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pn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1.jpg" ContentType="image/jpeg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51.jpg" ContentType="image/jpe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56.jpg" ContentType="image/jpeg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media/image67.jpg" ContentType="image/jpeg"/>
  <Override PartName="/ppt/media/image7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6" r:id="rId3"/>
    <p:sldMasterId id="2147483729" r:id="rId4"/>
    <p:sldMasterId id="2147483741" r:id="rId5"/>
    <p:sldMasterId id="2147483753" r:id="rId6"/>
    <p:sldMasterId id="2147483764" r:id="rId7"/>
    <p:sldMasterId id="2147483785" r:id="rId8"/>
    <p:sldMasterId id="2147483799" r:id="rId9"/>
    <p:sldMasterId id="2147483812" r:id="rId10"/>
    <p:sldMasterId id="2147483824" r:id="rId11"/>
  </p:sldMasterIdLst>
  <p:notesMasterIdLst>
    <p:notesMasterId r:id="rId43"/>
  </p:notesMasterIdLst>
  <p:sldIdLst>
    <p:sldId id="499" r:id="rId12"/>
    <p:sldId id="2007578021" r:id="rId13"/>
    <p:sldId id="2007578023" r:id="rId14"/>
    <p:sldId id="2007578014" r:id="rId15"/>
    <p:sldId id="2007578018" r:id="rId16"/>
    <p:sldId id="2440" r:id="rId17"/>
    <p:sldId id="258" r:id="rId18"/>
    <p:sldId id="2007578010" r:id="rId19"/>
    <p:sldId id="11088953" r:id="rId20"/>
    <p:sldId id="11088954" r:id="rId21"/>
    <p:sldId id="11088955" r:id="rId22"/>
    <p:sldId id="2007578024" r:id="rId23"/>
    <p:sldId id="11088960" r:id="rId24"/>
    <p:sldId id="11088943" r:id="rId25"/>
    <p:sldId id="1567" r:id="rId26"/>
    <p:sldId id="11088963" r:id="rId27"/>
    <p:sldId id="2007578007" r:id="rId28"/>
    <p:sldId id="11088962" r:id="rId29"/>
    <p:sldId id="2007578006" r:id="rId30"/>
    <p:sldId id="2007578008" r:id="rId31"/>
    <p:sldId id="11088966" r:id="rId32"/>
    <p:sldId id="11088942" r:id="rId33"/>
    <p:sldId id="2007578017" r:id="rId34"/>
    <p:sldId id="2432" r:id="rId35"/>
    <p:sldId id="11088965" r:id="rId36"/>
    <p:sldId id="264" r:id="rId37"/>
    <p:sldId id="2415" r:id="rId38"/>
    <p:sldId id="11088968" r:id="rId39"/>
    <p:sldId id="438" r:id="rId40"/>
    <p:sldId id="11088969" r:id="rId41"/>
    <p:sldId id="2007577961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99"/>
    <a:srgbClr val="EFEFEF"/>
    <a:srgbClr val="FFFFFF"/>
    <a:srgbClr val="FFFFCC"/>
    <a:srgbClr val="FF9900"/>
    <a:srgbClr val="0066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2" autoAdjust="0"/>
    <p:restoredTop sz="87236" autoAdjust="0"/>
  </p:normalViewPr>
  <p:slideViewPr>
    <p:cSldViewPr snapToGrid="0">
      <p:cViewPr varScale="1">
        <p:scale>
          <a:sx n="87" d="100"/>
          <a:sy n="87" d="100"/>
        </p:scale>
        <p:origin x="36" y="18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14149-3C68-4420-80C0-C18F91A2FC67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D150B-983A-4B29-B9CD-2C102A667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06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2D150B-983A-4B29-B9CD-2C102A6678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397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 </a:t>
            </a:r>
            <a:r>
              <a:rPr lang="en-US" sz="1200" b="1" i="1" dirty="0" err="1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dạy</a:t>
            </a:r>
            <a:r>
              <a:rPr lang="en-US" sz="1200" b="1" i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="1" i="1" dirty="0" err="1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1200" b="1" i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="1" i="1" dirty="0" err="1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1200" b="1" i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="1" i="1" dirty="0" err="1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bỏ</a:t>
            </a:r>
            <a:r>
              <a:rPr lang="en-US" sz="1200" b="1" i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="1" i="1" dirty="0" err="1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mũi</a:t>
            </a:r>
            <a:r>
              <a:rPr lang="en-US" sz="1200" b="1" i="1" dirty="0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b="1" i="1" dirty="0" err="1">
                <a:solidFill>
                  <a:srgbClr val="0033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endParaRPr lang="en-US" sz="12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47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3A54F-1D2D-2F65-0C56-4869ECCE1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8842AD-6092-A00B-8F00-5B51A49B84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E9298-9544-EE9E-2C34-E823A282EBAA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41F1E-28B9-5BFA-A394-928C71B5C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677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to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D150B-983A-4B29-B9CD-2C102A6678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629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77060-3ACA-12E2-7A85-0B2FDCBB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9DE42D-83E3-B1B5-1BE2-F35158576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470D1B-6865-2E53-0C33-BEC0D9856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D9396-6A38-36FF-9E8E-D00F9C02B6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D150B-983A-4B29-B9CD-2C102A6678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947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884C3-7AEF-7873-54FA-67ED37FB5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47346C-7269-D0A9-39CD-276296BEC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9FA6DE-AC12-BB7A-2127-C72B692AD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512E8-F35C-2705-56AD-C19E31E04A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322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2A457-0141-ED6E-8614-2B547849B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096A5F-8EB7-12FF-FFBC-B9C4C6199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B3439D-B4FF-9B10-1E1A-23D77B34F5DE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517525" lvl="0" algn="just">
              <a:lnSpc>
                <a:spcPct val="150000"/>
              </a:lnSpc>
              <a:tabLst>
                <a:tab pos="7027863" algn="l"/>
              </a:tabLst>
              <a:defRPr/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1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7525" lvl="0" algn="just">
              <a:lnSpc>
                <a:spcPct val="150000"/>
              </a:lnSpc>
              <a:tabLst>
                <a:tab pos="7027863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517525" lvl="0" algn="just">
              <a:lnSpc>
                <a:spcPct val="150000"/>
              </a:lnSpc>
              <a:tabLst>
                <a:tab pos="7027863" algn="l"/>
              </a:tabLst>
              <a:defRPr/>
            </a:pP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  <a:p>
            <a:pPr marL="517525" lvl="0" algn="just">
              <a:lnSpc>
                <a:spcPct val="150000"/>
              </a:lnSpc>
              <a:tabLst>
                <a:tab pos="7027863" algn="l"/>
              </a:tabLst>
              <a:defRPr/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1200" b="1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ED6E1-6D6F-A9C3-BE90-EEDEAE4F3C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0374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05102-D269-9740-6EBC-7DC2431AE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870D57-3FE7-E5EC-C190-63A1D61BF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E1170A-F6C8-C860-17F9-201B4E3DD7E1}"/>
              </a:ext>
            </a:extLst>
          </p:cNvPr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517525" lvl="0" algn="just">
              <a:lnSpc>
                <a:spcPct val="150000"/>
              </a:lnSpc>
              <a:tabLst>
                <a:tab pos="7027863" algn="l"/>
              </a:tabLst>
              <a:defRPr/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12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7525" lvl="0" algn="just">
              <a:lnSpc>
                <a:spcPct val="150000"/>
              </a:lnSpc>
              <a:tabLst>
                <a:tab pos="7027863" algn="l"/>
              </a:tabLst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marL="517525" lvl="0" algn="just">
              <a:lnSpc>
                <a:spcPct val="150000"/>
              </a:lnSpc>
              <a:tabLst>
                <a:tab pos="7027863" algn="l"/>
              </a:tabLst>
              <a:defRPr/>
            </a:pP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sao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2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kia</a:t>
            </a:r>
          </a:p>
          <a:p>
            <a:pPr marL="517525" lvl="0" algn="just">
              <a:lnSpc>
                <a:spcPct val="150000"/>
              </a:lnSpc>
              <a:tabLst>
                <a:tab pos="7027863" algn="l"/>
              </a:tabLst>
              <a:defRPr/>
            </a:pP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2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2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1200" b="1" i="0" u="none" strike="noStrike" kern="1200" cap="none" spc="0" normalizeH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0433-1D2C-E5B1-24D5-D87A1DDC51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415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>
          <a:extLst>
            <a:ext uri="{FF2B5EF4-FFF2-40B4-BE49-F238E27FC236}">
              <a16:creationId xmlns:a16="http://schemas.microsoft.com/office/drawing/2014/main" id="{874DDB4B-5B06-21CD-245D-23A9F2BB8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:notes">
            <a:extLst>
              <a:ext uri="{FF2B5EF4-FFF2-40B4-BE49-F238E27FC236}">
                <a16:creationId xmlns:a16="http://schemas.microsoft.com/office/drawing/2014/main" id="{E5745752-C390-9141-D20E-933792C352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p:notes">
            <a:extLst>
              <a:ext uri="{FF2B5EF4-FFF2-40B4-BE49-F238E27FC236}">
                <a16:creationId xmlns:a16="http://schemas.microsoft.com/office/drawing/2014/main" id="{87F483D4-5A20-650D-6213-BAF47395B6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6156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80A3F1-A5B8-4DD4-BBA4-6C471DA2EA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87252-9BCF-472C-1653-C78F4B9D3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7C38DC-8A1F-B3C9-2587-199E63A17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FD909A-7EB1-DB81-3F6D-AAA3FD2F6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Trò chơi: Tiếp sức</a:t>
            </a:r>
          </a:p>
          <a:p>
            <a:pPr algn="just"/>
            <a:r>
              <a:rPr 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Số đội: Có 2 đội chơi, mỗi đội gồm 3 thành viên.</a:t>
            </a:r>
          </a:p>
          <a:p>
            <a:pPr algn="just"/>
            <a:r>
              <a:rPr 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Nhiệm vụ: Lần lượt từng thành viên chọn thẻ O2 và CO2, hoàn thành sơ đồ.</a:t>
            </a:r>
          </a:p>
          <a:p>
            <a:pPr algn="just"/>
            <a:r>
              <a:rPr 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Luật chơi:</a:t>
            </a:r>
          </a:p>
          <a:p>
            <a:pPr algn="just"/>
            <a:r>
              <a:rPr 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lượt, một thành viên của đội sẽ chạy lên lấy một thẻ và dán vào sơ đồ. </a:t>
            </a:r>
          </a:p>
          <a:p>
            <a:pPr algn="just"/>
            <a:r>
              <a:rPr 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khi dán xong phải chạy về cuối hàng, nhường lượt cho bạn tiếp theo. </a:t>
            </a:r>
          </a:p>
          <a:p>
            <a:pPr algn="just"/>
            <a:r>
              <a:rPr 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Nếu dán sai, đội có thể sửa lại ở lượt sau.</a:t>
            </a:r>
          </a:p>
          <a:p>
            <a:pPr algn="just"/>
            <a:r>
              <a:rPr lang="vi-VN" sz="36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Đội hoàn thành đúng và nhanh nhất sẽ chiến thắng.</a:t>
            </a:r>
            <a:endParaRPr lang="en-US" sz="2000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25FCA-BFDF-2EDB-DD71-A9B264FCDB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D150B-983A-4B29-B9CD-2C102A6678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87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Trao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đổi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khí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quá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sinh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vật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lấy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O</a:t>
            </a:r>
            <a:r>
              <a:rPr lang="en-US" altLang="en-US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CO</a:t>
            </a:r>
            <a:r>
              <a:rPr lang="en-US" altLang="en-US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cơ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thể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đồng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thời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thải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ra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môi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khí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CO</a:t>
            </a:r>
            <a:r>
              <a:rPr lang="en-US" altLang="en-US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O</a:t>
            </a:r>
            <a:r>
              <a:rPr lang="en-US" altLang="en-US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D150B-983A-4B29-B9CD-2C102A6678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63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Trao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đổi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khí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là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quá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trình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sinh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vật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lấy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O</a:t>
            </a:r>
            <a:r>
              <a:rPr lang="en-US" altLang="en-US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CO</a:t>
            </a:r>
            <a:r>
              <a:rPr lang="en-US" altLang="en-US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cơ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thể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đồng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thời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thải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ra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môi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trường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khí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CO</a:t>
            </a:r>
            <a:r>
              <a:rPr lang="en-US" altLang="en-US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O</a:t>
            </a:r>
            <a:r>
              <a:rPr lang="en-US" altLang="en-US" b="1" baseline="-25000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endParaRPr lang="en-US" altLang="en-US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D150B-983A-4B29-B9CD-2C102A6678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548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6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D150B-983A-4B29-B9CD-2C102A6678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87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DD7C5-CAAF-2DCF-5B62-7604DB894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358ACC-E58C-3B9B-582A-AA4008F2F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2DCBDF-1587-57B7-8BD8-55B0A1F67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4521D-3907-967A-D40A-007A631B6E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722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TỰ KẺ BẢNG</a:t>
            </a:r>
          </a:p>
          <a:p>
            <a:r>
              <a:rPr lang="en-US" dirty="0"/>
              <a:t>Theo </a:t>
            </a:r>
            <a:r>
              <a:rPr lang="en-US" dirty="0" err="1"/>
              <a:t>phiếu</a:t>
            </a:r>
            <a:r>
              <a:rPr lang="en-US" dirty="0"/>
              <a:t>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D150B-983A-4B29-B9CD-2C102A6678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177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6BAE7-65D3-6168-01C3-11A43015E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A35D21-58EB-E9B0-167F-D2BAD036F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A60B53-4FDF-68BC-0AA6-A53B862CEE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tb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FBCBF-5FB4-C14F-6303-C73F0EF24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2D150B-983A-4B29-B9CD-2C102A6678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4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043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A8FF-B7A7-FAA9-4F4E-BB6610436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5977E5-D64C-D746-9EB5-F87652F55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D8CCF-B6E3-846F-F936-F572D2AB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E6616-15ED-924F-DA46-92FD9CDA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EF935-2A54-5C57-4D89-DBBC9746D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959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774C7-4BF7-20EB-4658-6562D6407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954F0-6212-73B2-E5BD-DD8B09983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7EE8AF-0D8E-84AF-6FDF-57AF5E5F0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0818A3-F5F1-16A1-C1A9-41803050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D533B-BBD5-7F19-C4E1-37179936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DE582-0957-D113-37F6-FBD4A00C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9521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861D3-4AFD-4E69-216A-94458C52F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15E51-16E6-D6E3-3668-2A67E3752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82F9E-0F88-8CC5-F66A-CA17C49F6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82E89-E903-C56C-41BB-F8A885261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6A1DA1-D019-A817-3D68-C8621584A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BFE536-8478-192D-52D3-4DF4F168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7D1140-494C-BAFB-9131-3E4491E21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12E86-3FFB-8302-6802-E51B80E5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929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B13C-5873-075E-66C6-3851D5B70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360A8-32BC-3660-4041-C4207EF1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0758C-3E1D-E0B8-C94D-E219E2953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5F888D-0447-9E1B-62B3-60ABC571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830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144567-07B7-2D06-CA65-89BF4F090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6B0F1-B5EC-7B35-98D8-0F37AE62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4CE79-39E5-A76C-CCEF-F0BDC830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504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3A8E-6FB4-93AD-E380-0B40AA35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4639E-8A22-350B-E1E9-4526FA5CD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1C1C5-2D2B-5122-9C0C-617F0B4BD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7D7BD-5085-7FA4-7D98-E4B346E5D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6A4FC-9CA9-8403-45D1-8AE350FD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9B402-EAB3-E82E-A144-E2D66882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193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CCF80-B973-40D4-BEDE-AC896F59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503985-5B4E-BF5B-EBA6-AF8745454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EC9C4-85C5-1EB2-6756-14519BD54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828CD-F9C0-AC08-88AE-545042B8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5515-C369-825C-E286-87CAC556E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FFD91F-578B-817D-0697-DADDD57C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095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641C-2A8A-1A21-2BA2-18CA621D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63C289-1C41-77B8-F2C3-F88F4B24F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3F610-2AC6-F8D8-341D-B5090397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3BEF3-2B45-06E8-5B47-A1FA527E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57339-37F0-129D-3AAE-C975668CB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959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520C0D-0FB4-3425-66D5-CDFA3D3278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3B0F2-BD5A-3E27-25EE-E2D03EF957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78963-560B-B382-881D-346BA6123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508A9-026D-A365-6689-FBC02F972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23F0D-38C4-4F19-293A-9F91A1F67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987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8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54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9734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5699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5373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10310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453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253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81578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644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1888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246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FA3E2-C91A-A152-CC24-A45F4717F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1" cy="2387600"/>
          </a:xfrm>
        </p:spPr>
        <p:txBody>
          <a:bodyPr anchor="b"/>
          <a:lstStyle>
            <a:lvl1pPr algn="ctr">
              <a:defRPr sz="592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A819E-C4CF-0C98-D7BB-4E43FBBC7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1" cy="1655763"/>
          </a:xfrm>
        </p:spPr>
        <p:txBody>
          <a:bodyPr/>
          <a:lstStyle>
            <a:lvl1pPr marL="0" indent="0" algn="ctr">
              <a:buNone/>
              <a:defRPr sz="2369"/>
            </a:lvl1pPr>
            <a:lvl2pPr marL="451531" indent="0" algn="ctr">
              <a:buNone/>
              <a:defRPr sz="1975"/>
            </a:lvl2pPr>
            <a:lvl3pPr marL="903064" indent="0" algn="ctr">
              <a:buNone/>
              <a:defRPr sz="1779"/>
            </a:lvl3pPr>
            <a:lvl4pPr marL="1354595" indent="0" algn="ctr">
              <a:buNone/>
              <a:defRPr sz="1580"/>
            </a:lvl4pPr>
            <a:lvl5pPr marL="1806127" indent="0" algn="ctr">
              <a:buNone/>
              <a:defRPr sz="1580"/>
            </a:lvl5pPr>
            <a:lvl6pPr marL="2257658" indent="0" algn="ctr">
              <a:buNone/>
              <a:defRPr sz="1580"/>
            </a:lvl6pPr>
            <a:lvl7pPr marL="2709191" indent="0" algn="ctr">
              <a:buNone/>
              <a:defRPr sz="1580"/>
            </a:lvl7pPr>
            <a:lvl8pPr marL="3160722" indent="0" algn="ctr">
              <a:buNone/>
              <a:defRPr sz="1580"/>
            </a:lvl8pPr>
            <a:lvl9pPr marL="3612254" indent="0" algn="ctr">
              <a:buNone/>
              <a:defRPr sz="158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30F60-20A2-902F-C0D0-FA155186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465E3-9C58-802B-F07E-AEAD9B059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E13FA-EACF-46BB-C038-D3FEB3780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460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69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1078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373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871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1916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717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920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221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858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8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47D42-2968-A0B6-4FC9-F3A7088B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57579-8553-2D55-49E8-915EDBABD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DB3B7-C765-1269-2236-B71413FFB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50FAA-ECCF-BF88-3416-2149BF058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1AE5E-1CC3-5FB1-FA0B-8D66CC16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895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961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7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C68FB-41A6-6D05-8A55-ADBA26EB6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1" cy="2852739"/>
          </a:xfrm>
        </p:spPr>
        <p:txBody>
          <a:bodyPr anchor="b"/>
          <a:lstStyle>
            <a:lvl1pPr>
              <a:defRPr sz="5927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F78B0-28BD-6595-361A-6BE95A160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1" cy="1500187"/>
          </a:xfrm>
        </p:spPr>
        <p:txBody>
          <a:bodyPr/>
          <a:lstStyle>
            <a:lvl1pPr marL="0" indent="0">
              <a:buNone/>
              <a:defRPr sz="2369">
                <a:solidFill>
                  <a:schemeClr val="tx1">
                    <a:tint val="75000"/>
                  </a:schemeClr>
                </a:solidFill>
              </a:defRPr>
            </a:lvl1pPr>
            <a:lvl2pPr marL="451531" indent="0">
              <a:buNone/>
              <a:defRPr sz="1975">
                <a:solidFill>
                  <a:schemeClr val="tx1">
                    <a:tint val="75000"/>
                  </a:schemeClr>
                </a:solidFill>
              </a:defRPr>
            </a:lvl2pPr>
            <a:lvl3pPr marL="903064" indent="0">
              <a:buNone/>
              <a:defRPr sz="1779">
                <a:solidFill>
                  <a:schemeClr val="tx1">
                    <a:tint val="75000"/>
                  </a:schemeClr>
                </a:solidFill>
              </a:defRPr>
            </a:lvl3pPr>
            <a:lvl4pPr marL="1354595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4pPr>
            <a:lvl5pPr marL="1806127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5pPr>
            <a:lvl6pPr marL="2257658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6pPr>
            <a:lvl7pPr marL="2709191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7pPr>
            <a:lvl8pPr marL="3160722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8pPr>
            <a:lvl9pPr marL="3612254" indent="0">
              <a:buNone/>
              <a:defRPr sz="15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A6651-8F14-2CC1-574D-D31E055A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43DC3-CC67-56B0-557A-6050FD1A1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ADEA0-1F3A-E068-1CA3-331C10D5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94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1CDD8-B095-EF9F-2415-E782B52AA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5875E-699B-53D3-EF98-0A6D53DD7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7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CCE6B-53B6-BD72-BA1C-2B7904E58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7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5708D-4A75-4A89-4D0D-4A9124764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68244-92EA-50BF-AA2D-473A36C9F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57A2F-6EC2-5173-6DD6-05FFEFD86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695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5D445-9EBF-5916-E9E3-7306710C1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3A55F-FFF8-6E83-AAC7-EB3EA0D40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3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531" indent="0">
              <a:buNone/>
              <a:defRPr sz="1975" b="1"/>
            </a:lvl2pPr>
            <a:lvl3pPr marL="903064" indent="0">
              <a:buNone/>
              <a:defRPr sz="1779" b="1"/>
            </a:lvl3pPr>
            <a:lvl4pPr marL="1354595" indent="0">
              <a:buNone/>
              <a:defRPr sz="1580" b="1"/>
            </a:lvl4pPr>
            <a:lvl5pPr marL="1806127" indent="0">
              <a:buNone/>
              <a:defRPr sz="1580" b="1"/>
            </a:lvl5pPr>
            <a:lvl6pPr marL="2257658" indent="0">
              <a:buNone/>
              <a:defRPr sz="1580" b="1"/>
            </a:lvl6pPr>
            <a:lvl7pPr marL="2709191" indent="0">
              <a:buNone/>
              <a:defRPr sz="1580" b="1"/>
            </a:lvl7pPr>
            <a:lvl8pPr marL="3160722" indent="0">
              <a:buNone/>
              <a:defRPr sz="1580" b="1"/>
            </a:lvl8pPr>
            <a:lvl9pPr marL="3612254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E5E9B1-482B-B090-2B88-3536E34AB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0AD05E-0D24-9375-587F-8DD050FF6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5"/>
            <a:ext cx="5183189" cy="823913"/>
          </a:xfrm>
        </p:spPr>
        <p:txBody>
          <a:bodyPr anchor="b"/>
          <a:lstStyle>
            <a:lvl1pPr marL="0" indent="0">
              <a:buNone/>
              <a:defRPr sz="2369" b="1"/>
            </a:lvl1pPr>
            <a:lvl2pPr marL="451531" indent="0">
              <a:buNone/>
              <a:defRPr sz="1975" b="1"/>
            </a:lvl2pPr>
            <a:lvl3pPr marL="903064" indent="0">
              <a:buNone/>
              <a:defRPr sz="1779" b="1"/>
            </a:lvl3pPr>
            <a:lvl4pPr marL="1354595" indent="0">
              <a:buNone/>
              <a:defRPr sz="1580" b="1"/>
            </a:lvl4pPr>
            <a:lvl5pPr marL="1806127" indent="0">
              <a:buNone/>
              <a:defRPr sz="1580" b="1"/>
            </a:lvl5pPr>
            <a:lvl6pPr marL="2257658" indent="0">
              <a:buNone/>
              <a:defRPr sz="1580" b="1"/>
            </a:lvl6pPr>
            <a:lvl7pPr marL="2709191" indent="0">
              <a:buNone/>
              <a:defRPr sz="1580" b="1"/>
            </a:lvl7pPr>
            <a:lvl8pPr marL="3160722" indent="0">
              <a:buNone/>
              <a:defRPr sz="1580" b="1"/>
            </a:lvl8pPr>
            <a:lvl9pPr marL="3612254" indent="0">
              <a:buNone/>
              <a:defRPr sz="15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40034E-9511-229E-0DE6-24562E3401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3F798-BAAE-4779-7E41-1FC7B00F8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C81B92-70BB-7DA2-1200-C5AC05A81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248CB8-1B93-4EF1-EDE6-4F815CF6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30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DEFC6-C83A-AAD4-BC1D-B1E62DB8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27C14-3452-6DD4-299F-40481F8C6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8B097-6FEF-3227-88DC-6803331A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3EA444-C895-3F22-8AF3-72451AF7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46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F55695-15A4-6A53-D8D0-EBC4EF52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637C23-9102-F8A2-D2B6-7CD14946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730FD-9FC3-8585-4631-2E1E4D78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28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F9D8-EDAC-6AA4-EE27-F5B4D8A9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9" cy="1600201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75BB1A-2317-C5B6-EC56-E4FB83312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>
              <a:defRPr sz="3160"/>
            </a:lvl1pPr>
            <a:lvl2pPr>
              <a:defRPr sz="2765"/>
            </a:lvl2pPr>
            <a:lvl3pPr>
              <a:defRPr sz="2369"/>
            </a:lvl3pPr>
            <a:lvl4pPr>
              <a:defRPr sz="1975"/>
            </a:lvl4pPr>
            <a:lvl5pPr>
              <a:defRPr sz="1975"/>
            </a:lvl5pPr>
            <a:lvl6pPr>
              <a:defRPr sz="1975"/>
            </a:lvl6pPr>
            <a:lvl7pPr>
              <a:defRPr sz="1975"/>
            </a:lvl7pPr>
            <a:lvl8pPr>
              <a:defRPr sz="1975"/>
            </a:lvl8pPr>
            <a:lvl9pPr>
              <a:defRPr sz="1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9DA373-7F7D-B57C-4FB7-A9A06F01A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9" cy="3811589"/>
          </a:xfrm>
        </p:spPr>
        <p:txBody>
          <a:bodyPr/>
          <a:lstStyle>
            <a:lvl1pPr marL="0" indent="0">
              <a:buNone/>
              <a:defRPr sz="1580"/>
            </a:lvl1pPr>
            <a:lvl2pPr marL="451531" indent="0">
              <a:buNone/>
              <a:defRPr sz="1383"/>
            </a:lvl2pPr>
            <a:lvl3pPr marL="903064" indent="0">
              <a:buNone/>
              <a:defRPr sz="1185"/>
            </a:lvl3pPr>
            <a:lvl4pPr marL="1354595" indent="0">
              <a:buNone/>
              <a:defRPr sz="988"/>
            </a:lvl4pPr>
            <a:lvl5pPr marL="1806127" indent="0">
              <a:buNone/>
              <a:defRPr sz="988"/>
            </a:lvl5pPr>
            <a:lvl6pPr marL="2257658" indent="0">
              <a:buNone/>
              <a:defRPr sz="988"/>
            </a:lvl6pPr>
            <a:lvl7pPr marL="2709191" indent="0">
              <a:buNone/>
              <a:defRPr sz="988"/>
            </a:lvl7pPr>
            <a:lvl8pPr marL="3160722" indent="0">
              <a:buNone/>
              <a:defRPr sz="988"/>
            </a:lvl8pPr>
            <a:lvl9pPr marL="3612254" indent="0">
              <a:buNone/>
              <a:defRPr sz="9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D1F4C-A86C-66D3-A4F0-9A0A94D91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BDEFC-0B12-E4E3-FA5F-E984603D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B0F753-BB6E-4247-A9B5-E0E09C372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6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20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A3280-AE95-B271-A5A6-1446BA4C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9" cy="1600201"/>
          </a:xfrm>
        </p:spPr>
        <p:txBody>
          <a:bodyPr anchor="b"/>
          <a:lstStyle>
            <a:lvl1pPr>
              <a:defRPr sz="316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D69BF-EC15-FCA2-6DC9-C8D018CA9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8"/>
            <a:ext cx="6172201" cy="4873625"/>
          </a:xfrm>
        </p:spPr>
        <p:txBody>
          <a:bodyPr/>
          <a:lstStyle>
            <a:lvl1pPr marL="0" indent="0">
              <a:buNone/>
              <a:defRPr sz="3160"/>
            </a:lvl1pPr>
            <a:lvl2pPr marL="451531" indent="0">
              <a:buNone/>
              <a:defRPr sz="2765"/>
            </a:lvl2pPr>
            <a:lvl3pPr marL="903064" indent="0">
              <a:buNone/>
              <a:defRPr sz="2369"/>
            </a:lvl3pPr>
            <a:lvl4pPr marL="1354595" indent="0">
              <a:buNone/>
              <a:defRPr sz="1975"/>
            </a:lvl4pPr>
            <a:lvl5pPr marL="1806127" indent="0">
              <a:buNone/>
              <a:defRPr sz="1975"/>
            </a:lvl5pPr>
            <a:lvl6pPr marL="2257658" indent="0">
              <a:buNone/>
              <a:defRPr sz="1975"/>
            </a:lvl6pPr>
            <a:lvl7pPr marL="2709191" indent="0">
              <a:buNone/>
              <a:defRPr sz="1975"/>
            </a:lvl7pPr>
            <a:lvl8pPr marL="3160722" indent="0">
              <a:buNone/>
              <a:defRPr sz="1975"/>
            </a:lvl8pPr>
            <a:lvl9pPr marL="3612254" indent="0">
              <a:buNone/>
              <a:defRPr sz="1975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399B4-60EC-575C-4CF3-375F63147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9" cy="3811589"/>
          </a:xfrm>
        </p:spPr>
        <p:txBody>
          <a:bodyPr/>
          <a:lstStyle>
            <a:lvl1pPr marL="0" indent="0">
              <a:buNone/>
              <a:defRPr sz="1580"/>
            </a:lvl1pPr>
            <a:lvl2pPr marL="451531" indent="0">
              <a:buNone/>
              <a:defRPr sz="1383"/>
            </a:lvl2pPr>
            <a:lvl3pPr marL="903064" indent="0">
              <a:buNone/>
              <a:defRPr sz="1185"/>
            </a:lvl3pPr>
            <a:lvl4pPr marL="1354595" indent="0">
              <a:buNone/>
              <a:defRPr sz="988"/>
            </a:lvl4pPr>
            <a:lvl5pPr marL="1806127" indent="0">
              <a:buNone/>
              <a:defRPr sz="988"/>
            </a:lvl5pPr>
            <a:lvl6pPr marL="2257658" indent="0">
              <a:buNone/>
              <a:defRPr sz="988"/>
            </a:lvl6pPr>
            <a:lvl7pPr marL="2709191" indent="0">
              <a:buNone/>
              <a:defRPr sz="988"/>
            </a:lvl7pPr>
            <a:lvl8pPr marL="3160722" indent="0">
              <a:buNone/>
              <a:defRPr sz="988"/>
            </a:lvl8pPr>
            <a:lvl9pPr marL="3612254" indent="0">
              <a:buNone/>
              <a:defRPr sz="9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D7CBD7-40F9-2010-0357-88512600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B703CA-1319-548C-55A4-EB5EC55E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6DCAAF-CAEC-34FD-919C-85D8699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11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73CBA-F394-B641-35C0-32ED68C3A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DA1A1-C952-45AB-3491-3FD55BF00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634A2-9F22-8814-746B-B91253067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71EF7-EA0B-443E-C999-A7957D81C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F2DEBC-6916-AECB-9133-422C9389E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276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36DDF0-73AF-A2A0-DE89-3E0BA84FB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525F6C-C94D-59A9-59B2-AA8B3E5D6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9AB2-ABB5-03F8-EA87-96D8C7402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21/04/2025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3E867-3495-1192-070D-68B45E315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C4A98-2256-0E6C-6A34-734354E89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675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20CDD-6AF6-42C9-957C-733746669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96CAF3-B8F8-4296-BC81-BB4B7AE94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D880E-5051-4316-86BC-EA01C6D5D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C8F27-87CD-4090-A08B-C68CCA56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73CFB-54A5-4CD6-8572-44AE87C4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457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AA9D-0244-4BCD-B045-852D3932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8E4B-2557-4577-A97D-FD7D3152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A3E44-AF2A-44B7-A5C2-1205D1F41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74610-E408-4E28-B1E3-161F5F19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67999-BC83-4D5B-8C2A-AF7755BEE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919EC-FFB1-43EA-B876-C82B6C9A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1B287-9E97-44CA-B62C-B2029DC3D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E035F-831F-4B62-8468-FBA37672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88B95-4773-4771-9CF3-C23D21F16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D8F03-0367-4E81-B25A-217DD114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11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D73F-8B9A-4B15-8BC0-0FBE6645F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DC55E-06BC-4273-98B2-31EC7E798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067C42-BE2D-4079-9432-E4A2ECDC9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0CAD6-A8AD-4A11-AE29-69255400C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D9922B-9B46-468A-AE6E-E7D12920A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09C37-57D7-4F08-BAFC-CA1FA193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011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A72DD-5A48-49A8-B1CF-EC6217D7A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335C3-F608-4CB3-86D3-6D76A9E1A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DFABE-4D66-4962-934D-A314EA21A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2E72D4-0F44-403C-ADC7-F898FFEC0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ACB5-9B90-447D-9614-CDF97D547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6FB9D-CFDB-4484-A55F-033C956FB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578029-82B7-4FF2-94C0-A767620A5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5DFFA9-F604-4024-A943-703E071CF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9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4ABF-5E72-484A-B898-72E604AEF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E3315-95DF-42A8-A250-EC9BA272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66208B-4570-42B9-8A3B-2FCCDF316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D89657-1AF0-4211-865F-708F67812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69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FF9AD9-9433-4F9E-A5F2-E3F5B6043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619D-6D79-448F-B821-911289A53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CA9A0-9D9F-42BE-9FC6-76E8E4F6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0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973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AC8B-32F5-49EB-8098-3039991CC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861F-666D-4EFC-9CF8-AF9A26717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7A607-3B1B-495F-A06E-3B3E54D67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1FDA9-7FF3-4CB3-83AA-6EF749205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FE095-3124-4E17-8468-9DB2453F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E0085E-6584-4E73-BF49-081110608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659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D980E-71EE-4BA2-99FE-8B909DAD7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D06F55-BDEB-4C63-9569-B50DCC1D9F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FDC041-4F54-4FDE-BA94-00B85AE30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32062-BA5B-4C50-A7E5-A8EFA655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74D75-F010-4C72-9B94-EFF55085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E9398-469F-49AC-A588-1D5772990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80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9B62-FB5F-4C8A-BA24-32550C3DC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E1A8BF-928D-488F-8137-C3008E6E4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1D9AC-D8A3-4DA0-8300-94F00503C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73772-ABAC-4A2D-9B39-CD490EA97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E048E-69B2-4FAF-9769-14211274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32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FB32DF-651E-4C37-A424-6DA29F65D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961C6-BA5F-4EE7-B37D-3D8DC6CE7D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1B65-DBE1-4960-8DF3-59DDBAED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A8D06-5BF8-40D8-877F-D4D11D2FE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D3524-3DD8-469E-AE0A-531E60DF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86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1641833"/>
            <a:ext cx="5650400" cy="27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4639367"/>
            <a:ext cx="5650400" cy="57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02461" y="5782505"/>
            <a:ext cx="387200" cy="368000"/>
          </a:xfrm>
          <a:prstGeom prst="star5">
            <a:avLst>
              <a:gd name="adj" fmla="val 28062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rot="599593">
            <a:off x="922317" y="6228844"/>
            <a:ext cx="269692" cy="256739"/>
          </a:xfrm>
          <a:prstGeom prst="star5">
            <a:avLst>
              <a:gd name="adj" fmla="val 28062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-3599969">
            <a:off x="9768611" y="4440112"/>
            <a:ext cx="5216388" cy="3052781"/>
          </a:xfrm>
          <a:custGeom>
            <a:avLst/>
            <a:gdLst/>
            <a:ahLst/>
            <a:cxnLst/>
            <a:rect l="l" t="t" r="r" b="b"/>
            <a:pathLst>
              <a:path w="164592" h="96324" extrusionOk="0">
                <a:moveTo>
                  <a:pt x="0" y="96324"/>
                </a:moveTo>
                <a:cubicBezTo>
                  <a:pt x="4446" y="65207"/>
                  <a:pt x="-319" y="23483"/>
                  <a:pt x="25485" y="5533"/>
                </a:cubicBezTo>
                <a:cubicBezTo>
                  <a:pt x="29504" y="2738"/>
                  <a:pt x="35276" y="529"/>
                  <a:pt x="39821" y="2347"/>
                </a:cubicBezTo>
                <a:cubicBezTo>
                  <a:pt x="54053" y="8040"/>
                  <a:pt x="61906" y="26684"/>
                  <a:pt x="76987" y="29426"/>
                </a:cubicBezTo>
                <a:cubicBezTo>
                  <a:pt x="84476" y="30788"/>
                  <a:pt x="90100" y="21446"/>
                  <a:pt x="95570" y="16152"/>
                </a:cubicBezTo>
                <a:cubicBezTo>
                  <a:pt x="101192" y="10712"/>
                  <a:pt x="106992" y="4967"/>
                  <a:pt x="114153" y="1817"/>
                </a:cubicBezTo>
                <a:cubicBezTo>
                  <a:pt x="130498" y="-5374"/>
                  <a:pt x="148620" y="11883"/>
                  <a:pt x="164592" y="19869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 rot="-904109">
            <a:off x="11354964" y="789073"/>
            <a:ext cx="409272" cy="389381"/>
          </a:xfrm>
          <a:prstGeom prst="star5">
            <a:avLst>
              <a:gd name="adj" fmla="val 28062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8857100"/>
      </p:ext>
    </p:extLst>
  </p:cSld>
  <p:clrMapOvr>
    <a:masterClrMapping/>
  </p:clrMapOvr>
  <p:transition spd="med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5093719">
            <a:off x="11315410" y="2422401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7" name="Google Shape;27;p4"/>
          <p:cNvGrpSpPr/>
          <p:nvPr/>
        </p:nvGrpSpPr>
        <p:grpSpPr>
          <a:xfrm>
            <a:off x="326500" y="3349900"/>
            <a:ext cx="279533" cy="260000"/>
            <a:chOff x="2803325" y="4061175"/>
            <a:chExt cx="209650" cy="195000"/>
          </a:xfrm>
        </p:grpSpPr>
        <p:sp>
          <p:nvSpPr>
            <p:cNvPr id="28" name="Google Shape;28;p4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Google Shape;29;p4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" name="Google Shape;30;p4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Google Shape;31;p4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950967" y="46522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951000" y="1426100"/>
            <a:ext cx="10290000" cy="5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rot="597038">
            <a:off x="11484046" y="5610352"/>
            <a:ext cx="254631" cy="242072"/>
          </a:xfrm>
          <a:prstGeom prst="star5">
            <a:avLst>
              <a:gd name="adj" fmla="val 28062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71127417"/>
      </p:ext>
    </p:extLst>
  </p:cSld>
  <p:clrMapOvr>
    <a:masterClrMapping/>
  </p:clrMapOvr>
  <p:transition spd="med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6"/>
          <p:cNvGrpSpPr/>
          <p:nvPr/>
        </p:nvGrpSpPr>
        <p:grpSpPr>
          <a:xfrm rot="-2700000">
            <a:off x="11501237" y="399490"/>
            <a:ext cx="279531" cy="259997"/>
            <a:chOff x="2803325" y="4061175"/>
            <a:chExt cx="209650" cy="195000"/>
          </a:xfrm>
        </p:grpSpPr>
        <p:sp>
          <p:nvSpPr>
            <p:cNvPr id="49" name="Google Shape;49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" name="Google Shape;50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1" name="Google Shape;51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2" name="Google Shape;52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53" name="Google Shape;53;p6"/>
          <p:cNvSpPr/>
          <p:nvPr/>
        </p:nvSpPr>
        <p:spPr>
          <a:xfrm rot="5400000">
            <a:off x="11220786" y="3102289"/>
            <a:ext cx="840452" cy="118131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6"/>
          <p:cNvSpPr/>
          <p:nvPr/>
        </p:nvSpPr>
        <p:spPr>
          <a:xfrm>
            <a:off x="4495133" y="63032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5" name="Google Shape;55;p6"/>
          <p:cNvGrpSpPr/>
          <p:nvPr/>
        </p:nvGrpSpPr>
        <p:grpSpPr>
          <a:xfrm>
            <a:off x="326500" y="1787267"/>
            <a:ext cx="279533" cy="260000"/>
            <a:chOff x="2803325" y="4061175"/>
            <a:chExt cx="209650" cy="195000"/>
          </a:xfrm>
        </p:grpSpPr>
        <p:sp>
          <p:nvSpPr>
            <p:cNvPr id="56" name="Google Shape;56;p6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" name="Google Shape;57;p6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" name="Google Shape;58;p6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" name="Google Shape;59;p6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950967" y="46522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249"/>
      </p:ext>
    </p:extLst>
  </p:cSld>
  <p:clrMapOvr>
    <a:masterClrMapping/>
  </p:clrMapOvr>
  <p:transition spd="med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 rot="10800000">
            <a:off x="10100663" y="3232850"/>
            <a:ext cx="2607623" cy="3900284"/>
          </a:xfrm>
          <a:custGeom>
            <a:avLst/>
            <a:gdLst/>
            <a:ahLst/>
            <a:cxnLst/>
            <a:rect l="l" t="t" r="r" b="b"/>
            <a:pathLst>
              <a:path w="71344" h="91513" extrusionOk="0">
                <a:moveTo>
                  <a:pt x="70859" y="441"/>
                </a:moveTo>
                <a:cubicBezTo>
                  <a:pt x="62957" y="-1139"/>
                  <a:pt x="53201" y="1829"/>
                  <a:pt x="47847" y="7852"/>
                </a:cubicBezTo>
                <a:cubicBezTo>
                  <a:pt x="43718" y="12497"/>
                  <a:pt x="41070" y="19818"/>
                  <a:pt x="42777" y="25793"/>
                </a:cubicBezTo>
                <a:cubicBezTo>
                  <a:pt x="44824" y="32958"/>
                  <a:pt x="51011" y="39558"/>
                  <a:pt x="57988" y="42174"/>
                </a:cubicBezTo>
                <a:cubicBezTo>
                  <a:pt x="62589" y="43899"/>
                  <a:pt x="69803" y="40101"/>
                  <a:pt x="71054" y="35349"/>
                </a:cubicBezTo>
                <a:cubicBezTo>
                  <a:pt x="74464" y="22389"/>
                  <a:pt x="42963" y="27990"/>
                  <a:pt x="30881" y="33789"/>
                </a:cubicBezTo>
                <a:cubicBezTo>
                  <a:pt x="21516" y="38284"/>
                  <a:pt x="11246" y="43673"/>
                  <a:pt x="6114" y="52705"/>
                </a:cubicBezTo>
                <a:cubicBezTo>
                  <a:pt x="-344" y="64071"/>
                  <a:pt x="-545" y="78479"/>
                  <a:pt x="458" y="91513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2" name="Google Shape;72;p8"/>
          <p:cNvSpPr/>
          <p:nvPr/>
        </p:nvSpPr>
        <p:spPr>
          <a:xfrm rot="10800000">
            <a:off x="-13" y="6486"/>
            <a:ext cx="3282733" cy="2801681"/>
          </a:xfrm>
          <a:custGeom>
            <a:avLst/>
            <a:gdLst/>
            <a:ahLst/>
            <a:cxnLst/>
            <a:rect l="l" t="t" r="r" b="b"/>
            <a:pathLst>
              <a:path w="98482" h="73910" extrusionOk="0">
                <a:moveTo>
                  <a:pt x="98482" y="0"/>
                </a:moveTo>
                <a:cubicBezTo>
                  <a:pt x="92917" y="13515"/>
                  <a:pt x="77668" y="35991"/>
                  <a:pt x="65134" y="28472"/>
                </a:cubicBezTo>
                <a:cubicBezTo>
                  <a:pt x="62781" y="27061"/>
                  <a:pt x="59391" y="24444"/>
                  <a:pt x="60259" y="21841"/>
                </a:cubicBezTo>
                <a:cubicBezTo>
                  <a:pt x="61501" y="18116"/>
                  <a:pt x="70363" y="21948"/>
                  <a:pt x="71375" y="25742"/>
                </a:cubicBezTo>
                <a:cubicBezTo>
                  <a:pt x="73049" y="32020"/>
                  <a:pt x="70316" y="40730"/>
                  <a:pt x="64744" y="44073"/>
                </a:cubicBezTo>
                <a:cubicBezTo>
                  <a:pt x="56989" y="48726"/>
                  <a:pt x="46540" y="43653"/>
                  <a:pt x="37637" y="45243"/>
                </a:cubicBezTo>
                <a:cubicBezTo>
                  <a:pt x="26585" y="47216"/>
                  <a:pt x="15716" y="53084"/>
                  <a:pt x="7995" y="61234"/>
                </a:cubicBezTo>
                <a:cubicBezTo>
                  <a:pt x="4559" y="64861"/>
                  <a:pt x="0" y="68914"/>
                  <a:pt x="0" y="73910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1307800" y="1202200"/>
            <a:ext cx="9576400" cy="44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183060"/>
      </p:ext>
    </p:extLst>
  </p:cSld>
  <p:clrMapOvr>
    <a:masterClrMapping/>
  </p:clrMapOvr>
  <p:transition spd="med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9500"/>
            <a:ext cx="8768000" cy="18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4" name="Google Shape;84;p11"/>
          <p:cNvSpPr txBox="1">
            <a:spLocks noGrp="1"/>
          </p:cNvSpPr>
          <p:nvPr>
            <p:ph type="subTitle" idx="1"/>
          </p:nvPr>
        </p:nvSpPr>
        <p:spPr>
          <a:xfrm>
            <a:off x="2194933" y="4225700"/>
            <a:ext cx="7802000" cy="602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390543"/>
      </p:ext>
    </p:extLst>
  </p:cSld>
  <p:clrMapOvr>
    <a:masterClrMapping/>
  </p:clrMapOvr>
  <p:transition spd="med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965191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33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7"/>
          <p:cNvGrpSpPr/>
          <p:nvPr/>
        </p:nvGrpSpPr>
        <p:grpSpPr>
          <a:xfrm rot="-2700000">
            <a:off x="11596804" y="3082290"/>
            <a:ext cx="279531" cy="259997"/>
            <a:chOff x="2803325" y="4061175"/>
            <a:chExt cx="209650" cy="195000"/>
          </a:xfrm>
        </p:grpSpPr>
        <p:sp>
          <p:nvSpPr>
            <p:cNvPr id="151" name="Google Shape;151;p1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2" name="Google Shape;152;p1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3" name="Google Shape;153;p1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4" name="Google Shape;154;p1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55" name="Google Shape;155;p17"/>
          <p:cNvGrpSpPr/>
          <p:nvPr/>
        </p:nvGrpSpPr>
        <p:grpSpPr>
          <a:xfrm>
            <a:off x="475200" y="4836867"/>
            <a:ext cx="279533" cy="260000"/>
            <a:chOff x="2803325" y="4061175"/>
            <a:chExt cx="209650" cy="195000"/>
          </a:xfrm>
        </p:grpSpPr>
        <p:sp>
          <p:nvSpPr>
            <p:cNvPr id="156" name="Google Shape;156;p1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7" name="Google Shape;157;p1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8" name="Google Shape;158;p1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9" name="Google Shape;159;p1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0" name="Google Shape;160;p17"/>
          <p:cNvSpPr txBox="1">
            <a:spLocks noGrp="1"/>
          </p:cNvSpPr>
          <p:nvPr>
            <p:ph type="subTitle" idx="1"/>
          </p:nvPr>
        </p:nvSpPr>
        <p:spPr>
          <a:xfrm>
            <a:off x="4520400" y="3841767"/>
            <a:ext cx="31512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2"/>
          </p:nvPr>
        </p:nvSpPr>
        <p:spPr>
          <a:xfrm>
            <a:off x="950967" y="3841767"/>
            <a:ext cx="31512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3"/>
          </p:nvPr>
        </p:nvSpPr>
        <p:spPr>
          <a:xfrm>
            <a:off x="950967" y="3096567"/>
            <a:ext cx="315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4"/>
          </p:nvPr>
        </p:nvSpPr>
        <p:spPr>
          <a:xfrm>
            <a:off x="4520400" y="3096567"/>
            <a:ext cx="315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5"/>
          </p:nvPr>
        </p:nvSpPr>
        <p:spPr>
          <a:xfrm>
            <a:off x="8089833" y="3841767"/>
            <a:ext cx="31512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6"/>
          </p:nvPr>
        </p:nvSpPr>
        <p:spPr>
          <a:xfrm>
            <a:off x="8089833" y="3096567"/>
            <a:ext cx="3151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/>
          </p:nvPr>
        </p:nvSpPr>
        <p:spPr>
          <a:xfrm>
            <a:off x="950967" y="46522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745762"/>
      </p:ext>
    </p:extLst>
  </p:cSld>
  <p:clrMapOvr>
    <a:masterClrMapping/>
  </p:clrMapOvr>
  <p:transition spd="med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 txBox="1">
            <a:spLocks noGrp="1"/>
          </p:cNvSpPr>
          <p:nvPr>
            <p:ph type="title" hasCustomPrompt="1"/>
          </p:nvPr>
        </p:nvSpPr>
        <p:spPr>
          <a:xfrm>
            <a:off x="1540151" y="2442600"/>
            <a:ext cx="21292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22"/>
          <p:cNvSpPr txBox="1">
            <a:spLocks noGrp="1"/>
          </p:cNvSpPr>
          <p:nvPr>
            <p:ph type="subTitle" idx="1"/>
          </p:nvPr>
        </p:nvSpPr>
        <p:spPr>
          <a:xfrm>
            <a:off x="950951" y="4367600"/>
            <a:ext cx="330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48" name="Google Shape;248;p22"/>
          <p:cNvSpPr txBox="1">
            <a:spLocks noGrp="1"/>
          </p:cNvSpPr>
          <p:nvPr>
            <p:ph type="subTitle" idx="2"/>
          </p:nvPr>
        </p:nvSpPr>
        <p:spPr>
          <a:xfrm>
            <a:off x="950951" y="3704900"/>
            <a:ext cx="330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9" name="Google Shape;249;p22"/>
          <p:cNvSpPr txBox="1">
            <a:spLocks noGrp="1"/>
          </p:cNvSpPr>
          <p:nvPr>
            <p:ph type="title" idx="3" hasCustomPrompt="1"/>
          </p:nvPr>
        </p:nvSpPr>
        <p:spPr>
          <a:xfrm>
            <a:off x="5032229" y="2442600"/>
            <a:ext cx="21272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0" name="Google Shape;250;p22"/>
          <p:cNvSpPr txBox="1">
            <a:spLocks noGrp="1"/>
          </p:cNvSpPr>
          <p:nvPr>
            <p:ph type="subTitle" idx="4"/>
          </p:nvPr>
        </p:nvSpPr>
        <p:spPr>
          <a:xfrm>
            <a:off x="4442175" y="4367600"/>
            <a:ext cx="330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51" name="Google Shape;251;p22"/>
          <p:cNvSpPr txBox="1">
            <a:spLocks noGrp="1"/>
          </p:cNvSpPr>
          <p:nvPr>
            <p:ph type="subTitle" idx="5"/>
          </p:nvPr>
        </p:nvSpPr>
        <p:spPr>
          <a:xfrm>
            <a:off x="4442175" y="3704900"/>
            <a:ext cx="330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52" name="Google Shape;252;p22"/>
          <p:cNvGrpSpPr/>
          <p:nvPr/>
        </p:nvGrpSpPr>
        <p:grpSpPr>
          <a:xfrm rot="-2700000">
            <a:off x="11501237" y="399490"/>
            <a:ext cx="279531" cy="259997"/>
            <a:chOff x="2803325" y="4061175"/>
            <a:chExt cx="209650" cy="195000"/>
          </a:xfrm>
        </p:grpSpPr>
        <p:sp>
          <p:nvSpPr>
            <p:cNvPr id="253" name="Google Shape;253;p22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4" name="Google Shape;254;p22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5" name="Google Shape;255;p22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" name="Google Shape;256;p22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57" name="Google Shape;257;p22"/>
          <p:cNvSpPr/>
          <p:nvPr/>
        </p:nvSpPr>
        <p:spPr>
          <a:xfrm rot="5093719">
            <a:off x="11126310" y="3296635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8" name="Google Shape;258;p22"/>
          <p:cNvSpPr/>
          <p:nvPr/>
        </p:nvSpPr>
        <p:spPr>
          <a:xfrm>
            <a:off x="3048700" y="63374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59" name="Google Shape;259;p22"/>
          <p:cNvGrpSpPr/>
          <p:nvPr/>
        </p:nvGrpSpPr>
        <p:grpSpPr>
          <a:xfrm>
            <a:off x="401600" y="3614933"/>
            <a:ext cx="279533" cy="260000"/>
            <a:chOff x="2803325" y="4061175"/>
            <a:chExt cx="209650" cy="195000"/>
          </a:xfrm>
        </p:grpSpPr>
        <p:sp>
          <p:nvSpPr>
            <p:cNvPr id="260" name="Google Shape;260;p22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1" name="Google Shape;261;p22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2" name="Google Shape;262;p22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3" name="Google Shape;263;p22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64" name="Google Shape;264;p22"/>
          <p:cNvSpPr txBox="1">
            <a:spLocks noGrp="1"/>
          </p:cNvSpPr>
          <p:nvPr>
            <p:ph type="title" idx="6" hasCustomPrompt="1"/>
          </p:nvPr>
        </p:nvSpPr>
        <p:spPr>
          <a:xfrm>
            <a:off x="8523429" y="2442600"/>
            <a:ext cx="21272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5" name="Google Shape;265;p22"/>
          <p:cNvSpPr txBox="1">
            <a:spLocks noGrp="1"/>
          </p:cNvSpPr>
          <p:nvPr>
            <p:ph type="subTitle" idx="7"/>
          </p:nvPr>
        </p:nvSpPr>
        <p:spPr>
          <a:xfrm>
            <a:off x="7933375" y="4367600"/>
            <a:ext cx="330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8"/>
          </p:nvPr>
        </p:nvSpPr>
        <p:spPr>
          <a:xfrm>
            <a:off x="7933375" y="3704900"/>
            <a:ext cx="3307600" cy="67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8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7" name="Google Shape;267;p22"/>
          <p:cNvSpPr txBox="1">
            <a:spLocks noGrp="1"/>
          </p:cNvSpPr>
          <p:nvPr>
            <p:ph type="title" idx="9"/>
          </p:nvPr>
        </p:nvSpPr>
        <p:spPr>
          <a:xfrm>
            <a:off x="950967" y="46522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2"/>
          <p:cNvSpPr/>
          <p:nvPr/>
        </p:nvSpPr>
        <p:spPr>
          <a:xfrm rot="2700000">
            <a:off x="-2383028" y="5256073"/>
            <a:ext cx="5216336" cy="3052751"/>
          </a:xfrm>
          <a:custGeom>
            <a:avLst/>
            <a:gdLst/>
            <a:ahLst/>
            <a:cxnLst/>
            <a:rect l="l" t="t" r="r" b="b"/>
            <a:pathLst>
              <a:path w="164592" h="96324" extrusionOk="0">
                <a:moveTo>
                  <a:pt x="0" y="96324"/>
                </a:moveTo>
                <a:cubicBezTo>
                  <a:pt x="4446" y="65207"/>
                  <a:pt x="-319" y="23483"/>
                  <a:pt x="25485" y="5533"/>
                </a:cubicBezTo>
                <a:cubicBezTo>
                  <a:pt x="29504" y="2738"/>
                  <a:pt x="35276" y="529"/>
                  <a:pt x="39821" y="2347"/>
                </a:cubicBezTo>
                <a:cubicBezTo>
                  <a:pt x="54053" y="8040"/>
                  <a:pt x="61906" y="26684"/>
                  <a:pt x="76987" y="29426"/>
                </a:cubicBezTo>
                <a:cubicBezTo>
                  <a:pt x="84476" y="30788"/>
                  <a:pt x="90100" y="21446"/>
                  <a:pt x="95570" y="16152"/>
                </a:cubicBezTo>
                <a:cubicBezTo>
                  <a:pt x="101192" y="10712"/>
                  <a:pt x="106992" y="4967"/>
                  <a:pt x="114153" y="1817"/>
                </a:cubicBezTo>
                <a:cubicBezTo>
                  <a:pt x="130498" y="-5374"/>
                  <a:pt x="148620" y="11883"/>
                  <a:pt x="164592" y="19869"/>
                </a:cubicBezTo>
              </a:path>
            </a:pathLst>
          </a:custGeom>
          <a:noFill/>
          <a:ln w="28575" cap="rnd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69" name="Google Shape;269;p22"/>
          <p:cNvGrpSpPr/>
          <p:nvPr/>
        </p:nvGrpSpPr>
        <p:grpSpPr>
          <a:xfrm>
            <a:off x="10891386" y="5939355"/>
            <a:ext cx="837653" cy="664236"/>
            <a:chOff x="8524094" y="2233286"/>
            <a:chExt cx="387850" cy="307536"/>
          </a:xfrm>
        </p:grpSpPr>
        <p:sp>
          <p:nvSpPr>
            <p:cNvPr id="270" name="Google Shape;270;p22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2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9805997"/>
      </p:ext>
    </p:extLst>
  </p:cSld>
  <p:clrMapOvr>
    <a:masterClrMapping/>
  </p:clrMapOvr>
  <p:transition spd="med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121998"/>
      </p:ext>
    </p:extLst>
  </p:cSld>
  <p:clrMapOvr>
    <a:masterClrMapping/>
  </p:clrMapOvr>
  <p:transition spd="med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4" y="699856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600" y="3614933"/>
            <a:ext cx="279533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2450420"/>
      </p:ext>
    </p:extLst>
  </p:cSld>
  <p:clrMapOvr>
    <a:masterClrMapping/>
  </p:clrMapOvr>
  <p:transition spd="med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522305"/>
      </p:ext>
    </p:extLst>
  </p:cSld>
  <p:clrMapOvr>
    <a:masterClrMapping/>
  </p:clrMapOvr>
  <p:transition spd="med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41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2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08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94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489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700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17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078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94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203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68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60000" y="906500"/>
            <a:ext cx="10255200" cy="52316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50600" y="1757767"/>
            <a:ext cx="7490800" cy="27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85600" y="4540100"/>
            <a:ext cx="6620400" cy="52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8149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/>
          <p:nvPr/>
        </p:nvSpPr>
        <p:spPr>
          <a:xfrm>
            <a:off x="960000" y="906500"/>
            <a:ext cx="10255200" cy="56308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2266267" y="618400"/>
            <a:ext cx="7659600" cy="7452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323833" y="1399317"/>
            <a:ext cx="9544400" cy="8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2" name="Google Shape;22;p4"/>
          <p:cNvGrpSpPr/>
          <p:nvPr/>
        </p:nvGrpSpPr>
        <p:grpSpPr>
          <a:xfrm>
            <a:off x="10646851" y="113732"/>
            <a:ext cx="1357261" cy="1620128"/>
            <a:chOff x="7985138" y="85299"/>
            <a:chExt cx="1017946" cy="1215096"/>
          </a:xfrm>
        </p:grpSpPr>
        <p:sp>
          <p:nvSpPr>
            <p:cNvPr id="23" name="Google Shape;23;p4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" name="Google Shape;24;p4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25" name="Google Shape;25;p4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4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4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4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4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4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4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4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4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78089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>
            <a:off x="960000" y="906500"/>
            <a:ext cx="10255200" cy="52316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5" name="Google Shape;75;p7"/>
          <p:cNvSpPr txBox="1">
            <a:spLocks noGrp="1"/>
          </p:cNvSpPr>
          <p:nvPr>
            <p:ph type="title"/>
          </p:nvPr>
        </p:nvSpPr>
        <p:spPr>
          <a:xfrm>
            <a:off x="2178433" y="618400"/>
            <a:ext cx="7835200" cy="744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body" idx="1"/>
          </p:nvPr>
        </p:nvSpPr>
        <p:spPr>
          <a:xfrm>
            <a:off x="1318633" y="1788384"/>
            <a:ext cx="4070400" cy="39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4449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1754467" y="1082233"/>
            <a:ext cx="8666000" cy="4691600"/>
          </a:xfrm>
          <a:prstGeom prst="foldedCorner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2596800" y="1674967"/>
            <a:ext cx="6998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1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0820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199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821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/>
          <p:nvPr/>
        </p:nvSpPr>
        <p:spPr>
          <a:xfrm>
            <a:off x="960000" y="906500"/>
            <a:ext cx="10255200" cy="52316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hasCustomPrompt="1"/>
          </p:nvPr>
        </p:nvSpPr>
        <p:spPr>
          <a:xfrm>
            <a:off x="2111900" y="2168200"/>
            <a:ext cx="1356000" cy="1061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"/>
          </p:nvPr>
        </p:nvSpPr>
        <p:spPr>
          <a:xfrm>
            <a:off x="1163200" y="4166281"/>
            <a:ext cx="3267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" hasCustomPrompt="1"/>
          </p:nvPr>
        </p:nvSpPr>
        <p:spPr>
          <a:xfrm>
            <a:off x="5416800" y="2177017"/>
            <a:ext cx="1358400" cy="1060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3"/>
          </p:nvPr>
        </p:nvSpPr>
        <p:spPr>
          <a:xfrm>
            <a:off x="4462200" y="4166267"/>
            <a:ext cx="32676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4" hasCustomPrompt="1"/>
          </p:nvPr>
        </p:nvSpPr>
        <p:spPr>
          <a:xfrm>
            <a:off x="8597600" y="2177033"/>
            <a:ext cx="1358400" cy="1060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5"/>
          </p:nvPr>
        </p:nvSpPr>
        <p:spPr>
          <a:xfrm>
            <a:off x="7761200" y="4166267"/>
            <a:ext cx="32688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6"/>
          </p:nvPr>
        </p:nvSpPr>
        <p:spPr>
          <a:xfrm>
            <a:off x="3217000" y="623899"/>
            <a:ext cx="5758400" cy="744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120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7"/>
          </p:nvPr>
        </p:nvSpPr>
        <p:spPr>
          <a:xfrm>
            <a:off x="1156667" y="3438667"/>
            <a:ext cx="3267600" cy="7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8"/>
          </p:nvPr>
        </p:nvSpPr>
        <p:spPr>
          <a:xfrm>
            <a:off x="4461600" y="3437651"/>
            <a:ext cx="32688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9"/>
          </p:nvPr>
        </p:nvSpPr>
        <p:spPr>
          <a:xfrm>
            <a:off x="7767733" y="3437651"/>
            <a:ext cx="32688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7" name="Google Shape;187;p13"/>
          <p:cNvGrpSpPr/>
          <p:nvPr/>
        </p:nvGrpSpPr>
        <p:grpSpPr>
          <a:xfrm>
            <a:off x="146900" y="284733"/>
            <a:ext cx="2103771" cy="1658857"/>
            <a:chOff x="110175" y="213549"/>
            <a:chExt cx="1577828" cy="1244143"/>
          </a:xfrm>
        </p:grpSpPr>
        <p:sp>
          <p:nvSpPr>
            <p:cNvPr id="188" name="Google Shape;188;p13"/>
            <p:cNvSpPr/>
            <p:nvPr/>
          </p:nvSpPr>
          <p:spPr>
            <a:xfrm>
              <a:off x="110175" y="214650"/>
              <a:ext cx="1577810" cy="1243042"/>
            </a:xfrm>
            <a:custGeom>
              <a:avLst/>
              <a:gdLst/>
              <a:ahLst/>
              <a:cxnLst/>
              <a:rect l="l" t="t" r="r" b="b"/>
              <a:pathLst>
                <a:path w="36910" h="29077" extrusionOk="0">
                  <a:moveTo>
                    <a:pt x="14620" y="1"/>
                  </a:moveTo>
                  <a:lnTo>
                    <a:pt x="0" y="17044"/>
                  </a:lnTo>
                  <a:lnTo>
                    <a:pt x="335" y="17929"/>
                  </a:lnTo>
                  <a:lnTo>
                    <a:pt x="6266" y="19065"/>
                  </a:lnTo>
                  <a:lnTo>
                    <a:pt x="6233" y="19082"/>
                  </a:lnTo>
                  <a:lnTo>
                    <a:pt x="8655" y="25949"/>
                  </a:lnTo>
                  <a:cubicBezTo>
                    <a:pt x="8823" y="26434"/>
                    <a:pt x="9240" y="26768"/>
                    <a:pt x="9742" y="26868"/>
                  </a:cubicBezTo>
                  <a:lnTo>
                    <a:pt x="22390" y="29024"/>
                  </a:lnTo>
                  <a:cubicBezTo>
                    <a:pt x="22618" y="29059"/>
                    <a:pt x="22849" y="29077"/>
                    <a:pt x="23079" y="29077"/>
                  </a:cubicBezTo>
                  <a:cubicBezTo>
                    <a:pt x="24363" y="29077"/>
                    <a:pt x="25636" y="28534"/>
                    <a:pt x="26500" y="27570"/>
                  </a:cubicBezTo>
                  <a:lnTo>
                    <a:pt x="32315" y="20987"/>
                  </a:lnTo>
                  <a:lnTo>
                    <a:pt x="33150" y="20719"/>
                  </a:lnTo>
                  <a:lnTo>
                    <a:pt x="32900" y="20318"/>
                  </a:lnTo>
                  <a:lnTo>
                    <a:pt x="34988" y="17963"/>
                  </a:lnTo>
                  <a:cubicBezTo>
                    <a:pt x="35322" y="17578"/>
                    <a:pt x="35423" y="17044"/>
                    <a:pt x="35256" y="16559"/>
                  </a:cubicBezTo>
                  <a:lnTo>
                    <a:pt x="32900" y="9709"/>
                  </a:lnTo>
                  <a:lnTo>
                    <a:pt x="36910" y="5030"/>
                  </a:lnTo>
                  <a:lnTo>
                    <a:pt x="36592" y="4128"/>
                  </a:lnTo>
                  <a:lnTo>
                    <a:pt x="14620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3"/>
            <p:cNvGrpSpPr/>
            <p:nvPr/>
          </p:nvGrpSpPr>
          <p:grpSpPr>
            <a:xfrm>
              <a:off x="110196" y="213549"/>
              <a:ext cx="1577806" cy="1243215"/>
              <a:chOff x="3601400" y="1313375"/>
              <a:chExt cx="1024350" cy="807125"/>
            </a:xfrm>
          </p:grpSpPr>
          <p:sp>
            <p:nvSpPr>
              <p:cNvPr id="190" name="Google Shape;190;p13"/>
              <p:cNvSpPr/>
              <p:nvPr/>
            </p:nvSpPr>
            <p:spPr>
              <a:xfrm>
                <a:off x="3774650" y="1580850"/>
                <a:ext cx="810825" cy="539650"/>
              </a:xfrm>
              <a:custGeom>
                <a:avLst/>
                <a:gdLst/>
                <a:ahLst/>
                <a:cxnLst/>
                <a:rect l="l" t="t" r="r" b="b"/>
                <a:pathLst>
                  <a:path w="32433" h="21586" extrusionOk="0">
                    <a:moveTo>
                      <a:pt x="29545" y="1"/>
                    </a:moveTo>
                    <a:lnTo>
                      <a:pt x="1" y="10457"/>
                    </a:lnTo>
                    <a:lnTo>
                      <a:pt x="2706" y="18086"/>
                    </a:lnTo>
                    <a:cubicBezTo>
                      <a:pt x="2888" y="18633"/>
                      <a:pt x="3344" y="18998"/>
                      <a:pt x="3922" y="19120"/>
                    </a:cubicBezTo>
                    <a:lnTo>
                      <a:pt x="17964" y="21521"/>
                    </a:lnTo>
                    <a:cubicBezTo>
                      <a:pt x="18228" y="21564"/>
                      <a:pt x="18494" y="21585"/>
                      <a:pt x="18760" y="21585"/>
                    </a:cubicBezTo>
                    <a:cubicBezTo>
                      <a:pt x="20177" y="21585"/>
                      <a:pt x="21577" y="20980"/>
                      <a:pt x="22524" y="19880"/>
                    </a:cubicBezTo>
                    <a:lnTo>
                      <a:pt x="31946" y="9211"/>
                    </a:lnTo>
                    <a:cubicBezTo>
                      <a:pt x="32342" y="8785"/>
                      <a:pt x="32433" y="8177"/>
                      <a:pt x="32250" y="7661"/>
                    </a:cubicBezTo>
                    <a:lnTo>
                      <a:pt x="295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3601400" y="1786025"/>
                <a:ext cx="618575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24743" h="5594" extrusionOk="0">
                    <a:moveTo>
                      <a:pt x="0" y="1"/>
                    </a:moveTo>
                    <a:lnTo>
                      <a:pt x="396" y="1004"/>
                    </a:lnTo>
                    <a:lnTo>
                      <a:pt x="24742" y="5594"/>
                    </a:lnTo>
                    <a:lnTo>
                      <a:pt x="24408" y="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3"/>
              <p:cNvSpPr/>
              <p:nvPr/>
            </p:nvSpPr>
            <p:spPr>
              <a:xfrm>
                <a:off x="4211600" y="1428125"/>
                <a:ext cx="414150" cy="497750"/>
              </a:xfrm>
              <a:custGeom>
                <a:avLst/>
                <a:gdLst/>
                <a:ahLst/>
                <a:cxnLst/>
                <a:rect l="l" t="t" r="r" b="b"/>
                <a:pathLst>
                  <a:path w="16566" h="19910" extrusionOk="0">
                    <a:moveTo>
                      <a:pt x="16231" y="0"/>
                    </a:moveTo>
                    <a:lnTo>
                      <a:pt x="0" y="18967"/>
                    </a:lnTo>
                    <a:lnTo>
                      <a:pt x="334" y="19910"/>
                    </a:lnTo>
                    <a:lnTo>
                      <a:pt x="16566" y="1003"/>
                    </a:lnTo>
                    <a:lnTo>
                      <a:pt x="162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3"/>
              <p:cNvSpPr/>
              <p:nvPr/>
            </p:nvSpPr>
            <p:spPr>
              <a:xfrm>
                <a:off x="3601400" y="1313375"/>
                <a:ext cx="1016000" cy="588950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23558" extrusionOk="0">
                    <a:moveTo>
                      <a:pt x="16232" y="1"/>
                    </a:moveTo>
                    <a:lnTo>
                      <a:pt x="0" y="18907"/>
                    </a:lnTo>
                    <a:lnTo>
                      <a:pt x="24408" y="23557"/>
                    </a:lnTo>
                    <a:lnTo>
                      <a:pt x="40639" y="4590"/>
                    </a:lnTo>
                    <a:lnTo>
                      <a:pt x="162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4071000" y="1571375"/>
                <a:ext cx="451400" cy="331700"/>
              </a:xfrm>
              <a:custGeom>
                <a:avLst/>
                <a:gdLst/>
                <a:ahLst/>
                <a:cxnLst/>
                <a:rect l="l" t="t" r="r" b="b"/>
                <a:pathLst>
                  <a:path w="18056" h="13268" extrusionOk="0">
                    <a:moveTo>
                      <a:pt x="1551" y="1"/>
                    </a:moveTo>
                    <a:cubicBezTo>
                      <a:pt x="1401" y="1"/>
                      <a:pt x="1247" y="25"/>
                      <a:pt x="1095" y="76"/>
                    </a:cubicBezTo>
                    <a:cubicBezTo>
                      <a:pt x="366" y="350"/>
                      <a:pt x="1" y="1109"/>
                      <a:pt x="274" y="1839"/>
                    </a:cubicBezTo>
                    <a:cubicBezTo>
                      <a:pt x="463" y="2404"/>
                      <a:pt x="962" y="2750"/>
                      <a:pt x="1516" y="2750"/>
                    </a:cubicBezTo>
                    <a:cubicBezTo>
                      <a:pt x="1677" y="2750"/>
                      <a:pt x="1843" y="2721"/>
                      <a:pt x="2007" y="2660"/>
                    </a:cubicBezTo>
                    <a:cubicBezTo>
                      <a:pt x="2341" y="2568"/>
                      <a:pt x="2615" y="2325"/>
                      <a:pt x="2767" y="2021"/>
                    </a:cubicBezTo>
                    <a:lnTo>
                      <a:pt x="13740" y="4331"/>
                    </a:lnTo>
                    <a:lnTo>
                      <a:pt x="15320" y="8739"/>
                    </a:lnTo>
                    <a:cubicBezTo>
                      <a:pt x="15168" y="8891"/>
                      <a:pt x="15108" y="9073"/>
                      <a:pt x="15199" y="9286"/>
                    </a:cubicBezTo>
                    <a:cubicBezTo>
                      <a:pt x="15229" y="9438"/>
                      <a:pt x="15351" y="9499"/>
                      <a:pt x="15472" y="9590"/>
                    </a:cubicBezTo>
                    <a:lnTo>
                      <a:pt x="16171" y="13268"/>
                    </a:lnTo>
                    <a:lnTo>
                      <a:pt x="18056" y="12660"/>
                    </a:lnTo>
                    <a:lnTo>
                      <a:pt x="16111" y="9407"/>
                    </a:lnTo>
                    <a:cubicBezTo>
                      <a:pt x="16171" y="9286"/>
                      <a:pt x="16171" y="9134"/>
                      <a:pt x="16141" y="8982"/>
                    </a:cubicBezTo>
                    <a:cubicBezTo>
                      <a:pt x="16080" y="8800"/>
                      <a:pt x="15928" y="8678"/>
                      <a:pt x="15716" y="8648"/>
                    </a:cubicBezTo>
                    <a:lnTo>
                      <a:pt x="14105" y="3997"/>
                    </a:lnTo>
                    <a:lnTo>
                      <a:pt x="2919" y="1596"/>
                    </a:lnTo>
                    <a:cubicBezTo>
                      <a:pt x="2949" y="1383"/>
                      <a:pt x="2949" y="1140"/>
                      <a:pt x="2858" y="927"/>
                    </a:cubicBezTo>
                    <a:cubicBezTo>
                      <a:pt x="2642" y="350"/>
                      <a:pt x="2121" y="1"/>
                      <a:pt x="15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5" name="Google Shape;195;p13"/>
          <p:cNvGrpSpPr/>
          <p:nvPr/>
        </p:nvGrpSpPr>
        <p:grpSpPr>
          <a:xfrm>
            <a:off x="9426737" y="4414437"/>
            <a:ext cx="3181416" cy="2843409"/>
            <a:chOff x="7070053" y="3310827"/>
            <a:chExt cx="2386062" cy="2132557"/>
          </a:xfrm>
        </p:grpSpPr>
        <p:sp>
          <p:nvSpPr>
            <p:cNvPr id="196" name="Google Shape;196;p13"/>
            <p:cNvSpPr/>
            <p:nvPr/>
          </p:nvSpPr>
          <p:spPr>
            <a:xfrm rot="-1284007">
              <a:off x="7279455" y="3617351"/>
              <a:ext cx="1967259" cy="1519508"/>
            </a:xfrm>
            <a:custGeom>
              <a:avLst/>
              <a:gdLst/>
              <a:ahLst/>
              <a:cxnLst/>
              <a:rect l="l" t="t" r="r" b="b"/>
              <a:pathLst>
                <a:path w="33919" h="26199" extrusionOk="0">
                  <a:moveTo>
                    <a:pt x="29574" y="0"/>
                  </a:moveTo>
                  <a:lnTo>
                    <a:pt x="16091" y="4745"/>
                  </a:lnTo>
                  <a:lnTo>
                    <a:pt x="1922" y="3091"/>
                  </a:lnTo>
                  <a:lnTo>
                    <a:pt x="1420" y="3425"/>
                  </a:lnTo>
                  <a:lnTo>
                    <a:pt x="969" y="3743"/>
                  </a:lnTo>
                  <a:lnTo>
                    <a:pt x="501" y="4094"/>
                  </a:lnTo>
                  <a:lnTo>
                    <a:pt x="0" y="4428"/>
                  </a:lnTo>
                  <a:lnTo>
                    <a:pt x="2239" y="23943"/>
                  </a:lnTo>
                  <a:lnTo>
                    <a:pt x="18513" y="26199"/>
                  </a:lnTo>
                  <a:lnTo>
                    <a:pt x="33919" y="20384"/>
                  </a:lnTo>
                  <a:lnTo>
                    <a:pt x="31730" y="819"/>
                  </a:lnTo>
                  <a:lnTo>
                    <a:pt x="31162" y="635"/>
                  </a:lnTo>
                  <a:lnTo>
                    <a:pt x="30660" y="401"/>
                  </a:lnTo>
                  <a:lnTo>
                    <a:pt x="30126" y="167"/>
                  </a:lnTo>
                  <a:lnTo>
                    <a:pt x="29574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" name="Google Shape;197;p13"/>
            <p:cNvGrpSpPr/>
            <p:nvPr/>
          </p:nvGrpSpPr>
          <p:grpSpPr>
            <a:xfrm rot="-1281339">
              <a:off x="7281154" y="3617623"/>
              <a:ext cx="1963878" cy="1518942"/>
              <a:chOff x="2782225" y="1197125"/>
              <a:chExt cx="704450" cy="544850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931175" y="1350625"/>
                <a:ext cx="433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733" extrusionOk="0">
                    <a:moveTo>
                      <a:pt x="851" y="0"/>
                    </a:moveTo>
                    <a:cubicBezTo>
                      <a:pt x="396" y="0"/>
                      <a:pt x="0" y="365"/>
                      <a:pt x="0" y="851"/>
                    </a:cubicBezTo>
                    <a:cubicBezTo>
                      <a:pt x="0" y="1337"/>
                      <a:pt x="396" y="1733"/>
                      <a:pt x="851" y="1733"/>
                    </a:cubicBezTo>
                    <a:cubicBezTo>
                      <a:pt x="1338" y="1733"/>
                      <a:pt x="1733" y="1337"/>
                      <a:pt x="1733" y="851"/>
                    </a:cubicBezTo>
                    <a:cubicBezTo>
                      <a:pt x="1733" y="365"/>
                      <a:pt x="1338" y="0"/>
                      <a:pt x="851" y="0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3318725" y="1442550"/>
                <a:ext cx="91200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49" extrusionOk="0">
                    <a:moveTo>
                      <a:pt x="1824" y="1"/>
                    </a:moveTo>
                    <a:cubicBezTo>
                      <a:pt x="790" y="1"/>
                      <a:pt x="0" y="791"/>
                      <a:pt x="0" y="1825"/>
                    </a:cubicBezTo>
                    <a:cubicBezTo>
                      <a:pt x="0" y="2858"/>
                      <a:pt x="821" y="3648"/>
                      <a:pt x="1824" y="3648"/>
                    </a:cubicBezTo>
                    <a:cubicBezTo>
                      <a:pt x="2827" y="3648"/>
                      <a:pt x="3648" y="2797"/>
                      <a:pt x="3648" y="1825"/>
                    </a:cubicBezTo>
                    <a:cubicBezTo>
                      <a:pt x="3648" y="822"/>
                      <a:pt x="2797" y="1"/>
                      <a:pt x="1824" y="1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2782225" y="1210800"/>
                <a:ext cx="704450" cy="531175"/>
              </a:xfrm>
              <a:custGeom>
                <a:avLst/>
                <a:gdLst/>
                <a:ahLst/>
                <a:cxnLst/>
                <a:rect l="l" t="t" r="r" b="b"/>
                <a:pathLst>
                  <a:path w="28178" h="21247" extrusionOk="0">
                    <a:moveTo>
                      <a:pt x="25898" y="0"/>
                    </a:moveTo>
                    <a:lnTo>
                      <a:pt x="27722" y="16171"/>
                    </a:lnTo>
                    <a:lnTo>
                      <a:pt x="15351" y="20791"/>
                    </a:lnTo>
                    <a:lnTo>
                      <a:pt x="2220" y="19058"/>
                    </a:lnTo>
                    <a:lnTo>
                      <a:pt x="396" y="2888"/>
                    </a:lnTo>
                    <a:lnTo>
                      <a:pt x="1" y="3161"/>
                    </a:lnTo>
                    <a:lnTo>
                      <a:pt x="1855" y="19362"/>
                    </a:lnTo>
                    <a:lnTo>
                      <a:pt x="15381" y="21247"/>
                    </a:lnTo>
                    <a:lnTo>
                      <a:pt x="28178" y="16414"/>
                    </a:lnTo>
                    <a:lnTo>
                      <a:pt x="26354" y="152"/>
                    </a:lnTo>
                    <a:lnTo>
                      <a:pt x="258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3"/>
              <p:cNvSpPr/>
              <p:nvPr/>
            </p:nvSpPr>
            <p:spPr>
              <a:xfrm>
                <a:off x="2792100" y="1206225"/>
                <a:ext cx="683175" cy="524350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20974" extrusionOk="0">
                    <a:moveTo>
                      <a:pt x="25077" y="1"/>
                    </a:moveTo>
                    <a:lnTo>
                      <a:pt x="26901" y="16141"/>
                    </a:lnTo>
                    <a:lnTo>
                      <a:pt x="14895" y="20548"/>
                    </a:lnTo>
                    <a:lnTo>
                      <a:pt x="2220" y="18907"/>
                    </a:lnTo>
                    <a:lnTo>
                      <a:pt x="396" y="2767"/>
                    </a:lnTo>
                    <a:lnTo>
                      <a:pt x="1" y="3071"/>
                    </a:lnTo>
                    <a:lnTo>
                      <a:pt x="1825" y="19241"/>
                    </a:lnTo>
                    <a:lnTo>
                      <a:pt x="14956" y="20974"/>
                    </a:lnTo>
                    <a:lnTo>
                      <a:pt x="27327" y="16354"/>
                    </a:lnTo>
                    <a:lnTo>
                      <a:pt x="25503" y="183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3"/>
              <p:cNvSpPr/>
              <p:nvPr/>
            </p:nvSpPr>
            <p:spPr>
              <a:xfrm>
                <a:off x="2802000" y="1200925"/>
                <a:ext cx="662650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20761" extrusionOk="0">
                    <a:moveTo>
                      <a:pt x="24225" y="0"/>
                    </a:moveTo>
                    <a:lnTo>
                      <a:pt x="26049" y="16110"/>
                    </a:lnTo>
                    <a:lnTo>
                      <a:pt x="14438" y="20304"/>
                    </a:lnTo>
                    <a:lnTo>
                      <a:pt x="2189" y="18815"/>
                    </a:lnTo>
                    <a:lnTo>
                      <a:pt x="365" y="2705"/>
                    </a:lnTo>
                    <a:lnTo>
                      <a:pt x="0" y="2979"/>
                    </a:lnTo>
                    <a:lnTo>
                      <a:pt x="1824" y="19119"/>
                    </a:lnTo>
                    <a:lnTo>
                      <a:pt x="14499" y="20760"/>
                    </a:lnTo>
                    <a:lnTo>
                      <a:pt x="26505" y="16353"/>
                    </a:lnTo>
                    <a:lnTo>
                      <a:pt x="24681" y="213"/>
                    </a:lnTo>
                    <a:lnTo>
                      <a:pt x="242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3"/>
              <p:cNvSpPr/>
              <p:nvPr/>
            </p:nvSpPr>
            <p:spPr>
              <a:xfrm>
                <a:off x="2811100" y="1197125"/>
                <a:ext cx="642150" cy="511425"/>
              </a:xfrm>
              <a:custGeom>
                <a:avLst/>
                <a:gdLst/>
                <a:ahLst/>
                <a:cxnLst/>
                <a:rect l="l" t="t" r="r" b="b"/>
                <a:pathLst>
                  <a:path w="25686" h="20457" extrusionOk="0">
                    <a:moveTo>
                      <a:pt x="23406" y="0"/>
                    </a:moveTo>
                    <a:lnTo>
                      <a:pt x="25229" y="16049"/>
                    </a:lnTo>
                    <a:lnTo>
                      <a:pt x="14044" y="20000"/>
                    </a:lnTo>
                    <a:lnTo>
                      <a:pt x="2220" y="18663"/>
                    </a:lnTo>
                    <a:lnTo>
                      <a:pt x="426" y="2584"/>
                    </a:lnTo>
                    <a:lnTo>
                      <a:pt x="1" y="2857"/>
                    </a:lnTo>
                    <a:lnTo>
                      <a:pt x="1825" y="18967"/>
                    </a:lnTo>
                    <a:lnTo>
                      <a:pt x="14074" y="20456"/>
                    </a:lnTo>
                    <a:lnTo>
                      <a:pt x="25685" y="16262"/>
                    </a:lnTo>
                    <a:lnTo>
                      <a:pt x="23861" y="152"/>
                    </a:lnTo>
                    <a:lnTo>
                      <a:pt x="234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3"/>
              <p:cNvSpPr/>
              <p:nvPr/>
            </p:nvSpPr>
            <p:spPr>
              <a:xfrm>
                <a:off x="3116575" y="1197125"/>
                <a:ext cx="325275" cy="50002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20001" extrusionOk="0">
                    <a:moveTo>
                      <a:pt x="11187" y="0"/>
                    </a:moveTo>
                    <a:lnTo>
                      <a:pt x="1" y="3952"/>
                    </a:lnTo>
                    <a:lnTo>
                      <a:pt x="1825" y="20000"/>
                    </a:lnTo>
                    <a:lnTo>
                      <a:pt x="13010" y="16049"/>
                    </a:lnTo>
                    <a:lnTo>
                      <a:pt x="111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3"/>
              <p:cNvSpPr/>
              <p:nvPr/>
            </p:nvSpPr>
            <p:spPr>
              <a:xfrm>
                <a:off x="2821750" y="1261700"/>
                <a:ext cx="340450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17418" extrusionOk="0">
                    <a:moveTo>
                      <a:pt x="0" y="1"/>
                    </a:moveTo>
                    <a:lnTo>
                      <a:pt x="1794" y="16080"/>
                    </a:lnTo>
                    <a:lnTo>
                      <a:pt x="13618" y="17417"/>
                    </a:lnTo>
                    <a:lnTo>
                      <a:pt x="11794" y="13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3"/>
              <p:cNvSpPr/>
              <p:nvPr/>
            </p:nvSpPr>
            <p:spPr>
              <a:xfrm>
                <a:off x="2884825" y="134530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74"/>
                    </a:lnTo>
                    <a:lnTo>
                      <a:pt x="8085" y="1155"/>
                    </a:lnTo>
                    <a:lnTo>
                      <a:pt x="8116" y="91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13"/>
              <p:cNvSpPr/>
              <p:nvPr/>
            </p:nvSpPr>
            <p:spPr>
              <a:xfrm>
                <a:off x="2889375" y="1393175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0"/>
                    </a:moveTo>
                    <a:lnTo>
                      <a:pt x="1" y="27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13"/>
              <p:cNvSpPr/>
              <p:nvPr/>
            </p:nvSpPr>
            <p:spPr>
              <a:xfrm>
                <a:off x="2895450" y="1441800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1"/>
                    </a:moveTo>
                    <a:lnTo>
                      <a:pt x="1" y="274"/>
                    </a:lnTo>
                    <a:lnTo>
                      <a:pt x="8086" y="1156"/>
                    </a:lnTo>
                    <a:lnTo>
                      <a:pt x="8116" y="882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13"/>
              <p:cNvSpPr/>
              <p:nvPr/>
            </p:nvSpPr>
            <p:spPr>
              <a:xfrm>
                <a:off x="2900025" y="1489675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5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13"/>
              <p:cNvSpPr/>
              <p:nvPr/>
            </p:nvSpPr>
            <p:spPr>
              <a:xfrm>
                <a:off x="2906100" y="153755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2911425" y="1585425"/>
                <a:ext cx="2021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86" extrusionOk="0">
                    <a:moveTo>
                      <a:pt x="30" y="0"/>
                    </a:moveTo>
                    <a:lnTo>
                      <a:pt x="0" y="274"/>
                    </a:lnTo>
                    <a:lnTo>
                      <a:pt x="8055" y="1186"/>
                    </a:lnTo>
                    <a:lnTo>
                      <a:pt x="8085" y="9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162175" y="1292875"/>
                <a:ext cx="1938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49" extrusionOk="0">
                    <a:moveTo>
                      <a:pt x="7660" y="0"/>
                    </a:moveTo>
                    <a:lnTo>
                      <a:pt x="1" y="2675"/>
                    </a:lnTo>
                    <a:lnTo>
                      <a:pt x="61" y="2948"/>
                    </a:lnTo>
                    <a:lnTo>
                      <a:pt x="7752" y="274"/>
                    </a:lnTo>
                    <a:lnTo>
                      <a:pt x="76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13"/>
              <p:cNvSpPr/>
              <p:nvPr/>
            </p:nvSpPr>
            <p:spPr>
              <a:xfrm>
                <a:off x="3167500" y="1340725"/>
                <a:ext cx="1938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19" extrusionOk="0">
                    <a:moveTo>
                      <a:pt x="7660" y="1"/>
                    </a:moveTo>
                    <a:lnTo>
                      <a:pt x="0" y="2676"/>
                    </a:lnTo>
                    <a:lnTo>
                      <a:pt x="61" y="2919"/>
                    </a:lnTo>
                    <a:lnTo>
                      <a:pt x="7751" y="244"/>
                    </a:lnTo>
                    <a:lnTo>
                      <a:pt x="76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13"/>
              <p:cNvSpPr/>
              <p:nvPr/>
            </p:nvSpPr>
            <p:spPr>
              <a:xfrm>
                <a:off x="3172050" y="138937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3177375" y="1436475"/>
                <a:ext cx="1945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19" extrusionOk="0">
                    <a:moveTo>
                      <a:pt x="7691" y="1"/>
                    </a:moveTo>
                    <a:lnTo>
                      <a:pt x="1" y="2676"/>
                    </a:lnTo>
                    <a:lnTo>
                      <a:pt x="92" y="2919"/>
                    </a:lnTo>
                    <a:lnTo>
                      <a:pt x="7782" y="274"/>
                    </a:lnTo>
                    <a:lnTo>
                      <a:pt x="76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3183450" y="148512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13"/>
              <p:cNvSpPr/>
              <p:nvPr/>
            </p:nvSpPr>
            <p:spPr>
              <a:xfrm>
                <a:off x="3188025" y="1532225"/>
                <a:ext cx="1945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49" extrusionOk="0">
                    <a:moveTo>
                      <a:pt x="7690" y="1"/>
                    </a:moveTo>
                    <a:lnTo>
                      <a:pt x="0" y="2675"/>
                    </a:lnTo>
                    <a:lnTo>
                      <a:pt x="91" y="2949"/>
                    </a:lnTo>
                    <a:lnTo>
                      <a:pt x="7781" y="274"/>
                    </a:lnTo>
                    <a:lnTo>
                      <a:pt x="769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853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37">
          <p15:clr>
            <a:srgbClr val="FA7B17"/>
          </p15:clr>
        </p15:guide>
        <p15:guide id="3" orient="horz" pos="2903">
          <p15:clr>
            <a:srgbClr val="FA7B17"/>
          </p15:clr>
        </p15:guide>
        <p15:guide id="4" pos="5306">
          <p15:clr>
            <a:srgbClr val="FA7B17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solidFill>
          <a:schemeClr val="dk2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6"/>
          <p:cNvSpPr/>
          <p:nvPr/>
        </p:nvSpPr>
        <p:spPr>
          <a:xfrm>
            <a:off x="960000" y="906500"/>
            <a:ext cx="10255200" cy="52316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/>
          </p:nvPr>
        </p:nvSpPr>
        <p:spPr>
          <a:xfrm>
            <a:off x="2892100" y="611065"/>
            <a:ext cx="6408000" cy="7636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3091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7"/>
          <p:cNvSpPr/>
          <p:nvPr/>
        </p:nvSpPr>
        <p:spPr>
          <a:xfrm>
            <a:off x="960000" y="906500"/>
            <a:ext cx="10255200" cy="52316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7"/>
          <p:cNvSpPr txBox="1">
            <a:spLocks noGrp="1"/>
          </p:cNvSpPr>
          <p:nvPr>
            <p:ph type="subTitle" idx="1"/>
          </p:nvPr>
        </p:nvSpPr>
        <p:spPr>
          <a:xfrm>
            <a:off x="6778933" y="4218233"/>
            <a:ext cx="3468400" cy="1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5552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0"/>
          <p:cNvSpPr/>
          <p:nvPr/>
        </p:nvSpPr>
        <p:spPr>
          <a:xfrm>
            <a:off x="960000" y="906500"/>
            <a:ext cx="10255200" cy="52316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65774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1"/>
          <p:cNvSpPr/>
          <p:nvPr/>
        </p:nvSpPr>
        <p:spPr>
          <a:xfrm>
            <a:off x="960000" y="906500"/>
            <a:ext cx="10255200" cy="5231600"/>
          </a:xfrm>
          <a:prstGeom prst="foldedCorner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07015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24500" y="0"/>
            <a:ext cx="13440995" cy="6858008"/>
            <a:chOff x="-468375" y="0"/>
            <a:chExt cx="10080746" cy="5143506"/>
          </a:xfrm>
        </p:grpSpPr>
        <p:sp>
          <p:nvSpPr>
            <p:cNvPr id="10" name="Google Shape;10;p2"/>
            <p:cNvSpPr/>
            <p:nvPr/>
          </p:nvSpPr>
          <p:spPr>
            <a:xfrm>
              <a:off x="-12775" y="0"/>
              <a:ext cx="9212423" cy="3981228"/>
            </a:xfrm>
            <a:custGeom>
              <a:avLst/>
              <a:gdLst/>
              <a:ahLst/>
              <a:cxnLst/>
              <a:rect l="l" t="t" r="r" b="b"/>
              <a:pathLst>
                <a:path w="258033" h="112655" extrusionOk="0">
                  <a:moveTo>
                    <a:pt x="0" y="0"/>
                  </a:moveTo>
                  <a:lnTo>
                    <a:pt x="0" y="112654"/>
                  </a:lnTo>
                  <a:lnTo>
                    <a:pt x="258032" y="112654"/>
                  </a:lnTo>
                  <a:lnTo>
                    <a:pt x="258032" y="0"/>
                  </a:ln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5811" y="3341522"/>
              <a:ext cx="7992388" cy="373685"/>
            </a:xfrm>
            <a:custGeom>
              <a:avLst/>
              <a:gdLst/>
              <a:ahLst/>
              <a:cxnLst/>
              <a:rect l="l" t="t" r="r" b="b"/>
              <a:pathLst>
                <a:path w="226157" h="10574" extrusionOk="0">
                  <a:moveTo>
                    <a:pt x="0" y="0"/>
                  </a:moveTo>
                  <a:lnTo>
                    <a:pt x="0" y="4280"/>
                  </a:lnTo>
                  <a:cubicBezTo>
                    <a:pt x="0" y="7861"/>
                    <a:pt x="2386" y="10573"/>
                    <a:pt x="5406" y="10573"/>
                  </a:cubicBezTo>
                  <a:cubicBezTo>
                    <a:pt x="5548" y="10573"/>
                    <a:pt x="5692" y="10567"/>
                    <a:pt x="5837" y="10555"/>
                  </a:cubicBezTo>
                  <a:lnTo>
                    <a:pt x="220320" y="10555"/>
                  </a:lnTo>
                  <a:cubicBezTo>
                    <a:pt x="220465" y="10567"/>
                    <a:pt x="220609" y="10573"/>
                    <a:pt x="220751" y="10573"/>
                  </a:cubicBezTo>
                  <a:cubicBezTo>
                    <a:pt x="223771" y="10573"/>
                    <a:pt x="226157" y="7861"/>
                    <a:pt x="226157" y="4280"/>
                  </a:cubicBezTo>
                  <a:lnTo>
                    <a:pt x="226157" y="0"/>
                  </a:lnTo>
                  <a:cubicBezTo>
                    <a:pt x="226157" y="3581"/>
                    <a:pt x="223771" y="6294"/>
                    <a:pt x="220751" y="6294"/>
                  </a:cubicBezTo>
                  <a:cubicBezTo>
                    <a:pt x="220609" y="6294"/>
                    <a:pt x="220465" y="6288"/>
                    <a:pt x="220320" y="6276"/>
                  </a:cubicBezTo>
                  <a:lnTo>
                    <a:pt x="5837" y="6276"/>
                  </a:lnTo>
                  <a:cubicBezTo>
                    <a:pt x="5692" y="6288"/>
                    <a:pt x="5548" y="6294"/>
                    <a:pt x="5406" y="6294"/>
                  </a:cubicBezTo>
                  <a:cubicBezTo>
                    <a:pt x="2386" y="6294"/>
                    <a:pt x="0" y="3581"/>
                    <a:pt x="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75811" y="394357"/>
              <a:ext cx="7992388" cy="3169680"/>
            </a:xfrm>
            <a:custGeom>
              <a:avLst/>
              <a:gdLst/>
              <a:ahLst/>
              <a:cxnLst/>
              <a:rect l="l" t="t" r="r" b="b"/>
              <a:pathLst>
                <a:path w="226157" h="89691" extrusionOk="0">
                  <a:moveTo>
                    <a:pt x="7168" y="1"/>
                  </a:moveTo>
                  <a:cubicBezTo>
                    <a:pt x="3206" y="1"/>
                    <a:pt x="0" y="3206"/>
                    <a:pt x="0" y="7168"/>
                  </a:cubicBezTo>
                  <a:lnTo>
                    <a:pt x="0" y="83078"/>
                  </a:lnTo>
                  <a:cubicBezTo>
                    <a:pt x="0" y="86846"/>
                    <a:pt x="2385" y="89690"/>
                    <a:pt x="5403" y="89690"/>
                  </a:cubicBezTo>
                  <a:cubicBezTo>
                    <a:pt x="5547" y="89690"/>
                    <a:pt x="5691" y="89684"/>
                    <a:pt x="5837" y="89671"/>
                  </a:cubicBezTo>
                  <a:lnTo>
                    <a:pt x="220078" y="89671"/>
                  </a:lnTo>
                  <a:cubicBezTo>
                    <a:pt x="220229" y="89671"/>
                    <a:pt x="220395" y="89671"/>
                    <a:pt x="220562" y="89686"/>
                  </a:cubicBezTo>
                  <a:cubicBezTo>
                    <a:pt x="220632" y="89689"/>
                    <a:pt x="220702" y="89690"/>
                    <a:pt x="220772" y="89690"/>
                  </a:cubicBezTo>
                  <a:cubicBezTo>
                    <a:pt x="223787" y="89690"/>
                    <a:pt x="226157" y="86832"/>
                    <a:pt x="226157" y="83078"/>
                  </a:cubicBezTo>
                  <a:lnTo>
                    <a:pt x="226157" y="7168"/>
                  </a:lnTo>
                  <a:cubicBezTo>
                    <a:pt x="226157" y="3206"/>
                    <a:pt x="222951" y="1"/>
                    <a:pt x="218989" y="1"/>
                  </a:cubicBez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101336" y="3961948"/>
              <a:ext cx="151255" cy="128284"/>
            </a:xfrm>
            <a:custGeom>
              <a:avLst/>
              <a:gdLst/>
              <a:ahLst/>
              <a:cxnLst/>
              <a:rect l="l" t="t" r="r" b="b"/>
              <a:pathLst>
                <a:path w="4280" h="3630" extrusionOk="0">
                  <a:moveTo>
                    <a:pt x="0" y="0"/>
                  </a:moveTo>
                  <a:cubicBezTo>
                    <a:pt x="1240" y="938"/>
                    <a:pt x="2238" y="2178"/>
                    <a:pt x="2888" y="3599"/>
                  </a:cubicBezTo>
                  <a:cubicBezTo>
                    <a:pt x="2934" y="3599"/>
                    <a:pt x="2994" y="3614"/>
                    <a:pt x="3040" y="3629"/>
                  </a:cubicBezTo>
                  <a:cubicBezTo>
                    <a:pt x="3009" y="2314"/>
                    <a:pt x="3448" y="1028"/>
                    <a:pt x="428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72651" y="3961948"/>
              <a:ext cx="398671" cy="1181558"/>
            </a:xfrm>
            <a:custGeom>
              <a:avLst/>
              <a:gdLst/>
              <a:ahLst/>
              <a:cxnLst/>
              <a:rect l="l" t="t" r="r" b="b"/>
              <a:pathLst>
                <a:path w="11281" h="33434" extrusionOk="0">
                  <a:moveTo>
                    <a:pt x="0" y="0"/>
                  </a:moveTo>
                  <a:cubicBezTo>
                    <a:pt x="1618" y="1270"/>
                    <a:pt x="2843" y="3070"/>
                    <a:pt x="3282" y="5066"/>
                  </a:cubicBezTo>
                  <a:lnTo>
                    <a:pt x="4960" y="12732"/>
                  </a:lnTo>
                  <a:cubicBezTo>
                    <a:pt x="5399" y="14728"/>
                    <a:pt x="4945" y="16528"/>
                    <a:pt x="3886" y="17798"/>
                  </a:cubicBezTo>
                  <a:lnTo>
                    <a:pt x="5187" y="24482"/>
                  </a:lnTo>
                  <a:cubicBezTo>
                    <a:pt x="5761" y="27340"/>
                    <a:pt x="5066" y="29910"/>
                    <a:pt x="3508" y="31740"/>
                  </a:cubicBezTo>
                  <a:lnTo>
                    <a:pt x="3735" y="33434"/>
                  </a:lnTo>
                  <a:lnTo>
                    <a:pt x="7561" y="33434"/>
                  </a:lnTo>
                  <a:lnTo>
                    <a:pt x="7773" y="31740"/>
                  </a:lnTo>
                  <a:cubicBezTo>
                    <a:pt x="6215" y="29910"/>
                    <a:pt x="5535" y="27340"/>
                    <a:pt x="6094" y="24482"/>
                  </a:cubicBezTo>
                  <a:lnTo>
                    <a:pt x="7395" y="17798"/>
                  </a:lnTo>
                  <a:cubicBezTo>
                    <a:pt x="6336" y="16528"/>
                    <a:pt x="5882" y="14728"/>
                    <a:pt x="6321" y="12732"/>
                  </a:cubicBezTo>
                  <a:lnTo>
                    <a:pt x="7999" y="5066"/>
                  </a:lnTo>
                  <a:cubicBezTo>
                    <a:pt x="8438" y="3070"/>
                    <a:pt x="9663" y="1270"/>
                    <a:pt x="1128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38867" y="3961948"/>
              <a:ext cx="147509" cy="122948"/>
            </a:xfrm>
            <a:custGeom>
              <a:avLst/>
              <a:gdLst/>
              <a:ahLst/>
              <a:cxnLst/>
              <a:rect l="l" t="t" r="r" b="b"/>
              <a:pathLst>
                <a:path w="4174" h="3479" extrusionOk="0">
                  <a:moveTo>
                    <a:pt x="0" y="0"/>
                  </a:moveTo>
                  <a:cubicBezTo>
                    <a:pt x="1180" y="923"/>
                    <a:pt x="2132" y="2117"/>
                    <a:pt x="2752" y="3478"/>
                  </a:cubicBezTo>
                  <a:lnTo>
                    <a:pt x="2949" y="3478"/>
                  </a:lnTo>
                  <a:cubicBezTo>
                    <a:pt x="2949" y="2208"/>
                    <a:pt x="3372" y="983"/>
                    <a:pt x="417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67552" y="3961948"/>
              <a:ext cx="155001" cy="145389"/>
            </a:xfrm>
            <a:custGeom>
              <a:avLst/>
              <a:gdLst/>
              <a:ahLst/>
              <a:cxnLst/>
              <a:rect l="l" t="t" r="r" b="b"/>
              <a:pathLst>
                <a:path w="4386" h="4114" extrusionOk="0">
                  <a:moveTo>
                    <a:pt x="0" y="0"/>
                  </a:moveTo>
                  <a:cubicBezTo>
                    <a:pt x="1391" y="1059"/>
                    <a:pt x="2465" y="2480"/>
                    <a:pt x="3085" y="4113"/>
                  </a:cubicBezTo>
                  <a:cubicBezTo>
                    <a:pt x="2949" y="2616"/>
                    <a:pt x="3418" y="1149"/>
                    <a:pt x="4385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79354" y="3961948"/>
              <a:ext cx="160868" cy="177442"/>
            </a:xfrm>
            <a:custGeom>
              <a:avLst/>
              <a:gdLst/>
              <a:ahLst/>
              <a:cxnLst/>
              <a:rect l="l" t="t" r="r" b="b"/>
              <a:pathLst>
                <a:path w="4552" h="5021" extrusionOk="0">
                  <a:moveTo>
                    <a:pt x="0" y="0"/>
                  </a:moveTo>
                  <a:cubicBezTo>
                    <a:pt x="1634" y="1255"/>
                    <a:pt x="2904" y="3024"/>
                    <a:pt x="3372" y="5020"/>
                  </a:cubicBezTo>
                  <a:cubicBezTo>
                    <a:pt x="3327" y="4824"/>
                    <a:pt x="3297" y="4627"/>
                    <a:pt x="3282" y="4446"/>
                  </a:cubicBezTo>
                  <a:cubicBezTo>
                    <a:pt x="3085" y="2692"/>
                    <a:pt x="3569" y="1134"/>
                    <a:pt x="45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34298" y="3961948"/>
              <a:ext cx="154471" cy="140583"/>
            </a:xfrm>
            <a:custGeom>
              <a:avLst/>
              <a:gdLst/>
              <a:ahLst/>
              <a:cxnLst/>
              <a:rect l="l" t="t" r="r" b="b"/>
              <a:pathLst>
                <a:path w="4371" h="3978" extrusionOk="0">
                  <a:moveTo>
                    <a:pt x="0" y="0"/>
                  </a:moveTo>
                  <a:cubicBezTo>
                    <a:pt x="1346" y="1028"/>
                    <a:pt x="2405" y="2404"/>
                    <a:pt x="3040" y="3977"/>
                  </a:cubicBezTo>
                  <a:lnTo>
                    <a:pt x="3070" y="3977"/>
                  </a:lnTo>
                  <a:cubicBezTo>
                    <a:pt x="2964" y="2525"/>
                    <a:pt x="3433" y="1104"/>
                    <a:pt x="437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0297" y="3961948"/>
              <a:ext cx="160903" cy="176912"/>
            </a:xfrm>
            <a:custGeom>
              <a:avLst/>
              <a:gdLst/>
              <a:ahLst/>
              <a:cxnLst/>
              <a:rect l="l" t="t" r="r" b="b"/>
              <a:pathLst>
                <a:path w="4553" h="5006" extrusionOk="0">
                  <a:moveTo>
                    <a:pt x="1" y="0"/>
                  </a:moveTo>
                  <a:cubicBezTo>
                    <a:pt x="1634" y="1255"/>
                    <a:pt x="2904" y="3024"/>
                    <a:pt x="3373" y="5005"/>
                  </a:cubicBezTo>
                  <a:cubicBezTo>
                    <a:pt x="3328" y="4794"/>
                    <a:pt x="3297" y="4582"/>
                    <a:pt x="3282" y="4385"/>
                  </a:cubicBezTo>
                  <a:cubicBezTo>
                    <a:pt x="3101" y="2661"/>
                    <a:pt x="3585" y="1119"/>
                    <a:pt x="45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200513" y="3961948"/>
              <a:ext cx="155001" cy="127754"/>
            </a:xfrm>
            <a:custGeom>
              <a:avLst/>
              <a:gdLst/>
              <a:ahLst/>
              <a:cxnLst/>
              <a:rect l="l" t="t" r="r" b="b"/>
              <a:pathLst>
                <a:path w="4386" h="3615" extrusionOk="0">
                  <a:moveTo>
                    <a:pt x="0" y="0"/>
                  </a:moveTo>
                  <a:cubicBezTo>
                    <a:pt x="1240" y="953"/>
                    <a:pt x="2238" y="2193"/>
                    <a:pt x="2888" y="3614"/>
                  </a:cubicBezTo>
                  <a:lnTo>
                    <a:pt x="3070" y="3614"/>
                  </a:lnTo>
                  <a:cubicBezTo>
                    <a:pt x="3055" y="2299"/>
                    <a:pt x="3524" y="1013"/>
                    <a:pt x="438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788458" y="3961948"/>
              <a:ext cx="155001" cy="127754"/>
            </a:xfrm>
            <a:custGeom>
              <a:avLst/>
              <a:gdLst/>
              <a:ahLst/>
              <a:cxnLst/>
              <a:rect l="l" t="t" r="r" b="b"/>
              <a:pathLst>
                <a:path w="4386" h="3615" extrusionOk="0">
                  <a:moveTo>
                    <a:pt x="0" y="0"/>
                  </a:moveTo>
                  <a:cubicBezTo>
                    <a:pt x="862" y="1013"/>
                    <a:pt x="1331" y="2299"/>
                    <a:pt x="1316" y="3614"/>
                  </a:cubicBezTo>
                  <a:lnTo>
                    <a:pt x="1498" y="3614"/>
                  </a:lnTo>
                  <a:cubicBezTo>
                    <a:pt x="2148" y="2193"/>
                    <a:pt x="3146" y="953"/>
                    <a:pt x="438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422242" y="3961948"/>
              <a:ext cx="161433" cy="176912"/>
            </a:xfrm>
            <a:custGeom>
              <a:avLst/>
              <a:gdLst/>
              <a:ahLst/>
              <a:cxnLst/>
              <a:rect l="l" t="t" r="r" b="b"/>
              <a:pathLst>
                <a:path w="4568" h="5006" extrusionOk="0">
                  <a:moveTo>
                    <a:pt x="1" y="0"/>
                  </a:moveTo>
                  <a:cubicBezTo>
                    <a:pt x="923" y="1089"/>
                    <a:pt x="1392" y="2480"/>
                    <a:pt x="1316" y="3901"/>
                  </a:cubicBezTo>
                  <a:cubicBezTo>
                    <a:pt x="1301" y="4279"/>
                    <a:pt x="1271" y="4642"/>
                    <a:pt x="1195" y="5005"/>
                  </a:cubicBezTo>
                  <a:cubicBezTo>
                    <a:pt x="1664" y="3024"/>
                    <a:pt x="2934" y="1255"/>
                    <a:pt x="4567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062459" y="3961948"/>
              <a:ext cx="160868" cy="177442"/>
            </a:xfrm>
            <a:custGeom>
              <a:avLst/>
              <a:gdLst/>
              <a:ahLst/>
              <a:cxnLst/>
              <a:rect l="l" t="t" r="r" b="b"/>
              <a:pathLst>
                <a:path w="4552" h="5021" extrusionOk="0">
                  <a:moveTo>
                    <a:pt x="0" y="0"/>
                  </a:moveTo>
                  <a:cubicBezTo>
                    <a:pt x="983" y="1134"/>
                    <a:pt x="1467" y="2692"/>
                    <a:pt x="1270" y="4446"/>
                  </a:cubicBezTo>
                  <a:cubicBezTo>
                    <a:pt x="1255" y="4627"/>
                    <a:pt x="1210" y="4824"/>
                    <a:pt x="1180" y="5020"/>
                  </a:cubicBezTo>
                  <a:cubicBezTo>
                    <a:pt x="1648" y="3024"/>
                    <a:pt x="2918" y="1255"/>
                    <a:pt x="45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55203" y="3961948"/>
              <a:ext cx="154471" cy="140583"/>
            </a:xfrm>
            <a:custGeom>
              <a:avLst/>
              <a:gdLst/>
              <a:ahLst/>
              <a:cxnLst/>
              <a:rect l="l" t="t" r="r" b="b"/>
              <a:pathLst>
                <a:path w="4371" h="3978" extrusionOk="0">
                  <a:moveTo>
                    <a:pt x="1" y="0"/>
                  </a:moveTo>
                  <a:cubicBezTo>
                    <a:pt x="938" y="1104"/>
                    <a:pt x="1407" y="2525"/>
                    <a:pt x="1301" y="3977"/>
                  </a:cubicBezTo>
                  <a:lnTo>
                    <a:pt x="1331" y="3977"/>
                  </a:lnTo>
                  <a:cubicBezTo>
                    <a:pt x="1966" y="2404"/>
                    <a:pt x="3025" y="1028"/>
                    <a:pt x="437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257596" y="3961948"/>
              <a:ext cx="147509" cy="122948"/>
            </a:xfrm>
            <a:custGeom>
              <a:avLst/>
              <a:gdLst/>
              <a:ahLst/>
              <a:cxnLst/>
              <a:rect l="l" t="t" r="r" b="b"/>
              <a:pathLst>
                <a:path w="4174" h="3479" extrusionOk="0">
                  <a:moveTo>
                    <a:pt x="0" y="0"/>
                  </a:moveTo>
                  <a:cubicBezTo>
                    <a:pt x="802" y="983"/>
                    <a:pt x="1225" y="2208"/>
                    <a:pt x="1225" y="3478"/>
                  </a:cubicBezTo>
                  <a:lnTo>
                    <a:pt x="1422" y="3478"/>
                  </a:lnTo>
                  <a:cubicBezTo>
                    <a:pt x="2042" y="2117"/>
                    <a:pt x="2994" y="923"/>
                    <a:pt x="417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891381" y="3961948"/>
              <a:ext cx="151255" cy="128284"/>
            </a:xfrm>
            <a:custGeom>
              <a:avLst/>
              <a:gdLst/>
              <a:ahLst/>
              <a:cxnLst/>
              <a:rect l="l" t="t" r="r" b="b"/>
              <a:pathLst>
                <a:path w="4280" h="3630" extrusionOk="0">
                  <a:moveTo>
                    <a:pt x="0" y="0"/>
                  </a:moveTo>
                  <a:cubicBezTo>
                    <a:pt x="832" y="1028"/>
                    <a:pt x="1271" y="2314"/>
                    <a:pt x="1240" y="3629"/>
                  </a:cubicBezTo>
                  <a:cubicBezTo>
                    <a:pt x="1286" y="3614"/>
                    <a:pt x="1346" y="3599"/>
                    <a:pt x="1392" y="3599"/>
                  </a:cubicBezTo>
                  <a:cubicBezTo>
                    <a:pt x="2042" y="2178"/>
                    <a:pt x="3040" y="938"/>
                    <a:pt x="4280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21419" y="3961948"/>
              <a:ext cx="155001" cy="145389"/>
            </a:xfrm>
            <a:custGeom>
              <a:avLst/>
              <a:gdLst/>
              <a:ahLst/>
              <a:cxnLst/>
              <a:rect l="l" t="t" r="r" b="b"/>
              <a:pathLst>
                <a:path w="4386" h="4114" extrusionOk="0">
                  <a:moveTo>
                    <a:pt x="1" y="0"/>
                  </a:moveTo>
                  <a:cubicBezTo>
                    <a:pt x="923" y="1089"/>
                    <a:pt x="1392" y="2480"/>
                    <a:pt x="1316" y="3901"/>
                  </a:cubicBezTo>
                  <a:cubicBezTo>
                    <a:pt x="1316" y="3977"/>
                    <a:pt x="1301" y="4038"/>
                    <a:pt x="1301" y="4113"/>
                  </a:cubicBezTo>
                  <a:cubicBezTo>
                    <a:pt x="1921" y="2480"/>
                    <a:pt x="2995" y="1059"/>
                    <a:pt x="438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09536" y="3924523"/>
              <a:ext cx="583569" cy="463873"/>
            </a:xfrm>
            <a:custGeom>
              <a:avLst/>
              <a:gdLst/>
              <a:ahLst/>
              <a:cxnLst/>
              <a:rect l="l" t="t" r="r" b="b"/>
              <a:pathLst>
                <a:path w="16513" h="13126" extrusionOk="0">
                  <a:moveTo>
                    <a:pt x="5005" y="1"/>
                  </a:moveTo>
                  <a:cubicBezTo>
                    <a:pt x="2102" y="1"/>
                    <a:pt x="106" y="1997"/>
                    <a:pt x="0" y="4673"/>
                  </a:cubicBezTo>
                  <a:lnTo>
                    <a:pt x="681" y="4673"/>
                  </a:lnTo>
                  <a:cubicBezTo>
                    <a:pt x="5686" y="4673"/>
                    <a:pt x="10555" y="8333"/>
                    <a:pt x="12248" y="13126"/>
                  </a:cubicBezTo>
                  <a:cubicBezTo>
                    <a:pt x="12127" y="9769"/>
                    <a:pt x="13776" y="6956"/>
                    <a:pt x="16513" y="5580"/>
                  </a:cubicBezTo>
                  <a:cubicBezTo>
                    <a:pt x="15500" y="2450"/>
                    <a:pt x="12309" y="1"/>
                    <a:pt x="908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66104" y="3924523"/>
              <a:ext cx="579859" cy="462283"/>
            </a:xfrm>
            <a:custGeom>
              <a:avLst/>
              <a:gdLst/>
              <a:ahLst/>
              <a:cxnLst/>
              <a:rect l="l" t="t" r="r" b="b"/>
              <a:pathLst>
                <a:path w="16408" h="13081" extrusionOk="0">
                  <a:moveTo>
                    <a:pt x="5278" y="1"/>
                  </a:moveTo>
                  <a:cubicBezTo>
                    <a:pt x="2103" y="1"/>
                    <a:pt x="1" y="2375"/>
                    <a:pt x="288" y="5444"/>
                  </a:cubicBezTo>
                  <a:cubicBezTo>
                    <a:pt x="303" y="5641"/>
                    <a:pt x="334" y="5853"/>
                    <a:pt x="379" y="6064"/>
                  </a:cubicBezTo>
                  <a:cubicBezTo>
                    <a:pt x="394" y="6125"/>
                    <a:pt x="409" y="6170"/>
                    <a:pt x="424" y="6216"/>
                  </a:cubicBezTo>
                  <a:lnTo>
                    <a:pt x="696" y="7455"/>
                  </a:lnTo>
                  <a:cubicBezTo>
                    <a:pt x="2541" y="8922"/>
                    <a:pt x="3948" y="10873"/>
                    <a:pt x="4764" y="13081"/>
                  </a:cubicBezTo>
                  <a:cubicBezTo>
                    <a:pt x="4613" y="8317"/>
                    <a:pt x="8030" y="4673"/>
                    <a:pt x="13020" y="4673"/>
                  </a:cubicBezTo>
                  <a:lnTo>
                    <a:pt x="16408" y="4673"/>
                  </a:lnTo>
                  <a:cubicBezTo>
                    <a:pt x="15137" y="1997"/>
                    <a:pt x="12264" y="1"/>
                    <a:pt x="936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393" y="3924523"/>
              <a:ext cx="599614" cy="219673"/>
            </a:xfrm>
            <a:custGeom>
              <a:avLst/>
              <a:gdLst/>
              <a:ahLst/>
              <a:cxnLst/>
              <a:rect l="l" t="t" r="r" b="b"/>
              <a:pathLst>
                <a:path w="16967" h="6216" extrusionOk="0">
                  <a:moveTo>
                    <a:pt x="5293" y="1"/>
                  </a:moveTo>
                  <a:cubicBezTo>
                    <a:pt x="2102" y="1"/>
                    <a:pt x="0" y="2405"/>
                    <a:pt x="318" y="5505"/>
                  </a:cubicBezTo>
                  <a:cubicBezTo>
                    <a:pt x="348" y="5686"/>
                    <a:pt x="378" y="5883"/>
                    <a:pt x="408" y="6079"/>
                  </a:cubicBezTo>
                  <a:cubicBezTo>
                    <a:pt x="424" y="6125"/>
                    <a:pt x="439" y="6170"/>
                    <a:pt x="439" y="6216"/>
                  </a:cubicBezTo>
                  <a:lnTo>
                    <a:pt x="454" y="6216"/>
                  </a:lnTo>
                  <a:cubicBezTo>
                    <a:pt x="1882" y="5214"/>
                    <a:pt x="3597" y="4672"/>
                    <a:pt x="5347" y="4672"/>
                  </a:cubicBezTo>
                  <a:cubicBezTo>
                    <a:pt x="5394" y="4672"/>
                    <a:pt x="5442" y="4672"/>
                    <a:pt x="5489" y="4673"/>
                  </a:cubicBezTo>
                  <a:lnTo>
                    <a:pt x="11356" y="4673"/>
                  </a:lnTo>
                  <a:cubicBezTo>
                    <a:pt x="13322" y="4703"/>
                    <a:pt x="15258" y="5233"/>
                    <a:pt x="16966" y="6200"/>
                  </a:cubicBezTo>
                  <a:cubicBezTo>
                    <a:pt x="16210" y="2783"/>
                    <a:pt x="12823" y="1"/>
                    <a:pt x="9391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68375" y="3893530"/>
              <a:ext cx="5044679" cy="1249976"/>
            </a:xfrm>
            <a:custGeom>
              <a:avLst/>
              <a:gdLst/>
              <a:ahLst/>
              <a:cxnLst/>
              <a:rect l="l" t="t" r="r" b="b"/>
              <a:pathLst>
                <a:path w="142747" h="35370" extrusionOk="0">
                  <a:moveTo>
                    <a:pt x="77331" y="878"/>
                  </a:moveTo>
                  <a:cubicBezTo>
                    <a:pt x="80764" y="878"/>
                    <a:pt x="84166" y="3660"/>
                    <a:pt x="84907" y="7093"/>
                  </a:cubicBezTo>
                  <a:lnTo>
                    <a:pt x="85436" y="9512"/>
                  </a:lnTo>
                  <a:cubicBezTo>
                    <a:pt x="83138" y="7108"/>
                    <a:pt x="79932" y="5550"/>
                    <a:pt x="76681" y="5550"/>
                  </a:cubicBezTo>
                  <a:lnTo>
                    <a:pt x="70814" y="5550"/>
                  </a:lnTo>
                  <a:cubicBezTo>
                    <a:pt x="69937" y="5550"/>
                    <a:pt x="69060" y="5671"/>
                    <a:pt x="68228" y="5913"/>
                  </a:cubicBezTo>
                  <a:cubicBezTo>
                    <a:pt x="68152" y="3040"/>
                    <a:pt x="70209" y="878"/>
                    <a:pt x="73233" y="878"/>
                  </a:cubicBezTo>
                  <a:close/>
                  <a:moveTo>
                    <a:pt x="113904" y="13692"/>
                  </a:moveTo>
                  <a:lnTo>
                    <a:pt x="113904" y="13692"/>
                  </a:lnTo>
                  <a:cubicBezTo>
                    <a:pt x="113904" y="13746"/>
                    <a:pt x="113905" y="13800"/>
                    <a:pt x="113906" y="13855"/>
                  </a:cubicBezTo>
                  <a:lnTo>
                    <a:pt x="113906" y="13855"/>
                  </a:lnTo>
                  <a:cubicBezTo>
                    <a:pt x="113907" y="13859"/>
                    <a:pt x="113908" y="13863"/>
                    <a:pt x="113910" y="13867"/>
                  </a:cubicBezTo>
                  <a:cubicBezTo>
                    <a:pt x="113908" y="13808"/>
                    <a:pt x="113906" y="13750"/>
                    <a:pt x="113904" y="13692"/>
                  </a:cubicBezTo>
                  <a:close/>
                  <a:moveTo>
                    <a:pt x="11205" y="13992"/>
                  </a:moveTo>
                  <a:cubicBezTo>
                    <a:pt x="11205" y="13996"/>
                    <a:pt x="11205" y="13999"/>
                    <a:pt x="11205" y="14002"/>
                  </a:cubicBezTo>
                  <a:lnTo>
                    <a:pt x="11205" y="14002"/>
                  </a:lnTo>
                  <a:cubicBezTo>
                    <a:pt x="11205" y="14002"/>
                    <a:pt x="11205" y="14003"/>
                    <a:pt x="11205" y="14003"/>
                  </a:cubicBezTo>
                  <a:cubicBezTo>
                    <a:pt x="11205" y="13999"/>
                    <a:pt x="11205" y="13996"/>
                    <a:pt x="11205" y="13992"/>
                  </a:cubicBezTo>
                  <a:close/>
                  <a:moveTo>
                    <a:pt x="59412" y="878"/>
                  </a:moveTo>
                  <a:cubicBezTo>
                    <a:pt x="62618" y="878"/>
                    <a:pt x="65809" y="3327"/>
                    <a:pt x="66822" y="6457"/>
                  </a:cubicBezTo>
                  <a:cubicBezTo>
                    <a:pt x="64085" y="7833"/>
                    <a:pt x="62436" y="10646"/>
                    <a:pt x="62557" y="14003"/>
                  </a:cubicBezTo>
                  <a:cubicBezTo>
                    <a:pt x="60864" y="9210"/>
                    <a:pt x="55995" y="5550"/>
                    <a:pt x="50990" y="5550"/>
                  </a:cubicBezTo>
                  <a:lnTo>
                    <a:pt x="50309" y="5550"/>
                  </a:lnTo>
                  <a:cubicBezTo>
                    <a:pt x="50415" y="2874"/>
                    <a:pt x="52411" y="878"/>
                    <a:pt x="55314" y="878"/>
                  </a:cubicBezTo>
                  <a:close/>
                  <a:moveTo>
                    <a:pt x="131118" y="772"/>
                  </a:moveTo>
                  <a:cubicBezTo>
                    <a:pt x="134536" y="772"/>
                    <a:pt x="137938" y="3569"/>
                    <a:pt x="138694" y="7002"/>
                  </a:cubicBezTo>
                  <a:lnTo>
                    <a:pt x="140372" y="14668"/>
                  </a:lnTo>
                  <a:cubicBezTo>
                    <a:pt x="140554" y="15500"/>
                    <a:pt x="140554" y="16377"/>
                    <a:pt x="140372" y="17224"/>
                  </a:cubicBezTo>
                  <a:lnTo>
                    <a:pt x="140025" y="15440"/>
                  </a:lnTo>
                  <a:cubicBezTo>
                    <a:pt x="138936" y="9905"/>
                    <a:pt x="133553" y="5414"/>
                    <a:pt x="128018" y="5414"/>
                  </a:cubicBezTo>
                  <a:lnTo>
                    <a:pt x="122015" y="5414"/>
                  </a:lnTo>
                  <a:cubicBezTo>
                    <a:pt x="122136" y="2753"/>
                    <a:pt x="124132" y="772"/>
                    <a:pt x="127020" y="772"/>
                  </a:cubicBezTo>
                  <a:close/>
                  <a:moveTo>
                    <a:pt x="50082" y="6669"/>
                  </a:moveTo>
                  <a:cubicBezTo>
                    <a:pt x="54997" y="6669"/>
                    <a:pt x="59775" y="10676"/>
                    <a:pt x="60743" y="15591"/>
                  </a:cubicBezTo>
                  <a:lnTo>
                    <a:pt x="61922" y="21579"/>
                  </a:lnTo>
                  <a:cubicBezTo>
                    <a:pt x="58883" y="18403"/>
                    <a:pt x="54649" y="16392"/>
                    <a:pt x="50203" y="16392"/>
                  </a:cubicBezTo>
                  <a:lnTo>
                    <a:pt x="41781" y="16392"/>
                  </a:lnTo>
                  <a:cubicBezTo>
                    <a:pt x="41738" y="16392"/>
                    <a:pt x="41696" y="16392"/>
                    <a:pt x="41654" y="16392"/>
                  </a:cubicBezTo>
                  <a:cubicBezTo>
                    <a:pt x="40185" y="16392"/>
                    <a:pt x="38732" y="16648"/>
                    <a:pt x="37350" y="17118"/>
                  </a:cubicBezTo>
                  <a:lnTo>
                    <a:pt x="37048" y="15591"/>
                  </a:lnTo>
                  <a:cubicBezTo>
                    <a:pt x="36080" y="10676"/>
                    <a:pt x="39301" y="6669"/>
                    <a:pt x="44215" y="6669"/>
                  </a:cubicBezTo>
                  <a:close/>
                  <a:moveTo>
                    <a:pt x="101420" y="6533"/>
                  </a:moveTo>
                  <a:cubicBezTo>
                    <a:pt x="106334" y="6533"/>
                    <a:pt x="111112" y="10525"/>
                    <a:pt x="112080" y="15440"/>
                  </a:cubicBezTo>
                  <a:lnTo>
                    <a:pt x="112307" y="16559"/>
                  </a:lnTo>
                  <a:cubicBezTo>
                    <a:pt x="106788" y="17859"/>
                    <a:pt x="102977" y="22516"/>
                    <a:pt x="102780" y="28323"/>
                  </a:cubicBezTo>
                  <a:cubicBezTo>
                    <a:pt x="100966" y="21927"/>
                    <a:pt x="95129" y="16937"/>
                    <a:pt x="88551" y="16271"/>
                  </a:cubicBezTo>
                  <a:lnTo>
                    <a:pt x="88385" y="15440"/>
                  </a:lnTo>
                  <a:cubicBezTo>
                    <a:pt x="87432" y="10525"/>
                    <a:pt x="90638" y="6533"/>
                    <a:pt x="95552" y="6533"/>
                  </a:cubicBezTo>
                  <a:close/>
                  <a:moveTo>
                    <a:pt x="75758" y="6669"/>
                  </a:moveTo>
                  <a:cubicBezTo>
                    <a:pt x="80673" y="6669"/>
                    <a:pt x="85466" y="10676"/>
                    <a:pt x="86419" y="15591"/>
                  </a:cubicBezTo>
                  <a:lnTo>
                    <a:pt x="86540" y="16196"/>
                  </a:lnTo>
                  <a:lnTo>
                    <a:pt x="78616" y="16196"/>
                  </a:lnTo>
                  <a:cubicBezTo>
                    <a:pt x="71403" y="16196"/>
                    <a:pt x="66081" y="21503"/>
                    <a:pt x="65914" y="28429"/>
                  </a:cubicBezTo>
                  <a:cubicBezTo>
                    <a:pt x="65688" y="27673"/>
                    <a:pt x="65415" y="26917"/>
                    <a:pt x="65083" y="26206"/>
                  </a:cubicBezTo>
                  <a:lnTo>
                    <a:pt x="62996" y="15591"/>
                  </a:lnTo>
                  <a:cubicBezTo>
                    <a:pt x="62890" y="15062"/>
                    <a:pt x="62739" y="14532"/>
                    <a:pt x="62573" y="14018"/>
                  </a:cubicBezTo>
                  <a:cubicBezTo>
                    <a:pt x="62482" y="9860"/>
                    <a:pt x="65521" y="6669"/>
                    <a:pt x="69891" y="6669"/>
                  </a:cubicBezTo>
                  <a:close/>
                  <a:moveTo>
                    <a:pt x="113169" y="772"/>
                  </a:moveTo>
                  <a:cubicBezTo>
                    <a:pt x="116118" y="772"/>
                    <a:pt x="119051" y="2843"/>
                    <a:pt x="120291" y="5596"/>
                  </a:cubicBezTo>
                  <a:cubicBezTo>
                    <a:pt x="116370" y="6371"/>
                    <a:pt x="113816" y="9601"/>
                    <a:pt x="113904" y="13692"/>
                  </a:cubicBezTo>
                  <a:lnTo>
                    <a:pt x="113904" y="13692"/>
                  </a:lnTo>
                  <a:cubicBezTo>
                    <a:pt x="113917" y="9613"/>
                    <a:pt x="116927" y="6533"/>
                    <a:pt x="121244" y="6533"/>
                  </a:cubicBezTo>
                  <a:lnTo>
                    <a:pt x="127111" y="6533"/>
                  </a:lnTo>
                  <a:cubicBezTo>
                    <a:pt x="132025" y="6533"/>
                    <a:pt x="136804" y="10525"/>
                    <a:pt x="137772" y="15440"/>
                  </a:cubicBezTo>
                  <a:lnTo>
                    <a:pt x="139919" y="26418"/>
                  </a:lnTo>
                  <a:cubicBezTo>
                    <a:pt x="140146" y="27476"/>
                    <a:pt x="140146" y="28565"/>
                    <a:pt x="139949" y="29623"/>
                  </a:cubicBezTo>
                  <a:cubicBezTo>
                    <a:pt x="138512" y="22123"/>
                    <a:pt x="131526" y="16196"/>
                    <a:pt x="123905" y="16196"/>
                  </a:cubicBezTo>
                  <a:lnTo>
                    <a:pt x="115483" y="16196"/>
                  </a:lnTo>
                  <a:cubicBezTo>
                    <a:pt x="115059" y="16196"/>
                    <a:pt x="114636" y="16211"/>
                    <a:pt x="114227" y="16241"/>
                  </a:cubicBezTo>
                  <a:lnTo>
                    <a:pt x="114076" y="15440"/>
                  </a:lnTo>
                  <a:cubicBezTo>
                    <a:pt x="113970" y="14899"/>
                    <a:pt x="113914" y="14369"/>
                    <a:pt x="113906" y="13855"/>
                  </a:cubicBezTo>
                  <a:lnTo>
                    <a:pt x="113906" y="13855"/>
                  </a:lnTo>
                  <a:cubicBezTo>
                    <a:pt x="112390" y="9627"/>
                    <a:pt x="108432" y="6290"/>
                    <a:pt x="104081" y="5565"/>
                  </a:cubicBezTo>
                  <a:cubicBezTo>
                    <a:pt x="104126" y="2828"/>
                    <a:pt x="106137" y="772"/>
                    <a:pt x="109086" y="772"/>
                  </a:cubicBezTo>
                  <a:close/>
                  <a:moveTo>
                    <a:pt x="109706" y="1"/>
                  </a:moveTo>
                  <a:cubicBezTo>
                    <a:pt x="106319" y="1"/>
                    <a:pt x="104036" y="2375"/>
                    <a:pt x="104051" y="5565"/>
                  </a:cubicBezTo>
                  <a:cubicBezTo>
                    <a:pt x="104005" y="5550"/>
                    <a:pt x="103945" y="5535"/>
                    <a:pt x="103899" y="5535"/>
                  </a:cubicBezTo>
                  <a:cubicBezTo>
                    <a:pt x="102508" y="2420"/>
                    <a:pt x="99212" y="91"/>
                    <a:pt x="95885" y="91"/>
                  </a:cubicBezTo>
                  <a:lnTo>
                    <a:pt x="91787" y="91"/>
                  </a:lnTo>
                  <a:cubicBezTo>
                    <a:pt x="88279" y="91"/>
                    <a:pt x="85935" y="2677"/>
                    <a:pt x="86162" y="6049"/>
                  </a:cubicBezTo>
                  <a:cubicBezTo>
                    <a:pt x="86026" y="3116"/>
                    <a:pt x="88098" y="878"/>
                    <a:pt x="91167" y="878"/>
                  </a:cubicBezTo>
                  <a:lnTo>
                    <a:pt x="95265" y="878"/>
                  </a:lnTo>
                  <a:cubicBezTo>
                    <a:pt x="98108" y="878"/>
                    <a:pt x="100936" y="2798"/>
                    <a:pt x="102236" y="5414"/>
                  </a:cubicBezTo>
                  <a:lnTo>
                    <a:pt x="96460" y="5414"/>
                  </a:lnTo>
                  <a:cubicBezTo>
                    <a:pt x="91439" y="5414"/>
                    <a:pt x="87992" y="9119"/>
                    <a:pt x="88219" y="13943"/>
                  </a:cubicBezTo>
                  <a:cubicBezTo>
                    <a:pt x="88067" y="13534"/>
                    <a:pt x="87901" y="13156"/>
                    <a:pt x="87720" y="12763"/>
                  </a:cubicBezTo>
                  <a:lnTo>
                    <a:pt x="86480" y="7093"/>
                  </a:lnTo>
                  <a:cubicBezTo>
                    <a:pt x="86404" y="6745"/>
                    <a:pt x="86298" y="6397"/>
                    <a:pt x="86162" y="6049"/>
                  </a:cubicBezTo>
                  <a:cubicBezTo>
                    <a:pt x="84922" y="2677"/>
                    <a:pt x="81459" y="91"/>
                    <a:pt x="77951" y="91"/>
                  </a:cubicBezTo>
                  <a:lnTo>
                    <a:pt x="73853" y="91"/>
                  </a:lnTo>
                  <a:cubicBezTo>
                    <a:pt x="70390" y="91"/>
                    <a:pt x="68062" y="2601"/>
                    <a:pt x="68228" y="5913"/>
                  </a:cubicBezTo>
                  <a:lnTo>
                    <a:pt x="68198" y="5913"/>
                  </a:lnTo>
                  <a:cubicBezTo>
                    <a:pt x="66912" y="2617"/>
                    <a:pt x="63495" y="91"/>
                    <a:pt x="60017" y="91"/>
                  </a:cubicBezTo>
                  <a:lnTo>
                    <a:pt x="55934" y="91"/>
                  </a:lnTo>
                  <a:cubicBezTo>
                    <a:pt x="52592" y="91"/>
                    <a:pt x="50309" y="2420"/>
                    <a:pt x="50294" y="5550"/>
                  </a:cubicBezTo>
                  <a:lnTo>
                    <a:pt x="50112" y="5550"/>
                  </a:lnTo>
                  <a:cubicBezTo>
                    <a:pt x="48721" y="2420"/>
                    <a:pt x="45425" y="91"/>
                    <a:pt x="42083" y="91"/>
                  </a:cubicBezTo>
                  <a:lnTo>
                    <a:pt x="38000" y="91"/>
                  </a:lnTo>
                  <a:cubicBezTo>
                    <a:pt x="34386" y="91"/>
                    <a:pt x="32012" y="2813"/>
                    <a:pt x="32390" y="6321"/>
                  </a:cubicBezTo>
                  <a:cubicBezTo>
                    <a:pt x="32103" y="3252"/>
                    <a:pt x="34205" y="878"/>
                    <a:pt x="37380" y="878"/>
                  </a:cubicBezTo>
                  <a:lnTo>
                    <a:pt x="41478" y="878"/>
                  </a:lnTo>
                  <a:cubicBezTo>
                    <a:pt x="44366" y="878"/>
                    <a:pt x="47239" y="2874"/>
                    <a:pt x="48510" y="5550"/>
                  </a:cubicBezTo>
                  <a:lnTo>
                    <a:pt x="45122" y="5550"/>
                  </a:lnTo>
                  <a:cubicBezTo>
                    <a:pt x="40132" y="5550"/>
                    <a:pt x="36715" y="9194"/>
                    <a:pt x="36866" y="13958"/>
                  </a:cubicBezTo>
                  <a:cubicBezTo>
                    <a:pt x="36050" y="11750"/>
                    <a:pt x="34643" y="9799"/>
                    <a:pt x="32798" y="8332"/>
                  </a:cubicBezTo>
                  <a:lnTo>
                    <a:pt x="32526" y="7093"/>
                  </a:lnTo>
                  <a:cubicBezTo>
                    <a:pt x="32511" y="7047"/>
                    <a:pt x="32496" y="7002"/>
                    <a:pt x="32481" y="6941"/>
                  </a:cubicBezTo>
                  <a:cubicBezTo>
                    <a:pt x="31574" y="3146"/>
                    <a:pt x="27808" y="91"/>
                    <a:pt x="23983" y="91"/>
                  </a:cubicBezTo>
                  <a:lnTo>
                    <a:pt x="19885" y="91"/>
                  </a:lnTo>
                  <a:cubicBezTo>
                    <a:pt x="16256" y="91"/>
                    <a:pt x="13881" y="2843"/>
                    <a:pt x="14290" y="6382"/>
                  </a:cubicBezTo>
                  <a:cubicBezTo>
                    <a:pt x="13972" y="3282"/>
                    <a:pt x="16074" y="878"/>
                    <a:pt x="19265" y="878"/>
                  </a:cubicBezTo>
                  <a:lnTo>
                    <a:pt x="23363" y="878"/>
                  </a:lnTo>
                  <a:cubicBezTo>
                    <a:pt x="26795" y="878"/>
                    <a:pt x="30182" y="3660"/>
                    <a:pt x="30938" y="7077"/>
                  </a:cubicBezTo>
                  <a:cubicBezTo>
                    <a:pt x="29230" y="6095"/>
                    <a:pt x="27294" y="5580"/>
                    <a:pt x="25328" y="5550"/>
                  </a:cubicBezTo>
                  <a:lnTo>
                    <a:pt x="19461" y="5550"/>
                  </a:lnTo>
                  <a:cubicBezTo>
                    <a:pt x="19414" y="5549"/>
                    <a:pt x="19366" y="5549"/>
                    <a:pt x="19319" y="5549"/>
                  </a:cubicBezTo>
                  <a:cubicBezTo>
                    <a:pt x="17569" y="5549"/>
                    <a:pt x="15854" y="6091"/>
                    <a:pt x="14426" y="7093"/>
                  </a:cubicBezTo>
                  <a:cubicBezTo>
                    <a:pt x="14411" y="7047"/>
                    <a:pt x="14396" y="7002"/>
                    <a:pt x="14380" y="6956"/>
                  </a:cubicBezTo>
                  <a:cubicBezTo>
                    <a:pt x="13473" y="3146"/>
                    <a:pt x="9708" y="91"/>
                    <a:pt x="5882" y="91"/>
                  </a:cubicBezTo>
                  <a:lnTo>
                    <a:pt x="1784" y="91"/>
                  </a:lnTo>
                  <a:cubicBezTo>
                    <a:pt x="1179" y="91"/>
                    <a:pt x="575" y="182"/>
                    <a:pt x="0" y="348"/>
                  </a:cubicBezTo>
                  <a:lnTo>
                    <a:pt x="0" y="999"/>
                  </a:lnTo>
                  <a:cubicBezTo>
                    <a:pt x="378" y="908"/>
                    <a:pt x="771" y="878"/>
                    <a:pt x="1164" y="878"/>
                  </a:cubicBezTo>
                  <a:lnTo>
                    <a:pt x="5262" y="878"/>
                  </a:lnTo>
                  <a:cubicBezTo>
                    <a:pt x="8695" y="878"/>
                    <a:pt x="12097" y="3660"/>
                    <a:pt x="12853" y="7093"/>
                  </a:cubicBezTo>
                  <a:lnTo>
                    <a:pt x="13110" y="8287"/>
                  </a:lnTo>
                  <a:cubicBezTo>
                    <a:pt x="11827" y="9782"/>
                    <a:pt x="11117" y="11759"/>
                    <a:pt x="11205" y="13992"/>
                  </a:cubicBezTo>
                  <a:lnTo>
                    <a:pt x="11205" y="13992"/>
                  </a:lnTo>
                  <a:cubicBezTo>
                    <a:pt x="11142" y="9847"/>
                    <a:pt x="14163" y="6669"/>
                    <a:pt x="18539" y="6669"/>
                  </a:cubicBezTo>
                  <a:lnTo>
                    <a:pt x="24406" y="6669"/>
                  </a:lnTo>
                  <a:cubicBezTo>
                    <a:pt x="29320" y="6669"/>
                    <a:pt x="34114" y="10676"/>
                    <a:pt x="35067" y="15591"/>
                  </a:cubicBezTo>
                  <a:lnTo>
                    <a:pt x="35535" y="17904"/>
                  </a:lnTo>
                  <a:cubicBezTo>
                    <a:pt x="31710" y="19946"/>
                    <a:pt x="29230" y="23862"/>
                    <a:pt x="29079" y="28520"/>
                  </a:cubicBezTo>
                  <a:cubicBezTo>
                    <a:pt x="27128" y="21639"/>
                    <a:pt x="20520" y="16392"/>
                    <a:pt x="13337" y="16392"/>
                  </a:cubicBezTo>
                  <a:lnTo>
                    <a:pt x="11795" y="16392"/>
                  </a:lnTo>
                  <a:lnTo>
                    <a:pt x="11644" y="15591"/>
                  </a:lnTo>
                  <a:cubicBezTo>
                    <a:pt x="11538" y="15062"/>
                    <a:pt x="11386" y="14532"/>
                    <a:pt x="11205" y="14018"/>
                  </a:cubicBezTo>
                  <a:cubicBezTo>
                    <a:pt x="11205" y="14013"/>
                    <a:pt x="11205" y="14008"/>
                    <a:pt x="11205" y="14002"/>
                  </a:cubicBezTo>
                  <a:lnTo>
                    <a:pt x="11205" y="14002"/>
                  </a:lnTo>
                  <a:cubicBezTo>
                    <a:pt x="9541" y="9330"/>
                    <a:pt x="4869" y="5732"/>
                    <a:pt x="0" y="5565"/>
                  </a:cubicBezTo>
                  <a:lnTo>
                    <a:pt x="0" y="6760"/>
                  </a:lnTo>
                  <a:cubicBezTo>
                    <a:pt x="4446" y="7380"/>
                    <a:pt x="8513" y="11100"/>
                    <a:pt x="9390" y="15591"/>
                  </a:cubicBezTo>
                  <a:lnTo>
                    <a:pt x="9542" y="16392"/>
                  </a:lnTo>
                  <a:lnTo>
                    <a:pt x="4914" y="16392"/>
                  </a:lnTo>
                  <a:cubicBezTo>
                    <a:pt x="4876" y="16392"/>
                    <a:pt x="4838" y="16392"/>
                    <a:pt x="4800" y="16392"/>
                  </a:cubicBezTo>
                  <a:cubicBezTo>
                    <a:pt x="3160" y="16392"/>
                    <a:pt x="1537" y="16708"/>
                    <a:pt x="0" y="17284"/>
                  </a:cubicBezTo>
                  <a:lnTo>
                    <a:pt x="0" y="18509"/>
                  </a:lnTo>
                  <a:cubicBezTo>
                    <a:pt x="1134" y="18161"/>
                    <a:pt x="2298" y="17995"/>
                    <a:pt x="3493" y="17995"/>
                  </a:cubicBezTo>
                  <a:lnTo>
                    <a:pt x="11901" y="17995"/>
                  </a:lnTo>
                  <a:cubicBezTo>
                    <a:pt x="18962" y="17995"/>
                    <a:pt x="25419" y="23741"/>
                    <a:pt x="26311" y="30788"/>
                  </a:cubicBezTo>
                  <a:lnTo>
                    <a:pt x="26886" y="35370"/>
                  </a:lnTo>
                  <a:lnTo>
                    <a:pt x="30122" y="35370"/>
                  </a:lnTo>
                  <a:lnTo>
                    <a:pt x="29547" y="30788"/>
                  </a:lnTo>
                  <a:cubicBezTo>
                    <a:pt x="29441" y="30032"/>
                    <a:pt x="29290" y="29291"/>
                    <a:pt x="29079" y="28550"/>
                  </a:cubicBezTo>
                  <a:cubicBezTo>
                    <a:pt x="29396" y="22562"/>
                    <a:pt x="34069" y="17995"/>
                    <a:pt x="40359" y="17995"/>
                  </a:cubicBezTo>
                  <a:lnTo>
                    <a:pt x="48767" y="17995"/>
                  </a:lnTo>
                  <a:cubicBezTo>
                    <a:pt x="55828" y="17995"/>
                    <a:pt x="62285" y="23741"/>
                    <a:pt x="63177" y="30788"/>
                  </a:cubicBezTo>
                  <a:lnTo>
                    <a:pt x="63450" y="33011"/>
                  </a:lnTo>
                  <a:cubicBezTo>
                    <a:pt x="61575" y="32527"/>
                    <a:pt x="59639" y="32285"/>
                    <a:pt x="57703" y="32270"/>
                  </a:cubicBezTo>
                  <a:lnTo>
                    <a:pt x="44699" y="32270"/>
                  </a:lnTo>
                  <a:cubicBezTo>
                    <a:pt x="44646" y="32269"/>
                    <a:pt x="44592" y="32269"/>
                    <a:pt x="44539" y="32269"/>
                  </a:cubicBezTo>
                  <a:cubicBezTo>
                    <a:pt x="40693" y="32269"/>
                    <a:pt x="36927" y="33341"/>
                    <a:pt x="33675" y="35370"/>
                  </a:cubicBezTo>
                  <a:lnTo>
                    <a:pt x="37607" y="35370"/>
                  </a:lnTo>
                  <a:cubicBezTo>
                    <a:pt x="39180" y="34961"/>
                    <a:pt x="40798" y="34765"/>
                    <a:pt x="42416" y="34765"/>
                  </a:cubicBezTo>
                  <a:lnTo>
                    <a:pt x="55435" y="34765"/>
                  </a:lnTo>
                  <a:cubicBezTo>
                    <a:pt x="57083" y="34765"/>
                    <a:pt x="58747" y="34961"/>
                    <a:pt x="60350" y="35370"/>
                  </a:cubicBezTo>
                  <a:lnTo>
                    <a:pt x="69317" y="35370"/>
                  </a:lnTo>
                  <a:cubicBezTo>
                    <a:pt x="68379" y="34840"/>
                    <a:pt x="67427" y="34387"/>
                    <a:pt x="66429" y="33994"/>
                  </a:cubicBezTo>
                  <a:lnTo>
                    <a:pt x="66005" y="30591"/>
                  </a:lnTo>
                  <a:cubicBezTo>
                    <a:pt x="65113" y="23529"/>
                    <a:pt x="70133" y="17798"/>
                    <a:pt x="77195" y="17798"/>
                  </a:cubicBezTo>
                  <a:lnTo>
                    <a:pt x="85618" y="17798"/>
                  </a:lnTo>
                  <a:cubicBezTo>
                    <a:pt x="92664" y="17798"/>
                    <a:pt x="99121" y="23529"/>
                    <a:pt x="100013" y="30591"/>
                  </a:cubicBezTo>
                  <a:lnTo>
                    <a:pt x="100240" y="32406"/>
                  </a:lnTo>
                  <a:cubicBezTo>
                    <a:pt x="97155" y="32708"/>
                    <a:pt x="94192" y="33736"/>
                    <a:pt x="91560" y="35370"/>
                  </a:cubicBezTo>
                  <a:lnTo>
                    <a:pt x="95492" y="35370"/>
                  </a:lnTo>
                  <a:cubicBezTo>
                    <a:pt x="97065" y="34961"/>
                    <a:pt x="98683" y="34765"/>
                    <a:pt x="100301" y="34765"/>
                  </a:cubicBezTo>
                  <a:lnTo>
                    <a:pt x="113320" y="34765"/>
                  </a:lnTo>
                  <a:cubicBezTo>
                    <a:pt x="114968" y="34765"/>
                    <a:pt x="116632" y="34961"/>
                    <a:pt x="118235" y="35370"/>
                  </a:cubicBezTo>
                  <a:lnTo>
                    <a:pt x="127202" y="35370"/>
                  </a:lnTo>
                  <a:cubicBezTo>
                    <a:pt x="123663" y="33358"/>
                    <a:pt x="119656" y="32300"/>
                    <a:pt x="115588" y="32270"/>
                  </a:cubicBezTo>
                  <a:lnTo>
                    <a:pt x="103083" y="32270"/>
                  </a:lnTo>
                  <a:lnTo>
                    <a:pt x="102871" y="30591"/>
                  </a:lnTo>
                  <a:cubicBezTo>
                    <a:pt x="101979" y="23529"/>
                    <a:pt x="106999" y="17798"/>
                    <a:pt x="114061" y="17798"/>
                  </a:cubicBezTo>
                  <a:lnTo>
                    <a:pt x="122484" y="17798"/>
                  </a:lnTo>
                  <a:cubicBezTo>
                    <a:pt x="129530" y="17798"/>
                    <a:pt x="135987" y="23529"/>
                    <a:pt x="136879" y="30591"/>
                  </a:cubicBezTo>
                  <a:lnTo>
                    <a:pt x="137484" y="35370"/>
                  </a:lnTo>
                  <a:lnTo>
                    <a:pt x="140720" y="35370"/>
                  </a:lnTo>
                  <a:lnTo>
                    <a:pt x="140493" y="33676"/>
                  </a:lnTo>
                  <a:cubicBezTo>
                    <a:pt x="142051" y="31846"/>
                    <a:pt x="142746" y="29276"/>
                    <a:pt x="142172" y="26418"/>
                  </a:cubicBezTo>
                  <a:lnTo>
                    <a:pt x="140871" y="19734"/>
                  </a:lnTo>
                  <a:cubicBezTo>
                    <a:pt x="141930" y="18464"/>
                    <a:pt x="142384" y="16664"/>
                    <a:pt x="141945" y="14668"/>
                  </a:cubicBezTo>
                  <a:lnTo>
                    <a:pt x="140267" y="7002"/>
                  </a:lnTo>
                  <a:cubicBezTo>
                    <a:pt x="139420" y="3131"/>
                    <a:pt x="135594" y="1"/>
                    <a:pt x="131738" y="1"/>
                  </a:cubicBezTo>
                  <a:lnTo>
                    <a:pt x="127640" y="1"/>
                  </a:lnTo>
                  <a:cubicBezTo>
                    <a:pt x="124313" y="1"/>
                    <a:pt x="122045" y="2314"/>
                    <a:pt x="122000" y="5414"/>
                  </a:cubicBezTo>
                  <a:lnTo>
                    <a:pt x="121803" y="5414"/>
                  </a:lnTo>
                  <a:cubicBezTo>
                    <a:pt x="120412" y="2314"/>
                    <a:pt x="117116" y="1"/>
                    <a:pt x="113804" y="1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68375" y="3924523"/>
              <a:ext cx="463343" cy="463873"/>
            </a:xfrm>
            <a:custGeom>
              <a:avLst/>
              <a:gdLst/>
              <a:ahLst/>
              <a:cxnLst/>
              <a:rect l="l" t="t" r="r" b="b"/>
              <a:pathLst>
                <a:path w="13111" h="13126" extrusionOk="0">
                  <a:moveTo>
                    <a:pt x="1164" y="1"/>
                  </a:moveTo>
                  <a:cubicBezTo>
                    <a:pt x="771" y="1"/>
                    <a:pt x="378" y="31"/>
                    <a:pt x="0" y="122"/>
                  </a:cubicBezTo>
                  <a:lnTo>
                    <a:pt x="0" y="4688"/>
                  </a:lnTo>
                  <a:cubicBezTo>
                    <a:pt x="4869" y="4855"/>
                    <a:pt x="9542" y="8453"/>
                    <a:pt x="11205" y="13126"/>
                  </a:cubicBezTo>
                  <a:cubicBezTo>
                    <a:pt x="11114" y="10888"/>
                    <a:pt x="11825" y="8907"/>
                    <a:pt x="13110" y="7410"/>
                  </a:cubicBezTo>
                  <a:lnTo>
                    <a:pt x="12853" y="6216"/>
                  </a:lnTo>
                  <a:cubicBezTo>
                    <a:pt x="12097" y="2783"/>
                    <a:pt x="8695" y="1"/>
                    <a:pt x="5262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571734" y="3924523"/>
              <a:ext cx="572932" cy="461752"/>
            </a:xfrm>
            <a:custGeom>
              <a:avLst/>
              <a:gdLst/>
              <a:ahLst/>
              <a:cxnLst/>
              <a:rect l="l" t="t" r="r" b="b"/>
              <a:pathLst>
                <a:path w="16212" h="13066" extrusionOk="0">
                  <a:moveTo>
                    <a:pt x="5142" y="1"/>
                  </a:moveTo>
                  <a:cubicBezTo>
                    <a:pt x="2073" y="1"/>
                    <a:pt x="1" y="2239"/>
                    <a:pt x="137" y="5172"/>
                  </a:cubicBezTo>
                  <a:cubicBezTo>
                    <a:pt x="273" y="5520"/>
                    <a:pt x="379" y="5868"/>
                    <a:pt x="455" y="6216"/>
                  </a:cubicBezTo>
                  <a:lnTo>
                    <a:pt x="1695" y="11886"/>
                  </a:lnTo>
                  <a:cubicBezTo>
                    <a:pt x="1876" y="12264"/>
                    <a:pt x="2042" y="12657"/>
                    <a:pt x="2194" y="13066"/>
                  </a:cubicBezTo>
                  <a:cubicBezTo>
                    <a:pt x="1967" y="8242"/>
                    <a:pt x="5414" y="4537"/>
                    <a:pt x="10435" y="4537"/>
                  </a:cubicBezTo>
                  <a:lnTo>
                    <a:pt x="16211" y="4537"/>
                  </a:lnTo>
                  <a:cubicBezTo>
                    <a:pt x="14911" y="1921"/>
                    <a:pt x="12083" y="1"/>
                    <a:pt x="924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40105" y="3924523"/>
              <a:ext cx="610852" cy="305161"/>
            </a:xfrm>
            <a:custGeom>
              <a:avLst/>
              <a:gdLst/>
              <a:ahLst/>
              <a:cxnLst/>
              <a:rect l="l" t="t" r="r" b="b"/>
              <a:pathLst>
                <a:path w="17285" h="8635" extrusionOk="0">
                  <a:moveTo>
                    <a:pt x="5081" y="1"/>
                  </a:moveTo>
                  <a:cubicBezTo>
                    <a:pt x="2057" y="1"/>
                    <a:pt x="0" y="2163"/>
                    <a:pt x="76" y="5036"/>
                  </a:cubicBezTo>
                  <a:cubicBezTo>
                    <a:pt x="908" y="4794"/>
                    <a:pt x="1785" y="4673"/>
                    <a:pt x="2662" y="4673"/>
                  </a:cubicBezTo>
                  <a:lnTo>
                    <a:pt x="8529" y="4673"/>
                  </a:lnTo>
                  <a:cubicBezTo>
                    <a:pt x="11780" y="4673"/>
                    <a:pt x="14986" y="6231"/>
                    <a:pt x="17284" y="8635"/>
                  </a:cubicBezTo>
                  <a:lnTo>
                    <a:pt x="16755" y="6216"/>
                  </a:lnTo>
                  <a:cubicBezTo>
                    <a:pt x="16014" y="2783"/>
                    <a:pt x="12612" y="1"/>
                    <a:pt x="9179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209794" y="3920777"/>
              <a:ext cx="572932" cy="462813"/>
            </a:xfrm>
            <a:custGeom>
              <a:avLst/>
              <a:gdLst/>
              <a:ahLst/>
              <a:cxnLst/>
              <a:rect l="l" t="t" r="r" b="b"/>
              <a:pathLst>
                <a:path w="16212" h="13096" extrusionOk="0">
                  <a:moveTo>
                    <a:pt x="5006" y="1"/>
                  </a:moveTo>
                  <a:cubicBezTo>
                    <a:pt x="2057" y="1"/>
                    <a:pt x="46" y="2057"/>
                    <a:pt x="1" y="4794"/>
                  </a:cubicBezTo>
                  <a:cubicBezTo>
                    <a:pt x="4356" y="5520"/>
                    <a:pt x="8318" y="8862"/>
                    <a:pt x="9815" y="13096"/>
                  </a:cubicBezTo>
                  <a:lnTo>
                    <a:pt x="9830" y="13096"/>
                  </a:lnTo>
                  <a:cubicBezTo>
                    <a:pt x="9664" y="8922"/>
                    <a:pt x="12234" y="5611"/>
                    <a:pt x="16211" y="4825"/>
                  </a:cubicBezTo>
                  <a:cubicBezTo>
                    <a:pt x="14971" y="2072"/>
                    <a:pt x="12038" y="1"/>
                    <a:pt x="9089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43579" y="3920777"/>
              <a:ext cx="655204" cy="581449"/>
            </a:xfrm>
            <a:custGeom>
              <a:avLst/>
              <a:gdLst/>
              <a:ahLst/>
              <a:cxnLst/>
              <a:rect l="l" t="t" r="r" b="b"/>
              <a:pathLst>
                <a:path w="18540" h="16453" extrusionOk="0">
                  <a:moveTo>
                    <a:pt x="5006" y="1"/>
                  </a:moveTo>
                  <a:cubicBezTo>
                    <a:pt x="2118" y="1"/>
                    <a:pt x="122" y="1982"/>
                    <a:pt x="1" y="4643"/>
                  </a:cubicBezTo>
                  <a:lnTo>
                    <a:pt x="6004" y="4643"/>
                  </a:lnTo>
                  <a:cubicBezTo>
                    <a:pt x="11539" y="4643"/>
                    <a:pt x="16922" y="9134"/>
                    <a:pt x="18011" y="14669"/>
                  </a:cubicBezTo>
                  <a:lnTo>
                    <a:pt x="18358" y="16453"/>
                  </a:lnTo>
                  <a:cubicBezTo>
                    <a:pt x="18540" y="15606"/>
                    <a:pt x="18540" y="14729"/>
                    <a:pt x="18358" y="13897"/>
                  </a:cubicBezTo>
                  <a:lnTo>
                    <a:pt x="16680" y="6231"/>
                  </a:lnTo>
                  <a:cubicBezTo>
                    <a:pt x="15924" y="2798"/>
                    <a:pt x="12537" y="1"/>
                    <a:pt x="910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75078" y="4129212"/>
              <a:ext cx="862013" cy="772214"/>
            </a:xfrm>
            <a:custGeom>
              <a:avLst/>
              <a:gdLst/>
              <a:ahLst/>
              <a:cxnLst/>
              <a:rect l="l" t="t" r="r" b="b"/>
              <a:pathLst>
                <a:path w="24392" h="21851" extrusionOk="0">
                  <a:moveTo>
                    <a:pt x="7410" y="0"/>
                  </a:moveTo>
                  <a:cubicBezTo>
                    <a:pt x="3025" y="0"/>
                    <a:pt x="0" y="3191"/>
                    <a:pt x="91" y="7349"/>
                  </a:cubicBezTo>
                  <a:lnTo>
                    <a:pt x="76" y="7349"/>
                  </a:lnTo>
                  <a:cubicBezTo>
                    <a:pt x="257" y="7863"/>
                    <a:pt x="409" y="8393"/>
                    <a:pt x="515" y="8922"/>
                  </a:cubicBezTo>
                  <a:lnTo>
                    <a:pt x="666" y="9723"/>
                  </a:lnTo>
                  <a:lnTo>
                    <a:pt x="2208" y="9723"/>
                  </a:lnTo>
                  <a:cubicBezTo>
                    <a:pt x="9391" y="9723"/>
                    <a:pt x="15999" y="14985"/>
                    <a:pt x="17950" y="21851"/>
                  </a:cubicBezTo>
                  <a:cubicBezTo>
                    <a:pt x="18101" y="17193"/>
                    <a:pt x="20581" y="13277"/>
                    <a:pt x="24391" y="11235"/>
                  </a:cubicBezTo>
                  <a:lnTo>
                    <a:pt x="23938" y="8922"/>
                  </a:lnTo>
                  <a:cubicBezTo>
                    <a:pt x="22970" y="4007"/>
                    <a:pt x="18191" y="0"/>
                    <a:pt x="1327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468375" y="4132392"/>
              <a:ext cx="337214" cy="371989"/>
            </a:xfrm>
            <a:custGeom>
              <a:avLst/>
              <a:gdLst/>
              <a:ahLst/>
              <a:cxnLst/>
              <a:rect l="l" t="t" r="r" b="b"/>
              <a:pathLst>
                <a:path w="9542" h="10526" extrusionOk="0">
                  <a:moveTo>
                    <a:pt x="0" y="1"/>
                  </a:moveTo>
                  <a:lnTo>
                    <a:pt x="0" y="10525"/>
                  </a:lnTo>
                  <a:cubicBezTo>
                    <a:pt x="1535" y="9935"/>
                    <a:pt x="3157" y="9633"/>
                    <a:pt x="4795" y="9633"/>
                  </a:cubicBezTo>
                  <a:cubicBezTo>
                    <a:pt x="4835" y="9633"/>
                    <a:pt x="4874" y="9633"/>
                    <a:pt x="4914" y="9633"/>
                  </a:cubicBezTo>
                  <a:lnTo>
                    <a:pt x="9542" y="9633"/>
                  </a:lnTo>
                  <a:lnTo>
                    <a:pt x="9390" y="8832"/>
                  </a:lnTo>
                  <a:cubicBezTo>
                    <a:pt x="8513" y="4341"/>
                    <a:pt x="4446" y="621"/>
                    <a:pt x="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39693" y="4129212"/>
              <a:ext cx="850280" cy="768998"/>
            </a:xfrm>
            <a:custGeom>
              <a:avLst/>
              <a:gdLst/>
              <a:ahLst/>
              <a:cxnLst/>
              <a:rect l="l" t="t" r="r" b="b"/>
              <a:pathLst>
                <a:path w="24060" h="21760" extrusionOk="0">
                  <a:moveTo>
                    <a:pt x="7410" y="0"/>
                  </a:moveTo>
                  <a:cubicBezTo>
                    <a:pt x="3040" y="0"/>
                    <a:pt x="1" y="3191"/>
                    <a:pt x="92" y="7349"/>
                  </a:cubicBezTo>
                  <a:cubicBezTo>
                    <a:pt x="258" y="7863"/>
                    <a:pt x="409" y="8393"/>
                    <a:pt x="515" y="8922"/>
                  </a:cubicBezTo>
                  <a:lnTo>
                    <a:pt x="2602" y="19537"/>
                  </a:lnTo>
                  <a:cubicBezTo>
                    <a:pt x="2934" y="20248"/>
                    <a:pt x="3207" y="21004"/>
                    <a:pt x="3433" y="21760"/>
                  </a:cubicBezTo>
                  <a:cubicBezTo>
                    <a:pt x="3600" y="14834"/>
                    <a:pt x="8922" y="9527"/>
                    <a:pt x="16135" y="9527"/>
                  </a:cubicBezTo>
                  <a:lnTo>
                    <a:pt x="24059" y="9527"/>
                  </a:lnTo>
                  <a:lnTo>
                    <a:pt x="23938" y="8922"/>
                  </a:lnTo>
                  <a:cubicBezTo>
                    <a:pt x="22985" y="4007"/>
                    <a:pt x="18192" y="0"/>
                    <a:pt x="1327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06651" y="4129212"/>
              <a:ext cx="913327" cy="526919"/>
            </a:xfrm>
            <a:custGeom>
              <a:avLst/>
              <a:gdLst/>
              <a:ahLst/>
              <a:cxnLst/>
              <a:rect l="l" t="t" r="r" b="b"/>
              <a:pathLst>
                <a:path w="25844" h="14910" extrusionOk="0">
                  <a:moveTo>
                    <a:pt x="8136" y="0"/>
                  </a:moveTo>
                  <a:cubicBezTo>
                    <a:pt x="3222" y="0"/>
                    <a:pt x="1" y="4007"/>
                    <a:pt x="969" y="8922"/>
                  </a:cubicBezTo>
                  <a:lnTo>
                    <a:pt x="1271" y="10449"/>
                  </a:lnTo>
                  <a:cubicBezTo>
                    <a:pt x="2653" y="9979"/>
                    <a:pt x="4106" y="9723"/>
                    <a:pt x="5575" y="9723"/>
                  </a:cubicBezTo>
                  <a:cubicBezTo>
                    <a:pt x="5617" y="9723"/>
                    <a:pt x="5659" y="9723"/>
                    <a:pt x="5702" y="9723"/>
                  </a:cubicBezTo>
                  <a:lnTo>
                    <a:pt x="14124" y="9723"/>
                  </a:lnTo>
                  <a:cubicBezTo>
                    <a:pt x="18570" y="9723"/>
                    <a:pt x="22804" y="11734"/>
                    <a:pt x="25843" y="14910"/>
                  </a:cubicBezTo>
                  <a:lnTo>
                    <a:pt x="24664" y="8922"/>
                  </a:lnTo>
                  <a:cubicBezTo>
                    <a:pt x="23696" y="4007"/>
                    <a:pt x="18918" y="0"/>
                    <a:pt x="1400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621457" y="4124405"/>
              <a:ext cx="879083" cy="770059"/>
            </a:xfrm>
            <a:custGeom>
              <a:avLst/>
              <a:gdLst/>
              <a:ahLst/>
              <a:cxnLst/>
              <a:rect l="l" t="t" r="r" b="b"/>
              <a:pathLst>
                <a:path w="24875" h="21790" extrusionOk="0">
                  <a:moveTo>
                    <a:pt x="8120" y="0"/>
                  </a:moveTo>
                  <a:cubicBezTo>
                    <a:pt x="3206" y="0"/>
                    <a:pt x="0" y="3992"/>
                    <a:pt x="953" y="8907"/>
                  </a:cubicBezTo>
                  <a:lnTo>
                    <a:pt x="1119" y="9738"/>
                  </a:lnTo>
                  <a:cubicBezTo>
                    <a:pt x="7697" y="10404"/>
                    <a:pt x="13534" y="15394"/>
                    <a:pt x="15348" y="21790"/>
                  </a:cubicBezTo>
                  <a:cubicBezTo>
                    <a:pt x="15545" y="15968"/>
                    <a:pt x="19356" y="11326"/>
                    <a:pt x="24875" y="10026"/>
                  </a:cubicBezTo>
                  <a:lnTo>
                    <a:pt x="24648" y="8907"/>
                  </a:lnTo>
                  <a:cubicBezTo>
                    <a:pt x="23680" y="3992"/>
                    <a:pt x="18902" y="0"/>
                    <a:pt x="13988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28842" y="4124405"/>
              <a:ext cx="955523" cy="816036"/>
            </a:xfrm>
            <a:custGeom>
              <a:avLst/>
              <a:gdLst/>
              <a:ahLst/>
              <a:cxnLst/>
              <a:rect l="l" t="t" r="r" b="b"/>
              <a:pathLst>
                <a:path w="27038" h="23091" extrusionOk="0">
                  <a:moveTo>
                    <a:pt x="8136" y="0"/>
                  </a:moveTo>
                  <a:cubicBezTo>
                    <a:pt x="3221" y="0"/>
                    <a:pt x="0" y="3992"/>
                    <a:pt x="968" y="8907"/>
                  </a:cubicBezTo>
                  <a:lnTo>
                    <a:pt x="1119" y="9708"/>
                  </a:lnTo>
                  <a:cubicBezTo>
                    <a:pt x="1528" y="9678"/>
                    <a:pt x="1951" y="9663"/>
                    <a:pt x="2375" y="9663"/>
                  </a:cubicBezTo>
                  <a:lnTo>
                    <a:pt x="10797" y="9663"/>
                  </a:lnTo>
                  <a:cubicBezTo>
                    <a:pt x="18418" y="9663"/>
                    <a:pt x="25404" y="15590"/>
                    <a:pt x="26841" y="23090"/>
                  </a:cubicBezTo>
                  <a:cubicBezTo>
                    <a:pt x="27038" y="22032"/>
                    <a:pt x="27038" y="20943"/>
                    <a:pt x="26811" y="19885"/>
                  </a:cubicBezTo>
                  <a:lnTo>
                    <a:pt x="24664" y="8907"/>
                  </a:lnTo>
                  <a:cubicBezTo>
                    <a:pt x="23696" y="3992"/>
                    <a:pt x="18917" y="0"/>
                    <a:pt x="1400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59237" y="4529470"/>
              <a:ext cx="1214706" cy="614032"/>
            </a:xfrm>
            <a:custGeom>
              <a:avLst/>
              <a:gdLst/>
              <a:ahLst/>
              <a:cxnLst/>
              <a:rect l="l" t="t" r="r" b="b"/>
              <a:pathLst>
                <a:path w="34372" h="17375" extrusionOk="0">
                  <a:moveTo>
                    <a:pt x="11281" y="0"/>
                  </a:moveTo>
                  <a:cubicBezTo>
                    <a:pt x="4991" y="0"/>
                    <a:pt x="318" y="4567"/>
                    <a:pt x="1" y="10555"/>
                  </a:cubicBezTo>
                  <a:cubicBezTo>
                    <a:pt x="212" y="11296"/>
                    <a:pt x="363" y="12037"/>
                    <a:pt x="469" y="12793"/>
                  </a:cubicBezTo>
                  <a:lnTo>
                    <a:pt x="1044" y="17375"/>
                  </a:lnTo>
                  <a:lnTo>
                    <a:pt x="4597" y="17375"/>
                  </a:lnTo>
                  <a:cubicBezTo>
                    <a:pt x="7849" y="15346"/>
                    <a:pt x="11615" y="14274"/>
                    <a:pt x="15461" y="14274"/>
                  </a:cubicBezTo>
                  <a:cubicBezTo>
                    <a:pt x="15514" y="14274"/>
                    <a:pt x="15568" y="14274"/>
                    <a:pt x="15621" y="14275"/>
                  </a:cubicBezTo>
                  <a:lnTo>
                    <a:pt x="28625" y="14275"/>
                  </a:lnTo>
                  <a:cubicBezTo>
                    <a:pt x="30561" y="14290"/>
                    <a:pt x="32497" y="14532"/>
                    <a:pt x="34372" y="15016"/>
                  </a:cubicBezTo>
                  <a:lnTo>
                    <a:pt x="34099" y="12793"/>
                  </a:lnTo>
                  <a:cubicBezTo>
                    <a:pt x="33207" y="5746"/>
                    <a:pt x="26750" y="0"/>
                    <a:pt x="19689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468375" y="4529470"/>
              <a:ext cx="950151" cy="614032"/>
            </a:xfrm>
            <a:custGeom>
              <a:avLst/>
              <a:gdLst/>
              <a:ahLst/>
              <a:cxnLst/>
              <a:rect l="l" t="t" r="r" b="b"/>
              <a:pathLst>
                <a:path w="26886" h="17375" extrusionOk="0">
                  <a:moveTo>
                    <a:pt x="3493" y="0"/>
                  </a:moveTo>
                  <a:cubicBezTo>
                    <a:pt x="2298" y="0"/>
                    <a:pt x="1134" y="166"/>
                    <a:pt x="0" y="514"/>
                  </a:cubicBezTo>
                  <a:lnTo>
                    <a:pt x="0" y="9269"/>
                  </a:lnTo>
                  <a:cubicBezTo>
                    <a:pt x="454" y="11371"/>
                    <a:pt x="1542" y="13292"/>
                    <a:pt x="3145" y="14728"/>
                  </a:cubicBezTo>
                  <a:cubicBezTo>
                    <a:pt x="6124" y="15076"/>
                    <a:pt x="9028" y="15968"/>
                    <a:pt x="11674" y="17375"/>
                  </a:cubicBezTo>
                  <a:lnTo>
                    <a:pt x="26886" y="17375"/>
                  </a:lnTo>
                  <a:lnTo>
                    <a:pt x="26311" y="12793"/>
                  </a:lnTo>
                  <a:cubicBezTo>
                    <a:pt x="25419" y="5746"/>
                    <a:pt x="18962" y="0"/>
                    <a:pt x="11901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32672" y="4522509"/>
              <a:ext cx="1241459" cy="620994"/>
            </a:xfrm>
            <a:custGeom>
              <a:avLst/>
              <a:gdLst/>
              <a:ahLst/>
              <a:cxnLst/>
              <a:rect l="l" t="t" r="r" b="b"/>
              <a:pathLst>
                <a:path w="35129" h="17572" extrusionOk="0">
                  <a:moveTo>
                    <a:pt x="12083" y="0"/>
                  </a:moveTo>
                  <a:cubicBezTo>
                    <a:pt x="5021" y="0"/>
                    <a:pt x="1" y="5731"/>
                    <a:pt x="893" y="12793"/>
                  </a:cubicBezTo>
                  <a:lnTo>
                    <a:pt x="1317" y="16196"/>
                  </a:lnTo>
                  <a:cubicBezTo>
                    <a:pt x="2315" y="16589"/>
                    <a:pt x="3267" y="17042"/>
                    <a:pt x="4205" y="17572"/>
                  </a:cubicBezTo>
                  <a:lnTo>
                    <a:pt x="26448" y="17572"/>
                  </a:lnTo>
                  <a:cubicBezTo>
                    <a:pt x="29080" y="15938"/>
                    <a:pt x="32043" y="14925"/>
                    <a:pt x="35128" y="14608"/>
                  </a:cubicBezTo>
                  <a:lnTo>
                    <a:pt x="34901" y="12793"/>
                  </a:lnTo>
                  <a:cubicBezTo>
                    <a:pt x="34009" y="5731"/>
                    <a:pt x="27552" y="0"/>
                    <a:pt x="2050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135545" y="4522509"/>
              <a:ext cx="1254782" cy="620994"/>
            </a:xfrm>
            <a:custGeom>
              <a:avLst/>
              <a:gdLst/>
              <a:ahLst/>
              <a:cxnLst/>
              <a:rect l="l" t="t" r="r" b="b"/>
              <a:pathLst>
                <a:path w="35506" h="17572" extrusionOk="0">
                  <a:moveTo>
                    <a:pt x="12082" y="0"/>
                  </a:moveTo>
                  <a:cubicBezTo>
                    <a:pt x="5020" y="0"/>
                    <a:pt x="0" y="5731"/>
                    <a:pt x="892" y="12793"/>
                  </a:cubicBezTo>
                  <a:lnTo>
                    <a:pt x="1104" y="14472"/>
                  </a:lnTo>
                  <a:lnTo>
                    <a:pt x="13609" y="14472"/>
                  </a:lnTo>
                  <a:cubicBezTo>
                    <a:pt x="17677" y="14502"/>
                    <a:pt x="21684" y="15560"/>
                    <a:pt x="25223" y="17572"/>
                  </a:cubicBezTo>
                  <a:lnTo>
                    <a:pt x="35505" y="17572"/>
                  </a:lnTo>
                  <a:lnTo>
                    <a:pt x="34900" y="12793"/>
                  </a:lnTo>
                  <a:cubicBezTo>
                    <a:pt x="34008" y="5731"/>
                    <a:pt x="27551" y="0"/>
                    <a:pt x="2050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357231" y="5049955"/>
              <a:ext cx="301415" cy="93545"/>
            </a:xfrm>
            <a:custGeom>
              <a:avLst/>
              <a:gdLst/>
              <a:ahLst/>
              <a:cxnLst/>
              <a:rect l="l" t="t" r="r" b="b"/>
              <a:pathLst>
                <a:path w="8529" h="2647" extrusionOk="0">
                  <a:moveTo>
                    <a:pt x="0" y="0"/>
                  </a:moveTo>
                  <a:lnTo>
                    <a:pt x="0" y="0"/>
                  </a:lnTo>
                  <a:cubicBezTo>
                    <a:pt x="1875" y="1709"/>
                    <a:pt x="4325" y="2647"/>
                    <a:pt x="6865" y="2647"/>
                  </a:cubicBezTo>
                  <a:lnTo>
                    <a:pt x="8529" y="2647"/>
                  </a:lnTo>
                  <a:cubicBezTo>
                    <a:pt x="5883" y="1240"/>
                    <a:pt x="2994" y="348"/>
                    <a:pt x="0" y="0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0650" y="5122084"/>
              <a:ext cx="803738" cy="21416"/>
            </a:xfrm>
            <a:custGeom>
              <a:avLst/>
              <a:gdLst/>
              <a:ahLst/>
              <a:cxnLst/>
              <a:rect l="l" t="t" r="r" b="b"/>
              <a:pathLst>
                <a:path w="22743" h="606" extrusionOk="0">
                  <a:moveTo>
                    <a:pt x="4809" y="1"/>
                  </a:moveTo>
                  <a:cubicBezTo>
                    <a:pt x="3191" y="1"/>
                    <a:pt x="1573" y="197"/>
                    <a:pt x="0" y="606"/>
                  </a:cubicBezTo>
                  <a:lnTo>
                    <a:pt x="22743" y="606"/>
                  </a:lnTo>
                  <a:cubicBezTo>
                    <a:pt x="21140" y="197"/>
                    <a:pt x="19476" y="1"/>
                    <a:pt x="1782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06261" y="5122084"/>
              <a:ext cx="803773" cy="21416"/>
            </a:xfrm>
            <a:custGeom>
              <a:avLst/>
              <a:gdLst/>
              <a:ahLst/>
              <a:cxnLst/>
              <a:rect l="l" t="t" r="r" b="b"/>
              <a:pathLst>
                <a:path w="22744" h="606" extrusionOk="0">
                  <a:moveTo>
                    <a:pt x="4810" y="1"/>
                  </a:moveTo>
                  <a:cubicBezTo>
                    <a:pt x="3192" y="1"/>
                    <a:pt x="1574" y="197"/>
                    <a:pt x="1" y="606"/>
                  </a:cubicBezTo>
                  <a:lnTo>
                    <a:pt x="22744" y="606"/>
                  </a:lnTo>
                  <a:cubicBezTo>
                    <a:pt x="21141" y="197"/>
                    <a:pt x="19477" y="1"/>
                    <a:pt x="17829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50868" y="3924523"/>
              <a:ext cx="583569" cy="463873"/>
            </a:xfrm>
            <a:custGeom>
              <a:avLst/>
              <a:gdLst/>
              <a:ahLst/>
              <a:cxnLst/>
              <a:rect l="l" t="t" r="r" b="b"/>
              <a:pathLst>
                <a:path w="16513" h="13126" extrusionOk="0">
                  <a:moveTo>
                    <a:pt x="7425" y="1"/>
                  </a:moveTo>
                  <a:cubicBezTo>
                    <a:pt x="4204" y="1"/>
                    <a:pt x="1013" y="2450"/>
                    <a:pt x="0" y="5580"/>
                  </a:cubicBezTo>
                  <a:cubicBezTo>
                    <a:pt x="2737" y="6956"/>
                    <a:pt x="4386" y="9769"/>
                    <a:pt x="4265" y="13126"/>
                  </a:cubicBezTo>
                  <a:cubicBezTo>
                    <a:pt x="5958" y="8333"/>
                    <a:pt x="10827" y="4673"/>
                    <a:pt x="15832" y="4673"/>
                  </a:cubicBezTo>
                  <a:lnTo>
                    <a:pt x="16513" y="4673"/>
                  </a:lnTo>
                  <a:cubicBezTo>
                    <a:pt x="16407" y="1997"/>
                    <a:pt x="14411" y="1"/>
                    <a:pt x="11508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898011" y="3924523"/>
              <a:ext cx="571837" cy="462283"/>
            </a:xfrm>
            <a:custGeom>
              <a:avLst/>
              <a:gdLst/>
              <a:ahLst/>
              <a:cxnLst/>
              <a:rect l="l" t="t" r="r" b="b"/>
              <a:pathLst>
                <a:path w="16181" h="13081" extrusionOk="0">
                  <a:moveTo>
                    <a:pt x="7047" y="1"/>
                  </a:moveTo>
                  <a:cubicBezTo>
                    <a:pt x="4144" y="1"/>
                    <a:pt x="1271" y="1997"/>
                    <a:pt x="0" y="4673"/>
                  </a:cubicBezTo>
                  <a:lnTo>
                    <a:pt x="3388" y="4673"/>
                  </a:lnTo>
                  <a:cubicBezTo>
                    <a:pt x="8378" y="4673"/>
                    <a:pt x="11795" y="8317"/>
                    <a:pt x="11644" y="13081"/>
                  </a:cubicBezTo>
                  <a:cubicBezTo>
                    <a:pt x="12460" y="10873"/>
                    <a:pt x="13867" y="8922"/>
                    <a:pt x="15712" y="7455"/>
                  </a:cubicBezTo>
                  <a:lnTo>
                    <a:pt x="15984" y="6216"/>
                  </a:lnTo>
                  <a:cubicBezTo>
                    <a:pt x="15999" y="6170"/>
                    <a:pt x="16014" y="6125"/>
                    <a:pt x="16029" y="6064"/>
                  </a:cubicBezTo>
                  <a:cubicBezTo>
                    <a:pt x="16105" y="5701"/>
                    <a:pt x="16135" y="5338"/>
                    <a:pt x="16150" y="4960"/>
                  </a:cubicBezTo>
                  <a:cubicBezTo>
                    <a:pt x="16180" y="2133"/>
                    <a:pt x="14139" y="1"/>
                    <a:pt x="1113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518967" y="3924523"/>
              <a:ext cx="599614" cy="219673"/>
            </a:xfrm>
            <a:custGeom>
              <a:avLst/>
              <a:gdLst/>
              <a:ahLst/>
              <a:cxnLst/>
              <a:rect l="l" t="t" r="r" b="b"/>
              <a:pathLst>
                <a:path w="16967" h="6216" extrusionOk="0">
                  <a:moveTo>
                    <a:pt x="7576" y="1"/>
                  </a:moveTo>
                  <a:cubicBezTo>
                    <a:pt x="4144" y="1"/>
                    <a:pt x="757" y="2783"/>
                    <a:pt x="1" y="6200"/>
                  </a:cubicBezTo>
                  <a:cubicBezTo>
                    <a:pt x="1709" y="5218"/>
                    <a:pt x="3645" y="4703"/>
                    <a:pt x="5611" y="4673"/>
                  </a:cubicBezTo>
                  <a:lnTo>
                    <a:pt x="11478" y="4673"/>
                  </a:lnTo>
                  <a:cubicBezTo>
                    <a:pt x="11525" y="4672"/>
                    <a:pt x="11573" y="4672"/>
                    <a:pt x="11620" y="4672"/>
                  </a:cubicBezTo>
                  <a:cubicBezTo>
                    <a:pt x="13370" y="4672"/>
                    <a:pt x="15085" y="5214"/>
                    <a:pt x="16513" y="6216"/>
                  </a:cubicBezTo>
                  <a:cubicBezTo>
                    <a:pt x="16528" y="6170"/>
                    <a:pt x="16543" y="6125"/>
                    <a:pt x="16559" y="6064"/>
                  </a:cubicBezTo>
                  <a:cubicBezTo>
                    <a:pt x="16589" y="5883"/>
                    <a:pt x="16619" y="5686"/>
                    <a:pt x="16649" y="5505"/>
                  </a:cubicBezTo>
                  <a:cubicBezTo>
                    <a:pt x="16967" y="2405"/>
                    <a:pt x="14865" y="1"/>
                    <a:pt x="1167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568222" y="3893530"/>
              <a:ext cx="5044149" cy="1249976"/>
            </a:xfrm>
            <a:custGeom>
              <a:avLst/>
              <a:gdLst/>
              <a:ahLst/>
              <a:cxnLst/>
              <a:rect l="l" t="t" r="r" b="b"/>
              <a:pathLst>
                <a:path w="142732" h="35370" extrusionOk="0">
                  <a:moveTo>
                    <a:pt x="69499" y="878"/>
                  </a:moveTo>
                  <a:cubicBezTo>
                    <a:pt x="72523" y="878"/>
                    <a:pt x="74580" y="3040"/>
                    <a:pt x="74504" y="5913"/>
                  </a:cubicBezTo>
                  <a:cubicBezTo>
                    <a:pt x="73672" y="5671"/>
                    <a:pt x="72795" y="5550"/>
                    <a:pt x="71918" y="5550"/>
                  </a:cubicBezTo>
                  <a:lnTo>
                    <a:pt x="66051" y="5550"/>
                  </a:lnTo>
                  <a:cubicBezTo>
                    <a:pt x="62800" y="5550"/>
                    <a:pt x="59594" y="7108"/>
                    <a:pt x="57296" y="9512"/>
                  </a:cubicBezTo>
                  <a:lnTo>
                    <a:pt x="57825" y="7093"/>
                  </a:lnTo>
                  <a:cubicBezTo>
                    <a:pt x="58566" y="3660"/>
                    <a:pt x="61968" y="878"/>
                    <a:pt x="65401" y="878"/>
                  </a:cubicBezTo>
                  <a:close/>
                  <a:moveTo>
                    <a:pt x="28828" y="13692"/>
                  </a:moveTo>
                  <a:lnTo>
                    <a:pt x="28828" y="13692"/>
                  </a:lnTo>
                  <a:cubicBezTo>
                    <a:pt x="28826" y="13750"/>
                    <a:pt x="28824" y="13808"/>
                    <a:pt x="28822" y="13867"/>
                  </a:cubicBezTo>
                  <a:cubicBezTo>
                    <a:pt x="28824" y="13863"/>
                    <a:pt x="28825" y="13859"/>
                    <a:pt x="28826" y="13855"/>
                  </a:cubicBezTo>
                  <a:lnTo>
                    <a:pt x="28826" y="13855"/>
                  </a:lnTo>
                  <a:cubicBezTo>
                    <a:pt x="28827" y="13800"/>
                    <a:pt x="28828" y="13746"/>
                    <a:pt x="28828" y="13692"/>
                  </a:cubicBezTo>
                  <a:close/>
                  <a:moveTo>
                    <a:pt x="80175" y="13990"/>
                  </a:moveTo>
                  <a:cubicBezTo>
                    <a:pt x="80175" y="13994"/>
                    <a:pt x="80175" y="13999"/>
                    <a:pt x="80175" y="14003"/>
                  </a:cubicBezTo>
                  <a:cubicBezTo>
                    <a:pt x="80175" y="14003"/>
                    <a:pt x="80175" y="14002"/>
                    <a:pt x="80175" y="14002"/>
                  </a:cubicBezTo>
                  <a:lnTo>
                    <a:pt x="80175" y="14002"/>
                  </a:lnTo>
                  <a:cubicBezTo>
                    <a:pt x="80175" y="13998"/>
                    <a:pt x="80175" y="13994"/>
                    <a:pt x="80175" y="13990"/>
                  </a:cubicBezTo>
                  <a:close/>
                  <a:moveTo>
                    <a:pt x="15712" y="772"/>
                  </a:moveTo>
                  <a:cubicBezTo>
                    <a:pt x="18600" y="772"/>
                    <a:pt x="20596" y="2753"/>
                    <a:pt x="20717" y="5414"/>
                  </a:cubicBezTo>
                  <a:lnTo>
                    <a:pt x="14714" y="5414"/>
                  </a:lnTo>
                  <a:cubicBezTo>
                    <a:pt x="9179" y="5414"/>
                    <a:pt x="3796" y="9905"/>
                    <a:pt x="2707" y="15440"/>
                  </a:cubicBezTo>
                  <a:lnTo>
                    <a:pt x="2360" y="17224"/>
                  </a:lnTo>
                  <a:cubicBezTo>
                    <a:pt x="2178" y="16377"/>
                    <a:pt x="2178" y="15500"/>
                    <a:pt x="2360" y="14668"/>
                  </a:cubicBezTo>
                  <a:lnTo>
                    <a:pt x="4038" y="7002"/>
                  </a:lnTo>
                  <a:cubicBezTo>
                    <a:pt x="4794" y="3569"/>
                    <a:pt x="8196" y="772"/>
                    <a:pt x="11614" y="772"/>
                  </a:cubicBezTo>
                  <a:close/>
                  <a:moveTo>
                    <a:pt x="98517" y="6669"/>
                  </a:moveTo>
                  <a:cubicBezTo>
                    <a:pt x="103431" y="6669"/>
                    <a:pt x="106652" y="10676"/>
                    <a:pt x="105684" y="15591"/>
                  </a:cubicBezTo>
                  <a:lnTo>
                    <a:pt x="105382" y="17118"/>
                  </a:lnTo>
                  <a:cubicBezTo>
                    <a:pt x="103961" y="16634"/>
                    <a:pt x="102464" y="16392"/>
                    <a:pt x="100951" y="16392"/>
                  </a:cubicBezTo>
                  <a:lnTo>
                    <a:pt x="92544" y="16392"/>
                  </a:lnTo>
                  <a:cubicBezTo>
                    <a:pt x="88083" y="16392"/>
                    <a:pt x="83849" y="18403"/>
                    <a:pt x="80810" y="21579"/>
                  </a:cubicBezTo>
                  <a:lnTo>
                    <a:pt x="81989" y="15591"/>
                  </a:lnTo>
                  <a:cubicBezTo>
                    <a:pt x="82957" y="10676"/>
                    <a:pt x="87735" y="6669"/>
                    <a:pt x="92650" y="6669"/>
                  </a:cubicBezTo>
                  <a:close/>
                  <a:moveTo>
                    <a:pt x="47180" y="6533"/>
                  </a:moveTo>
                  <a:cubicBezTo>
                    <a:pt x="52094" y="6533"/>
                    <a:pt x="55300" y="10525"/>
                    <a:pt x="54347" y="15440"/>
                  </a:cubicBezTo>
                  <a:lnTo>
                    <a:pt x="54181" y="16271"/>
                  </a:lnTo>
                  <a:cubicBezTo>
                    <a:pt x="47603" y="16937"/>
                    <a:pt x="41766" y="21927"/>
                    <a:pt x="39952" y="28323"/>
                  </a:cubicBezTo>
                  <a:cubicBezTo>
                    <a:pt x="39755" y="22516"/>
                    <a:pt x="35944" y="17859"/>
                    <a:pt x="30425" y="16559"/>
                  </a:cubicBezTo>
                  <a:lnTo>
                    <a:pt x="30652" y="15440"/>
                  </a:lnTo>
                  <a:cubicBezTo>
                    <a:pt x="31620" y="10525"/>
                    <a:pt x="36398" y="6533"/>
                    <a:pt x="41312" y="6533"/>
                  </a:cubicBezTo>
                  <a:close/>
                  <a:moveTo>
                    <a:pt x="87418" y="878"/>
                  </a:moveTo>
                  <a:cubicBezTo>
                    <a:pt x="90321" y="878"/>
                    <a:pt x="92317" y="2874"/>
                    <a:pt x="92423" y="5550"/>
                  </a:cubicBezTo>
                  <a:lnTo>
                    <a:pt x="91742" y="5550"/>
                  </a:lnTo>
                  <a:cubicBezTo>
                    <a:pt x="86738" y="5550"/>
                    <a:pt x="81869" y="9209"/>
                    <a:pt x="80175" y="14002"/>
                  </a:cubicBezTo>
                  <a:lnTo>
                    <a:pt x="80175" y="14002"/>
                  </a:lnTo>
                  <a:cubicBezTo>
                    <a:pt x="80175" y="14008"/>
                    <a:pt x="80175" y="14013"/>
                    <a:pt x="80175" y="14018"/>
                  </a:cubicBezTo>
                  <a:cubicBezTo>
                    <a:pt x="79993" y="14532"/>
                    <a:pt x="79842" y="15062"/>
                    <a:pt x="79736" y="15591"/>
                  </a:cubicBezTo>
                  <a:lnTo>
                    <a:pt x="77649" y="26206"/>
                  </a:lnTo>
                  <a:cubicBezTo>
                    <a:pt x="77317" y="26917"/>
                    <a:pt x="77044" y="27658"/>
                    <a:pt x="76818" y="28429"/>
                  </a:cubicBezTo>
                  <a:cubicBezTo>
                    <a:pt x="76651" y="21503"/>
                    <a:pt x="71329" y="16196"/>
                    <a:pt x="64116" y="16196"/>
                  </a:cubicBezTo>
                  <a:lnTo>
                    <a:pt x="56192" y="16196"/>
                  </a:lnTo>
                  <a:lnTo>
                    <a:pt x="56313" y="15591"/>
                  </a:lnTo>
                  <a:cubicBezTo>
                    <a:pt x="57281" y="10676"/>
                    <a:pt x="62059" y="6669"/>
                    <a:pt x="66974" y="6669"/>
                  </a:cubicBezTo>
                  <a:lnTo>
                    <a:pt x="72841" y="6669"/>
                  </a:lnTo>
                  <a:cubicBezTo>
                    <a:pt x="77216" y="6669"/>
                    <a:pt x="80237" y="9830"/>
                    <a:pt x="80175" y="13990"/>
                  </a:cubicBezTo>
                  <a:lnTo>
                    <a:pt x="80175" y="13990"/>
                  </a:lnTo>
                  <a:cubicBezTo>
                    <a:pt x="80291" y="10639"/>
                    <a:pt x="78644" y="7832"/>
                    <a:pt x="75910" y="6457"/>
                  </a:cubicBezTo>
                  <a:cubicBezTo>
                    <a:pt x="76923" y="3327"/>
                    <a:pt x="80114" y="878"/>
                    <a:pt x="83335" y="878"/>
                  </a:cubicBezTo>
                  <a:close/>
                  <a:moveTo>
                    <a:pt x="33646" y="772"/>
                  </a:moveTo>
                  <a:cubicBezTo>
                    <a:pt x="36595" y="772"/>
                    <a:pt x="38606" y="2828"/>
                    <a:pt x="38651" y="5565"/>
                  </a:cubicBezTo>
                  <a:cubicBezTo>
                    <a:pt x="34300" y="6290"/>
                    <a:pt x="30342" y="9627"/>
                    <a:pt x="28826" y="13855"/>
                  </a:cubicBezTo>
                  <a:lnTo>
                    <a:pt x="28826" y="13855"/>
                  </a:lnTo>
                  <a:cubicBezTo>
                    <a:pt x="28818" y="14369"/>
                    <a:pt x="28762" y="14899"/>
                    <a:pt x="28656" y="15440"/>
                  </a:cubicBezTo>
                  <a:lnTo>
                    <a:pt x="28505" y="16241"/>
                  </a:lnTo>
                  <a:cubicBezTo>
                    <a:pt x="28096" y="16211"/>
                    <a:pt x="27673" y="16196"/>
                    <a:pt x="27250" y="16196"/>
                  </a:cubicBezTo>
                  <a:lnTo>
                    <a:pt x="18827" y="16196"/>
                  </a:lnTo>
                  <a:cubicBezTo>
                    <a:pt x="11206" y="16196"/>
                    <a:pt x="4220" y="22123"/>
                    <a:pt x="2783" y="29623"/>
                  </a:cubicBezTo>
                  <a:cubicBezTo>
                    <a:pt x="2586" y="28565"/>
                    <a:pt x="2586" y="27476"/>
                    <a:pt x="2813" y="26418"/>
                  </a:cubicBezTo>
                  <a:lnTo>
                    <a:pt x="4960" y="15440"/>
                  </a:lnTo>
                  <a:cubicBezTo>
                    <a:pt x="5928" y="10525"/>
                    <a:pt x="10707" y="6533"/>
                    <a:pt x="15621" y="6533"/>
                  </a:cubicBezTo>
                  <a:lnTo>
                    <a:pt x="21488" y="6533"/>
                  </a:lnTo>
                  <a:cubicBezTo>
                    <a:pt x="25805" y="6533"/>
                    <a:pt x="28815" y="9613"/>
                    <a:pt x="28828" y="13692"/>
                  </a:cubicBezTo>
                  <a:lnTo>
                    <a:pt x="28828" y="13692"/>
                  </a:lnTo>
                  <a:cubicBezTo>
                    <a:pt x="28916" y="9601"/>
                    <a:pt x="26362" y="6371"/>
                    <a:pt x="22441" y="5596"/>
                  </a:cubicBezTo>
                  <a:cubicBezTo>
                    <a:pt x="23681" y="2843"/>
                    <a:pt x="26614" y="772"/>
                    <a:pt x="29563" y="772"/>
                  </a:cubicBezTo>
                  <a:close/>
                  <a:moveTo>
                    <a:pt x="11009" y="1"/>
                  </a:moveTo>
                  <a:cubicBezTo>
                    <a:pt x="7138" y="1"/>
                    <a:pt x="3312" y="3131"/>
                    <a:pt x="2465" y="7002"/>
                  </a:cubicBezTo>
                  <a:lnTo>
                    <a:pt x="787" y="14668"/>
                  </a:lnTo>
                  <a:cubicBezTo>
                    <a:pt x="348" y="16664"/>
                    <a:pt x="802" y="18464"/>
                    <a:pt x="1861" y="19734"/>
                  </a:cubicBezTo>
                  <a:lnTo>
                    <a:pt x="560" y="26418"/>
                  </a:lnTo>
                  <a:cubicBezTo>
                    <a:pt x="1" y="29276"/>
                    <a:pt x="681" y="31846"/>
                    <a:pt x="2239" y="33676"/>
                  </a:cubicBezTo>
                  <a:lnTo>
                    <a:pt x="2027" y="35370"/>
                  </a:lnTo>
                  <a:lnTo>
                    <a:pt x="5248" y="35370"/>
                  </a:lnTo>
                  <a:lnTo>
                    <a:pt x="5853" y="30591"/>
                  </a:lnTo>
                  <a:cubicBezTo>
                    <a:pt x="6745" y="23529"/>
                    <a:pt x="13202" y="17798"/>
                    <a:pt x="20248" y="17798"/>
                  </a:cubicBezTo>
                  <a:lnTo>
                    <a:pt x="28671" y="17798"/>
                  </a:lnTo>
                  <a:cubicBezTo>
                    <a:pt x="35733" y="17798"/>
                    <a:pt x="40753" y="23529"/>
                    <a:pt x="39861" y="30591"/>
                  </a:cubicBezTo>
                  <a:lnTo>
                    <a:pt x="39649" y="32270"/>
                  </a:lnTo>
                  <a:lnTo>
                    <a:pt x="27144" y="32270"/>
                  </a:lnTo>
                  <a:cubicBezTo>
                    <a:pt x="23076" y="32300"/>
                    <a:pt x="19069" y="33358"/>
                    <a:pt x="15530" y="35370"/>
                  </a:cubicBezTo>
                  <a:lnTo>
                    <a:pt x="24497" y="35370"/>
                  </a:lnTo>
                  <a:cubicBezTo>
                    <a:pt x="26100" y="34961"/>
                    <a:pt x="27764" y="34765"/>
                    <a:pt x="29412" y="34765"/>
                  </a:cubicBezTo>
                  <a:lnTo>
                    <a:pt x="42431" y="34765"/>
                  </a:lnTo>
                  <a:cubicBezTo>
                    <a:pt x="44049" y="34765"/>
                    <a:pt x="45667" y="34961"/>
                    <a:pt x="47240" y="35370"/>
                  </a:cubicBezTo>
                  <a:lnTo>
                    <a:pt x="51172" y="35370"/>
                  </a:lnTo>
                  <a:cubicBezTo>
                    <a:pt x="48541" y="33736"/>
                    <a:pt x="45577" y="32708"/>
                    <a:pt x="42492" y="32406"/>
                  </a:cubicBezTo>
                  <a:lnTo>
                    <a:pt x="42719" y="30591"/>
                  </a:lnTo>
                  <a:cubicBezTo>
                    <a:pt x="43611" y="23545"/>
                    <a:pt x="50068" y="17798"/>
                    <a:pt x="57114" y="17798"/>
                  </a:cubicBezTo>
                  <a:lnTo>
                    <a:pt x="65537" y="17798"/>
                  </a:lnTo>
                  <a:cubicBezTo>
                    <a:pt x="72599" y="17798"/>
                    <a:pt x="77604" y="23545"/>
                    <a:pt x="76727" y="30591"/>
                  </a:cubicBezTo>
                  <a:lnTo>
                    <a:pt x="76303" y="33994"/>
                  </a:lnTo>
                  <a:cubicBezTo>
                    <a:pt x="75305" y="34387"/>
                    <a:pt x="74353" y="34840"/>
                    <a:pt x="73415" y="35370"/>
                  </a:cubicBezTo>
                  <a:lnTo>
                    <a:pt x="82382" y="35370"/>
                  </a:lnTo>
                  <a:cubicBezTo>
                    <a:pt x="83985" y="34961"/>
                    <a:pt x="85649" y="34765"/>
                    <a:pt x="87297" y="34765"/>
                  </a:cubicBezTo>
                  <a:lnTo>
                    <a:pt x="100316" y="34765"/>
                  </a:lnTo>
                  <a:cubicBezTo>
                    <a:pt x="101934" y="34765"/>
                    <a:pt x="103552" y="34961"/>
                    <a:pt x="105125" y="35370"/>
                  </a:cubicBezTo>
                  <a:lnTo>
                    <a:pt x="109057" y="35370"/>
                  </a:lnTo>
                  <a:cubicBezTo>
                    <a:pt x="105805" y="33341"/>
                    <a:pt x="102039" y="32269"/>
                    <a:pt x="98193" y="32269"/>
                  </a:cubicBezTo>
                  <a:cubicBezTo>
                    <a:pt x="98140" y="32269"/>
                    <a:pt x="98086" y="32269"/>
                    <a:pt x="98033" y="32270"/>
                  </a:cubicBezTo>
                  <a:lnTo>
                    <a:pt x="85029" y="32270"/>
                  </a:lnTo>
                  <a:cubicBezTo>
                    <a:pt x="83093" y="32285"/>
                    <a:pt x="81157" y="32527"/>
                    <a:pt x="79282" y="33011"/>
                  </a:cubicBezTo>
                  <a:lnTo>
                    <a:pt x="79555" y="30788"/>
                  </a:lnTo>
                  <a:cubicBezTo>
                    <a:pt x="80447" y="23741"/>
                    <a:pt x="86904" y="17995"/>
                    <a:pt x="93965" y="17995"/>
                  </a:cubicBezTo>
                  <a:lnTo>
                    <a:pt x="102373" y="17995"/>
                  </a:lnTo>
                  <a:cubicBezTo>
                    <a:pt x="108663" y="17995"/>
                    <a:pt x="113336" y="22562"/>
                    <a:pt x="113653" y="28550"/>
                  </a:cubicBezTo>
                  <a:cubicBezTo>
                    <a:pt x="113442" y="29291"/>
                    <a:pt x="113291" y="30032"/>
                    <a:pt x="113185" y="30788"/>
                  </a:cubicBezTo>
                  <a:lnTo>
                    <a:pt x="112610" y="35370"/>
                  </a:lnTo>
                  <a:lnTo>
                    <a:pt x="115846" y="35370"/>
                  </a:lnTo>
                  <a:lnTo>
                    <a:pt x="116421" y="30788"/>
                  </a:lnTo>
                  <a:cubicBezTo>
                    <a:pt x="117313" y="23741"/>
                    <a:pt x="123770" y="17995"/>
                    <a:pt x="130831" y="17995"/>
                  </a:cubicBezTo>
                  <a:lnTo>
                    <a:pt x="139239" y="17995"/>
                  </a:lnTo>
                  <a:cubicBezTo>
                    <a:pt x="140418" y="17995"/>
                    <a:pt x="141598" y="18161"/>
                    <a:pt x="142732" y="18509"/>
                  </a:cubicBezTo>
                  <a:lnTo>
                    <a:pt x="142732" y="17284"/>
                  </a:lnTo>
                  <a:cubicBezTo>
                    <a:pt x="141195" y="16708"/>
                    <a:pt x="139572" y="16392"/>
                    <a:pt x="137932" y="16392"/>
                  </a:cubicBezTo>
                  <a:cubicBezTo>
                    <a:pt x="137894" y="16392"/>
                    <a:pt x="137856" y="16392"/>
                    <a:pt x="137818" y="16392"/>
                  </a:cubicBezTo>
                  <a:lnTo>
                    <a:pt x="133190" y="16392"/>
                  </a:lnTo>
                  <a:lnTo>
                    <a:pt x="133342" y="15591"/>
                  </a:lnTo>
                  <a:cubicBezTo>
                    <a:pt x="134219" y="11100"/>
                    <a:pt x="138286" y="7380"/>
                    <a:pt x="142732" y="6760"/>
                  </a:cubicBezTo>
                  <a:lnTo>
                    <a:pt x="142732" y="5565"/>
                  </a:lnTo>
                  <a:cubicBezTo>
                    <a:pt x="137863" y="5732"/>
                    <a:pt x="133191" y="9330"/>
                    <a:pt x="131527" y="14002"/>
                  </a:cubicBezTo>
                  <a:lnTo>
                    <a:pt x="131527" y="14002"/>
                  </a:lnTo>
                  <a:cubicBezTo>
                    <a:pt x="131527" y="13999"/>
                    <a:pt x="131527" y="13996"/>
                    <a:pt x="131527" y="13992"/>
                  </a:cubicBezTo>
                  <a:lnTo>
                    <a:pt x="131527" y="13992"/>
                  </a:lnTo>
                  <a:cubicBezTo>
                    <a:pt x="131527" y="13996"/>
                    <a:pt x="131527" y="13999"/>
                    <a:pt x="131527" y="14003"/>
                  </a:cubicBezTo>
                  <a:cubicBezTo>
                    <a:pt x="131527" y="14003"/>
                    <a:pt x="131527" y="14002"/>
                    <a:pt x="131527" y="14002"/>
                  </a:cubicBezTo>
                  <a:lnTo>
                    <a:pt x="131527" y="14002"/>
                  </a:lnTo>
                  <a:cubicBezTo>
                    <a:pt x="131527" y="14008"/>
                    <a:pt x="131527" y="14013"/>
                    <a:pt x="131527" y="14018"/>
                  </a:cubicBezTo>
                  <a:cubicBezTo>
                    <a:pt x="131346" y="14532"/>
                    <a:pt x="131194" y="15062"/>
                    <a:pt x="131088" y="15591"/>
                  </a:cubicBezTo>
                  <a:lnTo>
                    <a:pt x="130937" y="16392"/>
                  </a:lnTo>
                  <a:lnTo>
                    <a:pt x="129395" y="16392"/>
                  </a:lnTo>
                  <a:cubicBezTo>
                    <a:pt x="122212" y="16392"/>
                    <a:pt x="115604" y="21654"/>
                    <a:pt x="113653" y="28520"/>
                  </a:cubicBezTo>
                  <a:cubicBezTo>
                    <a:pt x="113502" y="23862"/>
                    <a:pt x="111022" y="19946"/>
                    <a:pt x="107212" y="17904"/>
                  </a:cubicBezTo>
                  <a:lnTo>
                    <a:pt x="107665" y="15591"/>
                  </a:lnTo>
                  <a:cubicBezTo>
                    <a:pt x="108633" y="10676"/>
                    <a:pt x="113412" y="6669"/>
                    <a:pt x="118326" y="6669"/>
                  </a:cubicBezTo>
                  <a:lnTo>
                    <a:pt x="124193" y="6669"/>
                  </a:lnTo>
                  <a:cubicBezTo>
                    <a:pt x="128569" y="6669"/>
                    <a:pt x="131590" y="9832"/>
                    <a:pt x="131527" y="13992"/>
                  </a:cubicBezTo>
                  <a:lnTo>
                    <a:pt x="131527" y="13992"/>
                  </a:lnTo>
                  <a:cubicBezTo>
                    <a:pt x="131615" y="11759"/>
                    <a:pt x="130905" y="9782"/>
                    <a:pt x="129622" y="8287"/>
                  </a:cubicBezTo>
                  <a:lnTo>
                    <a:pt x="129879" y="7093"/>
                  </a:lnTo>
                  <a:cubicBezTo>
                    <a:pt x="130635" y="3660"/>
                    <a:pt x="134037" y="878"/>
                    <a:pt x="137470" y="878"/>
                  </a:cubicBezTo>
                  <a:lnTo>
                    <a:pt x="141568" y="878"/>
                  </a:lnTo>
                  <a:cubicBezTo>
                    <a:pt x="141961" y="878"/>
                    <a:pt x="142354" y="908"/>
                    <a:pt x="142732" y="983"/>
                  </a:cubicBezTo>
                  <a:lnTo>
                    <a:pt x="142732" y="348"/>
                  </a:lnTo>
                  <a:cubicBezTo>
                    <a:pt x="142157" y="182"/>
                    <a:pt x="141553" y="91"/>
                    <a:pt x="140948" y="91"/>
                  </a:cubicBezTo>
                  <a:lnTo>
                    <a:pt x="136850" y="91"/>
                  </a:lnTo>
                  <a:cubicBezTo>
                    <a:pt x="133024" y="91"/>
                    <a:pt x="129259" y="3146"/>
                    <a:pt x="128352" y="6956"/>
                  </a:cubicBezTo>
                  <a:cubicBezTo>
                    <a:pt x="128336" y="7002"/>
                    <a:pt x="128321" y="7047"/>
                    <a:pt x="128321" y="7093"/>
                  </a:cubicBezTo>
                  <a:cubicBezTo>
                    <a:pt x="126878" y="6091"/>
                    <a:pt x="125163" y="5549"/>
                    <a:pt x="123413" y="5549"/>
                  </a:cubicBezTo>
                  <a:cubicBezTo>
                    <a:pt x="123366" y="5549"/>
                    <a:pt x="123318" y="5549"/>
                    <a:pt x="123271" y="5550"/>
                  </a:cubicBezTo>
                  <a:lnTo>
                    <a:pt x="117404" y="5550"/>
                  </a:lnTo>
                  <a:cubicBezTo>
                    <a:pt x="115438" y="5580"/>
                    <a:pt x="113502" y="6095"/>
                    <a:pt x="111794" y="7077"/>
                  </a:cubicBezTo>
                  <a:cubicBezTo>
                    <a:pt x="112550" y="3660"/>
                    <a:pt x="115937" y="878"/>
                    <a:pt x="119369" y="878"/>
                  </a:cubicBezTo>
                  <a:lnTo>
                    <a:pt x="123467" y="878"/>
                  </a:lnTo>
                  <a:cubicBezTo>
                    <a:pt x="126658" y="878"/>
                    <a:pt x="128760" y="3282"/>
                    <a:pt x="128442" y="6382"/>
                  </a:cubicBezTo>
                  <a:cubicBezTo>
                    <a:pt x="128851" y="2843"/>
                    <a:pt x="126476" y="91"/>
                    <a:pt x="122847" y="91"/>
                  </a:cubicBezTo>
                  <a:lnTo>
                    <a:pt x="118749" y="91"/>
                  </a:lnTo>
                  <a:cubicBezTo>
                    <a:pt x="114924" y="91"/>
                    <a:pt x="111158" y="3146"/>
                    <a:pt x="110251" y="6941"/>
                  </a:cubicBezTo>
                  <a:cubicBezTo>
                    <a:pt x="110236" y="7002"/>
                    <a:pt x="110221" y="7047"/>
                    <a:pt x="110206" y="7093"/>
                  </a:cubicBezTo>
                  <a:lnTo>
                    <a:pt x="109934" y="8332"/>
                  </a:lnTo>
                  <a:cubicBezTo>
                    <a:pt x="108089" y="9799"/>
                    <a:pt x="106682" y="11750"/>
                    <a:pt x="105866" y="13958"/>
                  </a:cubicBezTo>
                  <a:cubicBezTo>
                    <a:pt x="106017" y="9194"/>
                    <a:pt x="102600" y="5550"/>
                    <a:pt x="97610" y="5550"/>
                  </a:cubicBezTo>
                  <a:lnTo>
                    <a:pt x="94222" y="5550"/>
                  </a:lnTo>
                  <a:cubicBezTo>
                    <a:pt x="95493" y="2874"/>
                    <a:pt x="98366" y="878"/>
                    <a:pt x="101269" y="878"/>
                  </a:cubicBezTo>
                  <a:lnTo>
                    <a:pt x="105367" y="878"/>
                  </a:lnTo>
                  <a:cubicBezTo>
                    <a:pt x="108361" y="878"/>
                    <a:pt x="110402" y="3010"/>
                    <a:pt x="110372" y="5837"/>
                  </a:cubicBezTo>
                  <a:cubicBezTo>
                    <a:pt x="110493" y="2571"/>
                    <a:pt x="108179" y="91"/>
                    <a:pt x="104732" y="91"/>
                  </a:cubicBezTo>
                  <a:lnTo>
                    <a:pt x="100649" y="91"/>
                  </a:lnTo>
                  <a:cubicBezTo>
                    <a:pt x="97307" y="91"/>
                    <a:pt x="94011" y="2435"/>
                    <a:pt x="92620" y="5550"/>
                  </a:cubicBezTo>
                  <a:lnTo>
                    <a:pt x="92438" y="5550"/>
                  </a:lnTo>
                  <a:cubicBezTo>
                    <a:pt x="92423" y="2435"/>
                    <a:pt x="90140" y="91"/>
                    <a:pt x="86798" y="91"/>
                  </a:cubicBezTo>
                  <a:lnTo>
                    <a:pt x="82715" y="91"/>
                  </a:lnTo>
                  <a:cubicBezTo>
                    <a:pt x="79237" y="91"/>
                    <a:pt x="75820" y="2617"/>
                    <a:pt x="74534" y="5913"/>
                  </a:cubicBezTo>
                  <a:lnTo>
                    <a:pt x="74504" y="5913"/>
                  </a:lnTo>
                  <a:cubicBezTo>
                    <a:pt x="74670" y="2601"/>
                    <a:pt x="72342" y="91"/>
                    <a:pt x="68879" y="91"/>
                  </a:cubicBezTo>
                  <a:lnTo>
                    <a:pt x="64781" y="91"/>
                  </a:lnTo>
                  <a:cubicBezTo>
                    <a:pt x="61273" y="91"/>
                    <a:pt x="57810" y="2677"/>
                    <a:pt x="56570" y="6049"/>
                  </a:cubicBezTo>
                  <a:cubicBezTo>
                    <a:pt x="56434" y="6397"/>
                    <a:pt x="56328" y="6745"/>
                    <a:pt x="56252" y="7093"/>
                  </a:cubicBezTo>
                  <a:lnTo>
                    <a:pt x="55012" y="12763"/>
                  </a:lnTo>
                  <a:cubicBezTo>
                    <a:pt x="54816" y="13156"/>
                    <a:pt x="54665" y="13534"/>
                    <a:pt x="54513" y="13943"/>
                  </a:cubicBezTo>
                  <a:cubicBezTo>
                    <a:pt x="54740" y="9119"/>
                    <a:pt x="51293" y="5414"/>
                    <a:pt x="46272" y="5414"/>
                  </a:cubicBezTo>
                  <a:lnTo>
                    <a:pt x="40496" y="5414"/>
                  </a:lnTo>
                  <a:cubicBezTo>
                    <a:pt x="41796" y="2798"/>
                    <a:pt x="44624" y="878"/>
                    <a:pt x="47467" y="878"/>
                  </a:cubicBezTo>
                  <a:lnTo>
                    <a:pt x="51565" y="878"/>
                  </a:lnTo>
                  <a:cubicBezTo>
                    <a:pt x="54574" y="878"/>
                    <a:pt x="56615" y="3010"/>
                    <a:pt x="56585" y="5837"/>
                  </a:cubicBezTo>
                  <a:cubicBezTo>
                    <a:pt x="56706" y="2571"/>
                    <a:pt x="54393" y="91"/>
                    <a:pt x="50945" y="91"/>
                  </a:cubicBezTo>
                  <a:lnTo>
                    <a:pt x="46847" y="91"/>
                  </a:lnTo>
                  <a:cubicBezTo>
                    <a:pt x="43520" y="91"/>
                    <a:pt x="40224" y="2420"/>
                    <a:pt x="38833" y="5535"/>
                  </a:cubicBezTo>
                  <a:cubicBezTo>
                    <a:pt x="38787" y="5535"/>
                    <a:pt x="38727" y="5550"/>
                    <a:pt x="38666" y="5565"/>
                  </a:cubicBezTo>
                  <a:cubicBezTo>
                    <a:pt x="38696" y="2375"/>
                    <a:pt x="36413" y="1"/>
                    <a:pt x="33026" y="1"/>
                  </a:cubicBezTo>
                  <a:lnTo>
                    <a:pt x="28943" y="1"/>
                  </a:lnTo>
                  <a:cubicBezTo>
                    <a:pt x="25616" y="1"/>
                    <a:pt x="22320" y="2314"/>
                    <a:pt x="20929" y="5429"/>
                  </a:cubicBezTo>
                  <a:cubicBezTo>
                    <a:pt x="20868" y="5414"/>
                    <a:pt x="20793" y="5414"/>
                    <a:pt x="20732" y="5414"/>
                  </a:cubicBezTo>
                  <a:cubicBezTo>
                    <a:pt x="20687" y="2314"/>
                    <a:pt x="18419" y="1"/>
                    <a:pt x="15092" y="1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149006" y="3924523"/>
              <a:ext cx="463343" cy="463873"/>
            </a:xfrm>
            <a:custGeom>
              <a:avLst/>
              <a:gdLst/>
              <a:ahLst/>
              <a:cxnLst/>
              <a:rect l="l" t="t" r="r" b="b"/>
              <a:pathLst>
                <a:path w="13111" h="13126" extrusionOk="0">
                  <a:moveTo>
                    <a:pt x="7849" y="1"/>
                  </a:moveTo>
                  <a:cubicBezTo>
                    <a:pt x="4416" y="1"/>
                    <a:pt x="1014" y="2783"/>
                    <a:pt x="258" y="6216"/>
                  </a:cubicBezTo>
                  <a:lnTo>
                    <a:pt x="1" y="7410"/>
                  </a:lnTo>
                  <a:cubicBezTo>
                    <a:pt x="1286" y="8907"/>
                    <a:pt x="1997" y="10888"/>
                    <a:pt x="1906" y="13126"/>
                  </a:cubicBezTo>
                  <a:cubicBezTo>
                    <a:pt x="3569" y="8453"/>
                    <a:pt x="8242" y="4855"/>
                    <a:pt x="13111" y="4688"/>
                  </a:cubicBezTo>
                  <a:lnTo>
                    <a:pt x="13111" y="122"/>
                  </a:lnTo>
                  <a:cubicBezTo>
                    <a:pt x="12733" y="31"/>
                    <a:pt x="12340" y="1"/>
                    <a:pt x="11947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999308" y="3924523"/>
              <a:ext cx="569716" cy="461752"/>
            </a:xfrm>
            <a:custGeom>
              <a:avLst/>
              <a:gdLst/>
              <a:ahLst/>
              <a:cxnLst/>
              <a:rect l="l" t="t" r="r" b="b"/>
              <a:pathLst>
                <a:path w="16121" h="13066" extrusionOk="0">
                  <a:moveTo>
                    <a:pt x="6972" y="1"/>
                  </a:moveTo>
                  <a:cubicBezTo>
                    <a:pt x="4129" y="1"/>
                    <a:pt x="1301" y="1921"/>
                    <a:pt x="1" y="4537"/>
                  </a:cubicBezTo>
                  <a:lnTo>
                    <a:pt x="5777" y="4537"/>
                  </a:lnTo>
                  <a:cubicBezTo>
                    <a:pt x="10798" y="4537"/>
                    <a:pt x="14245" y="8242"/>
                    <a:pt x="14018" y="13066"/>
                  </a:cubicBezTo>
                  <a:cubicBezTo>
                    <a:pt x="14170" y="12657"/>
                    <a:pt x="14336" y="12279"/>
                    <a:pt x="14517" y="11886"/>
                  </a:cubicBezTo>
                  <a:lnTo>
                    <a:pt x="15757" y="6216"/>
                  </a:lnTo>
                  <a:cubicBezTo>
                    <a:pt x="15833" y="5868"/>
                    <a:pt x="15939" y="5520"/>
                    <a:pt x="16075" y="5172"/>
                  </a:cubicBezTo>
                  <a:cubicBezTo>
                    <a:pt x="16075" y="5097"/>
                    <a:pt x="16090" y="5036"/>
                    <a:pt x="16090" y="4960"/>
                  </a:cubicBezTo>
                  <a:cubicBezTo>
                    <a:pt x="16120" y="2133"/>
                    <a:pt x="14079" y="1"/>
                    <a:pt x="11070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593017" y="3924523"/>
              <a:ext cx="610852" cy="305161"/>
            </a:xfrm>
            <a:custGeom>
              <a:avLst/>
              <a:gdLst/>
              <a:ahLst/>
              <a:cxnLst/>
              <a:rect l="l" t="t" r="r" b="b"/>
              <a:pathLst>
                <a:path w="17285" h="8635" extrusionOk="0">
                  <a:moveTo>
                    <a:pt x="8106" y="1"/>
                  </a:moveTo>
                  <a:cubicBezTo>
                    <a:pt x="4673" y="1"/>
                    <a:pt x="1271" y="2783"/>
                    <a:pt x="530" y="6216"/>
                  </a:cubicBezTo>
                  <a:lnTo>
                    <a:pt x="1" y="8635"/>
                  </a:lnTo>
                  <a:cubicBezTo>
                    <a:pt x="2299" y="6231"/>
                    <a:pt x="5505" y="4673"/>
                    <a:pt x="8756" y="4673"/>
                  </a:cubicBezTo>
                  <a:lnTo>
                    <a:pt x="14623" y="4673"/>
                  </a:lnTo>
                  <a:cubicBezTo>
                    <a:pt x="15500" y="4673"/>
                    <a:pt x="16377" y="4794"/>
                    <a:pt x="17209" y="5036"/>
                  </a:cubicBezTo>
                  <a:cubicBezTo>
                    <a:pt x="17285" y="2163"/>
                    <a:pt x="15228" y="1"/>
                    <a:pt x="1220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361248" y="3920777"/>
              <a:ext cx="572932" cy="462813"/>
            </a:xfrm>
            <a:custGeom>
              <a:avLst/>
              <a:gdLst/>
              <a:ahLst/>
              <a:cxnLst/>
              <a:rect l="l" t="t" r="r" b="b"/>
              <a:pathLst>
                <a:path w="16212" h="13096" extrusionOk="0">
                  <a:moveTo>
                    <a:pt x="7123" y="1"/>
                  </a:moveTo>
                  <a:cubicBezTo>
                    <a:pt x="4174" y="1"/>
                    <a:pt x="1241" y="2072"/>
                    <a:pt x="1" y="4825"/>
                  </a:cubicBezTo>
                  <a:cubicBezTo>
                    <a:pt x="3978" y="5611"/>
                    <a:pt x="6548" y="8922"/>
                    <a:pt x="6382" y="13096"/>
                  </a:cubicBezTo>
                  <a:lnTo>
                    <a:pt x="6397" y="13096"/>
                  </a:lnTo>
                  <a:cubicBezTo>
                    <a:pt x="7894" y="8862"/>
                    <a:pt x="11856" y="5520"/>
                    <a:pt x="16211" y="4794"/>
                  </a:cubicBezTo>
                  <a:cubicBezTo>
                    <a:pt x="16166" y="2057"/>
                    <a:pt x="14155" y="1"/>
                    <a:pt x="11206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645192" y="3920777"/>
              <a:ext cx="655204" cy="581449"/>
            </a:xfrm>
            <a:custGeom>
              <a:avLst/>
              <a:gdLst/>
              <a:ahLst/>
              <a:cxnLst/>
              <a:rect l="l" t="t" r="r" b="b"/>
              <a:pathLst>
                <a:path w="18540" h="16453" extrusionOk="0">
                  <a:moveTo>
                    <a:pt x="9436" y="1"/>
                  </a:moveTo>
                  <a:cubicBezTo>
                    <a:pt x="6003" y="1"/>
                    <a:pt x="2616" y="2798"/>
                    <a:pt x="1860" y="6231"/>
                  </a:cubicBezTo>
                  <a:lnTo>
                    <a:pt x="182" y="13897"/>
                  </a:lnTo>
                  <a:cubicBezTo>
                    <a:pt x="0" y="14729"/>
                    <a:pt x="0" y="15606"/>
                    <a:pt x="182" y="16453"/>
                  </a:cubicBezTo>
                  <a:lnTo>
                    <a:pt x="529" y="14669"/>
                  </a:lnTo>
                  <a:cubicBezTo>
                    <a:pt x="1618" y="9134"/>
                    <a:pt x="7001" y="4643"/>
                    <a:pt x="12536" y="4643"/>
                  </a:cubicBezTo>
                  <a:lnTo>
                    <a:pt x="18539" y="4643"/>
                  </a:lnTo>
                  <a:cubicBezTo>
                    <a:pt x="18418" y="1982"/>
                    <a:pt x="16422" y="1"/>
                    <a:pt x="135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356510" y="4129212"/>
              <a:ext cx="862543" cy="772214"/>
            </a:xfrm>
            <a:custGeom>
              <a:avLst/>
              <a:gdLst/>
              <a:ahLst/>
              <a:cxnLst/>
              <a:rect l="l" t="t" r="r" b="b"/>
              <a:pathLst>
                <a:path w="24407" h="21851" extrusionOk="0">
                  <a:moveTo>
                    <a:pt x="11130" y="0"/>
                  </a:moveTo>
                  <a:cubicBezTo>
                    <a:pt x="6216" y="0"/>
                    <a:pt x="1422" y="4007"/>
                    <a:pt x="469" y="8922"/>
                  </a:cubicBezTo>
                  <a:lnTo>
                    <a:pt x="1" y="11235"/>
                  </a:lnTo>
                  <a:cubicBezTo>
                    <a:pt x="3826" y="13277"/>
                    <a:pt x="6306" y="17193"/>
                    <a:pt x="6457" y="21851"/>
                  </a:cubicBezTo>
                  <a:cubicBezTo>
                    <a:pt x="8408" y="14985"/>
                    <a:pt x="15016" y="9723"/>
                    <a:pt x="22199" y="9723"/>
                  </a:cubicBezTo>
                  <a:lnTo>
                    <a:pt x="23741" y="9723"/>
                  </a:lnTo>
                  <a:lnTo>
                    <a:pt x="23892" y="8922"/>
                  </a:lnTo>
                  <a:cubicBezTo>
                    <a:pt x="23998" y="8393"/>
                    <a:pt x="24150" y="7863"/>
                    <a:pt x="24316" y="7349"/>
                  </a:cubicBezTo>
                  <a:cubicBezTo>
                    <a:pt x="24407" y="3176"/>
                    <a:pt x="21367" y="0"/>
                    <a:pt x="16997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275134" y="4132392"/>
              <a:ext cx="337214" cy="371989"/>
            </a:xfrm>
            <a:custGeom>
              <a:avLst/>
              <a:gdLst/>
              <a:ahLst/>
              <a:cxnLst/>
              <a:rect l="l" t="t" r="r" b="b"/>
              <a:pathLst>
                <a:path w="9542" h="10526" extrusionOk="0">
                  <a:moveTo>
                    <a:pt x="9542" y="1"/>
                  </a:moveTo>
                  <a:cubicBezTo>
                    <a:pt x="5096" y="621"/>
                    <a:pt x="1044" y="4341"/>
                    <a:pt x="152" y="8832"/>
                  </a:cubicBezTo>
                  <a:lnTo>
                    <a:pt x="0" y="9633"/>
                  </a:lnTo>
                  <a:lnTo>
                    <a:pt x="4628" y="9633"/>
                  </a:lnTo>
                  <a:cubicBezTo>
                    <a:pt x="4666" y="9633"/>
                    <a:pt x="4704" y="9633"/>
                    <a:pt x="4742" y="9633"/>
                  </a:cubicBezTo>
                  <a:cubicBezTo>
                    <a:pt x="6382" y="9633"/>
                    <a:pt x="8005" y="9949"/>
                    <a:pt x="9542" y="10525"/>
                  </a:cubicBezTo>
                  <a:lnTo>
                    <a:pt x="9542" y="1"/>
                  </a:ln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554002" y="4129212"/>
              <a:ext cx="850280" cy="768998"/>
            </a:xfrm>
            <a:custGeom>
              <a:avLst/>
              <a:gdLst/>
              <a:ahLst/>
              <a:cxnLst/>
              <a:rect l="l" t="t" r="r" b="b"/>
              <a:pathLst>
                <a:path w="24060" h="21760" extrusionOk="0">
                  <a:moveTo>
                    <a:pt x="10783" y="0"/>
                  </a:moveTo>
                  <a:cubicBezTo>
                    <a:pt x="5868" y="0"/>
                    <a:pt x="1075" y="4007"/>
                    <a:pt x="122" y="8922"/>
                  </a:cubicBezTo>
                  <a:lnTo>
                    <a:pt x="1" y="9527"/>
                  </a:lnTo>
                  <a:lnTo>
                    <a:pt x="7925" y="9527"/>
                  </a:lnTo>
                  <a:cubicBezTo>
                    <a:pt x="15138" y="9527"/>
                    <a:pt x="20460" y="14834"/>
                    <a:pt x="20627" y="21760"/>
                  </a:cubicBezTo>
                  <a:cubicBezTo>
                    <a:pt x="20853" y="20989"/>
                    <a:pt x="21126" y="20248"/>
                    <a:pt x="21458" y="19537"/>
                  </a:cubicBezTo>
                  <a:lnTo>
                    <a:pt x="23545" y="8922"/>
                  </a:lnTo>
                  <a:cubicBezTo>
                    <a:pt x="23651" y="8393"/>
                    <a:pt x="23802" y="7863"/>
                    <a:pt x="23968" y="7349"/>
                  </a:cubicBezTo>
                  <a:cubicBezTo>
                    <a:pt x="24059" y="3176"/>
                    <a:pt x="21020" y="0"/>
                    <a:pt x="16650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23998" y="4129212"/>
              <a:ext cx="913327" cy="526919"/>
            </a:xfrm>
            <a:custGeom>
              <a:avLst/>
              <a:gdLst/>
              <a:ahLst/>
              <a:cxnLst/>
              <a:rect l="l" t="t" r="r" b="b"/>
              <a:pathLst>
                <a:path w="25844" h="14910" extrusionOk="0">
                  <a:moveTo>
                    <a:pt x="11841" y="0"/>
                  </a:moveTo>
                  <a:cubicBezTo>
                    <a:pt x="6926" y="0"/>
                    <a:pt x="2148" y="4007"/>
                    <a:pt x="1180" y="8922"/>
                  </a:cubicBezTo>
                  <a:lnTo>
                    <a:pt x="1" y="14910"/>
                  </a:lnTo>
                  <a:cubicBezTo>
                    <a:pt x="3040" y="11734"/>
                    <a:pt x="7274" y="9723"/>
                    <a:pt x="11720" y="9723"/>
                  </a:cubicBezTo>
                  <a:lnTo>
                    <a:pt x="20142" y="9723"/>
                  </a:lnTo>
                  <a:cubicBezTo>
                    <a:pt x="20185" y="9723"/>
                    <a:pt x="20227" y="9723"/>
                    <a:pt x="20269" y="9723"/>
                  </a:cubicBezTo>
                  <a:cubicBezTo>
                    <a:pt x="21738" y="9723"/>
                    <a:pt x="23191" y="9979"/>
                    <a:pt x="24573" y="10449"/>
                  </a:cubicBezTo>
                  <a:lnTo>
                    <a:pt x="24875" y="8922"/>
                  </a:lnTo>
                  <a:cubicBezTo>
                    <a:pt x="25843" y="4007"/>
                    <a:pt x="22622" y="0"/>
                    <a:pt x="17708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643436" y="4124405"/>
              <a:ext cx="879082" cy="770059"/>
            </a:xfrm>
            <a:custGeom>
              <a:avLst/>
              <a:gdLst/>
              <a:ahLst/>
              <a:cxnLst/>
              <a:rect l="l" t="t" r="r" b="b"/>
              <a:pathLst>
                <a:path w="24875" h="21790" extrusionOk="0">
                  <a:moveTo>
                    <a:pt x="10887" y="0"/>
                  </a:moveTo>
                  <a:cubicBezTo>
                    <a:pt x="5973" y="0"/>
                    <a:pt x="1195" y="3992"/>
                    <a:pt x="227" y="8907"/>
                  </a:cubicBezTo>
                  <a:lnTo>
                    <a:pt x="0" y="10026"/>
                  </a:lnTo>
                  <a:cubicBezTo>
                    <a:pt x="5519" y="11326"/>
                    <a:pt x="9330" y="15968"/>
                    <a:pt x="9527" y="21790"/>
                  </a:cubicBezTo>
                  <a:cubicBezTo>
                    <a:pt x="11341" y="15394"/>
                    <a:pt x="17178" y="10404"/>
                    <a:pt x="23756" y="9738"/>
                  </a:cubicBezTo>
                  <a:lnTo>
                    <a:pt x="23922" y="8907"/>
                  </a:lnTo>
                  <a:cubicBezTo>
                    <a:pt x="24875" y="3992"/>
                    <a:pt x="21669" y="0"/>
                    <a:pt x="16755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59611" y="4124405"/>
              <a:ext cx="955523" cy="816036"/>
            </a:xfrm>
            <a:custGeom>
              <a:avLst/>
              <a:gdLst/>
              <a:ahLst/>
              <a:cxnLst/>
              <a:rect l="l" t="t" r="r" b="b"/>
              <a:pathLst>
                <a:path w="27038" h="23091" extrusionOk="0">
                  <a:moveTo>
                    <a:pt x="13035" y="0"/>
                  </a:moveTo>
                  <a:cubicBezTo>
                    <a:pt x="8121" y="0"/>
                    <a:pt x="3342" y="3992"/>
                    <a:pt x="2374" y="8907"/>
                  </a:cubicBezTo>
                  <a:lnTo>
                    <a:pt x="227" y="19885"/>
                  </a:lnTo>
                  <a:cubicBezTo>
                    <a:pt x="0" y="20943"/>
                    <a:pt x="0" y="22032"/>
                    <a:pt x="197" y="23090"/>
                  </a:cubicBezTo>
                  <a:cubicBezTo>
                    <a:pt x="1634" y="15590"/>
                    <a:pt x="8620" y="9663"/>
                    <a:pt x="16241" y="9663"/>
                  </a:cubicBezTo>
                  <a:lnTo>
                    <a:pt x="24664" y="9663"/>
                  </a:lnTo>
                  <a:cubicBezTo>
                    <a:pt x="25087" y="9663"/>
                    <a:pt x="25510" y="9678"/>
                    <a:pt x="25919" y="9708"/>
                  </a:cubicBezTo>
                  <a:lnTo>
                    <a:pt x="26070" y="8907"/>
                  </a:lnTo>
                  <a:cubicBezTo>
                    <a:pt x="27038" y="3992"/>
                    <a:pt x="23817" y="0"/>
                    <a:pt x="18902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370034" y="4529470"/>
              <a:ext cx="1214706" cy="614032"/>
            </a:xfrm>
            <a:custGeom>
              <a:avLst/>
              <a:gdLst/>
              <a:ahLst/>
              <a:cxnLst/>
              <a:rect l="l" t="t" r="r" b="b"/>
              <a:pathLst>
                <a:path w="34372" h="17375" extrusionOk="0">
                  <a:moveTo>
                    <a:pt x="14683" y="0"/>
                  </a:moveTo>
                  <a:cubicBezTo>
                    <a:pt x="7622" y="0"/>
                    <a:pt x="1165" y="5746"/>
                    <a:pt x="273" y="12793"/>
                  </a:cubicBezTo>
                  <a:lnTo>
                    <a:pt x="0" y="15016"/>
                  </a:lnTo>
                  <a:cubicBezTo>
                    <a:pt x="1875" y="14532"/>
                    <a:pt x="3811" y="14290"/>
                    <a:pt x="5747" y="14275"/>
                  </a:cubicBezTo>
                  <a:lnTo>
                    <a:pt x="18751" y="14275"/>
                  </a:lnTo>
                  <a:cubicBezTo>
                    <a:pt x="18804" y="14274"/>
                    <a:pt x="18858" y="14274"/>
                    <a:pt x="18911" y="14274"/>
                  </a:cubicBezTo>
                  <a:cubicBezTo>
                    <a:pt x="22757" y="14274"/>
                    <a:pt x="26523" y="15346"/>
                    <a:pt x="29775" y="17375"/>
                  </a:cubicBezTo>
                  <a:lnTo>
                    <a:pt x="33328" y="17375"/>
                  </a:lnTo>
                  <a:lnTo>
                    <a:pt x="33903" y="12793"/>
                  </a:lnTo>
                  <a:cubicBezTo>
                    <a:pt x="34009" y="12037"/>
                    <a:pt x="34160" y="11296"/>
                    <a:pt x="34371" y="10555"/>
                  </a:cubicBezTo>
                  <a:cubicBezTo>
                    <a:pt x="34054" y="4567"/>
                    <a:pt x="29381" y="0"/>
                    <a:pt x="2310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662200" y="4529470"/>
              <a:ext cx="950151" cy="614032"/>
            </a:xfrm>
            <a:custGeom>
              <a:avLst/>
              <a:gdLst/>
              <a:ahLst/>
              <a:cxnLst/>
              <a:rect l="l" t="t" r="r" b="b"/>
              <a:pathLst>
                <a:path w="26886" h="17375" extrusionOk="0">
                  <a:moveTo>
                    <a:pt x="14985" y="0"/>
                  </a:moveTo>
                  <a:cubicBezTo>
                    <a:pt x="7924" y="0"/>
                    <a:pt x="1467" y="5746"/>
                    <a:pt x="575" y="12793"/>
                  </a:cubicBezTo>
                  <a:lnTo>
                    <a:pt x="0" y="17375"/>
                  </a:lnTo>
                  <a:lnTo>
                    <a:pt x="15212" y="17375"/>
                  </a:lnTo>
                  <a:cubicBezTo>
                    <a:pt x="17949" y="15923"/>
                    <a:pt x="20943" y="15016"/>
                    <a:pt x="24028" y="14698"/>
                  </a:cubicBezTo>
                  <a:cubicBezTo>
                    <a:pt x="25359" y="13488"/>
                    <a:pt x="26342" y="11946"/>
                    <a:pt x="26886" y="10222"/>
                  </a:cubicBezTo>
                  <a:lnTo>
                    <a:pt x="26886" y="514"/>
                  </a:lnTo>
                  <a:cubicBezTo>
                    <a:pt x="25752" y="166"/>
                    <a:pt x="24588" y="0"/>
                    <a:pt x="23393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069847" y="4522509"/>
              <a:ext cx="1241459" cy="620994"/>
            </a:xfrm>
            <a:custGeom>
              <a:avLst/>
              <a:gdLst/>
              <a:ahLst/>
              <a:cxnLst/>
              <a:rect l="l" t="t" r="r" b="b"/>
              <a:pathLst>
                <a:path w="35129" h="17572" extrusionOk="0">
                  <a:moveTo>
                    <a:pt x="14623" y="0"/>
                  </a:moveTo>
                  <a:cubicBezTo>
                    <a:pt x="7577" y="0"/>
                    <a:pt x="1120" y="5731"/>
                    <a:pt x="228" y="12793"/>
                  </a:cubicBezTo>
                  <a:lnTo>
                    <a:pt x="1" y="14608"/>
                  </a:lnTo>
                  <a:cubicBezTo>
                    <a:pt x="3086" y="14910"/>
                    <a:pt x="6050" y="15938"/>
                    <a:pt x="8681" y="17572"/>
                  </a:cubicBezTo>
                  <a:lnTo>
                    <a:pt x="30924" y="17572"/>
                  </a:lnTo>
                  <a:cubicBezTo>
                    <a:pt x="31862" y="17042"/>
                    <a:pt x="32814" y="16589"/>
                    <a:pt x="33812" y="16196"/>
                  </a:cubicBezTo>
                  <a:lnTo>
                    <a:pt x="34236" y="12793"/>
                  </a:lnTo>
                  <a:cubicBezTo>
                    <a:pt x="35128" y="5731"/>
                    <a:pt x="30108" y="0"/>
                    <a:pt x="23046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753650" y="4522509"/>
              <a:ext cx="1254782" cy="620994"/>
            </a:xfrm>
            <a:custGeom>
              <a:avLst/>
              <a:gdLst/>
              <a:ahLst/>
              <a:cxnLst/>
              <a:rect l="l" t="t" r="r" b="b"/>
              <a:pathLst>
                <a:path w="35506" h="17572" extrusionOk="0">
                  <a:moveTo>
                    <a:pt x="15001" y="0"/>
                  </a:moveTo>
                  <a:cubicBezTo>
                    <a:pt x="7955" y="0"/>
                    <a:pt x="1498" y="5731"/>
                    <a:pt x="606" y="12793"/>
                  </a:cubicBezTo>
                  <a:lnTo>
                    <a:pt x="1" y="17572"/>
                  </a:lnTo>
                  <a:lnTo>
                    <a:pt x="10283" y="17572"/>
                  </a:lnTo>
                  <a:cubicBezTo>
                    <a:pt x="13822" y="15560"/>
                    <a:pt x="17814" y="14502"/>
                    <a:pt x="21897" y="14472"/>
                  </a:cubicBezTo>
                  <a:lnTo>
                    <a:pt x="34402" y="14472"/>
                  </a:lnTo>
                  <a:lnTo>
                    <a:pt x="34614" y="12793"/>
                  </a:lnTo>
                  <a:cubicBezTo>
                    <a:pt x="35506" y="5731"/>
                    <a:pt x="30486" y="0"/>
                    <a:pt x="23424" y="0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199789" y="5048895"/>
              <a:ext cx="311593" cy="94605"/>
            </a:xfrm>
            <a:custGeom>
              <a:avLst/>
              <a:gdLst/>
              <a:ahLst/>
              <a:cxnLst/>
              <a:rect l="l" t="t" r="r" b="b"/>
              <a:pathLst>
                <a:path w="8817" h="2677" extrusionOk="0">
                  <a:moveTo>
                    <a:pt x="8816" y="0"/>
                  </a:moveTo>
                  <a:lnTo>
                    <a:pt x="8816" y="0"/>
                  </a:lnTo>
                  <a:cubicBezTo>
                    <a:pt x="5731" y="318"/>
                    <a:pt x="2737" y="1225"/>
                    <a:pt x="0" y="2677"/>
                  </a:cubicBezTo>
                  <a:lnTo>
                    <a:pt x="1921" y="2677"/>
                  </a:lnTo>
                  <a:cubicBezTo>
                    <a:pt x="4476" y="2677"/>
                    <a:pt x="6926" y="1724"/>
                    <a:pt x="8816" y="0"/>
                  </a:cubicBezTo>
                  <a:close/>
                </a:path>
              </a:pathLst>
            </a:custGeom>
            <a:solidFill>
              <a:srgbClr val="F39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479588" y="5122084"/>
              <a:ext cx="803738" cy="21416"/>
            </a:xfrm>
            <a:custGeom>
              <a:avLst/>
              <a:gdLst/>
              <a:ahLst/>
              <a:cxnLst/>
              <a:rect l="l" t="t" r="r" b="b"/>
              <a:pathLst>
                <a:path w="22743" h="606" extrusionOk="0">
                  <a:moveTo>
                    <a:pt x="4915" y="1"/>
                  </a:moveTo>
                  <a:cubicBezTo>
                    <a:pt x="3267" y="1"/>
                    <a:pt x="1603" y="197"/>
                    <a:pt x="0" y="606"/>
                  </a:cubicBezTo>
                  <a:lnTo>
                    <a:pt x="22743" y="606"/>
                  </a:lnTo>
                  <a:cubicBezTo>
                    <a:pt x="21170" y="197"/>
                    <a:pt x="19552" y="1"/>
                    <a:pt x="179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433942" y="5122084"/>
              <a:ext cx="803773" cy="21416"/>
            </a:xfrm>
            <a:custGeom>
              <a:avLst/>
              <a:gdLst/>
              <a:ahLst/>
              <a:cxnLst/>
              <a:rect l="l" t="t" r="r" b="b"/>
              <a:pathLst>
                <a:path w="22744" h="606" extrusionOk="0">
                  <a:moveTo>
                    <a:pt x="4915" y="1"/>
                  </a:moveTo>
                  <a:cubicBezTo>
                    <a:pt x="3267" y="1"/>
                    <a:pt x="1603" y="197"/>
                    <a:pt x="0" y="606"/>
                  </a:cubicBezTo>
                  <a:lnTo>
                    <a:pt x="22743" y="606"/>
                  </a:lnTo>
                  <a:cubicBezTo>
                    <a:pt x="21170" y="197"/>
                    <a:pt x="19552" y="1"/>
                    <a:pt x="17934" y="1"/>
                  </a:cubicBezTo>
                  <a:close/>
                </a:path>
              </a:pathLst>
            </a:custGeom>
            <a:solidFill>
              <a:srgbClr val="EB5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2"/>
          <p:cNvSpPr txBox="1">
            <a:spLocks noGrp="1"/>
          </p:cNvSpPr>
          <p:nvPr>
            <p:ph type="title"/>
          </p:nvPr>
        </p:nvSpPr>
        <p:spPr>
          <a:xfrm>
            <a:off x="960000" y="1147200"/>
            <a:ext cx="10272000" cy="24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3" name="Google Shape;73;p2"/>
          <p:cNvSpPr txBox="1">
            <a:spLocks noGrp="1"/>
          </p:cNvSpPr>
          <p:nvPr>
            <p:ph type="subTitle" idx="1"/>
          </p:nvPr>
        </p:nvSpPr>
        <p:spPr>
          <a:xfrm>
            <a:off x="960000" y="2356800"/>
            <a:ext cx="10272000" cy="15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4711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 txBox="1">
            <a:spLocks noGrp="1"/>
          </p:cNvSpPr>
          <p:nvPr>
            <p:ph type="title"/>
          </p:nvPr>
        </p:nvSpPr>
        <p:spPr>
          <a:xfrm>
            <a:off x="1850800" y="1796533"/>
            <a:ext cx="8490400" cy="32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5732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7040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960000" y="53336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2658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2398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474833"/>
            <a:ext cx="102720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0" name="Google Shape;110;p11"/>
          <p:cNvSpPr txBox="1">
            <a:spLocks noGrp="1"/>
          </p:cNvSpPr>
          <p:nvPr>
            <p:ph type="body" idx="1"/>
          </p:nvPr>
        </p:nvSpPr>
        <p:spPr>
          <a:xfrm>
            <a:off x="960000" y="4202967"/>
            <a:ext cx="10272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26736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752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13"/>
          <p:cNvGrpSpPr/>
          <p:nvPr/>
        </p:nvGrpSpPr>
        <p:grpSpPr>
          <a:xfrm>
            <a:off x="-28549" y="26"/>
            <a:ext cx="12231697" cy="5582839"/>
            <a:chOff x="-21413" y="18"/>
            <a:chExt cx="9173773" cy="4187129"/>
          </a:xfrm>
        </p:grpSpPr>
        <p:sp>
          <p:nvSpPr>
            <p:cNvPr id="114" name="Google Shape;114;p13"/>
            <p:cNvSpPr/>
            <p:nvPr/>
          </p:nvSpPr>
          <p:spPr>
            <a:xfrm>
              <a:off x="5139922" y="4039259"/>
              <a:ext cx="4012438" cy="147888"/>
            </a:xfrm>
            <a:custGeom>
              <a:avLst/>
              <a:gdLst/>
              <a:ahLst/>
              <a:cxnLst/>
              <a:rect l="l" t="t" r="r" b="b"/>
              <a:pathLst>
                <a:path w="124697" h="4596" extrusionOk="0">
                  <a:moveTo>
                    <a:pt x="0" y="1"/>
                  </a:moveTo>
                  <a:lnTo>
                    <a:pt x="0" y="4596"/>
                  </a:lnTo>
                  <a:lnTo>
                    <a:pt x="124696" y="4596"/>
                  </a:lnTo>
                  <a:lnTo>
                    <a:pt x="124696" y="4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6B8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-21413" y="18"/>
              <a:ext cx="5161368" cy="4184459"/>
            </a:xfrm>
            <a:custGeom>
              <a:avLst/>
              <a:gdLst/>
              <a:ahLst/>
              <a:cxnLst/>
              <a:rect l="l" t="t" r="r" b="b"/>
              <a:pathLst>
                <a:path w="160403" h="130043" extrusionOk="0">
                  <a:moveTo>
                    <a:pt x="109124" y="0"/>
                  </a:moveTo>
                  <a:cubicBezTo>
                    <a:pt x="70159" y="37176"/>
                    <a:pt x="19900" y="85013"/>
                    <a:pt x="0" y="103960"/>
                  </a:cubicBezTo>
                  <a:lnTo>
                    <a:pt x="0" y="129073"/>
                  </a:lnTo>
                  <a:cubicBezTo>
                    <a:pt x="19866" y="129207"/>
                    <a:pt x="93000" y="129708"/>
                    <a:pt x="160402" y="130042"/>
                  </a:cubicBezTo>
                  <a:lnTo>
                    <a:pt x="160402" y="0"/>
                  </a:lnTo>
                  <a:close/>
                </a:path>
              </a:pathLst>
            </a:custGeom>
            <a:solidFill>
              <a:srgbClr val="F6B8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13"/>
            <p:cNvSpPr/>
            <p:nvPr/>
          </p:nvSpPr>
          <p:spPr>
            <a:xfrm>
              <a:off x="-21413" y="18"/>
              <a:ext cx="9173773" cy="4145749"/>
            </a:xfrm>
            <a:custGeom>
              <a:avLst/>
              <a:gdLst/>
              <a:ahLst/>
              <a:cxnLst/>
              <a:rect l="l" t="t" r="r" b="b"/>
              <a:pathLst>
                <a:path w="285099" h="128840" extrusionOk="0">
                  <a:moveTo>
                    <a:pt x="128940" y="0"/>
                  </a:moveTo>
                  <a:cubicBezTo>
                    <a:pt x="87152" y="34921"/>
                    <a:pt x="22607" y="88672"/>
                    <a:pt x="0" y="107486"/>
                  </a:cubicBezTo>
                  <a:lnTo>
                    <a:pt x="0" y="128839"/>
                  </a:lnTo>
                  <a:cubicBezTo>
                    <a:pt x="19950" y="128438"/>
                    <a:pt x="93000" y="126934"/>
                    <a:pt x="160402" y="125447"/>
                  </a:cubicBezTo>
                  <a:lnTo>
                    <a:pt x="285015" y="125949"/>
                  </a:lnTo>
                  <a:lnTo>
                    <a:pt x="285098" y="89641"/>
                  </a:lnTo>
                  <a:lnTo>
                    <a:pt x="285098" y="89641"/>
                  </a:lnTo>
                  <a:lnTo>
                    <a:pt x="160402" y="105364"/>
                  </a:lnTo>
                  <a:lnTo>
                    <a:pt x="160402" y="5046"/>
                  </a:lnTo>
                  <a:lnTo>
                    <a:pt x="168974" y="0"/>
                  </a:ln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13"/>
            <p:cNvSpPr/>
            <p:nvPr/>
          </p:nvSpPr>
          <p:spPr>
            <a:xfrm>
              <a:off x="-21413" y="18"/>
              <a:ext cx="9173773" cy="4088216"/>
            </a:xfrm>
            <a:custGeom>
              <a:avLst/>
              <a:gdLst/>
              <a:ahLst/>
              <a:cxnLst/>
              <a:rect l="l" t="t" r="r" b="b"/>
              <a:pathLst>
                <a:path w="285099" h="127052" extrusionOk="0">
                  <a:moveTo>
                    <a:pt x="168974" y="0"/>
                  </a:moveTo>
                  <a:lnTo>
                    <a:pt x="160402" y="5013"/>
                  </a:lnTo>
                  <a:lnTo>
                    <a:pt x="160402" y="5046"/>
                  </a:lnTo>
                  <a:cubicBezTo>
                    <a:pt x="117127" y="32932"/>
                    <a:pt x="34771" y="85798"/>
                    <a:pt x="0" y="108121"/>
                  </a:cubicBezTo>
                  <a:lnTo>
                    <a:pt x="0" y="127051"/>
                  </a:lnTo>
                  <a:cubicBezTo>
                    <a:pt x="28288" y="123242"/>
                    <a:pt x="95506" y="114169"/>
                    <a:pt x="160402" y="105364"/>
                  </a:cubicBezTo>
                  <a:lnTo>
                    <a:pt x="160402" y="105681"/>
                  </a:lnTo>
                  <a:lnTo>
                    <a:pt x="285098" y="89608"/>
                  </a:lnTo>
                  <a:lnTo>
                    <a:pt x="285098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 rot="-422648">
            <a:off x="3733776" y="3499541"/>
            <a:ext cx="2178845" cy="13707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 hasCustomPrompt="1"/>
          </p:nvPr>
        </p:nvSpPr>
        <p:spPr>
          <a:xfrm rot="-425470">
            <a:off x="7593818" y="1516715"/>
            <a:ext cx="1007708" cy="97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3"/>
          </p:nvPr>
        </p:nvSpPr>
        <p:spPr>
          <a:xfrm rot="-425195">
            <a:off x="8380001" y="1366788"/>
            <a:ext cx="1553064" cy="9428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"/>
          </p:nvPr>
        </p:nvSpPr>
        <p:spPr>
          <a:xfrm rot="-425640">
            <a:off x="7735483" y="2179233"/>
            <a:ext cx="2199236" cy="74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4" hasCustomPrompt="1"/>
          </p:nvPr>
        </p:nvSpPr>
        <p:spPr>
          <a:xfrm rot="-426647">
            <a:off x="5097229" y="1836225"/>
            <a:ext cx="998480" cy="97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5"/>
          </p:nvPr>
        </p:nvSpPr>
        <p:spPr>
          <a:xfrm rot="-425752">
            <a:off x="5875525" y="1709353"/>
            <a:ext cx="1560755" cy="91984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6"/>
          </p:nvPr>
        </p:nvSpPr>
        <p:spPr>
          <a:xfrm rot="-425717">
            <a:off x="5229650" y="2499504"/>
            <a:ext cx="2198839" cy="74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7" hasCustomPrompt="1"/>
          </p:nvPr>
        </p:nvSpPr>
        <p:spPr>
          <a:xfrm rot="-425444">
            <a:off x="8574929" y="2728705"/>
            <a:ext cx="994808" cy="97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8"/>
          </p:nvPr>
        </p:nvSpPr>
        <p:spPr>
          <a:xfrm rot="-425413">
            <a:off x="9348301" y="2582160"/>
            <a:ext cx="1552271" cy="9403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9"/>
          </p:nvPr>
        </p:nvSpPr>
        <p:spPr>
          <a:xfrm rot="-425953">
            <a:off x="8703654" y="3391627"/>
            <a:ext cx="2204097" cy="74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3" hasCustomPrompt="1"/>
          </p:nvPr>
        </p:nvSpPr>
        <p:spPr>
          <a:xfrm rot="-425437">
            <a:off x="6072343" y="3048737"/>
            <a:ext cx="991584" cy="97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4"/>
          </p:nvPr>
        </p:nvSpPr>
        <p:spPr>
          <a:xfrm rot="-425184">
            <a:off x="6843679" y="2922743"/>
            <a:ext cx="1472044" cy="92465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15"/>
          </p:nvPr>
        </p:nvSpPr>
        <p:spPr>
          <a:xfrm rot="-425717">
            <a:off x="6197850" y="3712259"/>
            <a:ext cx="2198839" cy="74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64157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133" name="Google Shape;133;p14"/>
          <p:cNvSpPr txBox="1">
            <a:spLocks noGrp="1"/>
          </p:cNvSpPr>
          <p:nvPr>
            <p:ph type="subTitle" idx="1"/>
          </p:nvPr>
        </p:nvSpPr>
        <p:spPr>
          <a:xfrm>
            <a:off x="1076333" y="2406751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34" name="Google Shape;134;p14"/>
          <p:cNvSpPr txBox="1">
            <a:spLocks noGrp="1"/>
          </p:cNvSpPr>
          <p:nvPr>
            <p:ph type="subTitle" idx="2"/>
          </p:nvPr>
        </p:nvSpPr>
        <p:spPr>
          <a:xfrm>
            <a:off x="1076333" y="2000851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subTitle" idx="3"/>
          </p:nvPr>
        </p:nvSpPr>
        <p:spPr>
          <a:xfrm>
            <a:off x="1076333" y="3770800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4"/>
          </p:nvPr>
        </p:nvSpPr>
        <p:spPr>
          <a:xfrm>
            <a:off x="1076333" y="3364900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5"/>
          </p:nvPr>
        </p:nvSpPr>
        <p:spPr>
          <a:xfrm>
            <a:off x="1076333" y="5134851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subTitle" idx="6"/>
          </p:nvPr>
        </p:nvSpPr>
        <p:spPr>
          <a:xfrm>
            <a:off x="1076333" y="4728951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7"/>
          </p:nvPr>
        </p:nvSpPr>
        <p:spPr>
          <a:xfrm>
            <a:off x="8730567" y="2406751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8"/>
          </p:nvPr>
        </p:nvSpPr>
        <p:spPr>
          <a:xfrm>
            <a:off x="8730567" y="2000851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9"/>
          </p:nvPr>
        </p:nvSpPr>
        <p:spPr>
          <a:xfrm>
            <a:off x="8730567" y="3770800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13"/>
          </p:nvPr>
        </p:nvSpPr>
        <p:spPr>
          <a:xfrm>
            <a:off x="8730567" y="3364900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subTitle" idx="14"/>
          </p:nvPr>
        </p:nvSpPr>
        <p:spPr>
          <a:xfrm>
            <a:off x="8730567" y="5134851"/>
            <a:ext cx="23672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subTitle" idx="15"/>
          </p:nvPr>
        </p:nvSpPr>
        <p:spPr>
          <a:xfrm>
            <a:off x="8730567" y="4728951"/>
            <a:ext cx="23672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35297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960000" y="2474100"/>
            <a:ext cx="70444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067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subTitle" idx="1"/>
          </p:nvPr>
        </p:nvSpPr>
        <p:spPr>
          <a:xfrm>
            <a:off x="960000" y="977833"/>
            <a:ext cx="7044400" cy="14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9909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Section 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 flipH="1">
            <a:off x="959984" y="2491367"/>
            <a:ext cx="4386000" cy="25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 flipH="1">
            <a:off x="959984" y="5073233"/>
            <a:ext cx="4386000" cy="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1" name="Google Shape;151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672933" y="3459233"/>
            <a:ext cx="2160400" cy="19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19241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ive columns">
  <p:cSld name="Five column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7"/>
          <p:cNvGrpSpPr/>
          <p:nvPr/>
        </p:nvGrpSpPr>
        <p:grpSpPr>
          <a:xfrm>
            <a:off x="4868395" y="1876275"/>
            <a:ext cx="8250704" cy="3586108"/>
            <a:chOff x="3651296" y="1407206"/>
            <a:chExt cx="6188028" cy="2689581"/>
          </a:xfrm>
        </p:grpSpPr>
        <p:sp>
          <p:nvSpPr>
            <p:cNvPr id="154" name="Google Shape;154;p17"/>
            <p:cNvSpPr/>
            <p:nvPr/>
          </p:nvSpPr>
          <p:spPr>
            <a:xfrm>
              <a:off x="8960600" y="2448983"/>
              <a:ext cx="163660" cy="681833"/>
            </a:xfrm>
            <a:custGeom>
              <a:avLst/>
              <a:gdLst/>
              <a:ahLst/>
              <a:cxnLst/>
              <a:rect l="l" t="t" r="r" b="b"/>
              <a:pathLst>
                <a:path w="4526" h="18856" extrusionOk="0">
                  <a:moveTo>
                    <a:pt x="2423" y="1"/>
                  </a:moveTo>
                  <a:cubicBezTo>
                    <a:pt x="1234" y="1"/>
                    <a:pt x="182" y="4189"/>
                    <a:pt x="91" y="9398"/>
                  </a:cubicBezTo>
                  <a:cubicBezTo>
                    <a:pt x="1" y="14602"/>
                    <a:pt x="891" y="18841"/>
                    <a:pt x="2097" y="18856"/>
                  </a:cubicBezTo>
                  <a:cubicBezTo>
                    <a:pt x="2102" y="18856"/>
                    <a:pt x="2106" y="18856"/>
                    <a:pt x="2110" y="18856"/>
                  </a:cubicBezTo>
                  <a:cubicBezTo>
                    <a:pt x="3296" y="18856"/>
                    <a:pt x="4345" y="14659"/>
                    <a:pt x="4435" y="9474"/>
                  </a:cubicBezTo>
                  <a:cubicBezTo>
                    <a:pt x="4526" y="4270"/>
                    <a:pt x="3621" y="31"/>
                    <a:pt x="2429" y="1"/>
                  </a:cubicBezTo>
                  <a:cubicBezTo>
                    <a:pt x="2427" y="1"/>
                    <a:pt x="2425" y="1"/>
                    <a:pt x="2423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9033137" y="2448983"/>
              <a:ext cx="806187" cy="692753"/>
            </a:xfrm>
            <a:custGeom>
              <a:avLst/>
              <a:gdLst/>
              <a:ahLst/>
              <a:cxnLst/>
              <a:rect l="l" t="t" r="r" b="b"/>
              <a:pathLst>
                <a:path w="22295" h="19158" extrusionOk="0">
                  <a:moveTo>
                    <a:pt x="333" y="1"/>
                  </a:moveTo>
                  <a:cubicBezTo>
                    <a:pt x="333" y="1"/>
                    <a:pt x="4586" y="9790"/>
                    <a:pt x="1" y="18856"/>
                  </a:cubicBezTo>
                  <a:lnTo>
                    <a:pt x="16865" y="19157"/>
                  </a:lnTo>
                  <a:cubicBezTo>
                    <a:pt x="16865" y="19157"/>
                    <a:pt x="22295" y="10575"/>
                    <a:pt x="17197" y="303"/>
                  </a:cubicBezTo>
                  <a:lnTo>
                    <a:pt x="333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8783342" y="2553739"/>
              <a:ext cx="106383" cy="464728"/>
            </a:xfrm>
            <a:custGeom>
              <a:avLst/>
              <a:gdLst/>
              <a:ahLst/>
              <a:cxnLst/>
              <a:rect l="l" t="t" r="r" b="b"/>
              <a:pathLst>
                <a:path w="2942" h="12852" extrusionOk="0">
                  <a:moveTo>
                    <a:pt x="1509" y="0"/>
                  </a:moveTo>
                  <a:cubicBezTo>
                    <a:pt x="1102" y="0"/>
                    <a:pt x="181" y="1508"/>
                    <a:pt x="91" y="6411"/>
                  </a:cubicBezTo>
                  <a:cubicBezTo>
                    <a:pt x="0" y="11690"/>
                    <a:pt x="875" y="12852"/>
                    <a:pt x="1283" y="12852"/>
                  </a:cubicBezTo>
                  <a:cubicBezTo>
                    <a:pt x="1284" y="12852"/>
                    <a:pt x="1285" y="12852"/>
                    <a:pt x="1286" y="12852"/>
                  </a:cubicBezTo>
                  <a:cubicBezTo>
                    <a:pt x="1681" y="12852"/>
                    <a:pt x="2806" y="9991"/>
                    <a:pt x="2866" y="6456"/>
                  </a:cubicBezTo>
                  <a:cubicBezTo>
                    <a:pt x="2942" y="2911"/>
                    <a:pt x="1901" y="15"/>
                    <a:pt x="1509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8828072" y="2553739"/>
              <a:ext cx="273297" cy="468561"/>
            </a:xfrm>
            <a:custGeom>
              <a:avLst/>
              <a:gdLst/>
              <a:ahLst/>
              <a:cxnLst/>
              <a:rect l="l" t="t" r="r" b="b"/>
              <a:pathLst>
                <a:path w="7558" h="12958" extrusionOk="0">
                  <a:moveTo>
                    <a:pt x="242" y="0"/>
                  </a:moveTo>
                  <a:cubicBezTo>
                    <a:pt x="242" y="0"/>
                    <a:pt x="2746" y="5536"/>
                    <a:pt x="0" y="12852"/>
                  </a:cubicBezTo>
                  <a:lnTo>
                    <a:pt x="5672" y="12957"/>
                  </a:lnTo>
                  <a:cubicBezTo>
                    <a:pt x="5672" y="12957"/>
                    <a:pt x="7557" y="7074"/>
                    <a:pt x="5898" y="106"/>
                  </a:cubicBezTo>
                  <a:lnTo>
                    <a:pt x="242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8620802" y="2477369"/>
              <a:ext cx="356755" cy="79118"/>
            </a:xfrm>
            <a:custGeom>
              <a:avLst/>
              <a:gdLst/>
              <a:ahLst/>
              <a:cxnLst/>
              <a:rect l="l" t="t" r="r" b="b"/>
              <a:pathLst>
                <a:path w="9866" h="2188" extrusionOk="0">
                  <a:moveTo>
                    <a:pt x="0" y="0"/>
                  </a:moveTo>
                  <a:lnTo>
                    <a:pt x="3952" y="2082"/>
                  </a:lnTo>
                  <a:lnTo>
                    <a:pt x="9865" y="2187"/>
                  </a:lnTo>
                  <a:lnTo>
                    <a:pt x="6864" y="1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8609881" y="3017349"/>
              <a:ext cx="358924" cy="74200"/>
            </a:xfrm>
            <a:custGeom>
              <a:avLst/>
              <a:gdLst/>
              <a:ahLst/>
              <a:cxnLst/>
              <a:rect l="l" t="t" r="r" b="b"/>
              <a:pathLst>
                <a:path w="9926" h="2052" extrusionOk="0">
                  <a:moveTo>
                    <a:pt x="4028" y="0"/>
                  </a:moveTo>
                  <a:lnTo>
                    <a:pt x="1" y="1931"/>
                  </a:lnTo>
                  <a:lnTo>
                    <a:pt x="6864" y="2052"/>
                  </a:lnTo>
                  <a:lnTo>
                    <a:pt x="9926" y="106"/>
                  </a:lnTo>
                  <a:lnTo>
                    <a:pt x="4028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8868969" y="2490459"/>
              <a:ext cx="120015" cy="592916"/>
            </a:xfrm>
            <a:custGeom>
              <a:avLst/>
              <a:gdLst/>
              <a:ahLst/>
              <a:cxnLst/>
              <a:rect l="l" t="t" r="r" b="b"/>
              <a:pathLst>
                <a:path w="3319" h="16397" extrusionOk="0">
                  <a:moveTo>
                    <a:pt x="287" y="0"/>
                  </a:moveTo>
                  <a:lnTo>
                    <a:pt x="151" y="8206"/>
                  </a:lnTo>
                  <a:lnTo>
                    <a:pt x="1" y="16397"/>
                  </a:lnTo>
                  <a:lnTo>
                    <a:pt x="3093" y="14677"/>
                  </a:lnTo>
                  <a:lnTo>
                    <a:pt x="3213" y="8251"/>
                  </a:lnTo>
                  <a:lnTo>
                    <a:pt x="3319" y="1825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8573359" y="2549364"/>
              <a:ext cx="213272" cy="468019"/>
            </a:xfrm>
            <a:custGeom>
              <a:avLst/>
              <a:gdLst/>
              <a:ahLst/>
              <a:cxnLst/>
              <a:rect l="l" t="t" r="r" b="b"/>
              <a:pathLst>
                <a:path w="5898" h="12943" extrusionOk="0">
                  <a:moveTo>
                    <a:pt x="241" y="0"/>
                  </a:moveTo>
                  <a:lnTo>
                    <a:pt x="121" y="6426"/>
                  </a:lnTo>
                  <a:lnTo>
                    <a:pt x="0" y="12852"/>
                  </a:lnTo>
                  <a:lnTo>
                    <a:pt x="5038" y="12942"/>
                  </a:lnTo>
                  <a:lnTo>
                    <a:pt x="5898" y="6532"/>
                  </a:lnTo>
                  <a:lnTo>
                    <a:pt x="5264" y="91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3651296" y="1407206"/>
              <a:ext cx="5186573" cy="2689581"/>
            </a:xfrm>
            <a:custGeom>
              <a:avLst/>
              <a:gdLst/>
              <a:ahLst/>
              <a:cxnLst/>
              <a:rect l="l" t="t" r="r" b="b"/>
              <a:pathLst>
                <a:path w="143434" h="74380" extrusionOk="0">
                  <a:moveTo>
                    <a:pt x="33125" y="1"/>
                  </a:moveTo>
                  <a:cubicBezTo>
                    <a:pt x="33125" y="1"/>
                    <a:pt x="1" y="33246"/>
                    <a:pt x="32688" y="74379"/>
                  </a:cubicBezTo>
                  <a:lnTo>
                    <a:pt x="143208" y="44559"/>
                  </a:lnTo>
                  <a:lnTo>
                    <a:pt x="143434" y="31707"/>
                  </a:lnTo>
                  <a:lnTo>
                    <a:pt x="33125" y="1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" name="Google Shape;163;p17"/>
          <p:cNvGrpSpPr/>
          <p:nvPr/>
        </p:nvGrpSpPr>
        <p:grpSpPr>
          <a:xfrm>
            <a:off x="-927083" y="1876275"/>
            <a:ext cx="8250661" cy="3586108"/>
            <a:chOff x="-695312" y="1407206"/>
            <a:chExt cx="6187996" cy="2689581"/>
          </a:xfrm>
        </p:grpSpPr>
        <p:sp>
          <p:nvSpPr>
            <p:cNvPr id="164" name="Google Shape;164;p17"/>
            <p:cNvSpPr/>
            <p:nvPr/>
          </p:nvSpPr>
          <p:spPr>
            <a:xfrm>
              <a:off x="19757" y="2448983"/>
              <a:ext cx="163696" cy="681833"/>
            </a:xfrm>
            <a:custGeom>
              <a:avLst/>
              <a:gdLst/>
              <a:ahLst/>
              <a:cxnLst/>
              <a:rect l="l" t="t" r="r" b="b"/>
              <a:pathLst>
                <a:path w="4527" h="18856" extrusionOk="0">
                  <a:moveTo>
                    <a:pt x="2104" y="1"/>
                  </a:moveTo>
                  <a:cubicBezTo>
                    <a:pt x="2102" y="1"/>
                    <a:pt x="2100" y="1"/>
                    <a:pt x="2098" y="1"/>
                  </a:cubicBezTo>
                  <a:cubicBezTo>
                    <a:pt x="906" y="31"/>
                    <a:pt x="1" y="4270"/>
                    <a:pt x="91" y="9474"/>
                  </a:cubicBezTo>
                  <a:cubicBezTo>
                    <a:pt x="182" y="14659"/>
                    <a:pt x="1230" y="18856"/>
                    <a:pt x="2417" y="18856"/>
                  </a:cubicBezTo>
                  <a:cubicBezTo>
                    <a:pt x="2421" y="18856"/>
                    <a:pt x="2425" y="18856"/>
                    <a:pt x="2429" y="18856"/>
                  </a:cubicBezTo>
                  <a:cubicBezTo>
                    <a:pt x="3636" y="18841"/>
                    <a:pt x="4526" y="14602"/>
                    <a:pt x="4436" y="9398"/>
                  </a:cubicBezTo>
                  <a:cubicBezTo>
                    <a:pt x="4345" y="4189"/>
                    <a:pt x="3293" y="1"/>
                    <a:pt x="2104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7"/>
            <p:cNvSpPr/>
            <p:nvPr/>
          </p:nvSpPr>
          <p:spPr>
            <a:xfrm>
              <a:off x="-695312" y="2448983"/>
              <a:ext cx="806187" cy="692753"/>
            </a:xfrm>
            <a:custGeom>
              <a:avLst/>
              <a:gdLst/>
              <a:ahLst/>
              <a:cxnLst/>
              <a:rect l="l" t="t" r="r" b="b"/>
              <a:pathLst>
                <a:path w="22295" h="19158" extrusionOk="0">
                  <a:moveTo>
                    <a:pt x="21963" y="1"/>
                  </a:moveTo>
                  <a:lnTo>
                    <a:pt x="5099" y="303"/>
                  </a:lnTo>
                  <a:cubicBezTo>
                    <a:pt x="1" y="10575"/>
                    <a:pt x="5431" y="19157"/>
                    <a:pt x="5431" y="19157"/>
                  </a:cubicBezTo>
                  <a:lnTo>
                    <a:pt x="22295" y="18856"/>
                  </a:lnTo>
                  <a:cubicBezTo>
                    <a:pt x="17709" y="9790"/>
                    <a:pt x="21963" y="1"/>
                    <a:pt x="21963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7"/>
            <p:cNvSpPr/>
            <p:nvPr/>
          </p:nvSpPr>
          <p:spPr>
            <a:xfrm>
              <a:off x="254292" y="2553739"/>
              <a:ext cx="106419" cy="464728"/>
            </a:xfrm>
            <a:custGeom>
              <a:avLst/>
              <a:gdLst/>
              <a:ahLst/>
              <a:cxnLst/>
              <a:rect l="l" t="t" r="r" b="b"/>
              <a:pathLst>
                <a:path w="2943" h="12852" extrusionOk="0">
                  <a:moveTo>
                    <a:pt x="1434" y="0"/>
                  </a:moveTo>
                  <a:cubicBezTo>
                    <a:pt x="1042" y="15"/>
                    <a:pt x="1" y="2911"/>
                    <a:pt x="76" y="6456"/>
                  </a:cubicBezTo>
                  <a:cubicBezTo>
                    <a:pt x="137" y="9991"/>
                    <a:pt x="1262" y="12852"/>
                    <a:pt x="1672" y="12852"/>
                  </a:cubicBezTo>
                  <a:cubicBezTo>
                    <a:pt x="1673" y="12852"/>
                    <a:pt x="1674" y="12852"/>
                    <a:pt x="1675" y="12852"/>
                  </a:cubicBezTo>
                  <a:cubicBezTo>
                    <a:pt x="2067" y="12852"/>
                    <a:pt x="2942" y="11690"/>
                    <a:pt x="2852" y="6411"/>
                  </a:cubicBezTo>
                  <a:cubicBezTo>
                    <a:pt x="2761" y="1508"/>
                    <a:pt x="1841" y="0"/>
                    <a:pt x="1434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7"/>
            <p:cNvSpPr/>
            <p:nvPr/>
          </p:nvSpPr>
          <p:spPr>
            <a:xfrm>
              <a:off x="42682" y="2553739"/>
              <a:ext cx="273297" cy="468561"/>
            </a:xfrm>
            <a:custGeom>
              <a:avLst/>
              <a:gdLst/>
              <a:ahLst/>
              <a:cxnLst/>
              <a:rect l="l" t="t" r="r" b="b"/>
              <a:pathLst>
                <a:path w="7558" h="12958" extrusionOk="0">
                  <a:moveTo>
                    <a:pt x="7331" y="0"/>
                  </a:moveTo>
                  <a:lnTo>
                    <a:pt x="1660" y="106"/>
                  </a:lnTo>
                  <a:cubicBezTo>
                    <a:pt x="0" y="7074"/>
                    <a:pt x="1886" y="12957"/>
                    <a:pt x="1886" y="12957"/>
                  </a:cubicBezTo>
                  <a:lnTo>
                    <a:pt x="7557" y="12852"/>
                  </a:lnTo>
                  <a:cubicBezTo>
                    <a:pt x="4812" y="5536"/>
                    <a:pt x="7331" y="0"/>
                    <a:pt x="733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7"/>
            <p:cNvSpPr/>
            <p:nvPr/>
          </p:nvSpPr>
          <p:spPr>
            <a:xfrm>
              <a:off x="167038" y="2477369"/>
              <a:ext cx="356212" cy="79118"/>
            </a:xfrm>
            <a:custGeom>
              <a:avLst/>
              <a:gdLst/>
              <a:ahLst/>
              <a:cxnLst/>
              <a:rect l="l" t="t" r="r" b="b"/>
              <a:pathLst>
                <a:path w="9851" h="2188" extrusionOk="0">
                  <a:moveTo>
                    <a:pt x="9850" y="0"/>
                  </a:moveTo>
                  <a:lnTo>
                    <a:pt x="2987" y="121"/>
                  </a:lnTo>
                  <a:lnTo>
                    <a:pt x="0" y="2187"/>
                  </a:lnTo>
                  <a:lnTo>
                    <a:pt x="0" y="2187"/>
                  </a:lnTo>
                  <a:lnTo>
                    <a:pt x="5898" y="2082"/>
                  </a:lnTo>
                  <a:lnTo>
                    <a:pt x="9850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7"/>
            <p:cNvSpPr/>
            <p:nvPr/>
          </p:nvSpPr>
          <p:spPr>
            <a:xfrm>
              <a:off x="175210" y="3017349"/>
              <a:ext cx="358924" cy="74200"/>
            </a:xfrm>
            <a:custGeom>
              <a:avLst/>
              <a:gdLst/>
              <a:ahLst/>
              <a:cxnLst/>
              <a:rect l="l" t="t" r="r" b="b"/>
              <a:pathLst>
                <a:path w="9926" h="2052" extrusionOk="0">
                  <a:moveTo>
                    <a:pt x="5899" y="0"/>
                  </a:moveTo>
                  <a:lnTo>
                    <a:pt x="1" y="106"/>
                  </a:lnTo>
                  <a:lnTo>
                    <a:pt x="3063" y="2052"/>
                  </a:lnTo>
                  <a:lnTo>
                    <a:pt x="9926" y="1931"/>
                  </a:lnTo>
                  <a:lnTo>
                    <a:pt x="5899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7"/>
            <p:cNvSpPr/>
            <p:nvPr/>
          </p:nvSpPr>
          <p:spPr>
            <a:xfrm>
              <a:off x="155032" y="2490459"/>
              <a:ext cx="120051" cy="592916"/>
            </a:xfrm>
            <a:custGeom>
              <a:avLst/>
              <a:gdLst/>
              <a:ahLst/>
              <a:cxnLst/>
              <a:rect l="l" t="t" r="r" b="b"/>
              <a:pathLst>
                <a:path w="3320" h="16397" extrusionOk="0">
                  <a:moveTo>
                    <a:pt x="3033" y="0"/>
                  </a:moveTo>
                  <a:lnTo>
                    <a:pt x="1" y="1825"/>
                  </a:lnTo>
                  <a:lnTo>
                    <a:pt x="106" y="8251"/>
                  </a:lnTo>
                  <a:lnTo>
                    <a:pt x="227" y="14677"/>
                  </a:lnTo>
                  <a:lnTo>
                    <a:pt x="3319" y="16397"/>
                  </a:lnTo>
                  <a:lnTo>
                    <a:pt x="3168" y="8206"/>
                  </a:lnTo>
                  <a:lnTo>
                    <a:pt x="303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17"/>
            <p:cNvSpPr/>
            <p:nvPr/>
          </p:nvSpPr>
          <p:spPr>
            <a:xfrm>
              <a:off x="357385" y="2549364"/>
              <a:ext cx="213308" cy="468019"/>
            </a:xfrm>
            <a:custGeom>
              <a:avLst/>
              <a:gdLst/>
              <a:ahLst/>
              <a:cxnLst/>
              <a:rect l="l" t="t" r="r" b="b"/>
              <a:pathLst>
                <a:path w="5899" h="12943" extrusionOk="0">
                  <a:moveTo>
                    <a:pt x="5657" y="0"/>
                  </a:moveTo>
                  <a:lnTo>
                    <a:pt x="634" y="91"/>
                  </a:lnTo>
                  <a:lnTo>
                    <a:pt x="1" y="6532"/>
                  </a:lnTo>
                  <a:lnTo>
                    <a:pt x="861" y="12942"/>
                  </a:lnTo>
                  <a:lnTo>
                    <a:pt x="5899" y="12852"/>
                  </a:lnTo>
                  <a:lnTo>
                    <a:pt x="5778" y="6426"/>
                  </a:lnTo>
                  <a:lnTo>
                    <a:pt x="5657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306110" y="1407206"/>
              <a:ext cx="5186573" cy="2689581"/>
            </a:xfrm>
            <a:custGeom>
              <a:avLst/>
              <a:gdLst/>
              <a:ahLst/>
              <a:cxnLst/>
              <a:rect l="l" t="t" r="r" b="b"/>
              <a:pathLst>
                <a:path w="143434" h="74380" extrusionOk="0">
                  <a:moveTo>
                    <a:pt x="110310" y="1"/>
                  </a:moveTo>
                  <a:lnTo>
                    <a:pt x="1" y="31707"/>
                  </a:lnTo>
                  <a:lnTo>
                    <a:pt x="242" y="44559"/>
                  </a:lnTo>
                  <a:lnTo>
                    <a:pt x="110747" y="74379"/>
                  </a:lnTo>
                  <a:cubicBezTo>
                    <a:pt x="143434" y="33246"/>
                    <a:pt x="110310" y="1"/>
                    <a:pt x="110310" y="1"/>
                  </a:cubicBez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" name="Google Shape;173;p17"/>
          <p:cNvGrpSpPr/>
          <p:nvPr/>
        </p:nvGrpSpPr>
        <p:grpSpPr>
          <a:xfrm>
            <a:off x="-461628" y="2583907"/>
            <a:ext cx="7527797" cy="4554060"/>
            <a:chOff x="-346221" y="1937930"/>
            <a:chExt cx="5645848" cy="3415545"/>
          </a:xfrm>
        </p:grpSpPr>
        <p:sp>
          <p:nvSpPr>
            <p:cNvPr id="174" name="Google Shape;174;p17"/>
            <p:cNvSpPr/>
            <p:nvPr/>
          </p:nvSpPr>
          <p:spPr>
            <a:xfrm>
              <a:off x="201932" y="4486323"/>
              <a:ext cx="348582" cy="629763"/>
            </a:xfrm>
            <a:custGeom>
              <a:avLst/>
              <a:gdLst/>
              <a:ahLst/>
              <a:cxnLst/>
              <a:rect l="l" t="t" r="r" b="b"/>
              <a:pathLst>
                <a:path w="9640" h="17416" extrusionOk="0">
                  <a:moveTo>
                    <a:pt x="1316" y="1"/>
                  </a:moveTo>
                  <a:cubicBezTo>
                    <a:pt x="1240" y="1"/>
                    <a:pt x="1168" y="14"/>
                    <a:pt x="1102" y="43"/>
                  </a:cubicBezTo>
                  <a:cubicBezTo>
                    <a:pt x="1" y="525"/>
                    <a:pt x="770" y="4779"/>
                    <a:pt x="2822" y="9560"/>
                  </a:cubicBezTo>
                  <a:cubicBezTo>
                    <a:pt x="4749" y="14068"/>
                    <a:pt x="7129" y="17416"/>
                    <a:pt x="8323" y="17416"/>
                  </a:cubicBezTo>
                  <a:cubicBezTo>
                    <a:pt x="8400" y="17416"/>
                    <a:pt x="8472" y="17402"/>
                    <a:pt x="8538" y="17374"/>
                  </a:cubicBezTo>
                  <a:cubicBezTo>
                    <a:pt x="9640" y="16906"/>
                    <a:pt x="8855" y="12638"/>
                    <a:pt x="6804" y="7856"/>
                  </a:cubicBezTo>
                  <a:cubicBezTo>
                    <a:pt x="4876" y="3362"/>
                    <a:pt x="2508" y="1"/>
                    <a:pt x="1316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-346221" y="4486757"/>
              <a:ext cx="859632" cy="866719"/>
            </a:xfrm>
            <a:custGeom>
              <a:avLst/>
              <a:gdLst/>
              <a:ahLst/>
              <a:cxnLst/>
              <a:rect l="l" t="t" r="r" b="b"/>
              <a:pathLst>
                <a:path w="23773" h="23969" extrusionOk="0">
                  <a:moveTo>
                    <a:pt x="16352" y="0"/>
                  </a:moveTo>
                  <a:lnTo>
                    <a:pt x="845" y="6652"/>
                  </a:lnTo>
                  <a:cubicBezTo>
                    <a:pt x="1" y="18086"/>
                    <a:pt x="8267" y="23969"/>
                    <a:pt x="8267" y="23969"/>
                  </a:cubicBezTo>
                  <a:lnTo>
                    <a:pt x="23773" y="17332"/>
                  </a:lnTo>
                  <a:cubicBezTo>
                    <a:pt x="16095" y="10665"/>
                    <a:pt x="16351" y="1"/>
                    <a:pt x="16352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7"/>
            <p:cNvSpPr/>
            <p:nvPr/>
          </p:nvSpPr>
          <p:spPr>
            <a:xfrm>
              <a:off x="463226" y="4504801"/>
              <a:ext cx="223107" cy="427917"/>
            </a:xfrm>
            <a:custGeom>
              <a:avLst/>
              <a:gdLst/>
              <a:ahLst/>
              <a:cxnLst/>
              <a:rect l="l" t="t" r="r" b="b"/>
              <a:pathLst>
                <a:path w="6170" h="11834" extrusionOk="0">
                  <a:moveTo>
                    <a:pt x="441" y="0"/>
                  </a:moveTo>
                  <a:cubicBezTo>
                    <a:pt x="411" y="0"/>
                    <a:pt x="385" y="5"/>
                    <a:pt x="362" y="14"/>
                  </a:cubicBezTo>
                  <a:cubicBezTo>
                    <a:pt x="0" y="180"/>
                    <a:pt x="136" y="3242"/>
                    <a:pt x="1539" y="6500"/>
                  </a:cubicBezTo>
                  <a:cubicBezTo>
                    <a:pt x="2892" y="9658"/>
                    <a:pt x="4920" y="11834"/>
                    <a:pt x="5386" y="11834"/>
                  </a:cubicBezTo>
                  <a:cubicBezTo>
                    <a:pt x="5403" y="11834"/>
                    <a:pt x="5418" y="11831"/>
                    <a:pt x="5430" y="11825"/>
                  </a:cubicBezTo>
                  <a:cubicBezTo>
                    <a:pt x="5807" y="11674"/>
                    <a:pt x="6169" y="10271"/>
                    <a:pt x="4088" y="5414"/>
                  </a:cubicBezTo>
                  <a:cubicBezTo>
                    <a:pt x="2273" y="1174"/>
                    <a:pt x="911" y="0"/>
                    <a:pt x="441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7"/>
            <p:cNvSpPr/>
            <p:nvPr/>
          </p:nvSpPr>
          <p:spPr>
            <a:xfrm>
              <a:off x="289223" y="4504764"/>
              <a:ext cx="371472" cy="508373"/>
            </a:xfrm>
            <a:custGeom>
              <a:avLst/>
              <a:gdLst/>
              <a:ahLst/>
              <a:cxnLst/>
              <a:rect l="l" t="t" r="r" b="b"/>
              <a:pathLst>
                <a:path w="10273" h="14059" extrusionOk="0">
                  <a:moveTo>
                    <a:pt x="5204" y="0"/>
                  </a:moveTo>
                  <a:lnTo>
                    <a:pt x="0" y="2248"/>
                  </a:lnTo>
                  <a:cubicBezTo>
                    <a:pt x="1101" y="9322"/>
                    <a:pt x="5069" y="14058"/>
                    <a:pt x="5069" y="14058"/>
                  </a:cubicBezTo>
                  <a:lnTo>
                    <a:pt x="10272" y="11811"/>
                  </a:lnTo>
                  <a:cubicBezTo>
                    <a:pt x="4978" y="6064"/>
                    <a:pt x="5204" y="0"/>
                    <a:pt x="520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7"/>
            <p:cNvSpPr/>
            <p:nvPr/>
          </p:nvSpPr>
          <p:spPr>
            <a:xfrm>
              <a:off x="348128" y="4352566"/>
              <a:ext cx="300562" cy="207848"/>
            </a:xfrm>
            <a:custGeom>
              <a:avLst/>
              <a:gdLst/>
              <a:ahLst/>
              <a:cxnLst/>
              <a:rect l="l" t="t" r="r" b="b"/>
              <a:pathLst>
                <a:path w="8312" h="5748" extrusionOk="0">
                  <a:moveTo>
                    <a:pt x="8312" y="1"/>
                  </a:moveTo>
                  <a:lnTo>
                    <a:pt x="1991" y="2701"/>
                  </a:lnTo>
                  <a:lnTo>
                    <a:pt x="0" y="5748"/>
                  </a:lnTo>
                  <a:lnTo>
                    <a:pt x="5431" y="3425"/>
                  </a:lnTo>
                  <a:lnTo>
                    <a:pt x="8312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7"/>
            <p:cNvSpPr/>
            <p:nvPr/>
          </p:nvSpPr>
          <p:spPr>
            <a:xfrm>
              <a:off x="531388" y="4903467"/>
              <a:ext cx="357839" cy="107468"/>
            </a:xfrm>
            <a:custGeom>
              <a:avLst/>
              <a:gdLst/>
              <a:ahLst/>
              <a:cxnLst/>
              <a:rect l="l" t="t" r="r" b="b"/>
              <a:pathLst>
                <a:path w="9896" h="2972" extrusionOk="0">
                  <a:moveTo>
                    <a:pt x="5431" y="0"/>
                  </a:moveTo>
                  <a:lnTo>
                    <a:pt x="1" y="2323"/>
                  </a:lnTo>
                  <a:lnTo>
                    <a:pt x="3575" y="2972"/>
                  </a:lnTo>
                  <a:lnTo>
                    <a:pt x="9896" y="272"/>
                  </a:lnTo>
                  <a:lnTo>
                    <a:pt x="543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7"/>
            <p:cNvSpPr/>
            <p:nvPr/>
          </p:nvSpPr>
          <p:spPr>
            <a:xfrm>
              <a:off x="337208" y="4462204"/>
              <a:ext cx="310397" cy="545474"/>
            </a:xfrm>
            <a:custGeom>
              <a:avLst/>
              <a:gdLst/>
              <a:ahLst/>
              <a:cxnLst/>
              <a:rect l="l" t="t" r="r" b="b"/>
              <a:pathLst>
                <a:path w="8584" h="15085" extrusionOk="0">
                  <a:moveTo>
                    <a:pt x="2128" y="1"/>
                  </a:moveTo>
                  <a:lnTo>
                    <a:pt x="1" y="2851"/>
                  </a:lnTo>
                  <a:lnTo>
                    <a:pt x="2535" y="8749"/>
                  </a:lnTo>
                  <a:lnTo>
                    <a:pt x="5069" y="14662"/>
                  </a:lnTo>
                  <a:lnTo>
                    <a:pt x="8583" y="15084"/>
                  </a:lnTo>
                  <a:lnTo>
                    <a:pt x="5355" y="7543"/>
                  </a:lnTo>
                  <a:lnTo>
                    <a:pt x="2128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544478" y="4404384"/>
              <a:ext cx="350210" cy="499116"/>
            </a:xfrm>
            <a:custGeom>
              <a:avLst/>
              <a:gdLst/>
              <a:ahLst/>
              <a:cxnLst/>
              <a:rect l="l" t="t" r="r" b="b"/>
              <a:pathLst>
                <a:path w="9685" h="13803" extrusionOk="0">
                  <a:moveTo>
                    <a:pt x="4631" y="1"/>
                  </a:moveTo>
                  <a:lnTo>
                    <a:pt x="1" y="1992"/>
                  </a:lnTo>
                  <a:lnTo>
                    <a:pt x="1841" y="8191"/>
                  </a:lnTo>
                  <a:lnTo>
                    <a:pt x="5069" y="13802"/>
                  </a:lnTo>
                  <a:lnTo>
                    <a:pt x="9684" y="11811"/>
                  </a:lnTo>
                  <a:lnTo>
                    <a:pt x="7150" y="5914"/>
                  </a:lnTo>
                  <a:lnTo>
                    <a:pt x="4631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7"/>
            <p:cNvSpPr/>
            <p:nvPr/>
          </p:nvSpPr>
          <p:spPr>
            <a:xfrm>
              <a:off x="476316" y="1937930"/>
              <a:ext cx="4823310" cy="2994446"/>
            </a:xfrm>
            <a:custGeom>
              <a:avLst/>
              <a:gdLst/>
              <a:ahLst/>
              <a:cxnLst/>
              <a:rect l="l" t="t" r="r" b="b"/>
              <a:pathLst>
                <a:path w="133388" h="82811" extrusionOk="0">
                  <a:moveTo>
                    <a:pt x="90157" y="0"/>
                  </a:moveTo>
                  <a:lnTo>
                    <a:pt x="0" y="71000"/>
                  </a:lnTo>
                  <a:lnTo>
                    <a:pt x="5068" y="82811"/>
                  </a:lnTo>
                  <a:lnTo>
                    <a:pt x="118665" y="68692"/>
                  </a:lnTo>
                  <a:cubicBezTo>
                    <a:pt x="133387" y="18252"/>
                    <a:pt x="90157" y="0"/>
                    <a:pt x="90157" y="0"/>
                  </a:cubicBez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" name="Google Shape;183;p17"/>
          <p:cNvGrpSpPr/>
          <p:nvPr/>
        </p:nvGrpSpPr>
        <p:grpSpPr>
          <a:xfrm>
            <a:off x="5058938" y="-279984"/>
            <a:ext cx="7527836" cy="4554765"/>
            <a:chOff x="3794202" y="-209988"/>
            <a:chExt cx="5645877" cy="3416074"/>
          </a:xfrm>
        </p:grpSpPr>
        <p:sp>
          <p:nvSpPr>
            <p:cNvPr id="184" name="Google Shape;184;p17"/>
            <p:cNvSpPr/>
            <p:nvPr/>
          </p:nvSpPr>
          <p:spPr>
            <a:xfrm>
              <a:off x="8543346" y="27368"/>
              <a:ext cx="348582" cy="629871"/>
            </a:xfrm>
            <a:custGeom>
              <a:avLst/>
              <a:gdLst/>
              <a:ahLst/>
              <a:cxnLst/>
              <a:rect l="l" t="t" r="r" b="b"/>
              <a:pathLst>
                <a:path w="9640" h="17419" extrusionOk="0">
                  <a:moveTo>
                    <a:pt x="1316" y="1"/>
                  </a:moveTo>
                  <a:cubicBezTo>
                    <a:pt x="1239" y="1"/>
                    <a:pt x="1168" y="15"/>
                    <a:pt x="1102" y="43"/>
                  </a:cubicBezTo>
                  <a:cubicBezTo>
                    <a:pt x="0" y="525"/>
                    <a:pt x="770" y="4779"/>
                    <a:pt x="2821" y="9561"/>
                  </a:cubicBezTo>
                  <a:cubicBezTo>
                    <a:pt x="4746" y="14060"/>
                    <a:pt x="7121" y="17419"/>
                    <a:pt x="8317" y="17419"/>
                  </a:cubicBezTo>
                  <a:cubicBezTo>
                    <a:pt x="8396" y="17419"/>
                    <a:pt x="8470" y="17404"/>
                    <a:pt x="8538" y="17374"/>
                  </a:cubicBezTo>
                  <a:cubicBezTo>
                    <a:pt x="9639" y="16907"/>
                    <a:pt x="8855" y="12638"/>
                    <a:pt x="6803" y="7856"/>
                  </a:cubicBezTo>
                  <a:cubicBezTo>
                    <a:pt x="4875" y="3362"/>
                    <a:pt x="2508" y="1"/>
                    <a:pt x="1316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7"/>
            <p:cNvSpPr/>
            <p:nvPr/>
          </p:nvSpPr>
          <p:spPr>
            <a:xfrm>
              <a:off x="8579904" y="-209988"/>
              <a:ext cx="860174" cy="867261"/>
            </a:xfrm>
            <a:custGeom>
              <a:avLst/>
              <a:gdLst/>
              <a:ahLst/>
              <a:cxnLst/>
              <a:rect l="l" t="t" r="r" b="b"/>
              <a:pathLst>
                <a:path w="23788" h="23984" extrusionOk="0">
                  <a:moveTo>
                    <a:pt x="15521" y="0"/>
                  </a:moveTo>
                  <a:lnTo>
                    <a:pt x="0" y="6652"/>
                  </a:lnTo>
                  <a:cubicBezTo>
                    <a:pt x="7678" y="13304"/>
                    <a:pt x="7436" y="23983"/>
                    <a:pt x="7436" y="23983"/>
                  </a:cubicBezTo>
                  <a:lnTo>
                    <a:pt x="22943" y="17331"/>
                  </a:lnTo>
                  <a:cubicBezTo>
                    <a:pt x="23787" y="5898"/>
                    <a:pt x="15521" y="0"/>
                    <a:pt x="1552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7"/>
            <p:cNvSpPr/>
            <p:nvPr/>
          </p:nvSpPr>
          <p:spPr>
            <a:xfrm>
              <a:off x="8407528" y="210809"/>
              <a:ext cx="223107" cy="427954"/>
            </a:xfrm>
            <a:custGeom>
              <a:avLst/>
              <a:gdLst/>
              <a:ahLst/>
              <a:cxnLst/>
              <a:rect l="l" t="t" r="r" b="b"/>
              <a:pathLst>
                <a:path w="6170" h="11835" extrusionOk="0">
                  <a:moveTo>
                    <a:pt x="780" y="1"/>
                  </a:moveTo>
                  <a:cubicBezTo>
                    <a:pt x="765" y="1"/>
                    <a:pt x="751" y="3"/>
                    <a:pt x="740" y="8"/>
                  </a:cubicBezTo>
                  <a:cubicBezTo>
                    <a:pt x="363" y="174"/>
                    <a:pt x="1" y="1576"/>
                    <a:pt x="2082" y="6434"/>
                  </a:cubicBezTo>
                  <a:cubicBezTo>
                    <a:pt x="3889" y="10640"/>
                    <a:pt x="5247" y="11835"/>
                    <a:pt x="5710" y="11835"/>
                  </a:cubicBezTo>
                  <a:cubicBezTo>
                    <a:pt x="5742" y="11835"/>
                    <a:pt x="5770" y="11829"/>
                    <a:pt x="5793" y="11818"/>
                  </a:cubicBezTo>
                  <a:cubicBezTo>
                    <a:pt x="6170" y="11668"/>
                    <a:pt x="6019" y="8590"/>
                    <a:pt x="4631" y="5332"/>
                  </a:cubicBezTo>
                  <a:cubicBezTo>
                    <a:pt x="3274" y="2179"/>
                    <a:pt x="1238" y="1"/>
                    <a:pt x="78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7"/>
            <p:cNvSpPr/>
            <p:nvPr/>
          </p:nvSpPr>
          <p:spPr>
            <a:xfrm>
              <a:off x="8433166" y="130895"/>
              <a:ext cx="371472" cy="507831"/>
            </a:xfrm>
            <a:custGeom>
              <a:avLst/>
              <a:gdLst/>
              <a:ahLst/>
              <a:cxnLst/>
              <a:rect l="l" t="t" r="r" b="b"/>
              <a:pathLst>
                <a:path w="10273" h="14044" extrusionOk="0">
                  <a:moveTo>
                    <a:pt x="5204" y="0"/>
                  </a:moveTo>
                  <a:lnTo>
                    <a:pt x="0" y="2233"/>
                  </a:lnTo>
                  <a:cubicBezTo>
                    <a:pt x="5295" y="7980"/>
                    <a:pt x="5054" y="14044"/>
                    <a:pt x="5054" y="14044"/>
                  </a:cubicBezTo>
                  <a:lnTo>
                    <a:pt x="10273" y="11811"/>
                  </a:lnTo>
                  <a:cubicBezTo>
                    <a:pt x="9172" y="4737"/>
                    <a:pt x="5204" y="0"/>
                    <a:pt x="5204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7"/>
            <p:cNvSpPr/>
            <p:nvPr/>
          </p:nvSpPr>
          <p:spPr>
            <a:xfrm>
              <a:off x="8445171" y="583042"/>
              <a:ext cx="300020" cy="208426"/>
            </a:xfrm>
            <a:custGeom>
              <a:avLst/>
              <a:gdLst/>
              <a:ahLst/>
              <a:cxnLst/>
              <a:rect l="l" t="t" r="r" b="b"/>
              <a:pathLst>
                <a:path w="8297" h="5764" extrusionOk="0">
                  <a:moveTo>
                    <a:pt x="8297" y="1"/>
                  </a:moveTo>
                  <a:lnTo>
                    <a:pt x="2881" y="2339"/>
                  </a:lnTo>
                  <a:lnTo>
                    <a:pt x="0" y="5763"/>
                  </a:lnTo>
                  <a:lnTo>
                    <a:pt x="6305" y="3048"/>
                  </a:lnTo>
                  <a:lnTo>
                    <a:pt x="8297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7"/>
            <p:cNvSpPr/>
            <p:nvPr/>
          </p:nvSpPr>
          <p:spPr>
            <a:xfrm>
              <a:off x="8204633" y="132522"/>
              <a:ext cx="357839" cy="108046"/>
            </a:xfrm>
            <a:custGeom>
              <a:avLst/>
              <a:gdLst/>
              <a:ahLst/>
              <a:cxnLst/>
              <a:rect l="l" t="t" r="r" b="b"/>
              <a:pathLst>
                <a:path w="9896" h="2988" extrusionOk="0">
                  <a:moveTo>
                    <a:pt x="6305" y="1"/>
                  </a:moveTo>
                  <a:lnTo>
                    <a:pt x="0" y="2701"/>
                  </a:lnTo>
                  <a:lnTo>
                    <a:pt x="4465" y="2987"/>
                  </a:lnTo>
                  <a:lnTo>
                    <a:pt x="9895" y="649"/>
                  </a:lnTo>
                  <a:lnTo>
                    <a:pt x="6305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7"/>
            <p:cNvSpPr/>
            <p:nvPr/>
          </p:nvSpPr>
          <p:spPr>
            <a:xfrm>
              <a:off x="8446256" y="136355"/>
              <a:ext cx="310397" cy="544931"/>
            </a:xfrm>
            <a:custGeom>
              <a:avLst/>
              <a:gdLst/>
              <a:ahLst/>
              <a:cxnLst/>
              <a:rect l="l" t="t" r="r" b="b"/>
              <a:pathLst>
                <a:path w="8584" h="15070" extrusionOk="0">
                  <a:moveTo>
                    <a:pt x="1" y="0"/>
                  </a:moveTo>
                  <a:lnTo>
                    <a:pt x="3228" y="7527"/>
                  </a:lnTo>
                  <a:lnTo>
                    <a:pt x="6456" y="15069"/>
                  </a:lnTo>
                  <a:lnTo>
                    <a:pt x="8583" y="12233"/>
                  </a:lnTo>
                  <a:lnTo>
                    <a:pt x="6049" y="6320"/>
                  </a:lnTo>
                  <a:lnTo>
                    <a:pt x="3515" y="4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7"/>
            <p:cNvSpPr/>
            <p:nvPr/>
          </p:nvSpPr>
          <p:spPr>
            <a:xfrm>
              <a:off x="8198630" y="240533"/>
              <a:ext cx="350210" cy="498538"/>
            </a:xfrm>
            <a:custGeom>
              <a:avLst/>
              <a:gdLst/>
              <a:ahLst/>
              <a:cxnLst/>
              <a:rect l="l" t="t" r="r" b="b"/>
              <a:pathLst>
                <a:path w="9685" h="13787" extrusionOk="0">
                  <a:moveTo>
                    <a:pt x="4631" y="0"/>
                  </a:moveTo>
                  <a:lnTo>
                    <a:pt x="0" y="1976"/>
                  </a:lnTo>
                  <a:lnTo>
                    <a:pt x="2534" y="7889"/>
                  </a:lnTo>
                  <a:lnTo>
                    <a:pt x="5069" y="13787"/>
                  </a:lnTo>
                  <a:lnTo>
                    <a:pt x="9684" y="11811"/>
                  </a:lnTo>
                  <a:lnTo>
                    <a:pt x="7859" y="5612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7"/>
            <p:cNvSpPr/>
            <p:nvPr/>
          </p:nvSpPr>
          <p:spPr>
            <a:xfrm>
              <a:off x="3794202" y="211062"/>
              <a:ext cx="4822768" cy="2995024"/>
            </a:xfrm>
            <a:custGeom>
              <a:avLst/>
              <a:gdLst/>
              <a:ahLst/>
              <a:cxnLst/>
              <a:rect l="l" t="t" r="r" b="b"/>
              <a:pathLst>
                <a:path w="133373" h="82827" extrusionOk="0">
                  <a:moveTo>
                    <a:pt x="128320" y="1"/>
                  </a:moveTo>
                  <a:lnTo>
                    <a:pt x="14723" y="14134"/>
                  </a:lnTo>
                  <a:cubicBezTo>
                    <a:pt x="1" y="64560"/>
                    <a:pt x="43216" y="82826"/>
                    <a:pt x="43216" y="82826"/>
                  </a:cubicBezTo>
                  <a:lnTo>
                    <a:pt x="133373" y="11811"/>
                  </a:lnTo>
                  <a:lnTo>
                    <a:pt x="128320" y="1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" name="Google Shape;193;p17"/>
          <p:cNvGrpSpPr/>
          <p:nvPr/>
        </p:nvGrpSpPr>
        <p:grpSpPr>
          <a:xfrm>
            <a:off x="-461628" y="-279984"/>
            <a:ext cx="7527797" cy="4554765"/>
            <a:chOff x="-346221" y="-209988"/>
            <a:chExt cx="5645848" cy="3416074"/>
          </a:xfrm>
        </p:grpSpPr>
        <p:sp>
          <p:nvSpPr>
            <p:cNvPr id="194" name="Google Shape;194;p17"/>
            <p:cNvSpPr/>
            <p:nvPr/>
          </p:nvSpPr>
          <p:spPr>
            <a:xfrm>
              <a:off x="201932" y="27368"/>
              <a:ext cx="348582" cy="629871"/>
            </a:xfrm>
            <a:custGeom>
              <a:avLst/>
              <a:gdLst/>
              <a:ahLst/>
              <a:cxnLst/>
              <a:rect l="l" t="t" r="r" b="b"/>
              <a:pathLst>
                <a:path w="9640" h="17419" extrusionOk="0">
                  <a:moveTo>
                    <a:pt x="8324" y="1"/>
                  </a:moveTo>
                  <a:cubicBezTo>
                    <a:pt x="7131" y="1"/>
                    <a:pt x="4750" y="3362"/>
                    <a:pt x="2822" y="7856"/>
                  </a:cubicBezTo>
                  <a:cubicBezTo>
                    <a:pt x="770" y="12638"/>
                    <a:pt x="1" y="16907"/>
                    <a:pt x="1102" y="17374"/>
                  </a:cubicBezTo>
                  <a:cubicBezTo>
                    <a:pt x="1170" y="17404"/>
                    <a:pt x="1244" y="17419"/>
                    <a:pt x="1323" y="17419"/>
                  </a:cubicBezTo>
                  <a:cubicBezTo>
                    <a:pt x="2517" y="17419"/>
                    <a:pt x="4879" y="14060"/>
                    <a:pt x="6804" y="9561"/>
                  </a:cubicBezTo>
                  <a:cubicBezTo>
                    <a:pt x="8855" y="4779"/>
                    <a:pt x="9640" y="525"/>
                    <a:pt x="8538" y="43"/>
                  </a:cubicBezTo>
                  <a:cubicBezTo>
                    <a:pt x="8472" y="15"/>
                    <a:pt x="8401" y="1"/>
                    <a:pt x="8324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7"/>
            <p:cNvSpPr/>
            <p:nvPr/>
          </p:nvSpPr>
          <p:spPr>
            <a:xfrm>
              <a:off x="-346221" y="-209988"/>
              <a:ext cx="859632" cy="867261"/>
            </a:xfrm>
            <a:custGeom>
              <a:avLst/>
              <a:gdLst/>
              <a:ahLst/>
              <a:cxnLst/>
              <a:rect l="l" t="t" r="r" b="b"/>
              <a:pathLst>
                <a:path w="23773" h="23984" extrusionOk="0">
                  <a:moveTo>
                    <a:pt x="8267" y="0"/>
                  </a:moveTo>
                  <a:cubicBezTo>
                    <a:pt x="8267" y="0"/>
                    <a:pt x="1" y="5898"/>
                    <a:pt x="845" y="17331"/>
                  </a:cubicBezTo>
                  <a:lnTo>
                    <a:pt x="16352" y="23983"/>
                  </a:lnTo>
                  <a:cubicBezTo>
                    <a:pt x="16352" y="23983"/>
                    <a:pt x="16095" y="13304"/>
                    <a:pt x="23773" y="6652"/>
                  </a:cubicBezTo>
                  <a:lnTo>
                    <a:pt x="8267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7"/>
            <p:cNvSpPr/>
            <p:nvPr/>
          </p:nvSpPr>
          <p:spPr>
            <a:xfrm>
              <a:off x="463226" y="210809"/>
              <a:ext cx="223107" cy="427954"/>
            </a:xfrm>
            <a:custGeom>
              <a:avLst/>
              <a:gdLst/>
              <a:ahLst/>
              <a:cxnLst/>
              <a:rect l="l" t="t" r="r" b="b"/>
              <a:pathLst>
                <a:path w="6170" h="11835" extrusionOk="0">
                  <a:moveTo>
                    <a:pt x="5390" y="1"/>
                  </a:moveTo>
                  <a:cubicBezTo>
                    <a:pt x="4932" y="1"/>
                    <a:pt x="2896" y="2179"/>
                    <a:pt x="1539" y="5332"/>
                  </a:cubicBezTo>
                  <a:cubicBezTo>
                    <a:pt x="136" y="8590"/>
                    <a:pt x="0" y="11668"/>
                    <a:pt x="362" y="11818"/>
                  </a:cubicBezTo>
                  <a:cubicBezTo>
                    <a:pt x="386" y="11829"/>
                    <a:pt x="415" y="11835"/>
                    <a:pt x="447" y="11835"/>
                  </a:cubicBezTo>
                  <a:cubicBezTo>
                    <a:pt x="923" y="11835"/>
                    <a:pt x="2281" y="10640"/>
                    <a:pt x="4088" y="6434"/>
                  </a:cubicBezTo>
                  <a:cubicBezTo>
                    <a:pt x="6169" y="1576"/>
                    <a:pt x="5807" y="174"/>
                    <a:pt x="5430" y="8"/>
                  </a:cubicBezTo>
                  <a:cubicBezTo>
                    <a:pt x="5419" y="3"/>
                    <a:pt x="5405" y="1"/>
                    <a:pt x="5390" y="1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7"/>
            <p:cNvSpPr/>
            <p:nvPr/>
          </p:nvSpPr>
          <p:spPr>
            <a:xfrm>
              <a:off x="289223" y="130895"/>
              <a:ext cx="371472" cy="507831"/>
            </a:xfrm>
            <a:custGeom>
              <a:avLst/>
              <a:gdLst/>
              <a:ahLst/>
              <a:cxnLst/>
              <a:rect l="l" t="t" r="r" b="b"/>
              <a:pathLst>
                <a:path w="10273" h="14044" extrusionOk="0">
                  <a:moveTo>
                    <a:pt x="5069" y="0"/>
                  </a:moveTo>
                  <a:cubicBezTo>
                    <a:pt x="5069" y="0"/>
                    <a:pt x="1101" y="4737"/>
                    <a:pt x="0" y="11811"/>
                  </a:cubicBezTo>
                  <a:lnTo>
                    <a:pt x="5204" y="14044"/>
                  </a:lnTo>
                  <a:cubicBezTo>
                    <a:pt x="5204" y="14044"/>
                    <a:pt x="4978" y="7980"/>
                    <a:pt x="10272" y="2233"/>
                  </a:cubicBezTo>
                  <a:lnTo>
                    <a:pt x="5069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348128" y="583042"/>
              <a:ext cx="300562" cy="208426"/>
            </a:xfrm>
            <a:custGeom>
              <a:avLst/>
              <a:gdLst/>
              <a:ahLst/>
              <a:cxnLst/>
              <a:rect l="l" t="t" r="r" b="b"/>
              <a:pathLst>
                <a:path w="8312" h="5764" extrusionOk="0">
                  <a:moveTo>
                    <a:pt x="0" y="1"/>
                  </a:moveTo>
                  <a:lnTo>
                    <a:pt x="1991" y="3048"/>
                  </a:lnTo>
                  <a:lnTo>
                    <a:pt x="8312" y="5763"/>
                  </a:lnTo>
                  <a:lnTo>
                    <a:pt x="5431" y="23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>
              <a:off x="531388" y="132522"/>
              <a:ext cx="357839" cy="108046"/>
            </a:xfrm>
            <a:custGeom>
              <a:avLst/>
              <a:gdLst/>
              <a:ahLst/>
              <a:cxnLst/>
              <a:rect l="l" t="t" r="r" b="b"/>
              <a:pathLst>
                <a:path w="9896" h="2988" extrusionOk="0">
                  <a:moveTo>
                    <a:pt x="3575" y="1"/>
                  </a:moveTo>
                  <a:lnTo>
                    <a:pt x="1" y="649"/>
                  </a:lnTo>
                  <a:lnTo>
                    <a:pt x="5431" y="2987"/>
                  </a:lnTo>
                  <a:lnTo>
                    <a:pt x="9896" y="2701"/>
                  </a:lnTo>
                  <a:lnTo>
                    <a:pt x="3575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>
              <a:off x="337208" y="136355"/>
              <a:ext cx="310397" cy="544931"/>
            </a:xfrm>
            <a:custGeom>
              <a:avLst/>
              <a:gdLst/>
              <a:ahLst/>
              <a:cxnLst/>
              <a:rect l="l" t="t" r="r" b="b"/>
              <a:pathLst>
                <a:path w="8584" h="15070" extrusionOk="0">
                  <a:moveTo>
                    <a:pt x="8583" y="0"/>
                  </a:moveTo>
                  <a:lnTo>
                    <a:pt x="5069" y="423"/>
                  </a:lnTo>
                  <a:lnTo>
                    <a:pt x="2535" y="6320"/>
                  </a:lnTo>
                  <a:lnTo>
                    <a:pt x="1" y="12233"/>
                  </a:lnTo>
                  <a:lnTo>
                    <a:pt x="2128" y="15069"/>
                  </a:lnTo>
                  <a:lnTo>
                    <a:pt x="5355" y="7527"/>
                  </a:lnTo>
                  <a:lnTo>
                    <a:pt x="8583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>
              <a:off x="544478" y="240533"/>
              <a:ext cx="350210" cy="498538"/>
            </a:xfrm>
            <a:custGeom>
              <a:avLst/>
              <a:gdLst/>
              <a:ahLst/>
              <a:cxnLst/>
              <a:rect l="l" t="t" r="r" b="b"/>
              <a:pathLst>
                <a:path w="9685" h="13787" extrusionOk="0">
                  <a:moveTo>
                    <a:pt x="5069" y="0"/>
                  </a:moveTo>
                  <a:lnTo>
                    <a:pt x="1841" y="5612"/>
                  </a:lnTo>
                  <a:lnTo>
                    <a:pt x="1" y="11811"/>
                  </a:lnTo>
                  <a:lnTo>
                    <a:pt x="4631" y="13787"/>
                  </a:lnTo>
                  <a:lnTo>
                    <a:pt x="7150" y="7889"/>
                  </a:lnTo>
                  <a:lnTo>
                    <a:pt x="9684" y="1976"/>
                  </a:lnTo>
                  <a:lnTo>
                    <a:pt x="5069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7"/>
            <p:cNvSpPr/>
            <p:nvPr/>
          </p:nvSpPr>
          <p:spPr>
            <a:xfrm>
              <a:off x="476316" y="211062"/>
              <a:ext cx="4823310" cy="2995024"/>
            </a:xfrm>
            <a:custGeom>
              <a:avLst/>
              <a:gdLst/>
              <a:ahLst/>
              <a:cxnLst/>
              <a:rect l="l" t="t" r="r" b="b"/>
              <a:pathLst>
                <a:path w="133388" h="82827" extrusionOk="0">
                  <a:moveTo>
                    <a:pt x="5068" y="1"/>
                  </a:moveTo>
                  <a:lnTo>
                    <a:pt x="0" y="11811"/>
                  </a:lnTo>
                  <a:lnTo>
                    <a:pt x="90157" y="82826"/>
                  </a:lnTo>
                  <a:cubicBezTo>
                    <a:pt x="90157" y="82826"/>
                    <a:pt x="133387" y="64560"/>
                    <a:pt x="118665" y="14134"/>
                  </a:cubicBezTo>
                  <a:lnTo>
                    <a:pt x="5068" y="1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" name="Google Shape;203;p17"/>
          <p:cNvGrpSpPr/>
          <p:nvPr/>
        </p:nvGrpSpPr>
        <p:grpSpPr>
          <a:xfrm>
            <a:off x="5058938" y="2583907"/>
            <a:ext cx="7527836" cy="4554060"/>
            <a:chOff x="3794202" y="1937930"/>
            <a:chExt cx="5645877" cy="3415545"/>
          </a:xfrm>
        </p:grpSpPr>
        <p:sp>
          <p:nvSpPr>
            <p:cNvPr id="204" name="Google Shape;204;p17"/>
            <p:cNvSpPr/>
            <p:nvPr/>
          </p:nvSpPr>
          <p:spPr>
            <a:xfrm>
              <a:off x="8543346" y="4486323"/>
              <a:ext cx="348582" cy="629763"/>
            </a:xfrm>
            <a:custGeom>
              <a:avLst/>
              <a:gdLst/>
              <a:ahLst/>
              <a:cxnLst/>
              <a:rect l="l" t="t" r="r" b="b"/>
              <a:pathLst>
                <a:path w="9640" h="17416" extrusionOk="0">
                  <a:moveTo>
                    <a:pt x="8324" y="1"/>
                  </a:moveTo>
                  <a:cubicBezTo>
                    <a:pt x="7130" y="1"/>
                    <a:pt x="4749" y="3362"/>
                    <a:pt x="2821" y="7856"/>
                  </a:cubicBezTo>
                  <a:cubicBezTo>
                    <a:pt x="770" y="12638"/>
                    <a:pt x="0" y="16906"/>
                    <a:pt x="1102" y="17374"/>
                  </a:cubicBezTo>
                  <a:cubicBezTo>
                    <a:pt x="1168" y="17402"/>
                    <a:pt x="1240" y="17416"/>
                    <a:pt x="1316" y="17416"/>
                  </a:cubicBezTo>
                  <a:cubicBezTo>
                    <a:pt x="2509" y="17416"/>
                    <a:pt x="4876" y="14068"/>
                    <a:pt x="6803" y="9560"/>
                  </a:cubicBezTo>
                  <a:cubicBezTo>
                    <a:pt x="8855" y="4779"/>
                    <a:pt x="9639" y="525"/>
                    <a:pt x="8538" y="43"/>
                  </a:cubicBezTo>
                  <a:cubicBezTo>
                    <a:pt x="8472" y="14"/>
                    <a:pt x="8400" y="1"/>
                    <a:pt x="8324" y="1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7"/>
            <p:cNvSpPr/>
            <p:nvPr/>
          </p:nvSpPr>
          <p:spPr>
            <a:xfrm>
              <a:off x="8579904" y="4486757"/>
              <a:ext cx="860174" cy="866719"/>
            </a:xfrm>
            <a:custGeom>
              <a:avLst/>
              <a:gdLst/>
              <a:ahLst/>
              <a:cxnLst/>
              <a:rect l="l" t="t" r="r" b="b"/>
              <a:pathLst>
                <a:path w="23788" h="23969" extrusionOk="0">
                  <a:moveTo>
                    <a:pt x="7436" y="0"/>
                  </a:moveTo>
                  <a:cubicBezTo>
                    <a:pt x="7436" y="1"/>
                    <a:pt x="7678" y="10665"/>
                    <a:pt x="0" y="17332"/>
                  </a:cubicBezTo>
                  <a:lnTo>
                    <a:pt x="15521" y="23969"/>
                  </a:lnTo>
                  <a:cubicBezTo>
                    <a:pt x="15521" y="23969"/>
                    <a:pt x="23787" y="18086"/>
                    <a:pt x="22943" y="6652"/>
                  </a:cubicBezTo>
                  <a:lnTo>
                    <a:pt x="7436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7"/>
            <p:cNvSpPr/>
            <p:nvPr/>
          </p:nvSpPr>
          <p:spPr>
            <a:xfrm>
              <a:off x="8407528" y="4504801"/>
              <a:ext cx="223107" cy="427917"/>
            </a:xfrm>
            <a:custGeom>
              <a:avLst/>
              <a:gdLst/>
              <a:ahLst/>
              <a:cxnLst/>
              <a:rect l="l" t="t" r="r" b="b"/>
              <a:pathLst>
                <a:path w="6170" h="11834" extrusionOk="0">
                  <a:moveTo>
                    <a:pt x="5717" y="0"/>
                  </a:moveTo>
                  <a:cubicBezTo>
                    <a:pt x="5259" y="0"/>
                    <a:pt x="3897" y="1174"/>
                    <a:pt x="2082" y="5414"/>
                  </a:cubicBezTo>
                  <a:cubicBezTo>
                    <a:pt x="1" y="10271"/>
                    <a:pt x="363" y="11674"/>
                    <a:pt x="740" y="11825"/>
                  </a:cubicBezTo>
                  <a:cubicBezTo>
                    <a:pt x="752" y="11831"/>
                    <a:pt x="767" y="11834"/>
                    <a:pt x="784" y="11834"/>
                  </a:cubicBezTo>
                  <a:cubicBezTo>
                    <a:pt x="1250" y="11834"/>
                    <a:pt x="3278" y="9658"/>
                    <a:pt x="4631" y="6500"/>
                  </a:cubicBezTo>
                  <a:cubicBezTo>
                    <a:pt x="6019" y="3242"/>
                    <a:pt x="6170" y="180"/>
                    <a:pt x="5793" y="14"/>
                  </a:cubicBezTo>
                  <a:cubicBezTo>
                    <a:pt x="5771" y="5"/>
                    <a:pt x="5746" y="0"/>
                    <a:pt x="5717" y="0"/>
                  </a:cubicBezTo>
                  <a:close/>
                </a:path>
              </a:pathLst>
            </a:custGeom>
            <a:solidFill>
              <a:srgbClr val="F9C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7"/>
            <p:cNvSpPr/>
            <p:nvPr/>
          </p:nvSpPr>
          <p:spPr>
            <a:xfrm>
              <a:off x="8433166" y="4504764"/>
              <a:ext cx="371472" cy="508373"/>
            </a:xfrm>
            <a:custGeom>
              <a:avLst/>
              <a:gdLst/>
              <a:ahLst/>
              <a:cxnLst/>
              <a:rect l="l" t="t" r="r" b="b"/>
              <a:pathLst>
                <a:path w="10273" h="14059" extrusionOk="0">
                  <a:moveTo>
                    <a:pt x="5054" y="0"/>
                  </a:moveTo>
                  <a:lnTo>
                    <a:pt x="5054" y="0"/>
                  </a:lnTo>
                  <a:cubicBezTo>
                    <a:pt x="5054" y="0"/>
                    <a:pt x="5295" y="6064"/>
                    <a:pt x="0" y="11811"/>
                  </a:cubicBezTo>
                  <a:lnTo>
                    <a:pt x="5204" y="14058"/>
                  </a:lnTo>
                  <a:cubicBezTo>
                    <a:pt x="5204" y="14058"/>
                    <a:pt x="9172" y="9322"/>
                    <a:pt x="10273" y="2248"/>
                  </a:cubicBezTo>
                  <a:lnTo>
                    <a:pt x="5054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7"/>
            <p:cNvSpPr/>
            <p:nvPr/>
          </p:nvSpPr>
          <p:spPr>
            <a:xfrm>
              <a:off x="8445171" y="4352566"/>
              <a:ext cx="300020" cy="207848"/>
            </a:xfrm>
            <a:custGeom>
              <a:avLst/>
              <a:gdLst/>
              <a:ahLst/>
              <a:cxnLst/>
              <a:rect l="l" t="t" r="r" b="b"/>
              <a:pathLst>
                <a:path w="8297" h="5748" extrusionOk="0">
                  <a:moveTo>
                    <a:pt x="0" y="1"/>
                  </a:moveTo>
                  <a:lnTo>
                    <a:pt x="2881" y="3425"/>
                  </a:lnTo>
                  <a:lnTo>
                    <a:pt x="8297" y="5748"/>
                  </a:lnTo>
                  <a:lnTo>
                    <a:pt x="6305" y="27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7"/>
            <p:cNvSpPr/>
            <p:nvPr/>
          </p:nvSpPr>
          <p:spPr>
            <a:xfrm>
              <a:off x="8204633" y="4903467"/>
              <a:ext cx="357839" cy="107468"/>
            </a:xfrm>
            <a:custGeom>
              <a:avLst/>
              <a:gdLst/>
              <a:ahLst/>
              <a:cxnLst/>
              <a:rect l="l" t="t" r="r" b="b"/>
              <a:pathLst>
                <a:path w="9896" h="2972" extrusionOk="0">
                  <a:moveTo>
                    <a:pt x="4465" y="0"/>
                  </a:moveTo>
                  <a:lnTo>
                    <a:pt x="0" y="272"/>
                  </a:lnTo>
                  <a:lnTo>
                    <a:pt x="6305" y="2972"/>
                  </a:lnTo>
                  <a:lnTo>
                    <a:pt x="9895" y="2323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7"/>
            <p:cNvSpPr/>
            <p:nvPr/>
          </p:nvSpPr>
          <p:spPr>
            <a:xfrm>
              <a:off x="8446256" y="4462204"/>
              <a:ext cx="310397" cy="545474"/>
            </a:xfrm>
            <a:custGeom>
              <a:avLst/>
              <a:gdLst/>
              <a:ahLst/>
              <a:cxnLst/>
              <a:rect l="l" t="t" r="r" b="b"/>
              <a:pathLst>
                <a:path w="8584" h="15085" extrusionOk="0">
                  <a:moveTo>
                    <a:pt x="6456" y="1"/>
                  </a:moveTo>
                  <a:lnTo>
                    <a:pt x="3228" y="7543"/>
                  </a:lnTo>
                  <a:lnTo>
                    <a:pt x="1" y="15084"/>
                  </a:lnTo>
                  <a:lnTo>
                    <a:pt x="3515" y="14662"/>
                  </a:lnTo>
                  <a:lnTo>
                    <a:pt x="6049" y="8749"/>
                  </a:lnTo>
                  <a:lnTo>
                    <a:pt x="8583" y="2851"/>
                  </a:lnTo>
                  <a:lnTo>
                    <a:pt x="6456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7"/>
            <p:cNvSpPr/>
            <p:nvPr/>
          </p:nvSpPr>
          <p:spPr>
            <a:xfrm>
              <a:off x="8198630" y="4404384"/>
              <a:ext cx="350210" cy="499116"/>
            </a:xfrm>
            <a:custGeom>
              <a:avLst/>
              <a:gdLst/>
              <a:ahLst/>
              <a:cxnLst/>
              <a:rect l="l" t="t" r="r" b="b"/>
              <a:pathLst>
                <a:path w="9685" h="13803" extrusionOk="0">
                  <a:moveTo>
                    <a:pt x="5069" y="1"/>
                  </a:moveTo>
                  <a:lnTo>
                    <a:pt x="2534" y="5914"/>
                  </a:lnTo>
                  <a:lnTo>
                    <a:pt x="0" y="11811"/>
                  </a:lnTo>
                  <a:lnTo>
                    <a:pt x="4631" y="13802"/>
                  </a:lnTo>
                  <a:lnTo>
                    <a:pt x="7859" y="8191"/>
                  </a:lnTo>
                  <a:lnTo>
                    <a:pt x="9684" y="1992"/>
                  </a:lnTo>
                  <a:lnTo>
                    <a:pt x="5069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7"/>
            <p:cNvSpPr/>
            <p:nvPr/>
          </p:nvSpPr>
          <p:spPr>
            <a:xfrm>
              <a:off x="3794202" y="1937930"/>
              <a:ext cx="4822768" cy="2994446"/>
            </a:xfrm>
            <a:custGeom>
              <a:avLst/>
              <a:gdLst/>
              <a:ahLst/>
              <a:cxnLst/>
              <a:rect l="l" t="t" r="r" b="b"/>
              <a:pathLst>
                <a:path w="133373" h="82811" extrusionOk="0">
                  <a:moveTo>
                    <a:pt x="43216" y="0"/>
                  </a:moveTo>
                  <a:cubicBezTo>
                    <a:pt x="43216" y="0"/>
                    <a:pt x="1" y="18252"/>
                    <a:pt x="14723" y="68692"/>
                  </a:cubicBezTo>
                  <a:lnTo>
                    <a:pt x="128320" y="82811"/>
                  </a:lnTo>
                  <a:lnTo>
                    <a:pt x="133373" y="71000"/>
                  </a:lnTo>
                  <a:lnTo>
                    <a:pt x="43216" y="0"/>
                  </a:lnTo>
                  <a:close/>
                </a:path>
              </a:pathLst>
            </a:custGeom>
            <a:solidFill>
              <a:srgbClr val="FBE398">
                <a:alpha val="54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" name="Google Shape;213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14" name="Google Shape;214;p17"/>
          <p:cNvSpPr txBox="1">
            <a:spLocks noGrp="1"/>
          </p:cNvSpPr>
          <p:nvPr>
            <p:ph type="subTitle" idx="1"/>
          </p:nvPr>
        </p:nvSpPr>
        <p:spPr>
          <a:xfrm>
            <a:off x="2602707" y="2901733"/>
            <a:ext cx="2018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15" name="Google Shape;215;p17"/>
          <p:cNvSpPr txBox="1">
            <a:spLocks noGrp="1"/>
          </p:cNvSpPr>
          <p:nvPr>
            <p:ph type="subTitle" idx="2"/>
          </p:nvPr>
        </p:nvSpPr>
        <p:spPr>
          <a:xfrm>
            <a:off x="2602707" y="2495833"/>
            <a:ext cx="20180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16" name="Google Shape;216;p17"/>
          <p:cNvSpPr txBox="1">
            <a:spLocks noGrp="1"/>
          </p:cNvSpPr>
          <p:nvPr>
            <p:ph type="subTitle" idx="3"/>
          </p:nvPr>
        </p:nvSpPr>
        <p:spPr>
          <a:xfrm>
            <a:off x="5087000" y="2901133"/>
            <a:ext cx="2018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17" name="Google Shape;217;p17"/>
          <p:cNvSpPr txBox="1">
            <a:spLocks noGrp="1"/>
          </p:cNvSpPr>
          <p:nvPr>
            <p:ph type="subTitle" idx="4"/>
          </p:nvPr>
        </p:nvSpPr>
        <p:spPr>
          <a:xfrm>
            <a:off x="5087000" y="2496000"/>
            <a:ext cx="20180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18" name="Google Shape;218;p17"/>
          <p:cNvSpPr txBox="1">
            <a:spLocks noGrp="1"/>
          </p:cNvSpPr>
          <p:nvPr>
            <p:ph type="subTitle" idx="5"/>
          </p:nvPr>
        </p:nvSpPr>
        <p:spPr>
          <a:xfrm>
            <a:off x="7571293" y="2901133"/>
            <a:ext cx="2018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19" name="Google Shape;219;p17"/>
          <p:cNvSpPr txBox="1">
            <a:spLocks noGrp="1"/>
          </p:cNvSpPr>
          <p:nvPr>
            <p:ph type="subTitle" idx="6"/>
          </p:nvPr>
        </p:nvSpPr>
        <p:spPr>
          <a:xfrm>
            <a:off x="7571293" y="2496000"/>
            <a:ext cx="20180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20" name="Google Shape;220;p17"/>
          <p:cNvSpPr txBox="1">
            <a:spLocks noGrp="1"/>
          </p:cNvSpPr>
          <p:nvPr>
            <p:ph type="subTitle" idx="7"/>
          </p:nvPr>
        </p:nvSpPr>
        <p:spPr>
          <a:xfrm>
            <a:off x="3844853" y="5172307"/>
            <a:ext cx="2018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21" name="Google Shape;221;p17"/>
          <p:cNvSpPr txBox="1">
            <a:spLocks noGrp="1"/>
          </p:cNvSpPr>
          <p:nvPr>
            <p:ph type="subTitle" idx="8"/>
          </p:nvPr>
        </p:nvSpPr>
        <p:spPr>
          <a:xfrm>
            <a:off x="3844853" y="4767173"/>
            <a:ext cx="20180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22" name="Google Shape;222;p17"/>
          <p:cNvSpPr txBox="1">
            <a:spLocks noGrp="1"/>
          </p:cNvSpPr>
          <p:nvPr>
            <p:ph type="subTitle" idx="9"/>
          </p:nvPr>
        </p:nvSpPr>
        <p:spPr>
          <a:xfrm>
            <a:off x="6329129" y="5172307"/>
            <a:ext cx="20180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subTitle" idx="13"/>
          </p:nvPr>
        </p:nvSpPr>
        <p:spPr>
          <a:xfrm>
            <a:off x="6329129" y="4767173"/>
            <a:ext cx="2018000" cy="5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42926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26" name="Google Shape;226;p18"/>
          <p:cNvSpPr txBox="1">
            <a:spLocks noGrp="1"/>
          </p:cNvSpPr>
          <p:nvPr>
            <p:ph type="subTitle" idx="1"/>
          </p:nvPr>
        </p:nvSpPr>
        <p:spPr>
          <a:xfrm>
            <a:off x="4849700" y="2404439"/>
            <a:ext cx="2492800" cy="9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27" name="Google Shape;227;p18"/>
          <p:cNvSpPr txBox="1">
            <a:spLocks noGrp="1"/>
          </p:cNvSpPr>
          <p:nvPr>
            <p:ph type="subTitle" idx="2"/>
          </p:nvPr>
        </p:nvSpPr>
        <p:spPr>
          <a:xfrm>
            <a:off x="4849600" y="2109533"/>
            <a:ext cx="24928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28" name="Google Shape;228;p18"/>
          <p:cNvSpPr txBox="1">
            <a:spLocks noGrp="1"/>
          </p:cNvSpPr>
          <p:nvPr>
            <p:ph type="subTitle" idx="3"/>
          </p:nvPr>
        </p:nvSpPr>
        <p:spPr>
          <a:xfrm>
            <a:off x="8229600" y="2404333"/>
            <a:ext cx="2492800" cy="9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subTitle" idx="4"/>
          </p:nvPr>
        </p:nvSpPr>
        <p:spPr>
          <a:xfrm>
            <a:off x="8229600" y="2109533"/>
            <a:ext cx="24928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5"/>
          </p:nvPr>
        </p:nvSpPr>
        <p:spPr>
          <a:xfrm>
            <a:off x="1469700" y="2404500"/>
            <a:ext cx="2492800" cy="9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subTitle" idx="6"/>
          </p:nvPr>
        </p:nvSpPr>
        <p:spPr>
          <a:xfrm>
            <a:off x="1469700" y="2109433"/>
            <a:ext cx="24928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72344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9"/>
          <p:cNvSpPr txBox="1">
            <a:spLocks noGrp="1"/>
          </p:cNvSpPr>
          <p:nvPr>
            <p:ph type="title"/>
          </p:nvPr>
        </p:nvSpPr>
        <p:spPr>
          <a:xfrm>
            <a:off x="4433033" y="1277167"/>
            <a:ext cx="6454000" cy="21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85026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36" name="Google Shape;236;p20"/>
          <p:cNvSpPr txBox="1">
            <a:spLocks noGrp="1"/>
          </p:cNvSpPr>
          <p:nvPr>
            <p:ph type="subTitle" idx="1"/>
          </p:nvPr>
        </p:nvSpPr>
        <p:spPr>
          <a:xfrm>
            <a:off x="2662084" y="2561033"/>
            <a:ext cx="2177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3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37" name="Google Shape;237;p20"/>
          <p:cNvSpPr txBox="1">
            <a:spLocks noGrp="1"/>
          </p:cNvSpPr>
          <p:nvPr>
            <p:ph type="subTitle" idx="2"/>
          </p:nvPr>
        </p:nvSpPr>
        <p:spPr>
          <a:xfrm>
            <a:off x="2662084" y="2132767"/>
            <a:ext cx="2177600" cy="5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38" name="Google Shape;238;p20"/>
          <p:cNvSpPr txBox="1">
            <a:spLocks noGrp="1"/>
          </p:cNvSpPr>
          <p:nvPr>
            <p:ph type="subTitle" idx="3"/>
          </p:nvPr>
        </p:nvSpPr>
        <p:spPr>
          <a:xfrm>
            <a:off x="1352051" y="3990033"/>
            <a:ext cx="2177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3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39" name="Google Shape;239;p20"/>
          <p:cNvSpPr txBox="1">
            <a:spLocks noGrp="1"/>
          </p:cNvSpPr>
          <p:nvPr>
            <p:ph type="subTitle" idx="4"/>
          </p:nvPr>
        </p:nvSpPr>
        <p:spPr>
          <a:xfrm>
            <a:off x="1352051" y="3561699"/>
            <a:ext cx="2177600" cy="5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subTitle" idx="5"/>
          </p:nvPr>
        </p:nvSpPr>
        <p:spPr>
          <a:xfrm flipH="1">
            <a:off x="7352317" y="2561033"/>
            <a:ext cx="2177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41" name="Google Shape;241;p20"/>
          <p:cNvSpPr txBox="1">
            <a:spLocks noGrp="1"/>
          </p:cNvSpPr>
          <p:nvPr>
            <p:ph type="subTitle" idx="6"/>
          </p:nvPr>
        </p:nvSpPr>
        <p:spPr>
          <a:xfrm flipH="1">
            <a:off x="7352317" y="2132700"/>
            <a:ext cx="2177600" cy="5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7"/>
          </p:nvPr>
        </p:nvSpPr>
        <p:spPr>
          <a:xfrm flipH="1">
            <a:off x="8662351" y="3990033"/>
            <a:ext cx="2177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3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ubTitle" idx="8"/>
          </p:nvPr>
        </p:nvSpPr>
        <p:spPr>
          <a:xfrm flipH="1">
            <a:off x="8662351" y="3561699"/>
            <a:ext cx="2177600" cy="58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85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897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1"/>
          <p:cNvSpPr/>
          <p:nvPr/>
        </p:nvSpPr>
        <p:spPr>
          <a:xfrm>
            <a:off x="2" y="1943227"/>
            <a:ext cx="12191777" cy="4444695"/>
          </a:xfrm>
          <a:custGeom>
            <a:avLst/>
            <a:gdLst/>
            <a:ahLst/>
            <a:cxnLst/>
            <a:rect l="l" t="t" r="r" b="b"/>
            <a:pathLst>
              <a:path w="285299" h="104010" extrusionOk="0">
                <a:moveTo>
                  <a:pt x="12314" y="4311"/>
                </a:moveTo>
                <a:cubicBezTo>
                  <a:pt x="13016" y="4311"/>
                  <a:pt x="13584" y="4712"/>
                  <a:pt x="13584" y="5196"/>
                </a:cubicBezTo>
                <a:lnTo>
                  <a:pt x="13584" y="12231"/>
                </a:lnTo>
                <a:cubicBezTo>
                  <a:pt x="13584" y="12715"/>
                  <a:pt x="13016" y="13116"/>
                  <a:pt x="12314" y="13116"/>
                </a:cubicBezTo>
                <a:lnTo>
                  <a:pt x="4311" y="13116"/>
                </a:lnTo>
                <a:cubicBezTo>
                  <a:pt x="3592" y="13116"/>
                  <a:pt x="3024" y="12715"/>
                  <a:pt x="3024" y="12231"/>
                </a:cubicBezTo>
                <a:lnTo>
                  <a:pt x="3024" y="5196"/>
                </a:lnTo>
                <a:cubicBezTo>
                  <a:pt x="3024" y="4712"/>
                  <a:pt x="3609" y="4311"/>
                  <a:pt x="4311" y="4311"/>
                </a:cubicBezTo>
                <a:close/>
                <a:moveTo>
                  <a:pt x="31562" y="4311"/>
                </a:moveTo>
                <a:cubicBezTo>
                  <a:pt x="32264" y="4311"/>
                  <a:pt x="32832" y="4712"/>
                  <a:pt x="32832" y="5196"/>
                </a:cubicBezTo>
                <a:lnTo>
                  <a:pt x="32832" y="12231"/>
                </a:lnTo>
                <a:cubicBezTo>
                  <a:pt x="32832" y="12715"/>
                  <a:pt x="32264" y="13116"/>
                  <a:pt x="31562" y="13116"/>
                </a:cubicBezTo>
                <a:lnTo>
                  <a:pt x="23559" y="13116"/>
                </a:lnTo>
                <a:cubicBezTo>
                  <a:pt x="22857" y="13116"/>
                  <a:pt x="22273" y="12715"/>
                  <a:pt x="22273" y="12231"/>
                </a:cubicBezTo>
                <a:lnTo>
                  <a:pt x="22273" y="5196"/>
                </a:lnTo>
                <a:cubicBezTo>
                  <a:pt x="22273" y="4712"/>
                  <a:pt x="22857" y="4311"/>
                  <a:pt x="23559" y="4311"/>
                </a:cubicBezTo>
                <a:close/>
                <a:moveTo>
                  <a:pt x="50811" y="4311"/>
                </a:moveTo>
                <a:cubicBezTo>
                  <a:pt x="51513" y="4311"/>
                  <a:pt x="52097" y="4712"/>
                  <a:pt x="52097" y="5196"/>
                </a:cubicBezTo>
                <a:lnTo>
                  <a:pt x="52097" y="12231"/>
                </a:lnTo>
                <a:cubicBezTo>
                  <a:pt x="52097" y="12715"/>
                  <a:pt x="51513" y="13116"/>
                  <a:pt x="50811" y="13116"/>
                </a:cubicBezTo>
                <a:lnTo>
                  <a:pt x="42807" y="13116"/>
                </a:lnTo>
                <a:cubicBezTo>
                  <a:pt x="42106" y="13116"/>
                  <a:pt x="41521" y="12715"/>
                  <a:pt x="41521" y="12231"/>
                </a:cubicBezTo>
                <a:lnTo>
                  <a:pt x="41521" y="5196"/>
                </a:lnTo>
                <a:cubicBezTo>
                  <a:pt x="41521" y="4712"/>
                  <a:pt x="42106" y="4311"/>
                  <a:pt x="42807" y="4311"/>
                </a:cubicBezTo>
                <a:close/>
                <a:moveTo>
                  <a:pt x="70059" y="4311"/>
                </a:moveTo>
                <a:cubicBezTo>
                  <a:pt x="70761" y="4311"/>
                  <a:pt x="71346" y="4712"/>
                  <a:pt x="71346" y="5196"/>
                </a:cubicBezTo>
                <a:lnTo>
                  <a:pt x="71346" y="12231"/>
                </a:lnTo>
                <a:cubicBezTo>
                  <a:pt x="71346" y="12715"/>
                  <a:pt x="70761" y="13116"/>
                  <a:pt x="70059" y="13116"/>
                </a:cubicBezTo>
                <a:lnTo>
                  <a:pt x="62056" y="13116"/>
                </a:lnTo>
                <a:cubicBezTo>
                  <a:pt x="61354" y="13116"/>
                  <a:pt x="60769" y="12715"/>
                  <a:pt x="60769" y="12231"/>
                </a:cubicBezTo>
                <a:lnTo>
                  <a:pt x="60769" y="5196"/>
                </a:lnTo>
                <a:cubicBezTo>
                  <a:pt x="60769" y="4712"/>
                  <a:pt x="61354" y="4311"/>
                  <a:pt x="62056" y="4311"/>
                </a:cubicBezTo>
                <a:close/>
                <a:moveTo>
                  <a:pt x="89307" y="4311"/>
                </a:moveTo>
                <a:cubicBezTo>
                  <a:pt x="90009" y="4311"/>
                  <a:pt x="90594" y="4712"/>
                  <a:pt x="90594" y="5196"/>
                </a:cubicBezTo>
                <a:lnTo>
                  <a:pt x="90594" y="12231"/>
                </a:lnTo>
                <a:cubicBezTo>
                  <a:pt x="90594" y="12715"/>
                  <a:pt x="90009" y="13116"/>
                  <a:pt x="89307" y="13116"/>
                </a:cubicBezTo>
                <a:lnTo>
                  <a:pt x="81304" y="13116"/>
                </a:lnTo>
                <a:cubicBezTo>
                  <a:pt x="80602" y="13116"/>
                  <a:pt x="80017" y="12715"/>
                  <a:pt x="80017" y="12231"/>
                </a:cubicBezTo>
                <a:lnTo>
                  <a:pt x="80017" y="5196"/>
                </a:lnTo>
                <a:cubicBezTo>
                  <a:pt x="80017" y="4712"/>
                  <a:pt x="80602" y="4311"/>
                  <a:pt x="81304" y="4311"/>
                </a:cubicBezTo>
                <a:close/>
                <a:moveTo>
                  <a:pt x="108556" y="4311"/>
                </a:moveTo>
                <a:cubicBezTo>
                  <a:pt x="109257" y="4311"/>
                  <a:pt x="109842" y="4712"/>
                  <a:pt x="109842" y="5196"/>
                </a:cubicBezTo>
                <a:lnTo>
                  <a:pt x="109842" y="12231"/>
                </a:lnTo>
                <a:cubicBezTo>
                  <a:pt x="109842" y="12715"/>
                  <a:pt x="109257" y="13116"/>
                  <a:pt x="108556" y="13116"/>
                </a:cubicBezTo>
                <a:lnTo>
                  <a:pt x="100552" y="13116"/>
                </a:lnTo>
                <a:cubicBezTo>
                  <a:pt x="99850" y="13116"/>
                  <a:pt x="99266" y="12715"/>
                  <a:pt x="99266" y="12231"/>
                </a:cubicBezTo>
                <a:lnTo>
                  <a:pt x="99266" y="5196"/>
                </a:lnTo>
                <a:cubicBezTo>
                  <a:pt x="99266" y="4712"/>
                  <a:pt x="99850" y="4311"/>
                  <a:pt x="100552" y="4311"/>
                </a:cubicBezTo>
                <a:close/>
                <a:moveTo>
                  <a:pt x="127804" y="4311"/>
                </a:moveTo>
                <a:cubicBezTo>
                  <a:pt x="128506" y="4311"/>
                  <a:pt x="129090" y="4712"/>
                  <a:pt x="129090" y="5196"/>
                </a:cubicBezTo>
                <a:lnTo>
                  <a:pt x="129090" y="12231"/>
                </a:lnTo>
                <a:cubicBezTo>
                  <a:pt x="129090" y="12715"/>
                  <a:pt x="128506" y="13116"/>
                  <a:pt x="127804" y="13116"/>
                </a:cubicBezTo>
                <a:lnTo>
                  <a:pt x="119800" y="13116"/>
                </a:lnTo>
                <a:cubicBezTo>
                  <a:pt x="119099" y="13116"/>
                  <a:pt x="118531" y="12715"/>
                  <a:pt x="118531" y="12231"/>
                </a:cubicBezTo>
                <a:lnTo>
                  <a:pt x="118531" y="5196"/>
                </a:lnTo>
                <a:cubicBezTo>
                  <a:pt x="118531" y="4712"/>
                  <a:pt x="119099" y="4311"/>
                  <a:pt x="119800" y="4311"/>
                </a:cubicBezTo>
                <a:close/>
                <a:moveTo>
                  <a:pt x="147052" y="4311"/>
                </a:moveTo>
                <a:cubicBezTo>
                  <a:pt x="147771" y="4311"/>
                  <a:pt x="148339" y="4712"/>
                  <a:pt x="148339" y="5196"/>
                </a:cubicBezTo>
                <a:lnTo>
                  <a:pt x="148339" y="12231"/>
                </a:lnTo>
                <a:cubicBezTo>
                  <a:pt x="148339" y="12715"/>
                  <a:pt x="147771" y="13116"/>
                  <a:pt x="147052" y="13116"/>
                </a:cubicBezTo>
                <a:lnTo>
                  <a:pt x="139049" y="13116"/>
                </a:lnTo>
                <a:cubicBezTo>
                  <a:pt x="138347" y="13116"/>
                  <a:pt x="137779" y="12715"/>
                  <a:pt x="137779" y="12231"/>
                </a:cubicBezTo>
                <a:lnTo>
                  <a:pt x="137779" y="5196"/>
                </a:lnTo>
                <a:cubicBezTo>
                  <a:pt x="137779" y="4712"/>
                  <a:pt x="138347" y="4311"/>
                  <a:pt x="139049" y="4311"/>
                </a:cubicBezTo>
                <a:close/>
                <a:moveTo>
                  <a:pt x="166317" y="4311"/>
                </a:moveTo>
                <a:cubicBezTo>
                  <a:pt x="167019" y="4311"/>
                  <a:pt x="167587" y="4712"/>
                  <a:pt x="167587" y="5196"/>
                </a:cubicBezTo>
                <a:lnTo>
                  <a:pt x="167587" y="12231"/>
                </a:lnTo>
                <a:cubicBezTo>
                  <a:pt x="167587" y="12715"/>
                  <a:pt x="167019" y="13116"/>
                  <a:pt x="166317" y="13116"/>
                </a:cubicBezTo>
                <a:lnTo>
                  <a:pt x="158314" y="13116"/>
                </a:lnTo>
                <a:cubicBezTo>
                  <a:pt x="157595" y="13116"/>
                  <a:pt x="157027" y="12715"/>
                  <a:pt x="157027" y="12231"/>
                </a:cubicBezTo>
                <a:lnTo>
                  <a:pt x="157027" y="5196"/>
                </a:lnTo>
                <a:cubicBezTo>
                  <a:pt x="157027" y="4712"/>
                  <a:pt x="157595" y="4311"/>
                  <a:pt x="158314" y="4311"/>
                </a:cubicBezTo>
                <a:close/>
                <a:moveTo>
                  <a:pt x="185565" y="4311"/>
                </a:moveTo>
                <a:cubicBezTo>
                  <a:pt x="186267" y="4311"/>
                  <a:pt x="186835" y="4712"/>
                  <a:pt x="186835" y="5196"/>
                </a:cubicBezTo>
                <a:lnTo>
                  <a:pt x="186835" y="12231"/>
                </a:lnTo>
                <a:cubicBezTo>
                  <a:pt x="186835" y="12715"/>
                  <a:pt x="186267" y="13116"/>
                  <a:pt x="185565" y="13116"/>
                </a:cubicBezTo>
                <a:lnTo>
                  <a:pt x="177562" y="13116"/>
                </a:lnTo>
                <a:cubicBezTo>
                  <a:pt x="176844" y="13116"/>
                  <a:pt x="176275" y="12715"/>
                  <a:pt x="176275" y="12231"/>
                </a:cubicBezTo>
                <a:lnTo>
                  <a:pt x="176275" y="5196"/>
                </a:lnTo>
                <a:cubicBezTo>
                  <a:pt x="176275" y="4712"/>
                  <a:pt x="176844" y="4311"/>
                  <a:pt x="177562" y="4311"/>
                </a:cubicBezTo>
                <a:close/>
                <a:moveTo>
                  <a:pt x="204814" y="4311"/>
                </a:moveTo>
                <a:cubicBezTo>
                  <a:pt x="205515" y="4311"/>
                  <a:pt x="206084" y="4712"/>
                  <a:pt x="206084" y="5196"/>
                </a:cubicBezTo>
                <a:lnTo>
                  <a:pt x="206084" y="12231"/>
                </a:lnTo>
                <a:cubicBezTo>
                  <a:pt x="206084" y="12715"/>
                  <a:pt x="205515" y="13116"/>
                  <a:pt x="204814" y="13116"/>
                </a:cubicBezTo>
                <a:lnTo>
                  <a:pt x="196810" y="13116"/>
                </a:lnTo>
                <a:cubicBezTo>
                  <a:pt x="196109" y="13116"/>
                  <a:pt x="195524" y="12715"/>
                  <a:pt x="195524" y="12231"/>
                </a:cubicBezTo>
                <a:lnTo>
                  <a:pt x="195524" y="5196"/>
                </a:lnTo>
                <a:cubicBezTo>
                  <a:pt x="195524" y="4712"/>
                  <a:pt x="196109" y="4311"/>
                  <a:pt x="196810" y="4311"/>
                </a:cubicBezTo>
                <a:close/>
                <a:moveTo>
                  <a:pt x="224062" y="4311"/>
                </a:moveTo>
                <a:cubicBezTo>
                  <a:pt x="224764" y="4311"/>
                  <a:pt x="225332" y="4712"/>
                  <a:pt x="225332" y="5196"/>
                </a:cubicBezTo>
                <a:lnTo>
                  <a:pt x="225332" y="12231"/>
                </a:lnTo>
                <a:cubicBezTo>
                  <a:pt x="225332" y="12715"/>
                  <a:pt x="224764" y="13116"/>
                  <a:pt x="224062" y="13116"/>
                </a:cubicBezTo>
                <a:lnTo>
                  <a:pt x="216059" y="13116"/>
                </a:lnTo>
                <a:cubicBezTo>
                  <a:pt x="215357" y="13116"/>
                  <a:pt x="214772" y="12715"/>
                  <a:pt x="214772" y="12231"/>
                </a:cubicBezTo>
                <a:lnTo>
                  <a:pt x="214772" y="5196"/>
                </a:lnTo>
                <a:cubicBezTo>
                  <a:pt x="214772" y="4712"/>
                  <a:pt x="215357" y="4311"/>
                  <a:pt x="216059" y="4311"/>
                </a:cubicBezTo>
                <a:close/>
                <a:moveTo>
                  <a:pt x="243310" y="4311"/>
                </a:moveTo>
                <a:cubicBezTo>
                  <a:pt x="244012" y="4311"/>
                  <a:pt x="244597" y="4712"/>
                  <a:pt x="244597" y="5196"/>
                </a:cubicBezTo>
                <a:lnTo>
                  <a:pt x="244597" y="12231"/>
                </a:lnTo>
                <a:cubicBezTo>
                  <a:pt x="244597" y="12715"/>
                  <a:pt x="244012" y="13116"/>
                  <a:pt x="243310" y="13116"/>
                </a:cubicBezTo>
                <a:lnTo>
                  <a:pt x="235307" y="13116"/>
                </a:lnTo>
                <a:cubicBezTo>
                  <a:pt x="234605" y="13116"/>
                  <a:pt x="234020" y="12715"/>
                  <a:pt x="234020" y="12231"/>
                </a:cubicBezTo>
                <a:lnTo>
                  <a:pt x="234020" y="5196"/>
                </a:lnTo>
                <a:cubicBezTo>
                  <a:pt x="234020" y="4712"/>
                  <a:pt x="234605" y="4311"/>
                  <a:pt x="235307" y="4311"/>
                </a:cubicBezTo>
                <a:close/>
                <a:moveTo>
                  <a:pt x="262559" y="4311"/>
                </a:moveTo>
                <a:cubicBezTo>
                  <a:pt x="263260" y="4311"/>
                  <a:pt x="263845" y="4712"/>
                  <a:pt x="263845" y="5196"/>
                </a:cubicBezTo>
                <a:lnTo>
                  <a:pt x="263845" y="12231"/>
                </a:lnTo>
                <a:cubicBezTo>
                  <a:pt x="263845" y="12715"/>
                  <a:pt x="263260" y="13116"/>
                  <a:pt x="262559" y="13116"/>
                </a:cubicBezTo>
                <a:lnTo>
                  <a:pt x="254555" y="13116"/>
                </a:lnTo>
                <a:cubicBezTo>
                  <a:pt x="253853" y="13116"/>
                  <a:pt x="253269" y="12715"/>
                  <a:pt x="253269" y="12231"/>
                </a:cubicBezTo>
                <a:lnTo>
                  <a:pt x="253269" y="5196"/>
                </a:lnTo>
                <a:cubicBezTo>
                  <a:pt x="253269" y="4712"/>
                  <a:pt x="253853" y="4311"/>
                  <a:pt x="254555" y="4311"/>
                </a:cubicBezTo>
                <a:close/>
                <a:moveTo>
                  <a:pt x="281807" y="4311"/>
                </a:moveTo>
                <a:cubicBezTo>
                  <a:pt x="282509" y="4311"/>
                  <a:pt x="283093" y="4712"/>
                  <a:pt x="283093" y="5196"/>
                </a:cubicBezTo>
                <a:lnTo>
                  <a:pt x="283093" y="12231"/>
                </a:lnTo>
                <a:cubicBezTo>
                  <a:pt x="283093" y="12715"/>
                  <a:pt x="282509" y="13116"/>
                  <a:pt x="281807" y="13116"/>
                </a:cubicBezTo>
                <a:lnTo>
                  <a:pt x="273803" y="13116"/>
                </a:lnTo>
                <a:cubicBezTo>
                  <a:pt x="273102" y="13116"/>
                  <a:pt x="272517" y="12715"/>
                  <a:pt x="272517" y="12231"/>
                </a:cubicBezTo>
                <a:lnTo>
                  <a:pt x="272517" y="5196"/>
                </a:lnTo>
                <a:cubicBezTo>
                  <a:pt x="272517" y="4712"/>
                  <a:pt x="273102" y="4311"/>
                  <a:pt x="273803" y="4311"/>
                </a:cubicBezTo>
                <a:close/>
                <a:moveTo>
                  <a:pt x="12314" y="88421"/>
                </a:moveTo>
                <a:cubicBezTo>
                  <a:pt x="13016" y="88421"/>
                  <a:pt x="13584" y="88805"/>
                  <a:pt x="13584" y="89290"/>
                </a:cubicBezTo>
                <a:lnTo>
                  <a:pt x="13584" y="96324"/>
                </a:lnTo>
                <a:cubicBezTo>
                  <a:pt x="13584" y="96809"/>
                  <a:pt x="13016" y="97210"/>
                  <a:pt x="12314" y="97210"/>
                </a:cubicBezTo>
                <a:lnTo>
                  <a:pt x="4311" y="97210"/>
                </a:lnTo>
                <a:cubicBezTo>
                  <a:pt x="3592" y="97210"/>
                  <a:pt x="3024" y="96809"/>
                  <a:pt x="3024" y="96324"/>
                </a:cubicBezTo>
                <a:lnTo>
                  <a:pt x="3024" y="89290"/>
                </a:lnTo>
                <a:cubicBezTo>
                  <a:pt x="3024" y="88805"/>
                  <a:pt x="3609" y="88421"/>
                  <a:pt x="4311" y="88421"/>
                </a:cubicBezTo>
                <a:close/>
                <a:moveTo>
                  <a:pt x="31562" y="88421"/>
                </a:moveTo>
                <a:cubicBezTo>
                  <a:pt x="32264" y="88421"/>
                  <a:pt x="32832" y="88805"/>
                  <a:pt x="32832" y="89290"/>
                </a:cubicBezTo>
                <a:lnTo>
                  <a:pt x="32832" y="96324"/>
                </a:lnTo>
                <a:cubicBezTo>
                  <a:pt x="32832" y="96809"/>
                  <a:pt x="32264" y="97210"/>
                  <a:pt x="31562" y="97210"/>
                </a:cubicBezTo>
                <a:lnTo>
                  <a:pt x="23559" y="97210"/>
                </a:lnTo>
                <a:cubicBezTo>
                  <a:pt x="22857" y="97210"/>
                  <a:pt x="22273" y="96809"/>
                  <a:pt x="22273" y="96324"/>
                </a:cubicBezTo>
                <a:lnTo>
                  <a:pt x="22273" y="89290"/>
                </a:lnTo>
                <a:cubicBezTo>
                  <a:pt x="22273" y="88805"/>
                  <a:pt x="22857" y="88421"/>
                  <a:pt x="23559" y="88421"/>
                </a:cubicBezTo>
                <a:close/>
                <a:moveTo>
                  <a:pt x="50811" y="88421"/>
                </a:moveTo>
                <a:cubicBezTo>
                  <a:pt x="51513" y="88421"/>
                  <a:pt x="52097" y="88805"/>
                  <a:pt x="52097" y="89290"/>
                </a:cubicBezTo>
                <a:lnTo>
                  <a:pt x="52097" y="96324"/>
                </a:lnTo>
                <a:cubicBezTo>
                  <a:pt x="52097" y="96809"/>
                  <a:pt x="51513" y="97210"/>
                  <a:pt x="50811" y="97210"/>
                </a:cubicBezTo>
                <a:lnTo>
                  <a:pt x="42807" y="97210"/>
                </a:lnTo>
                <a:cubicBezTo>
                  <a:pt x="42106" y="97210"/>
                  <a:pt x="41521" y="96809"/>
                  <a:pt x="41521" y="96324"/>
                </a:cubicBezTo>
                <a:lnTo>
                  <a:pt x="41521" y="89290"/>
                </a:lnTo>
                <a:cubicBezTo>
                  <a:pt x="41521" y="88805"/>
                  <a:pt x="42106" y="88421"/>
                  <a:pt x="42807" y="88421"/>
                </a:cubicBezTo>
                <a:close/>
                <a:moveTo>
                  <a:pt x="70059" y="88421"/>
                </a:moveTo>
                <a:cubicBezTo>
                  <a:pt x="70761" y="88421"/>
                  <a:pt x="71346" y="88805"/>
                  <a:pt x="71346" y="89290"/>
                </a:cubicBezTo>
                <a:lnTo>
                  <a:pt x="71346" y="96324"/>
                </a:lnTo>
                <a:cubicBezTo>
                  <a:pt x="71346" y="96809"/>
                  <a:pt x="70761" y="97210"/>
                  <a:pt x="70059" y="97210"/>
                </a:cubicBezTo>
                <a:lnTo>
                  <a:pt x="62056" y="97210"/>
                </a:lnTo>
                <a:cubicBezTo>
                  <a:pt x="61354" y="97210"/>
                  <a:pt x="60769" y="96809"/>
                  <a:pt x="60769" y="96324"/>
                </a:cubicBezTo>
                <a:lnTo>
                  <a:pt x="60769" y="89290"/>
                </a:lnTo>
                <a:cubicBezTo>
                  <a:pt x="60769" y="88805"/>
                  <a:pt x="61354" y="88421"/>
                  <a:pt x="62056" y="88421"/>
                </a:cubicBezTo>
                <a:close/>
                <a:moveTo>
                  <a:pt x="89307" y="88421"/>
                </a:moveTo>
                <a:cubicBezTo>
                  <a:pt x="90009" y="88421"/>
                  <a:pt x="90594" y="88805"/>
                  <a:pt x="90594" y="89290"/>
                </a:cubicBezTo>
                <a:lnTo>
                  <a:pt x="90594" y="96324"/>
                </a:lnTo>
                <a:cubicBezTo>
                  <a:pt x="90594" y="96809"/>
                  <a:pt x="90009" y="97210"/>
                  <a:pt x="89307" y="97210"/>
                </a:cubicBezTo>
                <a:lnTo>
                  <a:pt x="81304" y="97210"/>
                </a:lnTo>
                <a:cubicBezTo>
                  <a:pt x="80602" y="97210"/>
                  <a:pt x="80017" y="96809"/>
                  <a:pt x="80017" y="96324"/>
                </a:cubicBezTo>
                <a:lnTo>
                  <a:pt x="80017" y="89290"/>
                </a:lnTo>
                <a:cubicBezTo>
                  <a:pt x="80017" y="88805"/>
                  <a:pt x="80602" y="88421"/>
                  <a:pt x="81304" y="88421"/>
                </a:cubicBezTo>
                <a:close/>
                <a:moveTo>
                  <a:pt x="108556" y="88421"/>
                </a:moveTo>
                <a:cubicBezTo>
                  <a:pt x="109257" y="88421"/>
                  <a:pt x="109842" y="88805"/>
                  <a:pt x="109842" y="89290"/>
                </a:cubicBezTo>
                <a:lnTo>
                  <a:pt x="109842" y="96324"/>
                </a:lnTo>
                <a:cubicBezTo>
                  <a:pt x="109842" y="96809"/>
                  <a:pt x="109257" y="97210"/>
                  <a:pt x="108556" y="97210"/>
                </a:cubicBezTo>
                <a:lnTo>
                  <a:pt x="100552" y="97210"/>
                </a:lnTo>
                <a:cubicBezTo>
                  <a:pt x="99850" y="97210"/>
                  <a:pt x="99266" y="96809"/>
                  <a:pt x="99266" y="96324"/>
                </a:cubicBezTo>
                <a:lnTo>
                  <a:pt x="99266" y="89290"/>
                </a:lnTo>
                <a:cubicBezTo>
                  <a:pt x="99266" y="88805"/>
                  <a:pt x="99850" y="88421"/>
                  <a:pt x="100552" y="88421"/>
                </a:cubicBezTo>
                <a:close/>
                <a:moveTo>
                  <a:pt x="127804" y="88421"/>
                </a:moveTo>
                <a:cubicBezTo>
                  <a:pt x="128506" y="88421"/>
                  <a:pt x="129090" y="88805"/>
                  <a:pt x="129090" y="89290"/>
                </a:cubicBezTo>
                <a:lnTo>
                  <a:pt x="129090" y="96324"/>
                </a:lnTo>
                <a:cubicBezTo>
                  <a:pt x="129090" y="96809"/>
                  <a:pt x="128506" y="97210"/>
                  <a:pt x="127804" y="97210"/>
                </a:cubicBezTo>
                <a:lnTo>
                  <a:pt x="119800" y="97210"/>
                </a:lnTo>
                <a:cubicBezTo>
                  <a:pt x="119099" y="97210"/>
                  <a:pt x="118531" y="96809"/>
                  <a:pt x="118531" y="96324"/>
                </a:cubicBezTo>
                <a:lnTo>
                  <a:pt x="118531" y="89290"/>
                </a:lnTo>
                <a:cubicBezTo>
                  <a:pt x="118531" y="88805"/>
                  <a:pt x="119099" y="88421"/>
                  <a:pt x="119800" y="88421"/>
                </a:cubicBezTo>
                <a:close/>
                <a:moveTo>
                  <a:pt x="147052" y="88421"/>
                </a:moveTo>
                <a:cubicBezTo>
                  <a:pt x="147771" y="88421"/>
                  <a:pt x="148339" y="88805"/>
                  <a:pt x="148339" y="89290"/>
                </a:cubicBezTo>
                <a:lnTo>
                  <a:pt x="148339" y="96324"/>
                </a:lnTo>
                <a:cubicBezTo>
                  <a:pt x="148339" y="96809"/>
                  <a:pt x="147771" y="97210"/>
                  <a:pt x="147052" y="97210"/>
                </a:cubicBezTo>
                <a:lnTo>
                  <a:pt x="139049" y="97210"/>
                </a:lnTo>
                <a:cubicBezTo>
                  <a:pt x="138347" y="97210"/>
                  <a:pt x="137779" y="96809"/>
                  <a:pt x="137779" y="96324"/>
                </a:cubicBezTo>
                <a:lnTo>
                  <a:pt x="137779" y="89290"/>
                </a:lnTo>
                <a:cubicBezTo>
                  <a:pt x="137779" y="88805"/>
                  <a:pt x="138347" y="88421"/>
                  <a:pt x="139049" y="88421"/>
                </a:cubicBezTo>
                <a:close/>
                <a:moveTo>
                  <a:pt x="166317" y="88421"/>
                </a:moveTo>
                <a:cubicBezTo>
                  <a:pt x="167019" y="88421"/>
                  <a:pt x="167587" y="88805"/>
                  <a:pt x="167587" y="89290"/>
                </a:cubicBezTo>
                <a:lnTo>
                  <a:pt x="167587" y="96324"/>
                </a:lnTo>
                <a:cubicBezTo>
                  <a:pt x="167587" y="96809"/>
                  <a:pt x="167019" y="97210"/>
                  <a:pt x="166317" y="97210"/>
                </a:cubicBezTo>
                <a:lnTo>
                  <a:pt x="158314" y="97210"/>
                </a:lnTo>
                <a:cubicBezTo>
                  <a:pt x="157595" y="97210"/>
                  <a:pt x="157027" y="96809"/>
                  <a:pt x="157027" y="96324"/>
                </a:cubicBezTo>
                <a:lnTo>
                  <a:pt x="157027" y="89290"/>
                </a:lnTo>
                <a:cubicBezTo>
                  <a:pt x="157027" y="88805"/>
                  <a:pt x="157595" y="88421"/>
                  <a:pt x="158314" y="88421"/>
                </a:cubicBezTo>
                <a:close/>
                <a:moveTo>
                  <a:pt x="185565" y="88421"/>
                </a:moveTo>
                <a:cubicBezTo>
                  <a:pt x="186267" y="88421"/>
                  <a:pt x="186835" y="88805"/>
                  <a:pt x="186835" y="89290"/>
                </a:cubicBezTo>
                <a:lnTo>
                  <a:pt x="186835" y="96324"/>
                </a:lnTo>
                <a:cubicBezTo>
                  <a:pt x="186835" y="96809"/>
                  <a:pt x="186267" y="97210"/>
                  <a:pt x="185565" y="97210"/>
                </a:cubicBezTo>
                <a:lnTo>
                  <a:pt x="177562" y="97210"/>
                </a:lnTo>
                <a:cubicBezTo>
                  <a:pt x="176844" y="97210"/>
                  <a:pt x="176275" y="96809"/>
                  <a:pt x="176275" y="96324"/>
                </a:cubicBezTo>
                <a:lnTo>
                  <a:pt x="176275" y="89290"/>
                </a:lnTo>
                <a:cubicBezTo>
                  <a:pt x="176275" y="88805"/>
                  <a:pt x="176844" y="88421"/>
                  <a:pt x="177562" y="88421"/>
                </a:cubicBezTo>
                <a:close/>
                <a:moveTo>
                  <a:pt x="204814" y="88421"/>
                </a:moveTo>
                <a:cubicBezTo>
                  <a:pt x="205515" y="88421"/>
                  <a:pt x="206084" y="88805"/>
                  <a:pt x="206084" y="89290"/>
                </a:cubicBezTo>
                <a:lnTo>
                  <a:pt x="206084" y="96324"/>
                </a:lnTo>
                <a:cubicBezTo>
                  <a:pt x="206084" y="96809"/>
                  <a:pt x="205515" y="97210"/>
                  <a:pt x="204814" y="97210"/>
                </a:cubicBezTo>
                <a:lnTo>
                  <a:pt x="196810" y="97210"/>
                </a:lnTo>
                <a:cubicBezTo>
                  <a:pt x="196109" y="97210"/>
                  <a:pt x="195524" y="96809"/>
                  <a:pt x="195524" y="96324"/>
                </a:cubicBezTo>
                <a:lnTo>
                  <a:pt x="195524" y="89290"/>
                </a:lnTo>
                <a:cubicBezTo>
                  <a:pt x="195524" y="88805"/>
                  <a:pt x="196109" y="88421"/>
                  <a:pt x="196810" y="88421"/>
                </a:cubicBezTo>
                <a:close/>
                <a:moveTo>
                  <a:pt x="224062" y="88421"/>
                </a:moveTo>
                <a:cubicBezTo>
                  <a:pt x="224764" y="88421"/>
                  <a:pt x="225332" y="88805"/>
                  <a:pt x="225332" y="89290"/>
                </a:cubicBezTo>
                <a:lnTo>
                  <a:pt x="225332" y="96324"/>
                </a:lnTo>
                <a:cubicBezTo>
                  <a:pt x="225332" y="96809"/>
                  <a:pt x="224764" y="97210"/>
                  <a:pt x="224062" y="97210"/>
                </a:cubicBezTo>
                <a:lnTo>
                  <a:pt x="216059" y="97210"/>
                </a:lnTo>
                <a:cubicBezTo>
                  <a:pt x="215357" y="97210"/>
                  <a:pt x="214772" y="96809"/>
                  <a:pt x="214772" y="96324"/>
                </a:cubicBezTo>
                <a:lnTo>
                  <a:pt x="214772" y="89290"/>
                </a:lnTo>
                <a:cubicBezTo>
                  <a:pt x="214772" y="88805"/>
                  <a:pt x="215357" y="88421"/>
                  <a:pt x="216059" y="88421"/>
                </a:cubicBezTo>
                <a:close/>
                <a:moveTo>
                  <a:pt x="243310" y="88421"/>
                </a:moveTo>
                <a:cubicBezTo>
                  <a:pt x="244012" y="88421"/>
                  <a:pt x="244597" y="88805"/>
                  <a:pt x="244597" y="89290"/>
                </a:cubicBezTo>
                <a:lnTo>
                  <a:pt x="244597" y="96324"/>
                </a:lnTo>
                <a:cubicBezTo>
                  <a:pt x="244597" y="96809"/>
                  <a:pt x="244012" y="97210"/>
                  <a:pt x="243310" y="97210"/>
                </a:cubicBezTo>
                <a:lnTo>
                  <a:pt x="235307" y="97210"/>
                </a:lnTo>
                <a:cubicBezTo>
                  <a:pt x="234605" y="97210"/>
                  <a:pt x="234020" y="96809"/>
                  <a:pt x="234020" y="96324"/>
                </a:cubicBezTo>
                <a:lnTo>
                  <a:pt x="234020" y="89290"/>
                </a:lnTo>
                <a:cubicBezTo>
                  <a:pt x="234020" y="88805"/>
                  <a:pt x="234605" y="88421"/>
                  <a:pt x="235307" y="88421"/>
                </a:cubicBezTo>
                <a:close/>
                <a:moveTo>
                  <a:pt x="262559" y="88421"/>
                </a:moveTo>
                <a:cubicBezTo>
                  <a:pt x="263260" y="88421"/>
                  <a:pt x="263845" y="88805"/>
                  <a:pt x="263845" y="89290"/>
                </a:cubicBezTo>
                <a:lnTo>
                  <a:pt x="263845" y="96324"/>
                </a:lnTo>
                <a:cubicBezTo>
                  <a:pt x="263845" y="96809"/>
                  <a:pt x="263260" y="97210"/>
                  <a:pt x="262559" y="97210"/>
                </a:cubicBezTo>
                <a:lnTo>
                  <a:pt x="254555" y="97210"/>
                </a:lnTo>
                <a:cubicBezTo>
                  <a:pt x="253853" y="97210"/>
                  <a:pt x="253269" y="96809"/>
                  <a:pt x="253269" y="96324"/>
                </a:cubicBezTo>
                <a:lnTo>
                  <a:pt x="253269" y="89290"/>
                </a:lnTo>
                <a:cubicBezTo>
                  <a:pt x="253269" y="88805"/>
                  <a:pt x="253853" y="88421"/>
                  <a:pt x="254555" y="88421"/>
                </a:cubicBezTo>
                <a:close/>
                <a:moveTo>
                  <a:pt x="281807" y="88421"/>
                </a:moveTo>
                <a:cubicBezTo>
                  <a:pt x="282509" y="88421"/>
                  <a:pt x="283093" y="88805"/>
                  <a:pt x="283093" y="89290"/>
                </a:cubicBezTo>
                <a:lnTo>
                  <a:pt x="283093" y="96324"/>
                </a:lnTo>
                <a:cubicBezTo>
                  <a:pt x="283093" y="96809"/>
                  <a:pt x="282509" y="97210"/>
                  <a:pt x="281807" y="97210"/>
                </a:cubicBezTo>
                <a:lnTo>
                  <a:pt x="273803" y="97210"/>
                </a:lnTo>
                <a:cubicBezTo>
                  <a:pt x="273102" y="97210"/>
                  <a:pt x="272517" y="96809"/>
                  <a:pt x="272517" y="96324"/>
                </a:cubicBezTo>
                <a:lnTo>
                  <a:pt x="272517" y="89290"/>
                </a:lnTo>
                <a:cubicBezTo>
                  <a:pt x="272517" y="88805"/>
                  <a:pt x="273102" y="88421"/>
                  <a:pt x="273803" y="88421"/>
                </a:cubicBezTo>
                <a:close/>
                <a:moveTo>
                  <a:pt x="0" y="0"/>
                </a:moveTo>
                <a:lnTo>
                  <a:pt x="0" y="104010"/>
                </a:lnTo>
                <a:lnTo>
                  <a:pt x="285299" y="104010"/>
                </a:lnTo>
                <a:lnTo>
                  <a:pt x="285299" y="0"/>
                </a:lnTo>
                <a:close/>
              </a:path>
            </a:pathLst>
          </a:custGeom>
          <a:solidFill>
            <a:srgbClr val="43291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subTitle" idx="1"/>
          </p:nvPr>
        </p:nvSpPr>
        <p:spPr>
          <a:xfrm>
            <a:off x="4844200" y="4515413"/>
            <a:ext cx="2503600" cy="10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21"/>
          <p:cNvSpPr txBox="1">
            <a:spLocks noGrp="1"/>
          </p:cNvSpPr>
          <p:nvPr>
            <p:ph type="subTitle" idx="2"/>
          </p:nvPr>
        </p:nvSpPr>
        <p:spPr>
          <a:xfrm>
            <a:off x="4844200" y="4202911"/>
            <a:ext cx="2503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21"/>
          <p:cNvSpPr txBox="1">
            <a:spLocks noGrp="1"/>
          </p:cNvSpPr>
          <p:nvPr>
            <p:ph type="subTitle" idx="3"/>
          </p:nvPr>
        </p:nvSpPr>
        <p:spPr>
          <a:xfrm>
            <a:off x="8224187" y="4515311"/>
            <a:ext cx="2503600" cy="10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21"/>
          <p:cNvSpPr txBox="1">
            <a:spLocks noGrp="1"/>
          </p:cNvSpPr>
          <p:nvPr>
            <p:ph type="subTitle" idx="4"/>
          </p:nvPr>
        </p:nvSpPr>
        <p:spPr>
          <a:xfrm>
            <a:off x="8224187" y="4202911"/>
            <a:ext cx="2503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1"/>
          <p:cNvSpPr txBox="1">
            <a:spLocks noGrp="1"/>
          </p:cNvSpPr>
          <p:nvPr>
            <p:ph type="subTitle" idx="5"/>
          </p:nvPr>
        </p:nvSpPr>
        <p:spPr>
          <a:xfrm>
            <a:off x="1464184" y="4515144"/>
            <a:ext cx="2503600" cy="10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None/>
              <a:defRPr sz="12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1"/>
          <p:cNvSpPr txBox="1">
            <a:spLocks noGrp="1"/>
          </p:cNvSpPr>
          <p:nvPr>
            <p:ph type="subTitle" idx="6"/>
          </p:nvPr>
        </p:nvSpPr>
        <p:spPr>
          <a:xfrm>
            <a:off x="1464184" y="4202811"/>
            <a:ext cx="25036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7571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55" name="Google Shape;255;p22"/>
          <p:cNvSpPr txBox="1">
            <a:spLocks noGrp="1"/>
          </p:cNvSpPr>
          <p:nvPr>
            <p:ph type="subTitle" idx="1"/>
          </p:nvPr>
        </p:nvSpPr>
        <p:spPr>
          <a:xfrm>
            <a:off x="2086967" y="3916800"/>
            <a:ext cx="294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9pPr>
          </a:lstStyle>
          <a:p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2"/>
          </p:nvPr>
        </p:nvSpPr>
        <p:spPr>
          <a:xfrm>
            <a:off x="2086967" y="3556799"/>
            <a:ext cx="29428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subTitle" idx="3"/>
          </p:nvPr>
        </p:nvSpPr>
        <p:spPr>
          <a:xfrm flipH="1">
            <a:off x="7119333" y="3899533"/>
            <a:ext cx="2942800" cy="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None/>
              <a:defRPr sz="1400"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subTitle" idx="4"/>
          </p:nvPr>
        </p:nvSpPr>
        <p:spPr>
          <a:xfrm flipH="1">
            <a:off x="7119333" y="3556699"/>
            <a:ext cx="2942800" cy="3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2267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45296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3">
  <p:cSld name="Three columns 3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261" name="Google Shape;261;p23"/>
          <p:cNvSpPr txBox="1">
            <a:spLocks noGrp="1"/>
          </p:cNvSpPr>
          <p:nvPr>
            <p:ph type="subTitle" idx="1"/>
          </p:nvPr>
        </p:nvSpPr>
        <p:spPr>
          <a:xfrm>
            <a:off x="4998500" y="2184059"/>
            <a:ext cx="2404400" cy="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62" name="Google Shape;262;p23"/>
          <p:cNvSpPr txBox="1">
            <a:spLocks noGrp="1"/>
          </p:cNvSpPr>
          <p:nvPr>
            <p:ph type="subTitle" idx="2"/>
          </p:nvPr>
        </p:nvSpPr>
        <p:spPr>
          <a:xfrm>
            <a:off x="4998633" y="1751059"/>
            <a:ext cx="2404400" cy="5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63" name="Google Shape;263;p23"/>
          <p:cNvSpPr txBox="1">
            <a:spLocks noGrp="1"/>
          </p:cNvSpPr>
          <p:nvPr>
            <p:ph type="subTitle" idx="3"/>
          </p:nvPr>
        </p:nvSpPr>
        <p:spPr>
          <a:xfrm>
            <a:off x="7719467" y="2184059"/>
            <a:ext cx="2404400" cy="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64" name="Google Shape;264;p23"/>
          <p:cNvSpPr txBox="1">
            <a:spLocks noGrp="1"/>
          </p:cNvSpPr>
          <p:nvPr>
            <p:ph type="subTitle" idx="4"/>
          </p:nvPr>
        </p:nvSpPr>
        <p:spPr>
          <a:xfrm>
            <a:off x="7719467" y="1751059"/>
            <a:ext cx="2404400" cy="5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265" name="Google Shape;265;p23"/>
          <p:cNvSpPr txBox="1">
            <a:spLocks noGrp="1"/>
          </p:cNvSpPr>
          <p:nvPr>
            <p:ph type="subTitle" idx="5"/>
          </p:nvPr>
        </p:nvSpPr>
        <p:spPr>
          <a:xfrm>
            <a:off x="2277833" y="2184059"/>
            <a:ext cx="2404400" cy="7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4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50"/>
              <a:buNone/>
              <a:defRPr sz="1267"/>
            </a:lvl9pPr>
          </a:lstStyle>
          <a:p>
            <a:endParaRPr/>
          </a:p>
        </p:txBody>
      </p:sp>
      <p:sp>
        <p:nvSpPr>
          <p:cNvPr id="266" name="Google Shape;266;p23"/>
          <p:cNvSpPr txBox="1">
            <a:spLocks noGrp="1"/>
          </p:cNvSpPr>
          <p:nvPr>
            <p:ph type="subTitle" idx="6"/>
          </p:nvPr>
        </p:nvSpPr>
        <p:spPr>
          <a:xfrm>
            <a:off x="2277667" y="1751059"/>
            <a:ext cx="2404400" cy="5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0547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24"/>
          <p:cNvGrpSpPr/>
          <p:nvPr/>
        </p:nvGrpSpPr>
        <p:grpSpPr>
          <a:xfrm>
            <a:off x="389839" y="-28034"/>
            <a:ext cx="11929839" cy="6886211"/>
            <a:chOff x="292378" y="-21025"/>
            <a:chExt cx="8947379" cy="5164658"/>
          </a:xfrm>
        </p:grpSpPr>
        <p:sp>
          <p:nvSpPr>
            <p:cNvPr id="269" name="Google Shape;269;p24"/>
            <p:cNvSpPr/>
            <p:nvPr/>
          </p:nvSpPr>
          <p:spPr>
            <a:xfrm>
              <a:off x="3531875" y="-21025"/>
              <a:ext cx="5667221" cy="5164654"/>
            </a:xfrm>
            <a:custGeom>
              <a:avLst/>
              <a:gdLst/>
              <a:ahLst/>
              <a:cxnLst/>
              <a:rect l="l" t="t" r="r" b="b"/>
              <a:pathLst>
                <a:path w="173668" h="159526" extrusionOk="0">
                  <a:moveTo>
                    <a:pt x="74978" y="0"/>
                  </a:moveTo>
                  <a:lnTo>
                    <a:pt x="1" y="93821"/>
                  </a:lnTo>
                  <a:lnTo>
                    <a:pt x="1" y="100750"/>
                  </a:lnTo>
                  <a:lnTo>
                    <a:pt x="89966" y="159525"/>
                  </a:lnTo>
                  <a:lnTo>
                    <a:pt x="128070" y="159525"/>
                  </a:lnTo>
                  <a:lnTo>
                    <a:pt x="173667" y="159492"/>
                  </a:lnTo>
                  <a:lnTo>
                    <a:pt x="123683" y="159492"/>
                  </a:lnTo>
                  <a:lnTo>
                    <a:pt x="67" y="97044"/>
                  </a:lnTo>
                  <a:lnTo>
                    <a:pt x="88404" y="0"/>
                  </a:ln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3534061" y="-21025"/>
              <a:ext cx="5665035" cy="5163554"/>
            </a:xfrm>
            <a:custGeom>
              <a:avLst/>
              <a:gdLst/>
              <a:ahLst/>
              <a:cxnLst/>
              <a:rect l="l" t="t" r="r" b="b"/>
              <a:pathLst>
                <a:path w="173601" h="159492" extrusionOk="0">
                  <a:moveTo>
                    <a:pt x="88337" y="0"/>
                  </a:moveTo>
                  <a:lnTo>
                    <a:pt x="0" y="97044"/>
                  </a:lnTo>
                  <a:lnTo>
                    <a:pt x="123616" y="159492"/>
                  </a:lnTo>
                  <a:lnTo>
                    <a:pt x="173600" y="159492"/>
                  </a:lnTo>
                  <a:lnTo>
                    <a:pt x="173600" y="159309"/>
                  </a:lnTo>
                  <a:lnTo>
                    <a:pt x="173600" y="0"/>
                  </a:lnTo>
                  <a:close/>
                </a:path>
              </a:pathLst>
            </a:custGeom>
            <a:solidFill>
              <a:srgbClr val="F5E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4"/>
            <p:cNvSpPr/>
            <p:nvPr/>
          </p:nvSpPr>
          <p:spPr>
            <a:xfrm>
              <a:off x="3531875" y="-21025"/>
              <a:ext cx="5667221" cy="5164654"/>
            </a:xfrm>
            <a:custGeom>
              <a:avLst/>
              <a:gdLst/>
              <a:ahLst/>
              <a:cxnLst/>
              <a:rect l="l" t="t" r="r" b="b"/>
              <a:pathLst>
                <a:path w="173668" h="159526" extrusionOk="0">
                  <a:moveTo>
                    <a:pt x="74978" y="0"/>
                  </a:moveTo>
                  <a:lnTo>
                    <a:pt x="1" y="93821"/>
                  </a:lnTo>
                  <a:lnTo>
                    <a:pt x="1" y="100750"/>
                  </a:lnTo>
                  <a:lnTo>
                    <a:pt x="89966" y="159525"/>
                  </a:lnTo>
                  <a:lnTo>
                    <a:pt x="128070" y="159525"/>
                  </a:lnTo>
                  <a:lnTo>
                    <a:pt x="173667" y="159492"/>
                  </a:lnTo>
                  <a:lnTo>
                    <a:pt x="173667" y="159309"/>
                  </a:lnTo>
                  <a:lnTo>
                    <a:pt x="173667" y="0"/>
                  </a:lnTo>
                  <a:close/>
                </a:path>
              </a:pathLst>
            </a:custGeom>
            <a:solidFill>
              <a:srgbClr val="FFFFFF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4"/>
            <p:cNvSpPr/>
            <p:nvPr/>
          </p:nvSpPr>
          <p:spPr>
            <a:xfrm>
              <a:off x="3574723" y="-21025"/>
              <a:ext cx="5665035" cy="5163554"/>
            </a:xfrm>
            <a:custGeom>
              <a:avLst/>
              <a:gdLst/>
              <a:ahLst/>
              <a:cxnLst/>
              <a:rect l="l" t="t" r="r" b="b"/>
              <a:pathLst>
                <a:path w="173601" h="159492" extrusionOk="0">
                  <a:moveTo>
                    <a:pt x="88338" y="0"/>
                  </a:moveTo>
                  <a:lnTo>
                    <a:pt x="0" y="97044"/>
                  </a:lnTo>
                  <a:lnTo>
                    <a:pt x="123616" y="159492"/>
                  </a:lnTo>
                  <a:lnTo>
                    <a:pt x="173601" y="159492"/>
                  </a:lnTo>
                  <a:lnTo>
                    <a:pt x="173601" y="159309"/>
                  </a:lnTo>
                  <a:lnTo>
                    <a:pt x="173601" y="0"/>
                  </a:lnTo>
                  <a:close/>
                </a:path>
              </a:pathLst>
            </a:custGeom>
            <a:solidFill>
              <a:srgbClr val="FFFFFF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4"/>
            <p:cNvSpPr/>
            <p:nvPr/>
          </p:nvSpPr>
          <p:spPr>
            <a:xfrm>
              <a:off x="4182331" y="2176031"/>
              <a:ext cx="384442" cy="384442"/>
            </a:xfrm>
            <a:custGeom>
              <a:avLst/>
              <a:gdLst/>
              <a:ahLst/>
              <a:cxnLst/>
              <a:rect l="l" t="t" r="r" b="b"/>
              <a:pathLst>
                <a:path w="11982" h="11982" extrusionOk="0">
                  <a:moveTo>
                    <a:pt x="5999" y="0"/>
                  </a:moveTo>
                  <a:lnTo>
                    <a:pt x="3872" y="3872"/>
                  </a:lnTo>
                  <a:lnTo>
                    <a:pt x="1" y="5999"/>
                  </a:lnTo>
                  <a:lnTo>
                    <a:pt x="3872" y="8110"/>
                  </a:lnTo>
                  <a:lnTo>
                    <a:pt x="5999" y="11981"/>
                  </a:lnTo>
                  <a:lnTo>
                    <a:pt x="8110" y="8110"/>
                  </a:lnTo>
                  <a:lnTo>
                    <a:pt x="11982" y="5999"/>
                  </a:lnTo>
                  <a:lnTo>
                    <a:pt x="8110" y="3872"/>
                  </a:lnTo>
                  <a:lnTo>
                    <a:pt x="5999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4"/>
            <p:cNvSpPr/>
            <p:nvPr/>
          </p:nvSpPr>
          <p:spPr>
            <a:xfrm>
              <a:off x="5860216" y="4458494"/>
              <a:ext cx="384442" cy="384442"/>
            </a:xfrm>
            <a:custGeom>
              <a:avLst/>
              <a:gdLst/>
              <a:ahLst/>
              <a:cxnLst/>
              <a:rect l="l" t="t" r="r" b="b"/>
              <a:pathLst>
                <a:path w="11982" h="11982" extrusionOk="0">
                  <a:moveTo>
                    <a:pt x="5999" y="1"/>
                  </a:moveTo>
                  <a:lnTo>
                    <a:pt x="3872" y="3873"/>
                  </a:lnTo>
                  <a:lnTo>
                    <a:pt x="0" y="5983"/>
                  </a:lnTo>
                  <a:lnTo>
                    <a:pt x="3872" y="8110"/>
                  </a:lnTo>
                  <a:lnTo>
                    <a:pt x="5999" y="11982"/>
                  </a:lnTo>
                  <a:lnTo>
                    <a:pt x="8109" y="8110"/>
                  </a:lnTo>
                  <a:lnTo>
                    <a:pt x="11981" y="5983"/>
                  </a:lnTo>
                  <a:lnTo>
                    <a:pt x="8109" y="3873"/>
                  </a:lnTo>
                  <a:lnTo>
                    <a:pt x="5999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4"/>
            <p:cNvSpPr/>
            <p:nvPr/>
          </p:nvSpPr>
          <p:spPr>
            <a:xfrm>
              <a:off x="5192688" y="1053730"/>
              <a:ext cx="384442" cy="384442"/>
            </a:xfrm>
            <a:custGeom>
              <a:avLst/>
              <a:gdLst/>
              <a:ahLst/>
              <a:cxnLst/>
              <a:rect l="l" t="t" r="r" b="b"/>
              <a:pathLst>
                <a:path w="11982" h="11982" extrusionOk="0">
                  <a:moveTo>
                    <a:pt x="5982" y="0"/>
                  </a:moveTo>
                  <a:lnTo>
                    <a:pt x="3872" y="3872"/>
                  </a:lnTo>
                  <a:lnTo>
                    <a:pt x="0" y="5982"/>
                  </a:lnTo>
                  <a:lnTo>
                    <a:pt x="3872" y="8109"/>
                  </a:lnTo>
                  <a:lnTo>
                    <a:pt x="5982" y="11981"/>
                  </a:lnTo>
                  <a:lnTo>
                    <a:pt x="8109" y="8109"/>
                  </a:lnTo>
                  <a:lnTo>
                    <a:pt x="11981" y="5982"/>
                  </a:lnTo>
                  <a:lnTo>
                    <a:pt x="8109" y="3872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4"/>
            <p:cNvSpPr/>
            <p:nvPr/>
          </p:nvSpPr>
          <p:spPr>
            <a:xfrm>
              <a:off x="3990399" y="3912022"/>
              <a:ext cx="384442" cy="384442"/>
            </a:xfrm>
            <a:custGeom>
              <a:avLst/>
              <a:gdLst/>
              <a:ahLst/>
              <a:cxnLst/>
              <a:rect l="l" t="t" r="r" b="b"/>
              <a:pathLst>
                <a:path w="11982" h="11982" extrusionOk="0">
                  <a:moveTo>
                    <a:pt x="5983" y="0"/>
                  </a:moveTo>
                  <a:lnTo>
                    <a:pt x="3872" y="3872"/>
                  </a:lnTo>
                  <a:lnTo>
                    <a:pt x="0" y="5982"/>
                  </a:lnTo>
                  <a:lnTo>
                    <a:pt x="3872" y="8109"/>
                  </a:lnTo>
                  <a:lnTo>
                    <a:pt x="5983" y="11981"/>
                  </a:lnTo>
                  <a:lnTo>
                    <a:pt x="8110" y="8109"/>
                  </a:lnTo>
                  <a:lnTo>
                    <a:pt x="11981" y="5982"/>
                  </a:lnTo>
                  <a:lnTo>
                    <a:pt x="8110" y="3872"/>
                  </a:lnTo>
                  <a:lnTo>
                    <a:pt x="598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4"/>
            <p:cNvSpPr/>
            <p:nvPr/>
          </p:nvSpPr>
          <p:spPr>
            <a:xfrm>
              <a:off x="4572613" y="3814965"/>
              <a:ext cx="238359" cy="238359"/>
            </a:xfrm>
            <a:custGeom>
              <a:avLst/>
              <a:gdLst/>
              <a:ahLst/>
              <a:cxnLst/>
              <a:rect l="l" t="t" r="r" b="b"/>
              <a:pathLst>
                <a:path w="7429" h="7429" extrusionOk="0">
                  <a:moveTo>
                    <a:pt x="3706" y="1"/>
                  </a:moveTo>
                  <a:lnTo>
                    <a:pt x="2393" y="2410"/>
                  </a:lnTo>
                  <a:lnTo>
                    <a:pt x="0" y="3723"/>
                  </a:lnTo>
                  <a:lnTo>
                    <a:pt x="2393" y="5036"/>
                  </a:lnTo>
                  <a:lnTo>
                    <a:pt x="3706" y="7429"/>
                  </a:lnTo>
                  <a:lnTo>
                    <a:pt x="5019" y="5036"/>
                  </a:lnTo>
                  <a:lnTo>
                    <a:pt x="7428" y="3723"/>
                  </a:lnTo>
                  <a:lnTo>
                    <a:pt x="5019" y="2410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4"/>
            <p:cNvSpPr/>
            <p:nvPr/>
          </p:nvSpPr>
          <p:spPr>
            <a:xfrm>
              <a:off x="5381412" y="4127409"/>
              <a:ext cx="238359" cy="238359"/>
            </a:xfrm>
            <a:custGeom>
              <a:avLst/>
              <a:gdLst/>
              <a:ahLst/>
              <a:cxnLst/>
              <a:rect l="l" t="t" r="r" b="b"/>
              <a:pathLst>
                <a:path w="7429" h="7429" extrusionOk="0">
                  <a:moveTo>
                    <a:pt x="3723" y="0"/>
                  </a:moveTo>
                  <a:lnTo>
                    <a:pt x="2410" y="2410"/>
                  </a:lnTo>
                  <a:lnTo>
                    <a:pt x="1" y="3723"/>
                  </a:lnTo>
                  <a:lnTo>
                    <a:pt x="2410" y="5035"/>
                  </a:lnTo>
                  <a:lnTo>
                    <a:pt x="3723" y="7428"/>
                  </a:lnTo>
                  <a:lnTo>
                    <a:pt x="5036" y="5035"/>
                  </a:lnTo>
                  <a:lnTo>
                    <a:pt x="7429" y="3723"/>
                  </a:lnTo>
                  <a:lnTo>
                    <a:pt x="5036" y="2410"/>
                  </a:lnTo>
                  <a:lnTo>
                    <a:pt x="3723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4"/>
            <p:cNvSpPr/>
            <p:nvPr/>
          </p:nvSpPr>
          <p:spPr>
            <a:xfrm>
              <a:off x="4691520" y="1890250"/>
              <a:ext cx="238327" cy="238359"/>
            </a:xfrm>
            <a:custGeom>
              <a:avLst/>
              <a:gdLst/>
              <a:ahLst/>
              <a:cxnLst/>
              <a:rect l="l" t="t" r="r" b="b"/>
              <a:pathLst>
                <a:path w="7428" h="7429" extrusionOk="0">
                  <a:moveTo>
                    <a:pt x="3722" y="1"/>
                  </a:moveTo>
                  <a:lnTo>
                    <a:pt x="2410" y="2410"/>
                  </a:lnTo>
                  <a:lnTo>
                    <a:pt x="0" y="3723"/>
                  </a:lnTo>
                  <a:lnTo>
                    <a:pt x="2410" y="5036"/>
                  </a:lnTo>
                  <a:lnTo>
                    <a:pt x="3722" y="7429"/>
                  </a:lnTo>
                  <a:lnTo>
                    <a:pt x="5035" y="5036"/>
                  </a:lnTo>
                  <a:lnTo>
                    <a:pt x="7428" y="3723"/>
                  </a:lnTo>
                  <a:lnTo>
                    <a:pt x="5035" y="2410"/>
                  </a:lnTo>
                  <a:lnTo>
                    <a:pt x="3722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4527277" y="1230743"/>
              <a:ext cx="238359" cy="238359"/>
            </a:xfrm>
            <a:custGeom>
              <a:avLst/>
              <a:gdLst/>
              <a:ahLst/>
              <a:cxnLst/>
              <a:rect l="l" t="t" r="r" b="b"/>
              <a:pathLst>
                <a:path w="7429" h="7429" extrusionOk="0">
                  <a:moveTo>
                    <a:pt x="3707" y="0"/>
                  </a:moveTo>
                  <a:lnTo>
                    <a:pt x="2394" y="2393"/>
                  </a:lnTo>
                  <a:lnTo>
                    <a:pt x="1" y="3706"/>
                  </a:lnTo>
                  <a:lnTo>
                    <a:pt x="2394" y="5019"/>
                  </a:lnTo>
                  <a:lnTo>
                    <a:pt x="3707" y="7428"/>
                  </a:lnTo>
                  <a:lnTo>
                    <a:pt x="5019" y="5019"/>
                  </a:lnTo>
                  <a:lnTo>
                    <a:pt x="7429" y="3706"/>
                  </a:lnTo>
                  <a:lnTo>
                    <a:pt x="5019" y="2393"/>
                  </a:lnTo>
                  <a:lnTo>
                    <a:pt x="3707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4"/>
            <p:cNvSpPr/>
            <p:nvPr/>
          </p:nvSpPr>
          <p:spPr>
            <a:xfrm>
              <a:off x="5456074" y="340352"/>
              <a:ext cx="238359" cy="238359"/>
            </a:xfrm>
            <a:custGeom>
              <a:avLst/>
              <a:gdLst/>
              <a:ahLst/>
              <a:cxnLst/>
              <a:rect l="l" t="t" r="r" b="b"/>
              <a:pathLst>
                <a:path w="7429" h="7429" extrusionOk="0">
                  <a:moveTo>
                    <a:pt x="3706" y="0"/>
                  </a:moveTo>
                  <a:lnTo>
                    <a:pt x="2393" y="2393"/>
                  </a:lnTo>
                  <a:lnTo>
                    <a:pt x="0" y="3706"/>
                  </a:lnTo>
                  <a:lnTo>
                    <a:pt x="2393" y="5019"/>
                  </a:lnTo>
                  <a:lnTo>
                    <a:pt x="3706" y="7428"/>
                  </a:lnTo>
                  <a:lnTo>
                    <a:pt x="5019" y="5019"/>
                  </a:lnTo>
                  <a:lnTo>
                    <a:pt x="7428" y="3706"/>
                  </a:lnTo>
                  <a:lnTo>
                    <a:pt x="5019" y="2393"/>
                  </a:lnTo>
                  <a:lnTo>
                    <a:pt x="3706" y="0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4"/>
            <p:cNvSpPr/>
            <p:nvPr/>
          </p:nvSpPr>
          <p:spPr>
            <a:xfrm>
              <a:off x="7002763" y="4625368"/>
              <a:ext cx="238359" cy="238359"/>
            </a:xfrm>
            <a:custGeom>
              <a:avLst/>
              <a:gdLst/>
              <a:ahLst/>
              <a:cxnLst/>
              <a:rect l="l" t="t" r="r" b="b"/>
              <a:pathLst>
                <a:path w="7429" h="7429" extrusionOk="0">
                  <a:moveTo>
                    <a:pt x="3723" y="1"/>
                  </a:moveTo>
                  <a:lnTo>
                    <a:pt x="2410" y="2394"/>
                  </a:lnTo>
                  <a:lnTo>
                    <a:pt x="1" y="3707"/>
                  </a:lnTo>
                  <a:lnTo>
                    <a:pt x="2410" y="5019"/>
                  </a:lnTo>
                  <a:lnTo>
                    <a:pt x="3723" y="7429"/>
                  </a:lnTo>
                  <a:lnTo>
                    <a:pt x="5036" y="5019"/>
                  </a:lnTo>
                  <a:lnTo>
                    <a:pt x="7429" y="3707"/>
                  </a:lnTo>
                  <a:lnTo>
                    <a:pt x="5036" y="2394"/>
                  </a:lnTo>
                  <a:lnTo>
                    <a:pt x="3723" y="1"/>
                  </a:lnTo>
                  <a:close/>
                </a:path>
              </a:pathLst>
            </a:custGeom>
            <a:solidFill>
              <a:srgbClr val="FBE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292378" y="1635555"/>
              <a:ext cx="3093443" cy="3508078"/>
            </a:xfrm>
            <a:custGeom>
              <a:avLst/>
              <a:gdLst/>
              <a:ahLst/>
              <a:cxnLst/>
              <a:rect l="l" t="t" r="r" b="b"/>
              <a:pathLst>
                <a:path w="96414" h="109337" extrusionOk="0">
                  <a:moveTo>
                    <a:pt x="27751" y="3119"/>
                  </a:moveTo>
                  <a:cubicBezTo>
                    <a:pt x="32304" y="3119"/>
                    <a:pt x="33285" y="3767"/>
                    <a:pt x="33285" y="3767"/>
                  </a:cubicBezTo>
                  <a:cubicBezTo>
                    <a:pt x="37289" y="4282"/>
                    <a:pt x="38918" y="7356"/>
                    <a:pt x="36891" y="10630"/>
                  </a:cubicBezTo>
                  <a:lnTo>
                    <a:pt x="35212" y="12109"/>
                  </a:lnTo>
                  <a:cubicBezTo>
                    <a:pt x="32811" y="10488"/>
                    <a:pt x="30032" y="9673"/>
                    <a:pt x="27256" y="9673"/>
                  </a:cubicBezTo>
                  <a:cubicBezTo>
                    <a:pt x="24594" y="9673"/>
                    <a:pt x="21934" y="10422"/>
                    <a:pt x="19609" y="11926"/>
                  </a:cubicBezTo>
                  <a:lnTo>
                    <a:pt x="18180" y="10630"/>
                  </a:lnTo>
                  <a:cubicBezTo>
                    <a:pt x="16152" y="7356"/>
                    <a:pt x="17781" y="4299"/>
                    <a:pt x="21802" y="3800"/>
                  </a:cubicBezTo>
                  <a:cubicBezTo>
                    <a:pt x="21802" y="3800"/>
                    <a:pt x="23181" y="3119"/>
                    <a:pt x="27751" y="3119"/>
                  </a:cubicBezTo>
                  <a:close/>
                  <a:moveTo>
                    <a:pt x="13607" y="11187"/>
                  </a:moveTo>
                  <a:cubicBezTo>
                    <a:pt x="14313" y="11187"/>
                    <a:pt x="15132" y="11424"/>
                    <a:pt x="16086" y="11976"/>
                  </a:cubicBezTo>
                  <a:cubicBezTo>
                    <a:pt x="16717" y="12358"/>
                    <a:pt x="17282" y="12807"/>
                    <a:pt x="17781" y="13322"/>
                  </a:cubicBezTo>
                  <a:cubicBezTo>
                    <a:pt x="16003" y="14934"/>
                    <a:pt x="14673" y="16961"/>
                    <a:pt x="13892" y="19204"/>
                  </a:cubicBezTo>
                  <a:cubicBezTo>
                    <a:pt x="13327" y="19055"/>
                    <a:pt x="12796" y="18822"/>
                    <a:pt x="12297" y="18540"/>
                  </a:cubicBezTo>
                  <a:cubicBezTo>
                    <a:pt x="9539" y="16945"/>
                    <a:pt x="9622" y="15034"/>
                    <a:pt x="10652" y="13222"/>
                  </a:cubicBezTo>
                  <a:cubicBezTo>
                    <a:pt x="11337" y="12037"/>
                    <a:pt x="12271" y="11187"/>
                    <a:pt x="13607" y="11187"/>
                  </a:cubicBezTo>
                  <a:close/>
                  <a:moveTo>
                    <a:pt x="41463" y="11187"/>
                  </a:moveTo>
                  <a:cubicBezTo>
                    <a:pt x="42797" y="11187"/>
                    <a:pt x="43728" y="12037"/>
                    <a:pt x="44402" y="13222"/>
                  </a:cubicBezTo>
                  <a:cubicBezTo>
                    <a:pt x="45465" y="15034"/>
                    <a:pt x="45531" y="16945"/>
                    <a:pt x="42773" y="18540"/>
                  </a:cubicBezTo>
                  <a:cubicBezTo>
                    <a:pt x="42108" y="18905"/>
                    <a:pt x="41410" y="19171"/>
                    <a:pt x="40679" y="19354"/>
                  </a:cubicBezTo>
                  <a:cubicBezTo>
                    <a:pt x="39948" y="17161"/>
                    <a:pt x="38702" y="15200"/>
                    <a:pt x="37040" y="13604"/>
                  </a:cubicBezTo>
                  <a:cubicBezTo>
                    <a:pt x="37605" y="12973"/>
                    <a:pt x="38253" y="12425"/>
                    <a:pt x="38984" y="11976"/>
                  </a:cubicBezTo>
                  <a:cubicBezTo>
                    <a:pt x="39938" y="11424"/>
                    <a:pt x="40757" y="11187"/>
                    <a:pt x="41463" y="11187"/>
                  </a:cubicBezTo>
                  <a:close/>
                  <a:moveTo>
                    <a:pt x="41394" y="24389"/>
                  </a:moveTo>
                  <a:lnTo>
                    <a:pt x="41460" y="24406"/>
                  </a:lnTo>
                  <a:cubicBezTo>
                    <a:pt x="41527" y="26400"/>
                    <a:pt x="41493" y="28975"/>
                    <a:pt x="41477" y="31734"/>
                  </a:cubicBezTo>
                  <a:cubicBezTo>
                    <a:pt x="40845" y="31401"/>
                    <a:pt x="40247" y="31036"/>
                    <a:pt x="39666" y="30637"/>
                  </a:cubicBezTo>
                  <a:cubicBezTo>
                    <a:pt x="40712" y="28709"/>
                    <a:pt x="41311" y="26582"/>
                    <a:pt x="41394" y="24389"/>
                  </a:cubicBezTo>
                  <a:close/>
                  <a:moveTo>
                    <a:pt x="42042" y="24522"/>
                  </a:moveTo>
                  <a:cubicBezTo>
                    <a:pt x="42923" y="24688"/>
                    <a:pt x="43986" y="24888"/>
                    <a:pt x="45332" y="25054"/>
                  </a:cubicBezTo>
                  <a:cubicBezTo>
                    <a:pt x="46096" y="25153"/>
                    <a:pt x="46828" y="25203"/>
                    <a:pt x="47559" y="25220"/>
                  </a:cubicBezTo>
                  <a:cubicBezTo>
                    <a:pt x="47509" y="26034"/>
                    <a:pt x="47326" y="26832"/>
                    <a:pt x="46994" y="27580"/>
                  </a:cubicBezTo>
                  <a:cubicBezTo>
                    <a:pt x="46994" y="27580"/>
                    <a:pt x="46911" y="28842"/>
                    <a:pt x="45216" y="32016"/>
                  </a:cubicBezTo>
                  <a:lnTo>
                    <a:pt x="42042" y="24522"/>
                  </a:lnTo>
                  <a:close/>
                  <a:moveTo>
                    <a:pt x="57586" y="23983"/>
                  </a:moveTo>
                  <a:cubicBezTo>
                    <a:pt x="58516" y="23983"/>
                    <a:pt x="59424" y="24335"/>
                    <a:pt x="59988" y="25070"/>
                  </a:cubicBezTo>
                  <a:cubicBezTo>
                    <a:pt x="56731" y="25303"/>
                    <a:pt x="54206" y="28012"/>
                    <a:pt x="54189" y="31269"/>
                  </a:cubicBezTo>
                  <a:lnTo>
                    <a:pt x="54189" y="32050"/>
                  </a:lnTo>
                  <a:cubicBezTo>
                    <a:pt x="51131" y="32099"/>
                    <a:pt x="49918" y="32581"/>
                    <a:pt x="48290" y="32847"/>
                  </a:cubicBezTo>
                  <a:cubicBezTo>
                    <a:pt x="49437" y="30421"/>
                    <a:pt x="50168" y="27812"/>
                    <a:pt x="50417" y="25137"/>
                  </a:cubicBezTo>
                  <a:cubicBezTo>
                    <a:pt x="53225" y="24904"/>
                    <a:pt x="55535" y="24323"/>
                    <a:pt x="56848" y="24057"/>
                  </a:cubicBezTo>
                  <a:cubicBezTo>
                    <a:pt x="57091" y="24008"/>
                    <a:pt x="57339" y="23983"/>
                    <a:pt x="57586" y="23983"/>
                  </a:cubicBezTo>
                  <a:close/>
                  <a:moveTo>
                    <a:pt x="33434" y="36669"/>
                  </a:moveTo>
                  <a:cubicBezTo>
                    <a:pt x="33733" y="37500"/>
                    <a:pt x="34215" y="38281"/>
                    <a:pt x="34847" y="38912"/>
                  </a:cubicBezTo>
                  <a:cubicBezTo>
                    <a:pt x="34315" y="38447"/>
                    <a:pt x="33866" y="37866"/>
                    <a:pt x="33550" y="37234"/>
                  </a:cubicBezTo>
                  <a:lnTo>
                    <a:pt x="33434" y="36669"/>
                  </a:lnTo>
                  <a:close/>
                  <a:moveTo>
                    <a:pt x="11946" y="21029"/>
                  </a:moveTo>
                  <a:cubicBezTo>
                    <a:pt x="12018" y="21029"/>
                    <a:pt x="12091" y="21030"/>
                    <a:pt x="12164" y="21032"/>
                  </a:cubicBezTo>
                  <a:lnTo>
                    <a:pt x="13327" y="21415"/>
                  </a:lnTo>
                  <a:cubicBezTo>
                    <a:pt x="12214" y="27845"/>
                    <a:pt x="15637" y="34193"/>
                    <a:pt x="21619" y="36802"/>
                  </a:cubicBezTo>
                  <a:lnTo>
                    <a:pt x="21520" y="37234"/>
                  </a:lnTo>
                  <a:cubicBezTo>
                    <a:pt x="20587" y="38980"/>
                    <a:pt x="19213" y="39858"/>
                    <a:pt x="17768" y="39858"/>
                  </a:cubicBezTo>
                  <a:cubicBezTo>
                    <a:pt x="16408" y="39858"/>
                    <a:pt x="14986" y="39080"/>
                    <a:pt x="13809" y="37517"/>
                  </a:cubicBezTo>
                  <a:cubicBezTo>
                    <a:pt x="13809" y="37517"/>
                    <a:pt x="12513" y="36653"/>
                    <a:pt x="10236" y="32714"/>
                  </a:cubicBezTo>
                  <a:cubicBezTo>
                    <a:pt x="7960" y="28759"/>
                    <a:pt x="8043" y="27596"/>
                    <a:pt x="8043" y="27596"/>
                  </a:cubicBezTo>
                  <a:cubicBezTo>
                    <a:pt x="6495" y="23929"/>
                    <a:pt x="8255" y="21029"/>
                    <a:pt x="11946" y="21029"/>
                  </a:cubicBezTo>
                  <a:close/>
                  <a:moveTo>
                    <a:pt x="31241" y="37400"/>
                  </a:moveTo>
                  <a:cubicBezTo>
                    <a:pt x="31291" y="37716"/>
                    <a:pt x="31324" y="38048"/>
                    <a:pt x="31324" y="38364"/>
                  </a:cubicBezTo>
                  <a:cubicBezTo>
                    <a:pt x="31324" y="41555"/>
                    <a:pt x="29629" y="42452"/>
                    <a:pt x="27535" y="42452"/>
                  </a:cubicBezTo>
                  <a:cubicBezTo>
                    <a:pt x="25441" y="42452"/>
                    <a:pt x="23746" y="41555"/>
                    <a:pt x="23746" y="38364"/>
                  </a:cubicBezTo>
                  <a:cubicBezTo>
                    <a:pt x="23746" y="38098"/>
                    <a:pt x="23763" y="37816"/>
                    <a:pt x="23796" y="37533"/>
                  </a:cubicBezTo>
                  <a:cubicBezTo>
                    <a:pt x="24934" y="37825"/>
                    <a:pt x="26096" y="37968"/>
                    <a:pt x="27256" y="37968"/>
                  </a:cubicBezTo>
                  <a:cubicBezTo>
                    <a:pt x="28603" y="37968"/>
                    <a:pt x="29946" y="37775"/>
                    <a:pt x="31241" y="37400"/>
                  </a:cubicBezTo>
                  <a:close/>
                  <a:moveTo>
                    <a:pt x="25560" y="50884"/>
                  </a:moveTo>
                  <a:cubicBezTo>
                    <a:pt x="26560" y="50884"/>
                    <a:pt x="27527" y="50936"/>
                    <a:pt x="28382" y="51043"/>
                  </a:cubicBezTo>
                  <a:cubicBezTo>
                    <a:pt x="31706" y="51458"/>
                    <a:pt x="30825" y="54450"/>
                    <a:pt x="30410" y="55430"/>
                  </a:cubicBezTo>
                  <a:cubicBezTo>
                    <a:pt x="30161" y="56045"/>
                    <a:pt x="29130" y="58055"/>
                    <a:pt x="28083" y="59834"/>
                  </a:cubicBezTo>
                  <a:cubicBezTo>
                    <a:pt x="26960" y="59509"/>
                    <a:pt x="25807" y="59349"/>
                    <a:pt x="24656" y="59349"/>
                  </a:cubicBezTo>
                  <a:cubicBezTo>
                    <a:pt x="22743" y="59349"/>
                    <a:pt x="20837" y="59793"/>
                    <a:pt x="19093" y="60664"/>
                  </a:cubicBezTo>
                  <a:cubicBezTo>
                    <a:pt x="18213" y="59451"/>
                    <a:pt x="17365" y="58006"/>
                    <a:pt x="16318" y="56626"/>
                  </a:cubicBezTo>
                  <a:cubicBezTo>
                    <a:pt x="14507" y="54250"/>
                    <a:pt x="16235" y="52854"/>
                    <a:pt x="17930" y="52073"/>
                  </a:cubicBezTo>
                  <a:cubicBezTo>
                    <a:pt x="19544" y="51310"/>
                    <a:pt x="22692" y="50884"/>
                    <a:pt x="25560" y="50884"/>
                  </a:cubicBezTo>
                  <a:close/>
                  <a:moveTo>
                    <a:pt x="35644" y="55114"/>
                  </a:moveTo>
                  <a:lnTo>
                    <a:pt x="35644" y="55114"/>
                  </a:lnTo>
                  <a:cubicBezTo>
                    <a:pt x="34830" y="57208"/>
                    <a:pt x="33035" y="59917"/>
                    <a:pt x="31806" y="61612"/>
                  </a:cubicBezTo>
                  <a:cubicBezTo>
                    <a:pt x="31706" y="61545"/>
                    <a:pt x="31606" y="61479"/>
                    <a:pt x="31507" y="61412"/>
                  </a:cubicBezTo>
                  <a:cubicBezTo>
                    <a:pt x="32121" y="60033"/>
                    <a:pt x="32952" y="58571"/>
                    <a:pt x="33617" y="56975"/>
                  </a:cubicBezTo>
                  <a:cubicBezTo>
                    <a:pt x="34149" y="55712"/>
                    <a:pt x="34863" y="55197"/>
                    <a:pt x="35644" y="55114"/>
                  </a:cubicBezTo>
                  <a:close/>
                  <a:moveTo>
                    <a:pt x="10659" y="56921"/>
                  </a:moveTo>
                  <a:cubicBezTo>
                    <a:pt x="11902" y="56921"/>
                    <a:pt x="12956" y="58069"/>
                    <a:pt x="13377" y="58620"/>
                  </a:cubicBezTo>
                  <a:cubicBezTo>
                    <a:pt x="13776" y="59152"/>
                    <a:pt x="15006" y="61047"/>
                    <a:pt x="16019" y="62841"/>
                  </a:cubicBezTo>
                  <a:cubicBezTo>
                    <a:pt x="13776" y="65001"/>
                    <a:pt x="12430" y="67926"/>
                    <a:pt x="12247" y="71034"/>
                  </a:cubicBezTo>
                  <a:cubicBezTo>
                    <a:pt x="10752" y="71183"/>
                    <a:pt x="9073" y="71216"/>
                    <a:pt x="7362" y="71432"/>
                  </a:cubicBezTo>
                  <a:cubicBezTo>
                    <a:pt x="7132" y="71462"/>
                    <a:pt x="6919" y="71476"/>
                    <a:pt x="6720" y="71476"/>
                  </a:cubicBezTo>
                  <a:cubicBezTo>
                    <a:pt x="4339" y="71476"/>
                    <a:pt x="4068" y="69462"/>
                    <a:pt x="4221" y="67760"/>
                  </a:cubicBezTo>
                  <a:cubicBezTo>
                    <a:pt x="4420" y="65367"/>
                    <a:pt x="6547" y="60847"/>
                    <a:pt x="8558" y="58188"/>
                  </a:cubicBezTo>
                  <a:cubicBezTo>
                    <a:pt x="9267" y="57253"/>
                    <a:pt x="9990" y="56921"/>
                    <a:pt x="10659" y="56921"/>
                  </a:cubicBezTo>
                  <a:close/>
                  <a:moveTo>
                    <a:pt x="37156" y="73161"/>
                  </a:moveTo>
                  <a:cubicBezTo>
                    <a:pt x="37061" y="73510"/>
                    <a:pt x="36965" y="73800"/>
                    <a:pt x="36899" y="74013"/>
                  </a:cubicBezTo>
                  <a:lnTo>
                    <a:pt x="36899" y="74013"/>
                  </a:lnTo>
                  <a:cubicBezTo>
                    <a:pt x="36951" y="73731"/>
                    <a:pt x="36992" y="73447"/>
                    <a:pt x="37023" y="73161"/>
                  </a:cubicBezTo>
                  <a:close/>
                  <a:moveTo>
                    <a:pt x="42972" y="73177"/>
                  </a:moveTo>
                  <a:lnTo>
                    <a:pt x="42972" y="73177"/>
                  </a:lnTo>
                  <a:cubicBezTo>
                    <a:pt x="43571" y="73210"/>
                    <a:pt x="44185" y="73260"/>
                    <a:pt x="44800" y="73310"/>
                  </a:cubicBezTo>
                  <a:cubicBezTo>
                    <a:pt x="45149" y="74025"/>
                    <a:pt x="45183" y="74955"/>
                    <a:pt x="45099" y="75803"/>
                  </a:cubicBezTo>
                  <a:cubicBezTo>
                    <a:pt x="45016" y="76899"/>
                    <a:pt x="44518" y="78412"/>
                    <a:pt x="43820" y="80007"/>
                  </a:cubicBezTo>
                  <a:cubicBezTo>
                    <a:pt x="43820" y="79974"/>
                    <a:pt x="43803" y="79957"/>
                    <a:pt x="43787" y="79924"/>
                  </a:cubicBezTo>
                  <a:cubicBezTo>
                    <a:pt x="42823" y="78378"/>
                    <a:pt x="42790" y="75221"/>
                    <a:pt x="42972" y="73177"/>
                  </a:cubicBezTo>
                  <a:close/>
                  <a:moveTo>
                    <a:pt x="39948" y="73094"/>
                  </a:moveTo>
                  <a:cubicBezTo>
                    <a:pt x="39915" y="74723"/>
                    <a:pt x="40297" y="77431"/>
                    <a:pt x="41410" y="80555"/>
                  </a:cubicBezTo>
                  <a:cubicBezTo>
                    <a:pt x="41676" y="81320"/>
                    <a:pt x="42025" y="82051"/>
                    <a:pt x="42474" y="82715"/>
                  </a:cubicBezTo>
                  <a:cubicBezTo>
                    <a:pt x="41959" y="83646"/>
                    <a:pt x="41394" y="84543"/>
                    <a:pt x="40762" y="85391"/>
                  </a:cubicBezTo>
                  <a:cubicBezTo>
                    <a:pt x="40056" y="86317"/>
                    <a:pt x="39336" y="86646"/>
                    <a:pt x="38669" y="86646"/>
                  </a:cubicBezTo>
                  <a:cubicBezTo>
                    <a:pt x="37423" y="86646"/>
                    <a:pt x="36366" y="85494"/>
                    <a:pt x="35943" y="84942"/>
                  </a:cubicBezTo>
                  <a:cubicBezTo>
                    <a:pt x="35545" y="84410"/>
                    <a:pt x="34315" y="82516"/>
                    <a:pt x="33301" y="80721"/>
                  </a:cubicBezTo>
                  <a:cubicBezTo>
                    <a:pt x="35166" y="78916"/>
                    <a:pt x="36429" y="76574"/>
                    <a:pt x="36895" y="74034"/>
                  </a:cubicBezTo>
                  <a:lnTo>
                    <a:pt x="36895" y="74034"/>
                  </a:lnTo>
                  <a:lnTo>
                    <a:pt x="37472" y="73144"/>
                  </a:lnTo>
                  <a:cubicBezTo>
                    <a:pt x="38220" y="73111"/>
                    <a:pt x="39051" y="73094"/>
                    <a:pt x="39948" y="73094"/>
                  </a:cubicBezTo>
                  <a:close/>
                  <a:moveTo>
                    <a:pt x="11849" y="74800"/>
                  </a:moveTo>
                  <a:cubicBezTo>
                    <a:pt x="12099" y="74800"/>
                    <a:pt x="12349" y="74802"/>
                    <a:pt x="12596" y="74806"/>
                  </a:cubicBezTo>
                  <a:cubicBezTo>
                    <a:pt x="13344" y="77813"/>
                    <a:pt x="15205" y="80439"/>
                    <a:pt x="17797" y="82167"/>
                  </a:cubicBezTo>
                  <a:cubicBezTo>
                    <a:pt x="17199" y="83530"/>
                    <a:pt x="16368" y="84992"/>
                    <a:pt x="15704" y="86587"/>
                  </a:cubicBezTo>
                  <a:cubicBezTo>
                    <a:pt x="15116" y="87982"/>
                    <a:pt x="14298" y="88463"/>
                    <a:pt x="13436" y="88463"/>
                  </a:cubicBezTo>
                  <a:cubicBezTo>
                    <a:pt x="12593" y="88463"/>
                    <a:pt x="11707" y="88002"/>
                    <a:pt x="10951" y="87485"/>
                  </a:cubicBezTo>
                  <a:cubicBezTo>
                    <a:pt x="8974" y="86105"/>
                    <a:pt x="6132" y="82001"/>
                    <a:pt x="4836" y="78927"/>
                  </a:cubicBezTo>
                  <a:cubicBezTo>
                    <a:pt x="3540" y="75836"/>
                    <a:pt x="6564" y="75105"/>
                    <a:pt x="7628" y="74972"/>
                  </a:cubicBezTo>
                  <a:cubicBezTo>
                    <a:pt x="8198" y="74899"/>
                    <a:pt x="10017" y="74800"/>
                    <a:pt x="11849" y="74800"/>
                  </a:cubicBezTo>
                  <a:close/>
                  <a:moveTo>
                    <a:pt x="30210" y="82915"/>
                  </a:moveTo>
                  <a:cubicBezTo>
                    <a:pt x="31091" y="84128"/>
                    <a:pt x="31955" y="85574"/>
                    <a:pt x="33002" y="86936"/>
                  </a:cubicBezTo>
                  <a:cubicBezTo>
                    <a:pt x="34813" y="89329"/>
                    <a:pt x="33085" y="90708"/>
                    <a:pt x="31390" y="91506"/>
                  </a:cubicBezTo>
                  <a:cubicBezTo>
                    <a:pt x="29778" y="92257"/>
                    <a:pt x="26635" y="92679"/>
                    <a:pt x="23763" y="92679"/>
                  </a:cubicBezTo>
                  <a:cubicBezTo>
                    <a:pt x="22756" y="92679"/>
                    <a:pt x="21784" y="92627"/>
                    <a:pt x="20921" y="92520"/>
                  </a:cubicBezTo>
                  <a:cubicBezTo>
                    <a:pt x="17615" y="92104"/>
                    <a:pt x="18495" y="89113"/>
                    <a:pt x="18911" y="88133"/>
                  </a:cubicBezTo>
                  <a:cubicBezTo>
                    <a:pt x="19160" y="87518"/>
                    <a:pt x="20190" y="85524"/>
                    <a:pt x="21237" y="83746"/>
                  </a:cubicBezTo>
                  <a:cubicBezTo>
                    <a:pt x="22355" y="84062"/>
                    <a:pt x="23502" y="84219"/>
                    <a:pt x="24646" y="84219"/>
                  </a:cubicBezTo>
                  <a:cubicBezTo>
                    <a:pt x="26564" y="84219"/>
                    <a:pt x="28472" y="83779"/>
                    <a:pt x="30210" y="82915"/>
                  </a:cubicBezTo>
                  <a:close/>
                  <a:moveTo>
                    <a:pt x="27538" y="1"/>
                  </a:moveTo>
                  <a:cubicBezTo>
                    <a:pt x="19259" y="1"/>
                    <a:pt x="11470" y="4494"/>
                    <a:pt x="7378" y="11976"/>
                  </a:cubicBezTo>
                  <a:cubicBezTo>
                    <a:pt x="2543" y="20850"/>
                    <a:pt x="4071" y="31834"/>
                    <a:pt x="11150" y="39062"/>
                  </a:cubicBezTo>
                  <a:cubicBezTo>
                    <a:pt x="15569" y="43574"/>
                    <a:pt x="21516" y="45946"/>
                    <a:pt x="27543" y="45946"/>
                  </a:cubicBezTo>
                  <a:cubicBezTo>
                    <a:pt x="31149" y="45946"/>
                    <a:pt x="34784" y="45097"/>
                    <a:pt x="38137" y="43349"/>
                  </a:cubicBezTo>
                  <a:lnTo>
                    <a:pt x="38137" y="43349"/>
                  </a:lnTo>
                  <a:cubicBezTo>
                    <a:pt x="35478" y="46656"/>
                    <a:pt x="35827" y="49381"/>
                    <a:pt x="36010" y="51625"/>
                  </a:cubicBezTo>
                  <a:cubicBezTo>
                    <a:pt x="32469" y="49630"/>
                    <a:pt x="28552" y="48645"/>
                    <a:pt x="24650" y="48645"/>
                  </a:cubicBezTo>
                  <a:cubicBezTo>
                    <a:pt x="19708" y="48645"/>
                    <a:pt x="14789" y="50225"/>
                    <a:pt x="10685" y="53336"/>
                  </a:cubicBezTo>
                  <a:cubicBezTo>
                    <a:pt x="3340" y="58903"/>
                    <a:pt x="0" y="68292"/>
                    <a:pt x="2177" y="77248"/>
                  </a:cubicBezTo>
                  <a:cubicBezTo>
                    <a:pt x="4354" y="86205"/>
                    <a:pt x="11649" y="93001"/>
                    <a:pt x="20722" y="94580"/>
                  </a:cubicBezTo>
                  <a:cubicBezTo>
                    <a:pt x="22036" y="94806"/>
                    <a:pt x="23351" y="94916"/>
                    <a:pt x="24655" y="94916"/>
                  </a:cubicBezTo>
                  <a:cubicBezTo>
                    <a:pt x="32369" y="94916"/>
                    <a:pt x="39681" y="91058"/>
                    <a:pt x="44003" y="84477"/>
                  </a:cubicBezTo>
                  <a:cubicBezTo>
                    <a:pt x="45432" y="85740"/>
                    <a:pt x="46994" y="86438"/>
                    <a:pt x="48091" y="87966"/>
                  </a:cubicBezTo>
                  <a:cubicBezTo>
                    <a:pt x="43521" y="94613"/>
                    <a:pt x="35029" y="99515"/>
                    <a:pt x="29895" y="101593"/>
                  </a:cubicBezTo>
                  <a:cubicBezTo>
                    <a:pt x="23464" y="104185"/>
                    <a:pt x="19110" y="106262"/>
                    <a:pt x="18695" y="108738"/>
                  </a:cubicBezTo>
                  <a:cubicBezTo>
                    <a:pt x="18695" y="108738"/>
                    <a:pt x="18645" y="108971"/>
                    <a:pt x="18545" y="109336"/>
                  </a:cubicBezTo>
                  <a:lnTo>
                    <a:pt x="82389" y="109336"/>
                  </a:lnTo>
                  <a:cubicBezTo>
                    <a:pt x="82422" y="106810"/>
                    <a:pt x="81907" y="103852"/>
                    <a:pt x="76739" y="101177"/>
                  </a:cubicBezTo>
                  <a:cubicBezTo>
                    <a:pt x="72202" y="98834"/>
                    <a:pt x="69942" y="96209"/>
                    <a:pt x="66984" y="89495"/>
                  </a:cubicBezTo>
                  <a:cubicBezTo>
                    <a:pt x="67300" y="89429"/>
                    <a:pt x="67583" y="89346"/>
                    <a:pt x="67832" y="89263"/>
                  </a:cubicBezTo>
                  <a:cubicBezTo>
                    <a:pt x="68330" y="89096"/>
                    <a:pt x="68779" y="88831"/>
                    <a:pt x="69161" y="88465"/>
                  </a:cubicBezTo>
                  <a:lnTo>
                    <a:pt x="71238" y="88465"/>
                  </a:lnTo>
                  <a:lnTo>
                    <a:pt x="71238" y="87667"/>
                  </a:lnTo>
                  <a:lnTo>
                    <a:pt x="72800" y="87667"/>
                  </a:lnTo>
                  <a:lnTo>
                    <a:pt x="72800" y="90293"/>
                  </a:lnTo>
                  <a:lnTo>
                    <a:pt x="75177" y="90293"/>
                  </a:lnTo>
                  <a:lnTo>
                    <a:pt x="75177" y="82217"/>
                  </a:lnTo>
                  <a:lnTo>
                    <a:pt x="72800" y="82217"/>
                  </a:lnTo>
                  <a:lnTo>
                    <a:pt x="72800" y="84859"/>
                  </a:lnTo>
                  <a:lnTo>
                    <a:pt x="71238" y="84859"/>
                  </a:lnTo>
                  <a:lnTo>
                    <a:pt x="71238" y="84045"/>
                  </a:lnTo>
                  <a:lnTo>
                    <a:pt x="71022" y="84045"/>
                  </a:lnTo>
                  <a:cubicBezTo>
                    <a:pt x="71172" y="82682"/>
                    <a:pt x="71188" y="81303"/>
                    <a:pt x="71056" y="79940"/>
                  </a:cubicBezTo>
                  <a:lnTo>
                    <a:pt x="72551" y="79475"/>
                  </a:lnTo>
                  <a:cubicBezTo>
                    <a:pt x="73149" y="79276"/>
                    <a:pt x="73465" y="78644"/>
                    <a:pt x="73282" y="78046"/>
                  </a:cubicBezTo>
                  <a:lnTo>
                    <a:pt x="73099" y="77481"/>
                  </a:lnTo>
                  <a:cubicBezTo>
                    <a:pt x="72937" y="76994"/>
                    <a:pt x="72488" y="76683"/>
                    <a:pt x="72004" y="76683"/>
                  </a:cubicBezTo>
                  <a:cubicBezTo>
                    <a:pt x="71894" y="76683"/>
                    <a:pt x="71782" y="76699"/>
                    <a:pt x="71670" y="76733"/>
                  </a:cubicBezTo>
                  <a:lnTo>
                    <a:pt x="70574" y="77099"/>
                  </a:lnTo>
                  <a:cubicBezTo>
                    <a:pt x="70042" y="75254"/>
                    <a:pt x="68646" y="73310"/>
                    <a:pt x="68081" y="71565"/>
                  </a:cubicBezTo>
                  <a:cubicBezTo>
                    <a:pt x="68098" y="71565"/>
                    <a:pt x="68114" y="71549"/>
                    <a:pt x="68131" y="71532"/>
                  </a:cubicBezTo>
                  <a:lnTo>
                    <a:pt x="75343" y="71532"/>
                  </a:lnTo>
                  <a:cubicBezTo>
                    <a:pt x="78766" y="71532"/>
                    <a:pt x="81558" y="68757"/>
                    <a:pt x="81558" y="65317"/>
                  </a:cubicBezTo>
                  <a:lnTo>
                    <a:pt x="81558" y="47919"/>
                  </a:lnTo>
                  <a:lnTo>
                    <a:pt x="92292" y="47919"/>
                  </a:lnTo>
                  <a:cubicBezTo>
                    <a:pt x="93336" y="48979"/>
                    <a:pt x="94628" y="49666"/>
                    <a:pt x="95329" y="49666"/>
                  </a:cubicBezTo>
                  <a:cubicBezTo>
                    <a:pt x="95353" y="49666"/>
                    <a:pt x="95377" y="49665"/>
                    <a:pt x="95400" y="49664"/>
                  </a:cubicBezTo>
                  <a:cubicBezTo>
                    <a:pt x="95965" y="49664"/>
                    <a:pt x="96413" y="47321"/>
                    <a:pt x="96413" y="44446"/>
                  </a:cubicBezTo>
                  <a:cubicBezTo>
                    <a:pt x="96413" y="42668"/>
                    <a:pt x="96231" y="41106"/>
                    <a:pt x="95965" y="40159"/>
                  </a:cubicBezTo>
                  <a:cubicBezTo>
                    <a:pt x="95848" y="39594"/>
                    <a:pt x="95666" y="39245"/>
                    <a:pt x="95400" y="39245"/>
                  </a:cubicBezTo>
                  <a:cubicBezTo>
                    <a:pt x="93655" y="39278"/>
                    <a:pt x="92907" y="39976"/>
                    <a:pt x="92209" y="40907"/>
                  </a:cubicBezTo>
                  <a:cubicBezTo>
                    <a:pt x="92193" y="40923"/>
                    <a:pt x="92176" y="40956"/>
                    <a:pt x="92159" y="40990"/>
                  </a:cubicBezTo>
                  <a:lnTo>
                    <a:pt x="81558" y="40990"/>
                  </a:lnTo>
                  <a:lnTo>
                    <a:pt x="81558" y="31269"/>
                  </a:lnTo>
                  <a:cubicBezTo>
                    <a:pt x="81558" y="27845"/>
                    <a:pt x="78766" y="25054"/>
                    <a:pt x="75343" y="25054"/>
                  </a:cubicBezTo>
                  <a:lnTo>
                    <a:pt x="63029" y="25054"/>
                  </a:lnTo>
                  <a:cubicBezTo>
                    <a:pt x="62165" y="22545"/>
                    <a:pt x="59806" y="20866"/>
                    <a:pt x="57147" y="20866"/>
                  </a:cubicBezTo>
                  <a:lnTo>
                    <a:pt x="50417" y="20866"/>
                  </a:lnTo>
                  <a:cubicBezTo>
                    <a:pt x="49486" y="10796"/>
                    <a:pt x="42092" y="2521"/>
                    <a:pt x="32188" y="477"/>
                  </a:cubicBezTo>
                  <a:cubicBezTo>
                    <a:pt x="30635" y="156"/>
                    <a:pt x="29078" y="1"/>
                    <a:pt x="2753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4"/>
            <p:cNvSpPr/>
            <p:nvPr/>
          </p:nvSpPr>
          <p:spPr>
            <a:xfrm>
              <a:off x="2222419" y="2524149"/>
              <a:ext cx="877621" cy="1491824"/>
            </a:xfrm>
            <a:custGeom>
              <a:avLst/>
              <a:gdLst/>
              <a:ahLst/>
              <a:cxnLst/>
              <a:rect l="l" t="t" r="r" b="b"/>
              <a:pathLst>
                <a:path w="27353" h="46496" extrusionOk="0">
                  <a:moveTo>
                    <a:pt x="6215" y="1"/>
                  </a:moveTo>
                  <a:cubicBezTo>
                    <a:pt x="2776" y="1"/>
                    <a:pt x="1" y="2793"/>
                    <a:pt x="1" y="6232"/>
                  </a:cubicBezTo>
                  <a:lnTo>
                    <a:pt x="1" y="40264"/>
                  </a:lnTo>
                  <a:cubicBezTo>
                    <a:pt x="1" y="43704"/>
                    <a:pt x="2776" y="46496"/>
                    <a:pt x="6215" y="46496"/>
                  </a:cubicBezTo>
                  <a:lnTo>
                    <a:pt x="21138" y="46496"/>
                  </a:lnTo>
                  <a:cubicBezTo>
                    <a:pt x="24578" y="46496"/>
                    <a:pt x="27353" y="43704"/>
                    <a:pt x="27353" y="40264"/>
                  </a:cubicBezTo>
                  <a:lnTo>
                    <a:pt x="27353" y="6232"/>
                  </a:lnTo>
                  <a:cubicBezTo>
                    <a:pt x="27353" y="2793"/>
                    <a:pt x="24578" y="1"/>
                    <a:pt x="21138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4"/>
            <p:cNvSpPr/>
            <p:nvPr/>
          </p:nvSpPr>
          <p:spPr>
            <a:xfrm>
              <a:off x="1438422" y="2389809"/>
              <a:ext cx="1711735" cy="2224293"/>
            </a:xfrm>
            <a:custGeom>
              <a:avLst/>
              <a:gdLst/>
              <a:ahLst/>
              <a:cxnLst/>
              <a:rect l="l" t="t" r="r" b="b"/>
              <a:pathLst>
                <a:path w="53350" h="69325" extrusionOk="0">
                  <a:moveTo>
                    <a:pt x="27808" y="3119"/>
                  </a:moveTo>
                  <a:cubicBezTo>
                    <a:pt x="29604" y="3119"/>
                    <a:pt x="31338" y="4428"/>
                    <a:pt x="30650" y="7295"/>
                  </a:cubicBezTo>
                  <a:cubicBezTo>
                    <a:pt x="29869" y="10569"/>
                    <a:pt x="28740" y="11134"/>
                    <a:pt x="24436" y="11184"/>
                  </a:cubicBezTo>
                  <a:cubicBezTo>
                    <a:pt x="20207" y="11249"/>
                    <a:pt x="19475" y="12148"/>
                    <a:pt x="16362" y="12148"/>
                  </a:cubicBezTo>
                  <a:cubicBezTo>
                    <a:pt x="16307" y="12148"/>
                    <a:pt x="16251" y="12148"/>
                    <a:pt x="16193" y="12147"/>
                  </a:cubicBezTo>
                  <a:cubicBezTo>
                    <a:pt x="12920" y="12114"/>
                    <a:pt x="8716" y="9372"/>
                    <a:pt x="7636" y="7628"/>
                  </a:cubicBezTo>
                  <a:cubicBezTo>
                    <a:pt x="6572" y="5899"/>
                    <a:pt x="6273" y="4720"/>
                    <a:pt x="7004" y="4188"/>
                  </a:cubicBezTo>
                  <a:cubicBezTo>
                    <a:pt x="7956" y="3514"/>
                    <a:pt x="8718" y="3279"/>
                    <a:pt x="9604" y="3279"/>
                  </a:cubicBezTo>
                  <a:cubicBezTo>
                    <a:pt x="10946" y="3279"/>
                    <a:pt x="12570" y="3818"/>
                    <a:pt x="15562" y="4188"/>
                  </a:cubicBezTo>
                  <a:cubicBezTo>
                    <a:pt x="16558" y="4314"/>
                    <a:pt x="17534" y="4367"/>
                    <a:pt x="18476" y="4367"/>
                  </a:cubicBezTo>
                  <a:cubicBezTo>
                    <a:pt x="22247" y="4367"/>
                    <a:pt x="25455" y="3523"/>
                    <a:pt x="27078" y="3191"/>
                  </a:cubicBezTo>
                  <a:cubicBezTo>
                    <a:pt x="27318" y="3143"/>
                    <a:pt x="27564" y="3119"/>
                    <a:pt x="27808" y="3119"/>
                  </a:cubicBezTo>
                  <a:close/>
                  <a:moveTo>
                    <a:pt x="13202" y="52311"/>
                  </a:moveTo>
                  <a:lnTo>
                    <a:pt x="13202" y="52311"/>
                  </a:lnTo>
                  <a:cubicBezTo>
                    <a:pt x="14066" y="52361"/>
                    <a:pt x="14980" y="52428"/>
                    <a:pt x="15878" y="52544"/>
                  </a:cubicBezTo>
                  <a:cubicBezTo>
                    <a:pt x="16410" y="52594"/>
                    <a:pt x="16991" y="52710"/>
                    <a:pt x="17623" y="52826"/>
                  </a:cubicBezTo>
                  <a:cubicBezTo>
                    <a:pt x="17091" y="54671"/>
                    <a:pt x="17124" y="58094"/>
                    <a:pt x="16193" y="59839"/>
                  </a:cubicBezTo>
                  <a:cubicBezTo>
                    <a:pt x="15696" y="60774"/>
                    <a:pt x="15448" y="61161"/>
                    <a:pt x="15249" y="61161"/>
                  </a:cubicBezTo>
                  <a:cubicBezTo>
                    <a:pt x="14950" y="61161"/>
                    <a:pt x="14766" y="60283"/>
                    <a:pt x="14017" y="59074"/>
                  </a:cubicBezTo>
                  <a:cubicBezTo>
                    <a:pt x="13053" y="57512"/>
                    <a:pt x="13036" y="54355"/>
                    <a:pt x="13202" y="52311"/>
                  </a:cubicBezTo>
                  <a:close/>
                  <a:moveTo>
                    <a:pt x="9513" y="0"/>
                  </a:moveTo>
                  <a:cubicBezTo>
                    <a:pt x="6074" y="0"/>
                    <a:pt x="3282" y="2775"/>
                    <a:pt x="3282" y="6215"/>
                  </a:cubicBezTo>
                  <a:lnTo>
                    <a:pt x="3282" y="13676"/>
                  </a:lnTo>
                  <a:cubicBezTo>
                    <a:pt x="3282" y="17116"/>
                    <a:pt x="6074" y="19891"/>
                    <a:pt x="9513" y="19891"/>
                  </a:cubicBezTo>
                  <a:lnTo>
                    <a:pt x="10228" y="19891"/>
                  </a:lnTo>
                  <a:cubicBezTo>
                    <a:pt x="9995" y="20439"/>
                    <a:pt x="9547" y="21137"/>
                    <a:pt x="8732" y="22068"/>
                  </a:cubicBezTo>
                  <a:cubicBezTo>
                    <a:pt x="4628" y="26754"/>
                    <a:pt x="6705" y="30310"/>
                    <a:pt x="6240" y="33002"/>
                  </a:cubicBezTo>
                  <a:cubicBezTo>
                    <a:pt x="5774" y="35677"/>
                    <a:pt x="2235" y="40563"/>
                    <a:pt x="1105" y="41975"/>
                  </a:cubicBezTo>
                  <a:cubicBezTo>
                    <a:pt x="1" y="43360"/>
                    <a:pt x="2478" y="52546"/>
                    <a:pt x="4026" y="52546"/>
                  </a:cubicBezTo>
                  <a:cubicBezTo>
                    <a:pt x="4038" y="52546"/>
                    <a:pt x="4051" y="52545"/>
                    <a:pt x="4063" y="52544"/>
                  </a:cubicBezTo>
                  <a:cubicBezTo>
                    <a:pt x="5027" y="52444"/>
                    <a:pt x="7320" y="52228"/>
                    <a:pt x="10178" y="52228"/>
                  </a:cubicBezTo>
                  <a:cubicBezTo>
                    <a:pt x="10161" y="53857"/>
                    <a:pt x="10527" y="56565"/>
                    <a:pt x="11640" y="59689"/>
                  </a:cubicBezTo>
                  <a:cubicBezTo>
                    <a:pt x="13319" y="64359"/>
                    <a:pt x="16509" y="64508"/>
                    <a:pt x="18370" y="67150"/>
                  </a:cubicBezTo>
                  <a:cubicBezTo>
                    <a:pt x="19448" y="68680"/>
                    <a:pt x="24488" y="69324"/>
                    <a:pt x="29346" y="69324"/>
                  </a:cubicBezTo>
                  <a:cubicBezTo>
                    <a:pt x="32878" y="69324"/>
                    <a:pt x="36313" y="68984"/>
                    <a:pt x="38062" y="68397"/>
                  </a:cubicBezTo>
                  <a:cubicBezTo>
                    <a:pt x="42216" y="67001"/>
                    <a:pt x="41535" y="59224"/>
                    <a:pt x="40903" y="56582"/>
                  </a:cubicBezTo>
                  <a:cubicBezTo>
                    <a:pt x="40455" y="54638"/>
                    <a:pt x="38926" y="52561"/>
                    <a:pt x="38311" y="50699"/>
                  </a:cubicBezTo>
                  <a:cubicBezTo>
                    <a:pt x="39740" y="49835"/>
                    <a:pt x="41069" y="48822"/>
                    <a:pt x="42316" y="47725"/>
                  </a:cubicBezTo>
                  <a:cubicBezTo>
                    <a:pt x="53350" y="37921"/>
                    <a:pt x="48996" y="25491"/>
                    <a:pt x="46969" y="21603"/>
                  </a:cubicBezTo>
                  <a:cubicBezTo>
                    <a:pt x="44958" y="17714"/>
                    <a:pt x="38893" y="14142"/>
                    <a:pt x="36865" y="12746"/>
                  </a:cubicBezTo>
                  <a:cubicBezTo>
                    <a:pt x="34855" y="11350"/>
                    <a:pt x="33608" y="10253"/>
                    <a:pt x="33608" y="7146"/>
                  </a:cubicBezTo>
                  <a:lnTo>
                    <a:pt x="33608" y="6215"/>
                  </a:lnTo>
                  <a:cubicBezTo>
                    <a:pt x="33608" y="2775"/>
                    <a:pt x="30817" y="0"/>
                    <a:pt x="27377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4"/>
            <p:cNvSpPr/>
            <p:nvPr/>
          </p:nvSpPr>
          <p:spPr>
            <a:xfrm>
              <a:off x="2393047" y="3422016"/>
              <a:ext cx="163698" cy="139923"/>
            </a:xfrm>
            <a:custGeom>
              <a:avLst/>
              <a:gdLst/>
              <a:ahLst/>
              <a:cxnLst/>
              <a:rect l="l" t="t" r="r" b="b"/>
              <a:pathLst>
                <a:path w="5102" h="4361" extrusionOk="0">
                  <a:moveTo>
                    <a:pt x="2925" y="0"/>
                  </a:moveTo>
                  <a:cubicBezTo>
                    <a:pt x="981" y="0"/>
                    <a:pt x="0" y="2343"/>
                    <a:pt x="1379" y="3722"/>
                  </a:cubicBezTo>
                  <a:cubicBezTo>
                    <a:pt x="1820" y="4163"/>
                    <a:pt x="2364" y="4360"/>
                    <a:pt x="2899" y="4360"/>
                  </a:cubicBezTo>
                  <a:cubicBezTo>
                    <a:pt x="4020" y="4360"/>
                    <a:pt x="5102" y="3493"/>
                    <a:pt x="5102" y="2177"/>
                  </a:cubicBezTo>
                  <a:lnTo>
                    <a:pt x="5085" y="2177"/>
                  </a:lnTo>
                  <a:cubicBezTo>
                    <a:pt x="5085" y="981"/>
                    <a:pt x="4121" y="0"/>
                    <a:pt x="2925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2661214" y="3013060"/>
              <a:ext cx="44823" cy="678213"/>
            </a:xfrm>
            <a:custGeom>
              <a:avLst/>
              <a:gdLst/>
              <a:ahLst/>
              <a:cxnLst/>
              <a:rect l="l" t="t" r="r" b="b"/>
              <a:pathLst>
                <a:path w="1397" h="21138" extrusionOk="0">
                  <a:moveTo>
                    <a:pt x="699" y="1"/>
                  </a:moveTo>
                  <a:cubicBezTo>
                    <a:pt x="350" y="1"/>
                    <a:pt x="1" y="233"/>
                    <a:pt x="1" y="699"/>
                  </a:cubicBezTo>
                  <a:lnTo>
                    <a:pt x="1" y="20440"/>
                  </a:lnTo>
                  <a:cubicBezTo>
                    <a:pt x="1" y="20905"/>
                    <a:pt x="350" y="21138"/>
                    <a:pt x="699" y="21138"/>
                  </a:cubicBezTo>
                  <a:cubicBezTo>
                    <a:pt x="1048" y="21138"/>
                    <a:pt x="1396" y="20905"/>
                    <a:pt x="1396" y="20440"/>
                  </a:cubicBezTo>
                  <a:lnTo>
                    <a:pt x="1396" y="699"/>
                  </a:lnTo>
                  <a:cubicBezTo>
                    <a:pt x="1396" y="233"/>
                    <a:pt x="1048" y="1"/>
                    <a:pt x="699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2830751" y="3013060"/>
              <a:ext cx="44823" cy="257033"/>
            </a:xfrm>
            <a:custGeom>
              <a:avLst/>
              <a:gdLst/>
              <a:ahLst/>
              <a:cxnLst/>
              <a:rect l="l" t="t" r="r" b="b"/>
              <a:pathLst>
                <a:path w="1397" h="8011" extrusionOk="0">
                  <a:moveTo>
                    <a:pt x="699" y="1"/>
                  </a:moveTo>
                  <a:cubicBezTo>
                    <a:pt x="350" y="1"/>
                    <a:pt x="1" y="233"/>
                    <a:pt x="1" y="699"/>
                  </a:cubicBezTo>
                  <a:lnTo>
                    <a:pt x="1" y="7312"/>
                  </a:lnTo>
                  <a:cubicBezTo>
                    <a:pt x="1" y="7778"/>
                    <a:pt x="350" y="8010"/>
                    <a:pt x="699" y="8010"/>
                  </a:cubicBezTo>
                  <a:cubicBezTo>
                    <a:pt x="1048" y="8010"/>
                    <a:pt x="1397" y="7778"/>
                    <a:pt x="1397" y="7312"/>
                  </a:cubicBezTo>
                  <a:lnTo>
                    <a:pt x="1397" y="699"/>
                  </a:lnTo>
                  <a:cubicBezTo>
                    <a:pt x="1397" y="233"/>
                    <a:pt x="1048" y="1"/>
                    <a:pt x="699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4"/>
            <p:cNvSpPr/>
            <p:nvPr/>
          </p:nvSpPr>
          <p:spPr>
            <a:xfrm>
              <a:off x="2875541" y="3035456"/>
              <a:ext cx="588663" cy="222381"/>
            </a:xfrm>
            <a:custGeom>
              <a:avLst/>
              <a:gdLst/>
              <a:ahLst/>
              <a:cxnLst/>
              <a:rect l="l" t="t" r="r" b="b"/>
              <a:pathLst>
                <a:path w="18347" h="6931" extrusionOk="0">
                  <a:moveTo>
                    <a:pt x="1" y="1"/>
                  </a:moveTo>
                  <a:lnTo>
                    <a:pt x="1" y="6930"/>
                  </a:lnTo>
                  <a:lnTo>
                    <a:pt x="18346" y="6930"/>
                  </a:lnTo>
                  <a:lnTo>
                    <a:pt x="18346" y="1"/>
                  </a:ln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4"/>
            <p:cNvSpPr/>
            <p:nvPr/>
          </p:nvSpPr>
          <p:spPr>
            <a:xfrm>
              <a:off x="844208" y="3624600"/>
              <a:ext cx="829622" cy="798243"/>
            </a:xfrm>
            <a:custGeom>
              <a:avLst/>
              <a:gdLst/>
              <a:ahLst/>
              <a:cxnLst/>
              <a:rect l="l" t="t" r="r" b="b"/>
              <a:pathLst>
                <a:path w="25857" h="24879" extrusionOk="0">
                  <a:moveTo>
                    <a:pt x="13410" y="1"/>
                  </a:moveTo>
                  <a:cubicBezTo>
                    <a:pt x="8375" y="1"/>
                    <a:pt x="3855" y="3025"/>
                    <a:pt x="1928" y="7678"/>
                  </a:cubicBezTo>
                  <a:cubicBezTo>
                    <a:pt x="0" y="12331"/>
                    <a:pt x="1064" y="17665"/>
                    <a:pt x="4620" y="21238"/>
                  </a:cubicBezTo>
                  <a:cubicBezTo>
                    <a:pt x="6997" y="23615"/>
                    <a:pt x="10177" y="24879"/>
                    <a:pt x="13415" y="24879"/>
                  </a:cubicBezTo>
                  <a:cubicBezTo>
                    <a:pt x="15019" y="24879"/>
                    <a:pt x="16638" y="24568"/>
                    <a:pt x="18179" y="23930"/>
                  </a:cubicBezTo>
                  <a:cubicBezTo>
                    <a:pt x="22816" y="22002"/>
                    <a:pt x="25857" y="17465"/>
                    <a:pt x="25857" y="12430"/>
                  </a:cubicBezTo>
                  <a:cubicBezTo>
                    <a:pt x="25857" y="5568"/>
                    <a:pt x="20290" y="1"/>
                    <a:pt x="13410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4"/>
            <p:cNvSpPr/>
            <p:nvPr/>
          </p:nvSpPr>
          <p:spPr>
            <a:xfrm>
              <a:off x="868721" y="2030971"/>
              <a:ext cx="943203" cy="907620"/>
            </a:xfrm>
            <a:custGeom>
              <a:avLst/>
              <a:gdLst/>
              <a:ahLst/>
              <a:cxnLst/>
              <a:rect l="l" t="t" r="r" b="b"/>
              <a:pathLst>
                <a:path w="29397" h="28288" extrusionOk="0">
                  <a:moveTo>
                    <a:pt x="15255" y="1"/>
                  </a:moveTo>
                  <a:cubicBezTo>
                    <a:pt x="9539" y="1"/>
                    <a:pt x="4371" y="3441"/>
                    <a:pt x="2177" y="8725"/>
                  </a:cubicBezTo>
                  <a:cubicBezTo>
                    <a:pt x="0" y="14009"/>
                    <a:pt x="1197" y="20091"/>
                    <a:pt x="5252" y="24146"/>
                  </a:cubicBezTo>
                  <a:cubicBezTo>
                    <a:pt x="7956" y="26851"/>
                    <a:pt x="11578" y="28288"/>
                    <a:pt x="15268" y="28288"/>
                  </a:cubicBezTo>
                  <a:cubicBezTo>
                    <a:pt x="17087" y="28288"/>
                    <a:pt x="18922" y="27939"/>
                    <a:pt x="20672" y="27220"/>
                  </a:cubicBezTo>
                  <a:cubicBezTo>
                    <a:pt x="25957" y="25026"/>
                    <a:pt x="29396" y="19858"/>
                    <a:pt x="29396" y="14142"/>
                  </a:cubicBezTo>
                  <a:cubicBezTo>
                    <a:pt x="29396" y="6332"/>
                    <a:pt x="23065" y="1"/>
                    <a:pt x="15255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2117405" y="2893223"/>
              <a:ext cx="631818" cy="874413"/>
            </a:xfrm>
            <a:custGeom>
              <a:avLst/>
              <a:gdLst/>
              <a:ahLst/>
              <a:cxnLst/>
              <a:rect l="l" t="t" r="r" b="b"/>
              <a:pathLst>
                <a:path w="19692" h="27253" extrusionOk="0">
                  <a:moveTo>
                    <a:pt x="12761" y="0"/>
                  </a:moveTo>
                  <a:cubicBezTo>
                    <a:pt x="12450" y="0"/>
                    <a:pt x="12134" y="16"/>
                    <a:pt x="11815" y="47"/>
                  </a:cubicBezTo>
                  <a:cubicBezTo>
                    <a:pt x="8491" y="379"/>
                    <a:pt x="7395" y="3769"/>
                    <a:pt x="6664" y="6012"/>
                  </a:cubicBezTo>
                  <a:cubicBezTo>
                    <a:pt x="6531" y="6461"/>
                    <a:pt x="6364" y="6893"/>
                    <a:pt x="6198" y="7325"/>
                  </a:cubicBezTo>
                  <a:cubicBezTo>
                    <a:pt x="5417" y="8987"/>
                    <a:pt x="3124" y="11396"/>
                    <a:pt x="1429" y="11895"/>
                  </a:cubicBezTo>
                  <a:lnTo>
                    <a:pt x="0" y="12327"/>
                  </a:lnTo>
                  <a:lnTo>
                    <a:pt x="1479" y="12310"/>
                  </a:lnTo>
                  <a:cubicBezTo>
                    <a:pt x="1496" y="12310"/>
                    <a:pt x="2958" y="12344"/>
                    <a:pt x="3822" y="16049"/>
                  </a:cubicBezTo>
                  <a:cubicBezTo>
                    <a:pt x="4753" y="20021"/>
                    <a:pt x="5932" y="23776"/>
                    <a:pt x="10220" y="26003"/>
                  </a:cubicBezTo>
                  <a:cubicBezTo>
                    <a:pt x="11832" y="26834"/>
                    <a:pt x="13377" y="27249"/>
                    <a:pt x="14740" y="27249"/>
                  </a:cubicBezTo>
                  <a:cubicBezTo>
                    <a:pt x="14794" y="27251"/>
                    <a:pt x="14849" y="27252"/>
                    <a:pt x="14904" y="27252"/>
                  </a:cubicBezTo>
                  <a:cubicBezTo>
                    <a:pt x="15778" y="27252"/>
                    <a:pt x="16631" y="27004"/>
                    <a:pt x="17382" y="26535"/>
                  </a:cubicBezTo>
                  <a:cubicBezTo>
                    <a:pt x="18279" y="25936"/>
                    <a:pt x="19293" y="24673"/>
                    <a:pt x="19077" y="22098"/>
                  </a:cubicBezTo>
                  <a:lnTo>
                    <a:pt x="19077" y="22098"/>
                  </a:lnTo>
                  <a:lnTo>
                    <a:pt x="18661" y="22131"/>
                  </a:lnTo>
                  <a:cubicBezTo>
                    <a:pt x="18827" y="24009"/>
                    <a:pt x="18296" y="25405"/>
                    <a:pt x="17149" y="26186"/>
                  </a:cubicBezTo>
                  <a:cubicBezTo>
                    <a:pt x="16496" y="26621"/>
                    <a:pt x="15668" y="26837"/>
                    <a:pt x="14729" y="26837"/>
                  </a:cubicBezTo>
                  <a:cubicBezTo>
                    <a:pt x="13445" y="26837"/>
                    <a:pt x="11954" y="26434"/>
                    <a:pt x="10419" y="25637"/>
                  </a:cubicBezTo>
                  <a:cubicBezTo>
                    <a:pt x="6281" y="23494"/>
                    <a:pt x="5135" y="19838"/>
                    <a:pt x="4221" y="15949"/>
                  </a:cubicBezTo>
                  <a:cubicBezTo>
                    <a:pt x="3623" y="13357"/>
                    <a:pt x="2709" y="12427"/>
                    <a:pt x="2094" y="12078"/>
                  </a:cubicBezTo>
                  <a:cubicBezTo>
                    <a:pt x="3822" y="11263"/>
                    <a:pt x="5833" y="9103"/>
                    <a:pt x="6564" y="7491"/>
                  </a:cubicBezTo>
                  <a:cubicBezTo>
                    <a:pt x="6747" y="7059"/>
                    <a:pt x="6913" y="6611"/>
                    <a:pt x="7062" y="6145"/>
                  </a:cubicBezTo>
                  <a:cubicBezTo>
                    <a:pt x="7760" y="4002"/>
                    <a:pt x="8807" y="761"/>
                    <a:pt x="11865" y="462"/>
                  </a:cubicBezTo>
                  <a:cubicBezTo>
                    <a:pt x="12172" y="433"/>
                    <a:pt x="12476" y="418"/>
                    <a:pt x="12774" y="418"/>
                  </a:cubicBezTo>
                  <a:cubicBezTo>
                    <a:pt x="14832" y="418"/>
                    <a:pt x="16642" y="1109"/>
                    <a:pt x="17731" y="2357"/>
                  </a:cubicBezTo>
                  <a:cubicBezTo>
                    <a:pt x="18944" y="3752"/>
                    <a:pt x="19259" y="5713"/>
                    <a:pt x="18661" y="8206"/>
                  </a:cubicBezTo>
                  <a:lnTo>
                    <a:pt x="19077" y="8306"/>
                  </a:lnTo>
                  <a:cubicBezTo>
                    <a:pt x="19691" y="5713"/>
                    <a:pt x="19326" y="3553"/>
                    <a:pt x="18046" y="2091"/>
                  </a:cubicBezTo>
                  <a:cubicBezTo>
                    <a:pt x="16868" y="753"/>
                    <a:pt x="14940" y="0"/>
                    <a:pt x="12761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1804416" y="2456450"/>
              <a:ext cx="357266" cy="834435"/>
            </a:xfrm>
            <a:custGeom>
              <a:avLst/>
              <a:gdLst/>
              <a:ahLst/>
              <a:cxnLst/>
              <a:rect l="l" t="t" r="r" b="b"/>
              <a:pathLst>
                <a:path w="11135" h="26007" extrusionOk="0">
                  <a:moveTo>
                    <a:pt x="416" y="0"/>
                  </a:moveTo>
                  <a:lnTo>
                    <a:pt x="1" y="50"/>
                  </a:lnTo>
                  <a:cubicBezTo>
                    <a:pt x="134" y="1712"/>
                    <a:pt x="134" y="4088"/>
                    <a:pt x="117" y="6830"/>
                  </a:cubicBezTo>
                  <a:cubicBezTo>
                    <a:pt x="67" y="15255"/>
                    <a:pt x="1" y="25741"/>
                    <a:pt x="4321" y="26006"/>
                  </a:cubicBezTo>
                  <a:lnTo>
                    <a:pt x="4454" y="26006"/>
                  </a:lnTo>
                  <a:cubicBezTo>
                    <a:pt x="5202" y="26006"/>
                    <a:pt x="5568" y="25574"/>
                    <a:pt x="5933" y="25159"/>
                  </a:cubicBezTo>
                  <a:cubicBezTo>
                    <a:pt x="6315" y="24694"/>
                    <a:pt x="6681" y="24262"/>
                    <a:pt x="7611" y="24212"/>
                  </a:cubicBezTo>
                  <a:cubicBezTo>
                    <a:pt x="7665" y="24210"/>
                    <a:pt x="7718" y="24208"/>
                    <a:pt x="7770" y="24208"/>
                  </a:cubicBezTo>
                  <a:cubicBezTo>
                    <a:pt x="8894" y="24208"/>
                    <a:pt x="9463" y="24715"/>
                    <a:pt x="9971" y="25176"/>
                  </a:cubicBezTo>
                  <a:cubicBezTo>
                    <a:pt x="10303" y="25475"/>
                    <a:pt x="10619" y="25757"/>
                    <a:pt x="11035" y="25873"/>
                  </a:cubicBezTo>
                  <a:lnTo>
                    <a:pt x="11134" y="25475"/>
                  </a:lnTo>
                  <a:cubicBezTo>
                    <a:pt x="10819" y="25392"/>
                    <a:pt x="10553" y="25142"/>
                    <a:pt x="10254" y="24876"/>
                  </a:cubicBezTo>
                  <a:cubicBezTo>
                    <a:pt x="9716" y="24387"/>
                    <a:pt x="9074" y="23791"/>
                    <a:pt x="7783" y="23791"/>
                  </a:cubicBezTo>
                  <a:cubicBezTo>
                    <a:pt x="7717" y="23791"/>
                    <a:pt x="7648" y="23793"/>
                    <a:pt x="7578" y="23796"/>
                  </a:cubicBezTo>
                  <a:cubicBezTo>
                    <a:pt x="6481" y="23846"/>
                    <a:pt x="6000" y="24428"/>
                    <a:pt x="5601" y="24893"/>
                  </a:cubicBezTo>
                  <a:cubicBezTo>
                    <a:pt x="5275" y="25281"/>
                    <a:pt x="5022" y="25596"/>
                    <a:pt x="4477" y="25596"/>
                  </a:cubicBezTo>
                  <a:cubicBezTo>
                    <a:pt x="4437" y="25596"/>
                    <a:pt x="4397" y="25594"/>
                    <a:pt x="4354" y="25591"/>
                  </a:cubicBezTo>
                  <a:cubicBezTo>
                    <a:pt x="416" y="25358"/>
                    <a:pt x="483" y="14640"/>
                    <a:pt x="532" y="6830"/>
                  </a:cubicBezTo>
                  <a:cubicBezTo>
                    <a:pt x="549" y="4072"/>
                    <a:pt x="549" y="1695"/>
                    <a:pt x="416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2105116" y="3170341"/>
              <a:ext cx="104533" cy="89806"/>
            </a:xfrm>
            <a:custGeom>
              <a:avLst/>
              <a:gdLst/>
              <a:ahLst/>
              <a:cxnLst/>
              <a:rect l="l" t="t" r="r" b="b"/>
              <a:pathLst>
                <a:path w="3258" h="2799" extrusionOk="0">
                  <a:moveTo>
                    <a:pt x="1862" y="1"/>
                  </a:moveTo>
                  <a:cubicBezTo>
                    <a:pt x="616" y="1"/>
                    <a:pt x="1" y="1496"/>
                    <a:pt x="882" y="2377"/>
                  </a:cubicBezTo>
                  <a:cubicBezTo>
                    <a:pt x="1168" y="2669"/>
                    <a:pt x="1519" y="2799"/>
                    <a:pt x="1863" y="2799"/>
                  </a:cubicBezTo>
                  <a:cubicBezTo>
                    <a:pt x="2577" y="2799"/>
                    <a:pt x="3258" y="2238"/>
                    <a:pt x="3258" y="1397"/>
                  </a:cubicBezTo>
                  <a:cubicBezTo>
                    <a:pt x="3258" y="616"/>
                    <a:pt x="2643" y="1"/>
                    <a:pt x="1862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1898778" y="3194501"/>
              <a:ext cx="104533" cy="89966"/>
            </a:xfrm>
            <a:custGeom>
              <a:avLst/>
              <a:gdLst/>
              <a:ahLst/>
              <a:cxnLst/>
              <a:rect l="l" t="t" r="r" b="b"/>
              <a:pathLst>
                <a:path w="3258" h="2804" extrusionOk="0">
                  <a:moveTo>
                    <a:pt x="1406" y="1"/>
                  </a:moveTo>
                  <a:cubicBezTo>
                    <a:pt x="689" y="1"/>
                    <a:pt x="1" y="563"/>
                    <a:pt x="1" y="1408"/>
                  </a:cubicBezTo>
                  <a:cubicBezTo>
                    <a:pt x="1" y="2173"/>
                    <a:pt x="616" y="2804"/>
                    <a:pt x="1397" y="2804"/>
                  </a:cubicBezTo>
                  <a:cubicBezTo>
                    <a:pt x="2643" y="2804"/>
                    <a:pt x="3258" y="1292"/>
                    <a:pt x="2377" y="411"/>
                  </a:cubicBezTo>
                  <a:cubicBezTo>
                    <a:pt x="2094" y="128"/>
                    <a:pt x="1746" y="1"/>
                    <a:pt x="1406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1660482" y="3289248"/>
              <a:ext cx="520932" cy="808831"/>
            </a:xfrm>
            <a:custGeom>
              <a:avLst/>
              <a:gdLst/>
              <a:ahLst/>
              <a:cxnLst/>
              <a:rect l="l" t="t" r="r" b="b"/>
              <a:pathLst>
                <a:path w="16236" h="25209" extrusionOk="0">
                  <a:moveTo>
                    <a:pt x="16152" y="1"/>
                  </a:moveTo>
                  <a:cubicBezTo>
                    <a:pt x="15537" y="117"/>
                    <a:pt x="15072" y="566"/>
                    <a:pt x="14573" y="1047"/>
                  </a:cubicBezTo>
                  <a:cubicBezTo>
                    <a:pt x="13925" y="1662"/>
                    <a:pt x="13277" y="2294"/>
                    <a:pt x="12280" y="2294"/>
                  </a:cubicBezTo>
                  <a:lnTo>
                    <a:pt x="12264" y="2294"/>
                  </a:lnTo>
                  <a:cubicBezTo>
                    <a:pt x="11532" y="2294"/>
                    <a:pt x="10918" y="2044"/>
                    <a:pt x="10336" y="1795"/>
                  </a:cubicBezTo>
                  <a:cubicBezTo>
                    <a:pt x="9828" y="1582"/>
                    <a:pt x="9333" y="1375"/>
                    <a:pt x="8805" y="1375"/>
                  </a:cubicBezTo>
                  <a:cubicBezTo>
                    <a:pt x="8469" y="1375"/>
                    <a:pt x="8119" y="1459"/>
                    <a:pt x="7744" y="1679"/>
                  </a:cubicBezTo>
                  <a:cubicBezTo>
                    <a:pt x="6032" y="2693"/>
                    <a:pt x="3606" y="11466"/>
                    <a:pt x="1296" y="20357"/>
                  </a:cubicBezTo>
                  <a:cubicBezTo>
                    <a:pt x="715" y="22567"/>
                    <a:pt x="266" y="24295"/>
                    <a:pt x="0" y="25093"/>
                  </a:cubicBezTo>
                  <a:lnTo>
                    <a:pt x="399" y="25209"/>
                  </a:lnTo>
                  <a:cubicBezTo>
                    <a:pt x="665" y="24411"/>
                    <a:pt x="1113" y="22666"/>
                    <a:pt x="1695" y="20473"/>
                  </a:cubicBezTo>
                  <a:cubicBezTo>
                    <a:pt x="3274" y="14374"/>
                    <a:pt x="6232" y="3041"/>
                    <a:pt x="7960" y="2044"/>
                  </a:cubicBezTo>
                  <a:cubicBezTo>
                    <a:pt x="8261" y="1865"/>
                    <a:pt x="8540" y="1794"/>
                    <a:pt x="8816" y="1794"/>
                  </a:cubicBezTo>
                  <a:cubicBezTo>
                    <a:pt x="9255" y="1794"/>
                    <a:pt x="9686" y="1973"/>
                    <a:pt x="10186" y="2177"/>
                  </a:cubicBezTo>
                  <a:cubicBezTo>
                    <a:pt x="10768" y="2427"/>
                    <a:pt x="11449" y="2709"/>
                    <a:pt x="12264" y="2709"/>
                  </a:cubicBezTo>
                  <a:lnTo>
                    <a:pt x="12280" y="2709"/>
                  </a:lnTo>
                  <a:cubicBezTo>
                    <a:pt x="13443" y="2709"/>
                    <a:pt x="14191" y="1995"/>
                    <a:pt x="14856" y="1347"/>
                  </a:cubicBezTo>
                  <a:cubicBezTo>
                    <a:pt x="15321" y="914"/>
                    <a:pt x="15753" y="499"/>
                    <a:pt x="16235" y="399"/>
                  </a:cubicBezTo>
                  <a:lnTo>
                    <a:pt x="16152" y="1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2105116" y="3324445"/>
              <a:ext cx="104533" cy="90095"/>
            </a:xfrm>
            <a:custGeom>
              <a:avLst/>
              <a:gdLst/>
              <a:ahLst/>
              <a:cxnLst/>
              <a:rect l="l" t="t" r="r" b="b"/>
              <a:pathLst>
                <a:path w="3258" h="2808" extrusionOk="0">
                  <a:moveTo>
                    <a:pt x="1862" y="0"/>
                  </a:moveTo>
                  <a:cubicBezTo>
                    <a:pt x="616" y="0"/>
                    <a:pt x="1" y="1512"/>
                    <a:pt x="882" y="2393"/>
                  </a:cubicBezTo>
                  <a:cubicBezTo>
                    <a:pt x="1168" y="2679"/>
                    <a:pt x="1519" y="2808"/>
                    <a:pt x="1862" y="2808"/>
                  </a:cubicBezTo>
                  <a:cubicBezTo>
                    <a:pt x="2576" y="2808"/>
                    <a:pt x="3258" y="2254"/>
                    <a:pt x="3258" y="1413"/>
                  </a:cubicBezTo>
                  <a:cubicBezTo>
                    <a:pt x="3258" y="632"/>
                    <a:pt x="2643" y="0"/>
                    <a:pt x="1862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1898778" y="3348990"/>
              <a:ext cx="104533" cy="89581"/>
            </a:xfrm>
            <a:custGeom>
              <a:avLst/>
              <a:gdLst/>
              <a:ahLst/>
              <a:cxnLst/>
              <a:rect l="l" t="t" r="r" b="b"/>
              <a:pathLst>
                <a:path w="3258" h="2792" extrusionOk="0">
                  <a:moveTo>
                    <a:pt x="1396" y="1"/>
                  </a:moveTo>
                  <a:cubicBezTo>
                    <a:pt x="682" y="1"/>
                    <a:pt x="1" y="554"/>
                    <a:pt x="1" y="1396"/>
                  </a:cubicBezTo>
                  <a:cubicBezTo>
                    <a:pt x="1" y="2177"/>
                    <a:pt x="616" y="2791"/>
                    <a:pt x="1397" y="2791"/>
                  </a:cubicBezTo>
                  <a:cubicBezTo>
                    <a:pt x="2643" y="2791"/>
                    <a:pt x="3258" y="1296"/>
                    <a:pt x="2377" y="415"/>
                  </a:cubicBezTo>
                  <a:cubicBezTo>
                    <a:pt x="2091" y="129"/>
                    <a:pt x="1740" y="1"/>
                    <a:pt x="1396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1966509" y="3229538"/>
              <a:ext cx="153045" cy="131163"/>
            </a:xfrm>
            <a:custGeom>
              <a:avLst/>
              <a:gdLst/>
              <a:ahLst/>
              <a:cxnLst/>
              <a:rect l="l" t="t" r="r" b="b"/>
              <a:pathLst>
                <a:path w="4770" h="4088" extrusionOk="0">
                  <a:moveTo>
                    <a:pt x="2726" y="0"/>
                  </a:moveTo>
                  <a:cubicBezTo>
                    <a:pt x="898" y="0"/>
                    <a:pt x="0" y="2194"/>
                    <a:pt x="1280" y="3490"/>
                  </a:cubicBezTo>
                  <a:cubicBezTo>
                    <a:pt x="1698" y="3903"/>
                    <a:pt x="2209" y="4087"/>
                    <a:pt x="2710" y="4087"/>
                  </a:cubicBezTo>
                  <a:cubicBezTo>
                    <a:pt x="3762" y="4087"/>
                    <a:pt x="4770" y="3272"/>
                    <a:pt x="4770" y="2044"/>
                  </a:cubicBezTo>
                  <a:cubicBezTo>
                    <a:pt x="4770" y="914"/>
                    <a:pt x="3856" y="0"/>
                    <a:pt x="2726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3407126" y="2979467"/>
              <a:ext cx="181794" cy="334422"/>
            </a:xfrm>
            <a:custGeom>
              <a:avLst/>
              <a:gdLst/>
              <a:ahLst/>
              <a:cxnLst/>
              <a:rect l="l" t="t" r="r" b="b"/>
              <a:pathLst>
                <a:path w="5666" h="10423" extrusionOk="0">
                  <a:moveTo>
                    <a:pt x="4274" y="1"/>
                  </a:moveTo>
                  <a:cubicBezTo>
                    <a:pt x="4273" y="1"/>
                    <a:pt x="4272" y="1"/>
                    <a:pt x="4271" y="1"/>
                  </a:cubicBezTo>
                  <a:cubicBezTo>
                    <a:pt x="2526" y="34"/>
                    <a:pt x="1795" y="732"/>
                    <a:pt x="1080" y="1663"/>
                  </a:cubicBezTo>
                  <a:cubicBezTo>
                    <a:pt x="382" y="2593"/>
                    <a:pt x="0" y="7429"/>
                    <a:pt x="1080" y="8592"/>
                  </a:cubicBezTo>
                  <a:cubicBezTo>
                    <a:pt x="2142" y="9702"/>
                    <a:pt x="3483" y="10422"/>
                    <a:pt x="4201" y="10422"/>
                  </a:cubicBezTo>
                  <a:cubicBezTo>
                    <a:pt x="4225" y="10422"/>
                    <a:pt x="4248" y="10422"/>
                    <a:pt x="4271" y="10420"/>
                  </a:cubicBezTo>
                  <a:cubicBezTo>
                    <a:pt x="4968" y="10370"/>
                    <a:pt x="5666" y="1"/>
                    <a:pt x="4274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3511627" y="2979480"/>
              <a:ext cx="65068" cy="334326"/>
            </a:xfrm>
            <a:custGeom>
              <a:avLst/>
              <a:gdLst/>
              <a:ahLst/>
              <a:cxnLst/>
              <a:rect l="l" t="t" r="r" b="b"/>
              <a:pathLst>
                <a:path w="2028" h="10420" extrusionOk="0">
                  <a:moveTo>
                    <a:pt x="1014" y="1"/>
                  </a:moveTo>
                  <a:cubicBezTo>
                    <a:pt x="465" y="1"/>
                    <a:pt x="0" y="2327"/>
                    <a:pt x="0" y="5219"/>
                  </a:cubicBezTo>
                  <a:cubicBezTo>
                    <a:pt x="0" y="8094"/>
                    <a:pt x="465" y="10420"/>
                    <a:pt x="1014" y="10420"/>
                  </a:cubicBezTo>
                  <a:cubicBezTo>
                    <a:pt x="1579" y="10420"/>
                    <a:pt x="2027" y="8094"/>
                    <a:pt x="2027" y="5219"/>
                  </a:cubicBezTo>
                  <a:cubicBezTo>
                    <a:pt x="2027" y="2327"/>
                    <a:pt x="1579" y="1"/>
                    <a:pt x="1014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74172" y="3281259"/>
              <a:ext cx="1542486" cy="1484573"/>
            </a:xfrm>
            <a:custGeom>
              <a:avLst/>
              <a:gdLst/>
              <a:ahLst/>
              <a:cxnLst/>
              <a:rect l="l" t="t" r="r" b="b"/>
              <a:pathLst>
                <a:path w="48075" h="46270" extrusionOk="0">
                  <a:moveTo>
                    <a:pt x="25849" y="2234"/>
                  </a:moveTo>
                  <a:cubicBezTo>
                    <a:pt x="26852" y="2234"/>
                    <a:pt x="27822" y="2286"/>
                    <a:pt x="28682" y="2393"/>
                  </a:cubicBezTo>
                  <a:cubicBezTo>
                    <a:pt x="31989" y="2809"/>
                    <a:pt x="31108" y="5800"/>
                    <a:pt x="30693" y="6780"/>
                  </a:cubicBezTo>
                  <a:cubicBezTo>
                    <a:pt x="30277" y="7777"/>
                    <a:pt x="27868" y="12380"/>
                    <a:pt x="26572" y="13809"/>
                  </a:cubicBezTo>
                  <a:cubicBezTo>
                    <a:pt x="25793" y="14665"/>
                    <a:pt x="24847" y="14959"/>
                    <a:pt x="23958" y="14959"/>
                  </a:cubicBezTo>
                  <a:cubicBezTo>
                    <a:pt x="22930" y="14959"/>
                    <a:pt x="21979" y="14566"/>
                    <a:pt x="21454" y="14191"/>
                  </a:cubicBezTo>
                  <a:cubicBezTo>
                    <a:pt x="19659" y="12962"/>
                    <a:pt x="18413" y="10369"/>
                    <a:pt x="16601" y="7977"/>
                  </a:cubicBezTo>
                  <a:cubicBezTo>
                    <a:pt x="14790" y="5600"/>
                    <a:pt x="16518" y="4204"/>
                    <a:pt x="18213" y="3423"/>
                  </a:cubicBezTo>
                  <a:cubicBezTo>
                    <a:pt x="19827" y="2660"/>
                    <a:pt x="22975" y="2234"/>
                    <a:pt x="25849" y="2234"/>
                  </a:cubicBezTo>
                  <a:close/>
                  <a:moveTo>
                    <a:pt x="25575" y="15654"/>
                  </a:moveTo>
                  <a:cubicBezTo>
                    <a:pt x="27070" y="15654"/>
                    <a:pt x="26505" y="16900"/>
                    <a:pt x="26289" y="17415"/>
                  </a:cubicBezTo>
                  <a:cubicBezTo>
                    <a:pt x="26123" y="17797"/>
                    <a:pt x="25824" y="18545"/>
                    <a:pt x="25575" y="19127"/>
                  </a:cubicBezTo>
                  <a:cubicBezTo>
                    <a:pt x="25417" y="19461"/>
                    <a:pt x="24935" y="19609"/>
                    <a:pt x="24518" y="19609"/>
                  </a:cubicBezTo>
                  <a:cubicBezTo>
                    <a:pt x="24231" y="19609"/>
                    <a:pt x="23975" y="19538"/>
                    <a:pt x="23880" y="19409"/>
                  </a:cubicBezTo>
                  <a:cubicBezTo>
                    <a:pt x="23581" y="18994"/>
                    <a:pt x="22933" y="17914"/>
                    <a:pt x="22451" y="17249"/>
                  </a:cubicBezTo>
                  <a:lnTo>
                    <a:pt x="22451" y="17266"/>
                  </a:lnTo>
                  <a:cubicBezTo>
                    <a:pt x="22218" y="16917"/>
                    <a:pt x="22268" y="16368"/>
                    <a:pt x="22766" y="15969"/>
                  </a:cubicBezTo>
                  <a:cubicBezTo>
                    <a:pt x="23016" y="15753"/>
                    <a:pt x="24744" y="15654"/>
                    <a:pt x="25575" y="15654"/>
                  </a:cubicBezTo>
                  <a:close/>
                  <a:moveTo>
                    <a:pt x="36167" y="6454"/>
                  </a:moveTo>
                  <a:cubicBezTo>
                    <a:pt x="37010" y="6454"/>
                    <a:pt x="37896" y="6919"/>
                    <a:pt x="38652" y="7445"/>
                  </a:cubicBezTo>
                  <a:cubicBezTo>
                    <a:pt x="40630" y="8824"/>
                    <a:pt x="43471" y="12912"/>
                    <a:pt x="44768" y="16003"/>
                  </a:cubicBezTo>
                  <a:cubicBezTo>
                    <a:pt x="46080" y="19077"/>
                    <a:pt x="43039" y="19808"/>
                    <a:pt x="41976" y="19941"/>
                  </a:cubicBezTo>
                  <a:cubicBezTo>
                    <a:pt x="41373" y="20017"/>
                    <a:pt x="39395" y="20127"/>
                    <a:pt x="37462" y="20127"/>
                  </a:cubicBezTo>
                  <a:cubicBezTo>
                    <a:pt x="36037" y="20127"/>
                    <a:pt x="34637" y="20067"/>
                    <a:pt x="33833" y="19891"/>
                  </a:cubicBezTo>
                  <a:cubicBezTo>
                    <a:pt x="31407" y="19343"/>
                    <a:pt x="30842" y="16850"/>
                    <a:pt x="30942" y="15637"/>
                  </a:cubicBezTo>
                  <a:cubicBezTo>
                    <a:pt x="31125" y="13460"/>
                    <a:pt x="32753" y="11101"/>
                    <a:pt x="33900" y="8342"/>
                  </a:cubicBezTo>
                  <a:cubicBezTo>
                    <a:pt x="34488" y="6939"/>
                    <a:pt x="35305" y="6454"/>
                    <a:pt x="36167" y="6454"/>
                  </a:cubicBezTo>
                  <a:close/>
                  <a:moveTo>
                    <a:pt x="29589" y="17569"/>
                  </a:moveTo>
                  <a:cubicBezTo>
                    <a:pt x="29739" y="17569"/>
                    <a:pt x="29904" y="17599"/>
                    <a:pt x="30078" y="17664"/>
                  </a:cubicBezTo>
                  <a:cubicBezTo>
                    <a:pt x="30377" y="17781"/>
                    <a:pt x="31324" y="19210"/>
                    <a:pt x="31740" y="19924"/>
                  </a:cubicBezTo>
                  <a:cubicBezTo>
                    <a:pt x="32487" y="21237"/>
                    <a:pt x="31141" y="21370"/>
                    <a:pt x="30576" y="21436"/>
                  </a:cubicBezTo>
                  <a:cubicBezTo>
                    <a:pt x="30161" y="21486"/>
                    <a:pt x="29363" y="21603"/>
                    <a:pt x="28732" y="21669"/>
                  </a:cubicBezTo>
                  <a:cubicBezTo>
                    <a:pt x="28713" y="21671"/>
                    <a:pt x="28694" y="21672"/>
                    <a:pt x="28675" y="21672"/>
                  </a:cubicBezTo>
                  <a:cubicBezTo>
                    <a:pt x="28079" y="21672"/>
                    <a:pt x="27490" y="20694"/>
                    <a:pt x="27635" y="20356"/>
                  </a:cubicBezTo>
                  <a:cubicBezTo>
                    <a:pt x="27851" y="19874"/>
                    <a:pt x="28466" y="18778"/>
                    <a:pt x="28798" y="18047"/>
                  </a:cubicBezTo>
                  <a:cubicBezTo>
                    <a:pt x="28918" y="17761"/>
                    <a:pt x="29208" y="17569"/>
                    <a:pt x="29589" y="17569"/>
                  </a:cubicBezTo>
                  <a:close/>
                  <a:moveTo>
                    <a:pt x="19554" y="18241"/>
                  </a:moveTo>
                  <a:cubicBezTo>
                    <a:pt x="20024" y="18241"/>
                    <a:pt x="20439" y="18817"/>
                    <a:pt x="20656" y="19110"/>
                  </a:cubicBezTo>
                  <a:cubicBezTo>
                    <a:pt x="20922" y="19442"/>
                    <a:pt x="21420" y="20074"/>
                    <a:pt x="21786" y="20589"/>
                  </a:cubicBezTo>
                  <a:cubicBezTo>
                    <a:pt x="22152" y="21104"/>
                    <a:pt x="21570" y="22151"/>
                    <a:pt x="21188" y="22201"/>
                  </a:cubicBezTo>
                  <a:cubicBezTo>
                    <a:pt x="20673" y="22251"/>
                    <a:pt x="19410" y="22267"/>
                    <a:pt x="18612" y="22350"/>
                  </a:cubicBezTo>
                  <a:cubicBezTo>
                    <a:pt x="18591" y="22352"/>
                    <a:pt x="18571" y="22353"/>
                    <a:pt x="18550" y="22353"/>
                  </a:cubicBezTo>
                  <a:cubicBezTo>
                    <a:pt x="18139" y="22353"/>
                    <a:pt x="17743" y="22038"/>
                    <a:pt x="17648" y="21436"/>
                  </a:cubicBezTo>
                  <a:cubicBezTo>
                    <a:pt x="17598" y="21104"/>
                    <a:pt x="18363" y="19575"/>
                    <a:pt x="18778" y="18861"/>
                  </a:cubicBezTo>
                  <a:cubicBezTo>
                    <a:pt x="19038" y="18405"/>
                    <a:pt x="19304" y="18241"/>
                    <a:pt x="19554" y="18241"/>
                  </a:cubicBezTo>
                  <a:close/>
                  <a:moveTo>
                    <a:pt x="10944" y="8272"/>
                  </a:moveTo>
                  <a:cubicBezTo>
                    <a:pt x="12183" y="8272"/>
                    <a:pt x="13238" y="9425"/>
                    <a:pt x="13660" y="9987"/>
                  </a:cubicBezTo>
                  <a:cubicBezTo>
                    <a:pt x="14308" y="10835"/>
                    <a:pt x="17100" y="15222"/>
                    <a:pt x="17681" y="17066"/>
                  </a:cubicBezTo>
                  <a:cubicBezTo>
                    <a:pt x="18429" y="19442"/>
                    <a:pt x="16551" y="21187"/>
                    <a:pt x="15455" y="21702"/>
                  </a:cubicBezTo>
                  <a:cubicBezTo>
                    <a:pt x="13494" y="22616"/>
                    <a:pt x="10619" y="22400"/>
                    <a:pt x="7645" y="22782"/>
                  </a:cubicBezTo>
                  <a:cubicBezTo>
                    <a:pt x="7415" y="22812"/>
                    <a:pt x="7202" y="22826"/>
                    <a:pt x="7003" y="22826"/>
                  </a:cubicBezTo>
                  <a:cubicBezTo>
                    <a:pt x="4622" y="22826"/>
                    <a:pt x="4351" y="20812"/>
                    <a:pt x="4504" y="19110"/>
                  </a:cubicBezTo>
                  <a:cubicBezTo>
                    <a:pt x="4703" y="16717"/>
                    <a:pt x="6830" y="12197"/>
                    <a:pt x="8858" y="9539"/>
                  </a:cubicBezTo>
                  <a:cubicBezTo>
                    <a:pt x="9560" y="8604"/>
                    <a:pt x="10279" y="8272"/>
                    <a:pt x="10944" y="8272"/>
                  </a:cubicBezTo>
                  <a:close/>
                  <a:moveTo>
                    <a:pt x="31376" y="23924"/>
                  </a:moveTo>
                  <a:cubicBezTo>
                    <a:pt x="31764" y="23924"/>
                    <a:pt x="32146" y="24239"/>
                    <a:pt x="32255" y="24843"/>
                  </a:cubicBezTo>
                  <a:cubicBezTo>
                    <a:pt x="32305" y="25159"/>
                    <a:pt x="31540" y="26704"/>
                    <a:pt x="31125" y="27419"/>
                  </a:cubicBezTo>
                  <a:cubicBezTo>
                    <a:pt x="30865" y="27869"/>
                    <a:pt x="30597" y="28031"/>
                    <a:pt x="30344" y="28031"/>
                  </a:cubicBezTo>
                  <a:cubicBezTo>
                    <a:pt x="29869" y="28031"/>
                    <a:pt x="29447" y="27462"/>
                    <a:pt x="29230" y="27169"/>
                  </a:cubicBezTo>
                  <a:cubicBezTo>
                    <a:pt x="28981" y="26837"/>
                    <a:pt x="28483" y="26189"/>
                    <a:pt x="28117" y="25690"/>
                  </a:cubicBezTo>
                  <a:cubicBezTo>
                    <a:pt x="27752" y="25175"/>
                    <a:pt x="28316" y="24128"/>
                    <a:pt x="28699" y="24079"/>
                  </a:cubicBezTo>
                  <a:cubicBezTo>
                    <a:pt x="29214" y="24012"/>
                    <a:pt x="30477" y="23996"/>
                    <a:pt x="31291" y="23929"/>
                  </a:cubicBezTo>
                  <a:cubicBezTo>
                    <a:pt x="31319" y="23926"/>
                    <a:pt x="31348" y="23924"/>
                    <a:pt x="31376" y="23924"/>
                  </a:cubicBezTo>
                  <a:close/>
                  <a:moveTo>
                    <a:pt x="21213" y="24607"/>
                  </a:moveTo>
                  <a:cubicBezTo>
                    <a:pt x="21823" y="24607"/>
                    <a:pt x="22396" y="25585"/>
                    <a:pt x="22251" y="25923"/>
                  </a:cubicBezTo>
                  <a:cubicBezTo>
                    <a:pt x="22052" y="26388"/>
                    <a:pt x="21437" y="27502"/>
                    <a:pt x="21105" y="28233"/>
                  </a:cubicBezTo>
                  <a:cubicBezTo>
                    <a:pt x="20972" y="28510"/>
                    <a:pt x="20674" y="28708"/>
                    <a:pt x="20293" y="28708"/>
                  </a:cubicBezTo>
                  <a:cubicBezTo>
                    <a:pt x="20147" y="28708"/>
                    <a:pt x="19990" y="28679"/>
                    <a:pt x="19825" y="28615"/>
                  </a:cubicBezTo>
                  <a:cubicBezTo>
                    <a:pt x="19509" y="28499"/>
                    <a:pt x="18562" y="27053"/>
                    <a:pt x="18147" y="26339"/>
                  </a:cubicBezTo>
                  <a:cubicBezTo>
                    <a:pt x="17399" y="25042"/>
                    <a:pt x="18762" y="24893"/>
                    <a:pt x="19310" y="24826"/>
                  </a:cubicBezTo>
                  <a:cubicBezTo>
                    <a:pt x="19725" y="24777"/>
                    <a:pt x="20540" y="24660"/>
                    <a:pt x="21154" y="24610"/>
                  </a:cubicBezTo>
                  <a:cubicBezTo>
                    <a:pt x="21174" y="24608"/>
                    <a:pt x="21194" y="24607"/>
                    <a:pt x="21213" y="24607"/>
                  </a:cubicBezTo>
                  <a:close/>
                  <a:moveTo>
                    <a:pt x="25369" y="26671"/>
                  </a:moveTo>
                  <a:cubicBezTo>
                    <a:pt x="25656" y="26671"/>
                    <a:pt x="25912" y="26741"/>
                    <a:pt x="26007" y="26870"/>
                  </a:cubicBezTo>
                  <a:cubicBezTo>
                    <a:pt x="26322" y="27286"/>
                    <a:pt x="26971" y="28366"/>
                    <a:pt x="27436" y="29014"/>
                  </a:cubicBezTo>
                  <a:cubicBezTo>
                    <a:pt x="27685" y="29363"/>
                    <a:pt x="27619" y="29911"/>
                    <a:pt x="27120" y="30310"/>
                  </a:cubicBezTo>
                  <a:cubicBezTo>
                    <a:pt x="26871" y="30526"/>
                    <a:pt x="25159" y="30626"/>
                    <a:pt x="24328" y="30626"/>
                  </a:cubicBezTo>
                  <a:cubicBezTo>
                    <a:pt x="22816" y="30626"/>
                    <a:pt x="23381" y="29379"/>
                    <a:pt x="23597" y="28864"/>
                  </a:cubicBezTo>
                  <a:cubicBezTo>
                    <a:pt x="23763" y="28482"/>
                    <a:pt x="24062" y="27718"/>
                    <a:pt x="24328" y="27153"/>
                  </a:cubicBezTo>
                  <a:cubicBezTo>
                    <a:pt x="24476" y="26819"/>
                    <a:pt x="24954" y="26671"/>
                    <a:pt x="25369" y="26671"/>
                  </a:cubicBezTo>
                  <a:close/>
                  <a:moveTo>
                    <a:pt x="42888" y="23453"/>
                  </a:moveTo>
                  <a:cubicBezTo>
                    <a:pt x="45265" y="23453"/>
                    <a:pt x="45537" y="25451"/>
                    <a:pt x="45399" y="27153"/>
                  </a:cubicBezTo>
                  <a:cubicBezTo>
                    <a:pt x="45183" y="29562"/>
                    <a:pt x="43056" y="34066"/>
                    <a:pt x="41045" y="36741"/>
                  </a:cubicBezTo>
                  <a:cubicBezTo>
                    <a:pt x="40339" y="37667"/>
                    <a:pt x="39619" y="37996"/>
                    <a:pt x="38952" y="37996"/>
                  </a:cubicBezTo>
                  <a:cubicBezTo>
                    <a:pt x="37706" y="37996"/>
                    <a:pt x="36649" y="36844"/>
                    <a:pt x="36226" y="36292"/>
                  </a:cubicBezTo>
                  <a:cubicBezTo>
                    <a:pt x="35578" y="35445"/>
                    <a:pt x="32803" y="31058"/>
                    <a:pt x="32205" y="29213"/>
                  </a:cubicBezTo>
                  <a:cubicBezTo>
                    <a:pt x="31457" y="26837"/>
                    <a:pt x="33335" y="25092"/>
                    <a:pt x="34432" y="24577"/>
                  </a:cubicBezTo>
                  <a:cubicBezTo>
                    <a:pt x="36409" y="23647"/>
                    <a:pt x="39267" y="23863"/>
                    <a:pt x="42242" y="23497"/>
                  </a:cubicBezTo>
                  <a:cubicBezTo>
                    <a:pt x="42473" y="23467"/>
                    <a:pt x="42688" y="23453"/>
                    <a:pt x="42888" y="23453"/>
                  </a:cubicBezTo>
                  <a:close/>
                  <a:moveTo>
                    <a:pt x="12436" y="26152"/>
                  </a:moveTo>
                  <a:cubicBezTo>
                    <a:pt x="13860" y="26152"/>
                    <a:pt x="15256" y="26212"/>
                    <a:pt x="16053" y="26388"/>
                  </a:cubicBezTo>
                  <a:cubicBezTo>
                    <a:pt x="18479" y="26920"/>
                    <a:pt x="19061" y="29429"/>
                    <a:pt x="18961" y="30642"/>
                  </a:cubicBezTo>
                  <a:cubicBezTo>
                    <a:pt x="18778" y="32803"/>
                    <a:pt x="17150" y="35179"/>
                    <a:pt x="15987" y="37937"/>
                  </a:cubicBezTo>
                  <a:cubicBezTo>
                    <a:pt x="15406" y="39335"/>
                    <a:pt x="14586" y="39819"/>
                    <a:pt x="13720" y="39819"/>
                  </a:cubicBezTo>
                  <a:cubicBezTo>
                    <a:pt x="12876" y="39819"/>
                    <a:pt x="11988" y="39359"/>
                    <a:pt x="11234" y="38835"/>
                  </a:cubicBezTo>
                  <a:cubicBezTo>
                    <a:pt x="9273" y="37455"/>
                    <a:pt x="6415" y="33351"/>
                    <a:pt x="5119" y="30277"/>
                  </a:cubicBezTo>
                  <a:cubicBezTo>
                    <a:pt x="3823" y="27203"/>
                    <a:pt x="6847" y="26471"/>
                    <a:pt x="7911" y="26339"/>
                  </a:cubicBezTo>
                  <a:cubicBezTo>
                    <a:pt x="8523" y="26262"/>
                    <a:pt x="10505" y="26152"/>
                    <a:pt x="12436" y="26152"/>
                  </a:cubicBezTo>
                  <a:close/>
                  <a:moveTo>
                    <a:pt x="25938" y="31319"/>
                  </a:moveTo>
                  <a:cubicBezTo>
                    <a:pt x="26964" y="31319"/>
                    <a:pt x="27916" y="31707"/>
                    <a:pt x="28449" y="32071"/>
                  </a:cubicBezTo>
                  <a:cubicBezTo>
                    <a:pt x="30227" y="33318"/>
                    <a:pt x="31474" y="35910"/>
                    <a:pt x="33285" y="38303"/>
                  </a:cubicBezTo>
                  <a:cubicBezTo>
                    <a:pt x="35096" y="40679"/>
                    <a:pt x="33368" y="42075"/>
                    <a:pt x="31690" y="42856"/>
                  </a:cubicBezTo>
                  <a:cubicBezTo>
                    <a:pt x="30078" y="43607"/>
                    <a:pt x="26925" y="44029"/>
                    <a:pt x="24055" y="44029"/>
                  </a:cubicBezTo>
                  <a:cubicBezTo>
                    <a:pt x="23050" y="44029"/>
                    <a:pt x="22079" y="43977"/>
                    <a:pt x="21221" y="43870"/>
                  </a:cubicBezTo>
                  <a:cubicBezTo>
                    <a:pt x="17897" y="43471"/>
                    <a:pt x="18778" y="40463"/>
                    <a:pt x="19194" y="39483"/>
                  </a:cubicBezTo>
                  <a:cubicBezTo>
                    <a:pt x="19609" y="38502"/>
                    <a:pt x="22019" y="33883"/>
                    <a:pt x="23315" y="32470"/>
                  </a:cubicBezTo>
                  <a:cubicBezTo>
                    <a:pt x="24095" y="31612"/>
                    <a:pt x="25045" y="31319"/>
                    <a:pt x="25938" y="31319"/>
                  </a:cubicBezTo>
                  <a:close/>
                  <a:moveTo>
                    <a:pt x="24943" y="0"/>
                  </a:moveTo>
                  <a:cubicBezTo>
                    <a:pt x="15588" y="0"/>
                    <a:pt x="7163" y="5634"/>
                    <a:pt x="3573" y="14291"/>
                  </a:cubicBezTo>
                  <a:cubicBezTo>
                    <a:pt x="1" y="22932"/>
                    <a:pt x="1978" y="32869"/>
                    <a:pt x="8592" y="39499"/>
                  </a:cubicBezTo>
                  <a:cubicBezTo>
                    <a:pt x="13013" y="43920"/>
                    <a:pt x="18926" y="46269"/>
                    <a:pt x="24941" y="46269"/>
                  </a:cubicBezTo>
                  <a:cubicBezTo>
                    <a:pt x="27926" y="46269"/>
                    <a:pt x="30935" y="45691"/>
                    <a:pt x="33800" y="44501"/>
                  </a:cubicBezTo>
                  <a:cubicBezTo>
                    <a:pt x="42441" y="40928"/>
                    <a:pt x="48074" y="32487"/>
                    <a:pt x="48074" y="23131"/>
                  </a:cubicBezTo>
                  <a:cubicBezTo>
                    <a:pt x="48074" y="10353"/>
                    <a:pt x="37722" y="0"/>
                    <a:pt x="24943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571742" y="1720163"/>
              <a:ext cx="1532348" cy="1474402"/>
            </a:xfrm>
            <a:custGeom>
              <a:avLst/>
              <a:gdLst/>
              <a:ahLst/>
              <a:cxnLst/>
              <a:rect l="l" t="t" r="r" b="b"/>
              <a:pathLst>
                <a:path w="47759" h="45953" extrusionOk="0">
                  <a:moveTo>
                    <a:pt x="24993" y="3124"/>
                  </a:moveTo>
                  <a:cubicBezTo>
                    <a:pt x="29546" y="3124"/>
                    <a:pt x="30527" y="3772"/>
                    <a:pt x="30527" y="3772"/>
                  </a:cubicBezTo>
                  <a:cubicBezTo>
                    <a:pt x="34531" y="4287"/>
                    <a:pt x="36160" y="7362"/>
                    <a:pt x="34132" y="10635"/>
                  </a:cubicBezTo>
                  <a:lnTo>
                    <a:pt x="29031" y="15138"/>
                  </a:lnTo>
                  <a:cubicBezTo>
                    <a:pt x="27668" y="14341"/>
                    <a:pt x="26106" y="13925"/>
                    <a:pt x="24528" y="13925"/>
                  </a:cubicBezTo>
                  <a:cubicBezTo>
                    <a:pt x="23016" y="13925"/>
                    <a:pt x="21537" y="14308"/>
                    <a:pt x="20207" y="15022"/>
                  </a:cubicBezTo>
                  <a:lnTo>
                    <a:pt x="15421" y="10635"/>
                  </a:lnTo>
                  <a:cubicBezTo>
                    <a:pt x="13394" y="7362"/>
                    <a:pt x="15023" y="4304"/>
                    <a:pt x="19044" y="3822"/>
                  </a:cubicBezTo>
                  <a:cubicBezTo>
                    <a:pt x="19044" y="3822"/>
                    <a:pt x="20440" y="3124"/>
                    <a:pt x="24993" y="3124"/>
                  </a:cubicBezTo>
                  <a:close/>
                  <a:moveTo>
                    <a:pt x="10858" y="11192"/>
                  </a:moveTo>
                  <a:cubicBezTo>
                    <a:pt x="11564" y="11192"/>
                    <a:pt x="12385" y="11429"/>
                    <a:pt x="13344" y="11981"/>
                  </a:cubicBezTo>
                  <a:cubicBezTo>
                    <a:pt x="16103" y="13576"/>
                    <a:pt x="18446" y="18096"/>
                    <a:pt x="17914" y="19010"/>
                  </a:cubicBezTo>
                  <a:cubicBezTo>
                    <a:pt x="17668" y="19447"/>
                    <a:pt x="16376" y="19729"/>
                    <a:pt x="14792" y="19729"/>
                  </a:cubicBezTo>
                  <a:cubicBezTo>
                    <a:pt x="13063" y="19729"/>
                    <a:pt x="10987" y="19394"/>
                    <a:pt x="9539" y="18562"/>
                  </a:cubicBezTo>
                  <a:cubicBezTo>
                    <a:pt x="6781" y="16966"/>
                    <a:pt x="6864" y="15039"/>
                    <a:pt x="7910" y="13227"/>
                  </a:cubicBezTo>
                  <a:cubicBezTo>
                    <a:pt x="8595" y="12042"/>
                    <a:pt x="9522" y="11192"/>
                    <a:pt x="10858" y="11192"/>
                  </a:cubicBezTo>
                  <a:close/>
                  <a:moveTo>
                    <a:pt x="38705" y="11192"/>
                  </a:moveTo>
                  <a:cubicBezTo>
                    <a:pt x="40041" y="11192"/>
                    <a:pt x="40975" y="12042"/>
                    <a:pt x="41660" y="13227"/>
                  </a:cubicBezTo>
                  <a:cubicBezTo>
                    <a:pt x="42707" y="15039"/>
                    <a:pt x="42790" y="16966"/>
                    <a:pt x="40015" y="18562"/>
                  </a:cubicBezTo>
                  <a:cubicBezTo>
                    <a:pt x="38576" y="19394"/>
                    <a:pt x="36503" y="19729"/>
                    <a:pt x="34775" y="19729"/>
                  </a:cubicBezTo>
                  <a:cubicBezTo>
                    <a:pt x="33190" y="19729"/>
                    <a:pt x="31894" y="19447"/>
                    <a:pt x="31640" y="19010"/>
                  </a:cubicBezTo>
                  <a:cubicBezTo>
                    <a:pt x="31108" y="18096"/>
                    <a:pt x="33468" y="13576"/>
                    <a:pt x="36226" y="11981"/>
                  </a:cubicBezTo>
                  <a:cubicBezTo>
                    <a:pt x="37180" y="11429"/>
                    <a:pt x="37999" y="11192"/>
                    <a:pt x="38705" y="11192"/>
                  </a:cubicBezTo>
                  <a:close/>
                  <a:moveTo>
                    <a:pt x="9204" y="21034"/>
                  </a:moveTo>
                  <a:cubicBezTo>
                    <a:pt x="9276" y="21034"/>
                    <a:pt x="9349" y="21035"/>
                    <a:pt x="9423" y="21037"/>
                  </a:cubicBezTo>
                  <a:lnTo>
                    <a:pt x="15870" y="23198"/>
                  </a:lnTo>
                  <a:cubicBezTo>
                    <a:pt x="15870" y="26338"/>
                    <a:pt x="17499" y="29263"/>
                    <a:pt x="20174" y="30908"/>
                  </a:cubicBezTo>
                  <a:lnTo>
                    <a:pt x="18778" y="37256"/>
                  </a:lnTo>
                  <a:cubicBezTo>
                    <a:pt x="17837" y="38993"/>
                    <a:pt x="16463" y="39871"/>
                    <a:pt x="15021" y="39871"/>
                  </a:cubicBezTo>
                  <a:cubicBezTo>
                    <a:pt x="13663" y="39871"/>
                    <a:pt x="12244" y="39093"/>
                    <a:pt x="11068" y="37522"/>
                  </a:cubicBezTo>
                  <a:cubicBezTo>
                    <a:pt x="11068" y="37522"/>
                    <a:pt x="9755" y="36658"/>
                    <a:pt x="7495" y="32719"/>
                  </a:cubicBezTo>
                  <a:cubicBezTo>
                    <a:pt x="5218" y="28781"/>
                    <a:pt x="5285" y="27601"/>
                    <a:pt x="5285" y="27601"/>
                  </a:cubicBezTo>
                  <a:cubicBezTo>
                    <a:pt x="3753" y="23934"/>
                    <a:pt x="5514" y="21034"/>
                    <a:pt x="9204" y="21034"/>
                  </a:cubicBezTo>
                  <a:close/>
                  <a:moveTo>
                    <a:pt x="40366" y="21034"/>
                  </a:moveTo>
                  <a:cubicBezTo>
                    <a:pt x="44056" y="21034"/>
                    <a:pt x="45800" y="23934"/>
                    <a:pt x="44236" y="27585"/>
                  </a:cubicBezTo>
                  <a:cubicBezTo>
                    <a:pt x="44236" y="27585"/>
                    <a:pt x="44153" y="29130"/>
                    <a:pt x="41860" y="33085"/>
                  </a:cubicBezTo>
                  <a:cubicBezTo>
                    <a:pt x="39583" y="37023"/>
                    <a:pt x="38536" y="37555"/>
                    <a:pt x="38536" y="37555"/>
                  </a:cubicBezTo>
                  <a:cubicBezTo>
                    <a:pt x="37356" y="39104"/>
                    <a:pt x="35932" y="39874"/>
                    <a:pt x="34571" y="39874"/>
                  </a:cubicBezTo>
                  <a:cubicBezTo>
                    <a:pt x="33114" y="39874"/>
                    <a:pt x="31729" y="38992"/>
                    <a:pt x="30792" y="37239"/>
                  </a:cubicBezTo>
                  <a:lnTo>
                    <a:pt x="29430" y="30576"/>
                  </a:lnTo>
                  <a:cubicBezTo>
                    <a:pt x="32155" y="28997"/>
                    <a:pt x="33867" y="26139"/>
                    <a:pt x="33950" y="22998"/>
                  </a:cubicBezTo>
                  <a:lnTo>
                    <a:pt x="40148" y="21037"/>
                  </a:lnTo>
                  <a:cubicBezTo>
                    <a:pt x="40221" y="21035"/>
                    <a:pt x="40294" y="21034"/>
                    <a:pt x="40366" y="21034"/>
                  </a:cubicBezTo>
                  <a:close/>
                  <a:moveTo>
                    <a:pt x="24777" y="30891"/>
                  </a:moveTo>
                  <a:cubicBezTo>
                    <a:pt x="25840" y="30891"/>
                    <a:pt x="28566" y="35179"/>
                    <a:pt x="28566" y="38386"/>
                  </a:cubicBezTo>
                  <a:cubicBezTo>
                    <a:pt x="28566" y="41576"/>
                    <a:pt x="26871" y="42457"/>
                    <a:pt x="24777" y="42457"/>
                  </a:cubicBezTo>
                  <a:cubicBezTo>
                    <a:pt x="22683" y="42457"/>
                    <a:pt x="20988" y="41576"/>
                    <a:pt x="20988" y="38386"/>
                  </a:cubicBezTo>
                  <a:cubicBezTo>
                    <a:pt x="20988" y="35179"/>
                    <a:pt x="23730" y="30891"/>
                    <a:pt x="24777" y="30891"/>
                  </a:cubicBezTo>
                  <a:close/>
                  <a:moveTo>
                    <a:pt x="24777" y="0"/>
                  </a:moveTo>
                  <a:cubicBezTo>
                    <a:pt x="15488" y="0"/>
                    <a:pt x="7113" y="5600"/>
                    <a:pt x="3557" y="14175"/>
                  </a:cubicBezTo>
                  <a:cubicBezTo>
                    <a:pt x="1" y="22766"/>
                    <a:pt x="1962" y="32653"/>
                    <a:pt x="8525" y="39217"/>
                  </a:cubicBezTo>
                  <a:cubicBezTo>
                    <a:pt x="12926" y="43618"/>
                    <a:pt x="18806" y="45952"/>
                    <a:pt x="24783" y="45952"/>
                  </a:cubicBezTo>
                  <a:cubicBezTo>
                    <a:pt x="27744" y="45952"/>
                    <a:pt x="30728" y="45380"/>
                    <a:pt x="33567" y="44202"/>
                  </a:cubicBezTo>
                  <a:cubicBezTo>
                    <a:pt x="42159" y="40646"/>
                    <a:pt x="47759" y="32271"/>
                    <a:pt x="47759" y="22982"/>
                  </a:cubicBezTo>
                  <a:cubicBezTo>
                    <a:pt x="47759" y="10286"/>
                    <a:pt x="37473" y="0"/>
                    <a:pt x="24777" y="0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1124118" y="4028518"/>
              <a:ext cx="1992992" cy="1115114"/>
            </a:xfrm>
            <a:custGeom>
              <a:avLst/>
              <a:gdLst/>
              <a:ahLst/>
              <a:cxnLst/>
              <a:rect l="l" t="t" r="r" b="b"/>
              <a:pathLst>
                <a:path w="62116" h="34755" extrusionOk="0">
                  <a:moveTo>
                    <a:pt x="37221" y="1"/>
                  </a:moveTo>
                  <a:cubicBezTo>
                    <a:pt x="34702" y="1"/>
                    <a:pt x="32517" y="4435"/>
                    <a:pt x="30725" y="10692"/>
                  </a:cubicBezTo>
                  <a:cubicBezTo>
                    <a:pt x="28050" y="19998"/>
                    <a:pt x="16351" y="27060"/>
                    <a:pt x="9921" y="29653"/>
                  </a:cubicBezTo>
                  <a:cubicBezTo>
                    <a:pt x="5334" y="31514"/>
                    <a:pt x="1811" y="33092"/>
                    <a:pt x="0" y="34754"/>
                  </a:cubicBezTo>
                  <a:lnTo>
                    <a:pt x="62115" y="34754"/>
                  </a:lnTo>
                  <a:cubicBezTo>
                    <a:pt x="61584" y="32926"/>
                    <a:pt x="60221" y="31015"/>
                    <a:pt x="56765" y="29237"/>
                  </a:cubicBezTo>
                  <a:cubicBezTo>
                    <a:pt x="50550" y="26030"/>
                    <a:pt x="48622" y="22308"/>
                    <a:pt x="43288" y="8200"/>
                  </a:cubicBezTo>
                  <a:cubicBezTo>
                    <a:pt x="41100" y="2390"/>
                    <a:pt x="39071" y="1"/>
                    <a:pt x="37221" y="1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2474607" y="4180954"/>
              <a:ext cx="366314" cy="174125"/>
            </a:xfrm>
            <a:custGeom>
              <a:avLst/>
              <a:gdLst/>
              <a:ahLst/>
              <a:cxnLst/>
              <a:rect l="l" t="t" r="r" b="b"/>
              <a:pathLst>
                <a:path w="11417" h="5427" extrusionOk="0">
                  <a:moveTo>
                    <a:pt x="9970" y="1"/>
                  </a:moveTo>
                  <a:cubicBezTo>
                    <a:pt x="9854" y="1"/>
                    <a:pt x="9737" y="20"/>
                    <a:pt x="9622" y="59"/>
                  </a:cubicBezTo>
                  <a:lnTo>
                    <a:pt x="7312" y="790"/>
                  </a:lnTo>
                  <a:cubicBezTo>
                    <a:pt x="6963" y="906"/>
                    <a:pt x="6681" y="1189"/>
                    <a:pt x="6581" y="1555"/>
                  </a:cubicBezTo>
                  <a:lnTo>
                    <a:pt x="1" y="3648"/>
                  </a:lnTo>
                  <a:lnTo>
                    <a:pt x="566" y="5426"/>
                  </a:lnTo>
                  <a:lnTo>
                    <a:pt x="7146" y="3316"/>
                  </a:lnTo>
                  <a:cubicBezTo>
                    <a:pt x="7350" y="3486"/>
                    <a:pt x="7593" y="3571"/>
                    <a:pt x="7842" y="3571"/>
                  </a:cubicBezTo>
                  <a:cubicBezTo>
                    <a:pt x="7959" y="3571"/>
                    <a:pt x="8077" y="3552"/>
                    <a:pt x="8193" y="3515"/>
                  </a:cubicBezTo>
                  <a:lnTo>
                    <a:pt x="10486" y="2784"/>
                  </a:lnTo>
                  <a:cubicBezTo>
                    <a:pt x="11084" y="2585"/>
                    <a:pt x="11417" y="1953"/>
                    <a:pt x="11217" y="1355"/>
                  </a:cubicBezTo>
                  <a:lnTo>
                    <a:pt x="11034" y="790"/>
                  </a:lnTo>
                  <a:cubicBezTo>
                    <a:pt x="10888" y="310"/>
                    <a:pt x="10441" y="1"/>
                    <a:pt x="9970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2554050" y="4443025"/>
              <a:ext cx="296465" cy="90127"/>
            </a:xfrm>
            <a:custGeom>
              <a:avLst/>
              <a:gdLst/>
              <a:ahLst/>
              <a:cxnLst/>
              <a:rect l="l" t="t" r="r" b="b"/>
              <a:pathLst>
                <a:path w="9240" h="2809" extrusionOk="0">
                  <a:moveTo>
                    <a:pt x="1" y="0"/>
                  </a:moveTo>
                  <a:lnTo>
                    <a:pt x="34" y="2808"/>
                  </a:lnTo>
                  <a:lnTo>
                    <a:pt x="9240" y="2808"/>
                  </a:lnTo>
                  <a:lnTo>
                    <a:pt x="8558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2652679" y="4417421"/>
              <a:ext cx="116789" cy="141334"/>
            </a:xfrm>
            <a:custGeom>
              <a:avLst/>
              <a:gdLst/>
              <a:ahLst/>
              <a:cxnLst/>
              <a:rect l="l" t="t" r="r" b="b"/>
              <a:pathLst>
                <a:path w="3640" h="4405" extrusionOk="0">
                  <a:moveTo>
                    <a:pt x="1" y="1"/>
                  </a:moveTo>
                  <a:lnTo>
                    <a:pt x="1" y="4404"/>
                  </a:lnTo>
                  <a:lnTo>
                    <a:pt x="3640" y="4404"/>
                  </a:lnTo>
                  <a:lnTo>
                    <a:pt x="3640" y="1"/>
                  </a:ln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2819040" y="4358256"/>
              <a:ext cx="76811" cy="259664"/>
            </a:xfrm>
            <a:custGeom>
              <a:avLst/>
              <a:gdLst/>
              <a:ahLst/>
              <a:cxnLst/>
              <a:rect l="l" t="t" r="r" b="b"/>
              <a:pathLst>
                <a:path w="2394" h="8093" extrusionOk="0">
                  <a:moveTo>
                    <a:pt x="0" y="0"/>
                  </a:moveTo>
                  <a:lnTo>
                    <a:pt x="0" y="8093"/>
                  </a:lnTo>
                  <a:lnTo>
                    <a:pt x="2393" y="8093"/>
                  </a:lnTo>
                  <a:lnTo>
                    <a:pt x="2393" y="0"/>
                  </a:ln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2224023" y="4125255"/>
              <a:ext cx="156254" cy="133859"/>
            </a:xfrm>
            <a:custGeom>
              <a:avLst/>
              <a:gdLst/>
              <a:ahLst/>
              <a:cxnLst/>
              <a:rect l="l" t="t" r="r" b="b"/>
              <a:pathLst>
                <a:path w="4870" h="4172" extrusionOk="0">
                  <a:moveTo>
                    <a:pt x="2792" y="0"/>
                  </a:moveTo>
                  <a:cubicBezTo>
                    <a:pt x="931" y="0"/>
                    <a:pt x="0" y="2244"/>
                    <a:pt x="1313" y="3556"/>
                  </a:cubicBezTo>
                  <a:cubicBezTo>
                    <a:pt x="1738" y="3981"/>
                    <a:pt x="2260" y="4171"/>
                    <a:pt x="2773" y="4171"/>
                  </a:cubicBezTo>
                  <a:cubicBezTo>
                    <a:pt x="3843" y="4171"/>
                    <a:pt x="4869" y="3342"/>
                    <a:pt x="4869" y="2094"/>
                  </a:cubicBezTo>
                  <a:cubicBezTo>
                    <a:pt x="4869" y="931"/>
                    <a:pt x="3939" y="0"/>
                    <a:pt x="2792" y="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2125394" y="4422747"/>
              <a:ext cx="291653" cy="249461"/>
            </a:xfrm>
            <a:custGeom>
              <a:avLst/>
              <a:gdLst/>
              <a:ahLst/>
              <a:cxnLst/>
              <a:rect l="l" t="t" r="r" b="b"/>
              <a:pathLst>
                <a:path w="9090" h="7775" extrusionOk="0">
                  <a:moveTo>
                    <a:pt x="5202" y="1"/>
                  </a:moveTo>
                  <a:cubicBezTo>
                    <a:pt x="1729" y="1"/>
                    <a:pt x="0" y="4188"/>
                    <a:pt x="2443" y="6631"/>
                  </a:cubicBezTo>
                  <a:cubicBezTo>
                    <a:pt x="3239" y="7421"/>
                    <a:pt x="4213" y="7775"/>
                    <a:pt x="5168" y="7775"/>
                  </a:cubicBezTo>
                  <a:cubicBezTo>
                    <a:pt x="7166" y="7775"/>
                    <a:pt x="9079" y="6227"/>
                    <a:pt x="9090" y="3889"/>
                  </a:cubicBezTo>
                  <a:cubicBezTo>
                    <a:pt x="9090" y="1729"/>
                    <a:pt x="7345" y="1"/>
                    <a:pt x="5202" y="1"/>
                  </a:cubicBezTo>
                  <a:close/>
                </a:path>
              </a:pathLst>
            </a:custGeom>
            <a:solidFill>
              <a:srgbClr val="C7C6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1996894" y="4743725"/>
              <a:ext cx="581188" cy="326304"/>
            </a:xfrm>
            <a:custGeom>
              <a:avLst/>
              <a:gdLst/>
              <a:ahLst/>
              <a:cxnLst/>
              <a:rect l="l" t="t" r="r" b="b"/>
              <a:pathLst>
                <a:path w="18114" h="10170" extrusionOk="0">
                  <a:moveTo>
                    <a:pt x="3108" y="0"/>
                  </a:moveTo>
                  <a:cubicBezTo>
                    <a:pt x="1396" y="0"/>
                    <a:pt x="1" y="1396"/>
                    <a:pt x="1" y="3124"/>
                  </a:cubicBezTo>
                  <a:lnTo>
                    <a:pt x="1" y="7046"/>
                  </a:lnTo>
                  <a:cubicBezTo>
                    <a:pt x="1" y="8774"/>
                    <a:pt x="1396" y="10170"/>
                    <a:pt x="3108" y="10170"/>
                  </a:cubicBezTo>
                  <a:lnTo>
                    <a:pt x="15006" y="10170"/>
                  </a:lnTo>
                  <a:cubicBezTo>
                    <a:pt x="16734" y="10170"/>
                    <a:pt x="18113" y="8774"/>
                    <a:pt x="18113" y="7046"/>
                  </a:cubicBezTo>
                  <a:lnTo>
                    <a:pt x="18113" y="3124"/>
                  </a:lnTo>
                  <a:cubicBezTo>
                    <a:pt x="18113" y="1396"/>
                    <a:pt x="16734" y="0"/>
                    <a:pt x="15006" y="0"/>
                  </a:cubicBezTo>
                  <a:close/>
                </a:path>
              </a:pathLst>
            </a:custGeom>
            <a:solidFill>
              <a:srgbClr val="6954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2104058" y="4793842"/>
              <a:ext cx="346069" cy="209547"/>
            </a:xfrm>
            <a:custGeom>
              <a:avLst/>
              <a:gdLst/>
              <a:ahLst/>
              <a:cxnLst/>
              <a:rect l="l" t="t" r="r" b="b"/>
              <a:pathLst>
                <a:path w="10786" h="6531" extrusionOk="0">
                  <a:moveTo>
                    <a:pt x="1563" y="0"/>
                  </a:moveTo>
                  <a:cubicBezTo>
                    <a:pt x="699" y="0"/>
                    <a:pt x="1" y="698"/>
                    <a:pt x="1" y="1562"/>
                  </a:cubicBezTo>
                  <a:lnTo>
                    <a:pt x="1" y="4969"/>
                  </a:lnTo>
                  <a:cubicBezTo>
                    <a:pt x="1" y="5833"/>
                    <a:pt x="699" y="6531"/>
                    <a:pt x="1563" y="6531"/>
                  </a:cubicBezTo>
                  <a:lnTo>
                    <a:pt x="9223" y="6531"/>
                  </a:lnTo>
                  <a:cubicBezTo>
                    <a:pt x="10087" y="6531"/>
                    <a:pt x="10785" y="5833"/>
                    <a:pt x="10785" y="4969"/>
                  </a:cubicBezTo>
                  <a:lnTo>
                    <a:pt x="10785" y="1562"/>
                  </a:lnTo>
                  <a:cubicBezTo>
                    <a:pt x="10785" y="698"/>
                    <a:pt x="10087" y="0"/>
                    <a:pt x="9223" y="0"/>
                  </a:cubicBez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3" name="Google Shape;313;p24"/>
          <p:cNvSpPr txBox="1">
            <a:spLocks noGrp="1"/>
          </p:cNvSpPr>
          <p:nvPr>
            <p:ph type="title"/>
          </p:nvPr>
        </p:nvSpPr>
        <p:spPr>
          <a:xfrm>
            <a:off x="7257600" y="1007167"/>
            <a:ext cx="3974400" cy="13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 sz="5067"/>
            </a:lvl9pPr>
          </a:lstStyle>
          <a:p>
            <a:endParaRPr/>
          </a:p>
        </p:txBody>
      </p:sp>
      <p:sp>
        <p:nvSpPr>
          <p:cNvPr id="314" name="Google Shape;314;p24"/>
          <p:cNvSpPr txBox="1">
            <a:spLocks noGrp="1"/>
          </p:cNvSpPr>
          <p:nvPr>
            <p:ph type="subTitle" idx="1"/>
          </p:nvPr>
        </p:nvSpPr>
        <p:spPr>
          <a:xfrm>
            <a:off x="7257633" y="2357200"/>
            <a:ext cx="3974400" cy="155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733"/>
            </a:lvl9pPr>
          </a:lstStyle>
          <a:p>
            <a:endParaRPr/>
          </a:p>
        </p:txBody>
      </p:sp>
      <p:sp>
        <p:nvSpPr>
          <p:cNvPr id="315" name="Google Shape;315;p24"/>
          <p:cNvSpPr txBox="1"/>
          <p:nvPr/>
        </p:nvSpPr>
        <p:spPr>
          <a:xfrm>
            <a:off x="7257600" y="4737600"/>
            <a:ext cx="39744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CREDITS: This presentation template was created by </a:t>
            </a:r>
            <a:r>
              <a:rPr lang="en" sz="1200">
                <a:solidFill>
                  <a:srgbClr val="432918"/>
                </a:solidFill>
                <a:uFill>
                  <a:noFill/>
                </a:uFill>
                <a:latin typeface="Maitree Medium"/>
                <a:ea typeface="Maitree Medium"/>
                <a:cs typeface="Maitree Medium"/>
                <a:sym typeface="Maitree Mediu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, including icons by </a:t>
            </a:r>
            <a:r>
              <a:rPr lang="en" sz="1200">
                <a:solidFill>
                  <a:srgbClr val="432918"/>
                </a:solidFill>
                <a:uFill>
                  <a:noFill/>
                </a:uFill>
                <a:latin typeface="Maitree Medium"/>
                <a:ea typeface="Maitree Medium"/>
                <a:cs typeface="Maitree Medium"/>
                <a:sym typeface="Maitree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, and infographics &amp; images by </a:t>
            </a:r>
            <a:r>
              <a:rPr lang="en" sz="1200">
                <a:solidFill>
                  <a:srgbClr val="432918"/>
                </a:solidFill>
                <a:uFill>
                  <a:noFill/>
                </a:uFill>
                <a:latin typeface="Maitree Medium"/>
                <a:ea typeface="Maitree Medium"/>
                <a:cs typeface="Maitree Medium"/>
                <a:sym typeface="Maitree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rgbClr val="432918"/>
                </a:solidFill>
                <a:latin typeface="Maitree Medium"/>
                <a:ea typeface="Maitree Medium"/>
                <a:cs typeface="Maitree Medium"/>
                <a:sym typeface="Maitree Medium"/>
              </a:rPr>
              <a:t>.</a:t>
            </a:r>
            <a:endParaRPr sz="1200">
              <a:solidFill>
                <a:srgbClr val="432918"/>
              </a:solidFill>
              <a:latin typeface="Maitree Medium"/>
              <a:ea typeface="Maitree Medium"/>
              <a:cs typeface="Maitree Medium"/>
              <a:sym typeface="Maitre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095037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4672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6423B2-95A4-4144-9644-32B0032DAE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523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BD772-8160-406C-A3AB-A607F0CE0D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3673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78" indent="0">
              <a:buNone/>
              <a:defRPr sz="2000"/>
            </a:lvl2pPr>
            <a:lvl3pPr marL="914354" indent="0">
              <a:buNone/>
              <a:defRPr sz="1800"/>
            </a:lvl3pPr>
            <a:lvl4pPr marL="1371532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2" indent="0">
              <a:buNone/>
              <a:defRPr sz="1600"/>
            </a:lvl7pPr>
            <a:lvl8pPr marL="3200240" indent="0">
              <a:buNone/>
              <a:defRPr sz="1600"/>
            </a:lvl8pPr>
            <a:lvl9pPr marL="3657418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F6B7A-BE5F-482A-8751-FCADF10A410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1131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4A02A-9380-4B5B-B393-9E0B39AE6F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99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3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3" y="2505079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9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EF772-4521-48B6-B926-7E62DCEFFE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58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834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3F40F-5250-4AE5-96FA-A7B34DB0E8E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6680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3ABE2-D8D4-4E75-A33E-5DD14F2858E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516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5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E53EE3-D565-4051-BE42-22B81B0175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892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5" y="2057403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B066E-23AE-4F48-89D5-7C77D27EED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111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AA6C3-ED84-4395-B887-11094D9461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447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3740A-9FD0-47F8-BD26-F4D93878F5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7484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D7F15-E1E0-4B11-9DDD-08221817327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3282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30263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7EC54-439E-AF38-4DD4-4DE997B21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F5982-0B03-5FBC-4A01-F884FCA79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7E893-0A20-F624-ABA9-FF6A5B580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E76C9-3EDF-477C-DC06-E9C10B863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8A331-9D81-0E09-1B3B-D89E066AE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2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0992-1862-5ECE-3CFC-0C90149D7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624F7-DA39-6803-B0C5-50822E9B7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BE626-0C67-F116-4902-A15A72E2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71474-6748-40B6-8654-95326B23037D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73C86-BF67-EA07-DA19-29310D74D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9673-E8AE-9FAF-9418-68BA85D6C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7411F-78CD-4100-976D-0B0B455D7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15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5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784E0F-B49E-4CF9-974F-F2E81701724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2D9CF-84F5-40DC-9319-750C0EB7F7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5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7F214-F32D-4E93-B0F3-6D1D4A707720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0CDAC-669F-40DA-BC7D-F3658505B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F8CF0-5B45-B5BC-885B-34A8010F7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5F86A-F649-22DE-BBA4-D4606BE89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7"/>
            <a:ext cx="1051560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07412-2538-9DD7-F7B9-DC6A22C78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99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2447" fontAlgn="base">
              <a:spcBef>
                <a:spcPct val="0"/>
              </a:spcBef>
              <a:spcAft>
                <a:spcPct val="0"/>
              </a:spcAft>
            </a:pPr>
            <a:fld id="{1957A18F-E4B1-40E7-B5C0-C4B90057BA93}" type="datetimeFigureOut">
              <a:rPr lang="vi-VN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212447" fontAlgn="base">
                <a:spcBef>
                  <a:spcPct val="0"/>
                </a:spcBef>
                <a:spcAft>
                  <a:spcPct val="0"/>
                </a:spcAft>
              </a:pPr>
              <a:t>21/04/2025</a:t>
            </a:fld>
            <a:endParaRPr lang="vi-VN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E4DC-79AF-8268-81F0-930A9E071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2447"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02A16-5BC2-701C-1BEF-A7688FF10B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2447" fontAlgn="base">
              <a:spcBef>
                <a:spcPct val="0"/>
              </a:spcBef>
              <a:spcAft>
                <a:spcPct val="0"/>
              </a:spcAft>
            </a:pPr>
            <a:fld id="{78A544C7-FC10-49C7-8923-0CD50EE922D7}" type="slidenum">
              <a:rPr lang="vi-VN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21244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277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03064" rtl="0" eaLnBrk="1" latinLnBrk="0" hangingPunct="1">
        <a:lnSpc>
          <a:spcPct val="90000"/>
        </a:lnSpc>
        <a:spcBef>
          <a:spcPct val="0"/>
        </a:spcBef>
        <a:buNone/>
        <a:defRPr sz="43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766" indent="-225766" algn="l" defTabSz="903064" rtl="0" eaLnBrk="1" latinLnBrk="0" hangingPunct="1">
        <a:lnSpc>
          <a:spcPct val="90000"/>
        </a:lnSpc>
        <a:spcBef>
          <a:spcPts val="988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7298" indent="-225766" algn="l" defTabSz="90306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2369" kern="1200">
          <a:solidFill>
            <a:schemeClr val="tx1"/>
          </a:solidFill>
          <a:latin typeface="+mn-lt"/>
          <a:ea typeface="+mn-ea"/>
          <a:cs typeface="+mn-cs"/>
        </a:defRPr>
      </a:lvl2pPr>
      <a:lvl3pPr marL="1128830" indent="-225766" algn="l" defTabSz="90306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80362" indent="-225766" algn="l" defTabSz="90306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9" kern="1200">
          <a:solidFill>
            <a:schemeClr val="tx1"/>
          </a:solidFill>
          <a:latin typeface="+mn-lt"/>
          <a:ea typeface="+mn-ea"/>
          <a:cs typeface="+mn-cs"/>
        </a:defRPr>
      </a:lvl4pPr>
      <a:lvl5pPr marL="2031893" indent="-225766" algn="l" defTabSz="90306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9" kern="1200">
          <a:solidFill>
            <a:schemeClr val="tx1"/>
          </a:solidFill>
          <a:latin typeface="+mn-lt"/>
          <a:ea typeface="+mn-ea"/>
          <a:cs typeface="+mn-cs"/>
        </a:defRPr>
      </a:lvl5pPr>
      <a:lvl6pPr marL="2483426" indent="-225766" algn="l" defTabSz="90306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9" kern="1200">
          <a:solidFill>
            <a:schemeClr val="tx1"/>
          </a:solidFill>
          <a:latin typeface="+mn-lt"/>
          <a:ea typeface="+mn-ea"/>
          <a:cs typeface="+mn-cs"/>
        </a:defRPr>
      </a:lvl6pPr>
      <a:lvl7pPr marL="2934957" indent="-225766" algn="l" defTabSz="90306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9" kern="1200">
          <a:solidFill>
            <a:schemeClr val="tx1"/>
          </a:solidFill>
          <a:latin typeface="+mn-lt"/>
          <a:ea typeface="+mn-ea"/>
          <a:cs typeface="+mn-cs"/>
        </a:defRPr>
      </a:lvl7pPr>
      <a:lvl8pPr marL="3386489" indent="-225766" algn="l" defTabSz="90306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9" kern="1200">
          <a:solidFill>
            <a:schemeClr val="tx1"/>
          </a:solidFill>
          <a:latin typeface="+mn-lt"/>
          <a:ea typeface="+mn-ea"/>
          <a:cs typeface="+mn-cs"/>
        </a:defRPr>
      </a:lvl8pPr>
      <a:lvl9pPr marL="3838020" indent="-225766" algn="l" defTabSz="903064" rtl="0" eaLnBrk="1" latinLnBrk="0" hangingPunct="1">
        <a:lnSpc>
          <a:spcPct val="90000"/>
        </a:lnSpc>
        <a:spcBef>
          <a:spcPts val="495"/>
        </a:spcBef>
        <a:buFont typeface="Arial" panose="020B0604020202020204" pitchFamily="34" charset="0"/>
        <a:buChar char="•"/>
        <a:defRPr sz="17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03064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1pPr>
      <a:lvl2pPr marL="451531" algn="l" defTabSz="903064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2pPr>
      <a:lvl3pPr marL="903064" algn="l" defTabSz="903064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3pPr>
      <a:lvl4pPr marL="1354595" algn="l" defTabSz="903064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4pPr>
      <a:lvl5pPr marL="1806127" algn="l" defTabSz="903064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5pPr>
      <a:lvl6pPr marL="2257658" algn="l" defTabSz="903064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6pPr>
      <a:lvl7pPr marL="2709191" algn="l" defTabSz="903064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7pPr>
      <a:lvl8pPr marL="3160722" algn="l" defTabSz="903064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8pPr>
      <a:lvl9pPr marL="3612254" algn="l" defTabSz="903064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E2B78-2DDD-4044-A1E4-F0996233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12178-7074-4475-907E-40A4C7D1F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90476-2494-4B45-BE3D-7A8EE5CFD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EE9F7-08E3-4EBE-B306-D952A3352A5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09E9E-6514-43F4-882C-13924AA38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9DA19-59F3-4B10-A6BF-B234347CA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4FE9C-1690-4B8E-A66D-5CE74DD821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9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3564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 spd="med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0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Nunito"/>
              <a:buNone/>
              <a:defRPr sz="35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●"/>
              <a:def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0189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BD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Bangers"/>
              <a:buNone/>
              <a:defRPr sz="2800">
                <a:solidFill>
                  <a:schemeClr val="accent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aitree Medium"/>
              <a:buChar char="●"/>
              <a:defRPr sz="1800"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○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■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●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○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■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●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aitree Medium"/>
              <a:buChar char="○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aitree Medium"/>
              <a:buChar char="■"/>
              <a:defRPr>
                <a:solidFill>
                  <a:schemeClr val="accent1"/>
                </a:solidFill>
                <a:latin typeface="Maitree Medium"/>
                <a:ea typeface="Maitree Medium"/>
                <a:cs typeface="Maitree Medium"/>
                <a:sym typeface="Maitree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9776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ClrTx/>
              <a:buFontTx/>
              <a:buNone/>
              <a:defRPr/>
            </a:pPr>
            <a:endParaRPr lang="en-US" kern="120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buClrTx/>
              <a:buFontTx/>
              <a:buNone/>
            </a:pPr>
            <a:fld id="{603905E8-CC11-46A7-939A-A43BA2F28079}" type="slidenum">
              <a:rPr lang="en-US" altLang="en-US" kern="1200"/>
              <a:pPr>
                <a:buClrTx/>
                <a:buFontTx/>
                <a:buNone/>
              </a:pPr>
              <a:t>‹#›</a:t>
            </a:fld>
            <a:endParaRPr lang="en-US" altLang="en-US" kern="1200"/>
          </a:p>
        </p:txBody>
      </p:sp>
    </p:spTree>
    <p:extLst>
      <p:ext uri="{BB962C8B-B14F-4D97-AF65-F5344CB8AC3E}">
        <p14:creationId xmlns:p14="http://schemas.microsoft.com/office/powerpoint/2010/main" val="391587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591D79-23ED-4B60-2E0C-CEF193F6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5B5BA-3C6F-A484-0A01-0CB8AFB5E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79702-7C04-DDAA-F593-3B8A982DD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2AE71-5AC2-78A2-918A-40B455E56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73E1-BEB9-7C7A-A315-9CD737CDD1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6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www.youtube.com/user/TheMylove2011" TargetMode="External"/><Relationship Id="rId5" Type="http://schemas.openxmlformats.org/officeDocument/2006/relationships/audio" Target="../media/audio3.wav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hyperlink" Target="https://www.youtube.com/user/TheMylove2011" TargetMode="Externa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6.xml"/><Relationship Id="rId5" Type="http://schemas.microsoft.com/office/2007/relationships/hdphoto" Target="../media/hdphoto2.wdp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5.png"/><Relationship Id="rId4" Type="http://schemas.openxmlformats.org/officeDocument/2006/relationships/hyperlink" Target="https://www.youtube.com/user/TheMylove201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66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hyperlink" Target="https://www.youtube.com/user/TheMylove2011" TargetMode="External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2.emf"/><Relationship Id="rId11" Type="http://schemas.openxmlformats.org/officeDocument/2006/relationships/image" Target="../media/image72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15.svg"/><Relationship Id="rId11" Type="http://schemas.openxmlformats.org/officeDocument/2006/relationships/image" Target="../media/image20.sv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6.sv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sv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ree Business PowerPoint Swirling Backgrounds | Free Animated PowerPoint  Backgrounds/Wall… | Background powerpoint, Powerpoint background free,  Powerpoint animation">
            <a:extLst>
              <a:ext uri="{FF2B5EF4-FFF2-40B4-BE49-F238E27FC236}">
                <a16:creationId xmlns:a16="http://schemas.microsoft.com/office/drawing/2014/main" id="{FB996571-44F3-49EE-B0BF-16E73DE2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15" y="-75605"/>
            <a:ext cx="12248515" cy="693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A7A4854-2FC0-37D1-A4D5-327724FAC229}"/>
              </a:ext>
            </a:extLst>
          </p:cNvPr>
          <p:cNvSpPr txBox="1">
            <a:spLocks noChangeArrowheads="1"/>
          </p:cNvSpPr>
          <p:nvPr/>
        </p:nvSpPr>
        <p:spPr bwMode="white">
          <a:xfrm>
            <a:off x="2616743" y="-74635"/>
            <a:ext cx="7305792" cy="14307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UBND QUẬN LONG BIÊN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THCS VIỆT HƯNG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C89F80F-19BA-7055-CD79-6373CA30334D}"/>
              </a:ext>
            </a:extLst>
          </p:cNvPr>
          <p:cNvSpPr txBox="1">
            <a:spLocks noChangeArrowheads="1"/>
          </p:cNvSpPr>
          <p:nvPr/>
        </p:nvSpPr>
        <p:spPr>
          <a:xfrm>
            <a:off x="-56514" y="1959713"/>
            <a:ext cx="12248513" cy="19314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1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121917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NHIỆT LIỆT CHÀO MỪNG CÁC THẦY CÔ </a:t>
            </a:r>
          </a:p>
          <a:p>
            <a:pPr marL="0" marR="0" lvl="0" indent="0" algn="ctr" defTabSz="1219170" rtl="0" eaLnBrk="1" fontAlgn="auto" latinLnBrk="1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Arial"/>
              </a:rPr>
              <a:t>ĐẾN DỰ GIỜ MÔN KHTN – LỚP 7A2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29D98F32-AD5A-34E7-34C7-02DAB0691B8D}"/>
              </a:ext>
            </a:extLst>
          </p:cNvPr>
          <p:cNvSpPr txBox="1"/>
          <p:nvPr/>
        </p:nvSpPr>
        <p:spPr>
          <a:xfrm>
            <a:off x="6279971" y="4650313"/>
            <a:ext cx="6684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Quách Thị Việt Anh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904F5B-FF01-B7D9-05ED-40F16384C3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86" y="83491"/>
            <a:ext cx="1272573" cy="12725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66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74629-699D-9DF7-277C-172BA4133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" t="2733"/>
          <a:stretch/>
        </p:blipFill>
        <p:spPr>
          <a:xfrm>
            <a:off x="678956" y="93082"/>
            <a:ext cx="10911657" cy="667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3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FCEAED-6228-C5CC-E1F5-D8919652BD9E}"/>
              </a:ext>
            </a:extLst>
          </p:cNvPr>
          <p:cNvSpPr/>
          <p:nvPr/>
        </p:nvSpPr>
        <p:spPr>
          <a:xfrm>
            <a:off x="711200" y="1691099"/>
            <a:ext cx="10784114" cy="2696444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/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</a:t>
            </a:r>
            <a:endParaRPr lang="en-US" sz="6000" b="1" cap="none" spc="0" dirty="0">
              <a:ln/>
              <a:solidFill>
                <a:srgbClr val="000099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cap="none" spc="0" dirty="0">
                <a:ln/>
                <a:solidFill>
                  <a:srgbClr val="00009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 HÌNH </a:t>
            </a:r>
            <a:r>
              <a:rPr lang="en-US" sz="6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 KHỔNG</a:t>
            </a:r>
          </a:p>
        </p:txBody>
      </p:sp>
    </p:spTree>
    <p:extLst>
      <p:ext uri="{BB962C8B-B14F-4D97-AF65-F5344CB8AC3E}">
        <p14:creationId xmlns:p14="http://schemas.microsoft.com/office/powerpoint/2010/main" val="3774567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8A64891A-5005-52B3-346C-64013765B946}"/>
              </a:ext>
            </a:extLst>
          </p:cNvPr>
          <p:cNvSpPr/>
          <p:nvPr/>
        </p:nvSpPr>
        <p:spPr>
          <a:xfrm>
            <a:off x="87086" y="113210"/>
            <a:ext cx="10563497" cy="1766389"/>
          </a:xfrm>
          <a:prstGeom prst="roundRect">
            <a:avLst>
              <a:gd name="adj" fmla="val 10136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752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27863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ĐÁNH GIÁ “MÔ HÌNH KHÍ KHỔNG”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27863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Các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Google F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027863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7087" y="2046514"/>
          <a:ext cx="12017826" cy="47853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47379">
                  <a:extLst>
                    <a:ext uri="{9D8B030D-6E8A-4147-A177-3AD203B41FA5}">
                      <a16:colId xmlns:a16="http://schemas.microsoft.com/office/drawing/2014/main" val="206681180"/>
                    </a:ext>
                  </a:extLst>
                </a:gridCol>
                <a:gridCol w="1049621">
                  <a:extLst>
                    <a:ext uri="{9D8B030D-6E8A-4147-A177-3AD203B41FA5}">
                      <a16:colId xmlns:a16="http://schemas.microsoft.com/office/drawing/2014/main" val="108842699"/>
                    </a:ext>
                  </a:extLst>
                </a:gridCol>
                <a:gridCol w="1678708">
                  <a:extLst>
                    <a:ext uri="{9D8B030D-6E8A-4147-A177-3AD203B41FA5}">
                      <a16:colId xmlns:a16="http://schemas.microsoft.com/office/drawing/2014/main" val="4109764086"/>
                    </a:ext>
                  </a:extLst>
                </a:gridCol>
                <a:gridCol w="1592620">
                  <a:extLst>
                    <a:ext uri="{9D8B030D-6E8A-4147-A177-3AD203B41FA5}">
                      <a16:colId xmlns:a16="http://schemas.microsoft.com/office/drawing/2014/main" val="1466721808"/>
                    </a:ext>
                  </a:extLst>
                </a:gridCol>
                <a:gridCol w="1480706">
                  <a:extLst>
                    <a:ext uri="{9D8B030D-6E8A-4147-A177-3AD203B41FA5}">
                      <a16:colId xmlns:a16="http://schemas.microsoft.com/office/drawing/2014/main" val="555469830"/>
                    </a:ext>
                  </a:extLst>
                </a:gridCol>
                <a:gridCol w="1368792">
                  <a:extLst>
                    <a:ext uri="{9D8B030D-6E8A-4147-A177-3AD203B41FA5}">
                      <a16:colId xmlns:a16="http://schemas.microsoft.com/office/drawing/2014/main" val="3968565342"/>
                    </a:ext>
                  </a:extLst>
                </a:gridCol>
              </a:tblGrid>
              <a:tr h="7394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kern="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baseline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</a:t>
                      </a:r>
                      <a:endParaRPr lang="en-US" sz="2400" kern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 đa </a:t>
                      </a:r>
                      <a:endParaRPr lang="en-US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endParaRPr lang="en-US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</a:t>
                      </a: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</a:t>
                      </a:r>
                      <a:endParaRPr lang="en-US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</a:t>
                      </a: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Chồi</a:t>
                      </a: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</a:t>
                      </a:r>
                      <a:endParaRPr lang="en-US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 </a:t>
                      </a: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endParaRPr lang="en-US" sz="24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225160"/>
                  </a:ext>
                </a:extLst>
              </a:tr>
              <a:tr h="86202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Cấu trúc chính xác (Đủ tế bào, lỗ khí, </a:t>
                      </a:r>
                      <a:r>
                        <a:rPr lang="en-US" sz="2400" kern="0" dirty="0" err="1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vi-VN" sz="2400" kern="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dày, </a:t>
                      </a:r>
                      <a:r>
                        <a:rPr lang="en-US" sz="2400" kern="0" dirty="0" err="1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vi-VN" sz="2400" kern="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mỏng)</a:t>
                      </a:r>
                      <a:endParaRPr lang="en-US" sz="2400" kern="1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kern="1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123841"/>
                  </a:ext>
                </a:extLst>
              </a:tr>
              <a:tr h="91824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Tính trực quan (Dễ quan sát, rõ ràng)</a:t>
                      </a:r>
                      <a:endParaRPr lang="en-US" sz="2400" kern="1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kern="1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62187"/>
                  </a:ext>
                </a:extLst>
              </a:tr>
              <a:tr h="92000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Tính sáng tạo (Sử dụng vật liệu độc đáo, có ý tưởng mới lạ)</a:t>
                      </a:r>
                      <a:endParaRPr lang="en-US" sz="2400" kern="1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 b="1" kern="1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113016"/>
                  </a:ext>
                </a:extLst>
              </a:tr>
              <a:tr h="87215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Tính thẩm mỹ (Sạch đẹp, màu sắc hợp lý, trình bày cẩn thận)</a:t>
                      </a:r>
                      <a:endParaRPr lang="en-US" sz="2400" kern="1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1" kern="1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210757"/>
                  </a:ext>
                </a:extLst>
              </a:tr>
              <a:tr h="4734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kern="0" dirty="0">
                          <a:solidFill>
                            <a:srgbClr val="00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điểm</a:t>
                      </a:r>
                      <a:endParaRPr lang="en-US" sz="2400" kern="100" dirty="0">
                        <a:solidFill>
                          <a:srgbClr val="0033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0" dirty="0"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1" kern="100" dirty="0"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400" b="1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892" marR="438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96521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5832391-3FEC-780E-1E0E-8E6C9E5E2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150" y="783743"/>
            <a:ext cx="1372541" cy="131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59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A2808A-68CA-5994-9CC4-B99890146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>
            <a:extLst>
              <a:ext uri="{FF2B5EF4-FFF2-40B4-BE49-F238E27FC236}">
                <a16:creationId xmlns:a16="http://schemas.microsoft.com/office/drawing/2014/main" id="{0682C6BC-D7D9-11D8-06B9-294D48933A4A}"/>
              </a:ext>
            </a:extLst>
          </p:cNvPr>
          <p:cNvSpPr txBox="1"/>
          <p:nvPr/>
        </p:nvSpPr>
        <p:spPr>
          <a:xfrm>
            <a:off x="1228909" y="617560"/>
            <a:ext cx="9734182" cy="1846659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clipart&#10;&#10;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587875" y="2944493"/>
            <a:ext cx="3286125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305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2">
            <a:extLst>
              <a:ext uri="{FF2B5EF4-FFF2-40B4-BE49-F238E27FC236}">
                <a16:creationId xmlns:a16="http://schemas.microsoft.com/office/drawing/2014/main" id="{45F6E3DD-9D82-ECD8-28B5-A484C6BD3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790476" y="96215"/>
            <a:ext cx="1311211" cy="1027661"/>
          </a:xfrm>
          <a:prstGeom prst="rect">
            <a:avLst/>
          </a:prstGeom>
        </p:spPr>
      </p:pic>
      <p:sp>
        <p:nvSpPr>
          <p:cNvPr id="3" name="Freeform 4"/>
          <p:cNvSpPr/>
          <p:nvPr/>
        </p:nvSpPr>
        <p:spPr>
          <a:xfrm>
            <a:off x="182880" y="96215"/>
            <a:ext cx="1472872" cy="1690701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7" name="Picture 6">
            <a:hlinkHover r:id="rId6" highlightClick="1">
              <a:snd r:embed="rId5" name="applause.wav"/>
            </a:hlinkHover>
            <a:extLst>
              <a:ext uri="{FF2B5EF4-FFF2-40B4-BE49-F238E27FC236}">
                <a16:creationId xmlns:a16="http://schemas.microsoft.com/office/drawing/2014/main" id="{2C8D6388-060A-74C9-3509-1D9CCC59D0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1516" flipH="1">
            <a:off x="216462" y="5300517"/>
            <a:ext cx="1374162" cy="1315935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1A0F424F-CF91-4736-A5C8-0A35F2C8CC67}"/>
              </a:ext>
            </a:extLst>
          </p:cNvPr>
          <p:cNvSpPr/>
          <p:nvPr/>
        </p:nvSpPr>
        <p:spPr>
          <a:xfrm>
            <a:off x="3063240" y="377679"/>
            <a:ext cx="7571232" cy="2263508"/>
          </a:xfrm>
          <a:prstGeom prst="cloudCallout">
            <a:avLst>
              <a:gd name="adj1" fmla="val -64880"/>
              <a:gd name="adj2" fmla="val 3332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khổng có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tạo như thế nào?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579D7D50-42B8-5431-E4E3-689048C5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587875" y="2944493"/>
            <a:ext cx="3286125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A picture containing clipart&#10;&#10;Description automatically generated">
            <a:extLst>
              <a:ext uri="{FF2B5EF4-FFF2-40B4-BE49-F238E27FC236}">
                <a16:creationId xmlns:a16="http://schemas.microsoft.com/office/drawing/2014/main" id="{0D372006-5744-DC3B-81E6-6E32F38D2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587875" y="2944493"/>
            <a:ext cx="3286125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8818CF7-84AB-4A49-03B2-61E99543B586}"/>
              </a:ext>
            </a:extLst>
          </p:cNvPr>
          <p:cNvGrpSpPr>
            <a:grpSpLocks/>
          </p:cNvGrpSpPr>
          <p:nvPr/>
        </p:nvGrpSpPr>
        <p:grpSpPr bwMode="auto">
          <a:xfrm>
            <a:off x="995363" y="3579492"/>
            <a:ext cx="4357687" cy="1077218"/>
            <a:chOff x="860568" y="2916377"/>
            <a:chExt cx="4356891" cy="1077015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E0B904E-DADF-4523-8B47-65115DFF3FD9}"/>
                </a:ext>
              </a:extLst>
            </p:cNvPr>
            <p:cNvCxnSpPr/>
            <p:nvPr/>
          </p:nvCxnSpPr>
          <p:spPr>
            <a:xfrm>
              <a:off x="3141388" y="3270323"/>
              <a:ext cx="2076071" cy="387277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34">
              <a:extLst>
                <a:ext uri="{FF2B5EF4-FFF2-40B4-BE49-F238E27FC236}">
                  <a16:creationId xmlns:a16="http://schemas.microsoft.com/office/drawing/2014/main" id="{B876A045-029A-6F4A-4D46-743EF08B53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568" y="2916377"/>
              <a:ext cx="2466524" cy="1077015"/>
            </a:xfrm>
            <a:prstGeom prst="rect">
              <a:avLst/>
            </a:prstGeom>
            <a:solidFill>
              <a:schemeClr val="accent6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vi-VN" altLang="en-US" sz="3200" b="1" i="1" dirty="0">
                  <a:solidFill>
                    <a:srgbClr val="002060"/>
                  </a:solidFill>
                  <a:latin typeface="+mj-lt"/>
                </a:rPr>
                <a:t>Thành ngoài</a:t>
              </a:r>
              <a:r>
                <a:rPr lang="en-US" altLang="en-US" sz="3200" b="1" i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mỏng</a:t>
              </a:r>
              <a:endPara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0C2F12-DC52-3558-9DB8-03703824E54F}"/>
              </a:ext>
            </a:extLst>
          </p:cNvPr>
          <p:cNvGrpSpPr>
            <a:grpSpLocks/>
          </p:cNvGrpSpPr>
          <p:nvPr/>
        </p:nvGrpSpPr>
        <p:grpSpPr bwMode="auto">
          <a:xfrm>
            <a:off x="6445250" y="3579492"/>
            <a:ext cx="4613275" cy="1077218"/>
            <a:chOff x="6287009" y="2928555"/>
            <a:chExt cx="4613734" cy="1077213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D707904-39CF-0ED3-6150-4F72C2E06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87009" y="3212717"/>
              <a:ext cx="2578357" cy="742946"/>
            </a:xfrm>
            <a:prstGeom prst="straightConnector1">
              <a:avLst/>
            </a:prstGeom>
            <a:ln w="57150">
              <a:solidFill>
                <a:srgbClr val="14210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36">
              <a:extLst>
                <a:ext uri="{FF2B5EF4-FFF2-40B4-BE49-F238E27FC236}">
                  <a16:creationId xmlns:a16="http://schemas.microsoft.com/office/drawing/2014/main" id="{89C6130F-D108-283B-49F8-1F6D367989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57360" y="2928555"/>
              <a:ext cx="2343383" cy="1077213"/>
            </a:xfrm>
            <a:prstGeom prst="rect">
              <a:avLst/>
            </a:prstGeom>
            <a:solidFill>
              <a:schemeClr val="accent6"/>
            </a:solidFill>
            <a:ln>
              <a:solidFill>
                <a:srgbClr val="00206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lang="vi-VN" altLang="en-US" sz="3200" b="1" i="1" dirty="0">
                  <a:solidFill>
                    <a:srgbClr val="002060"/>
                  </a:solidFill>
                  <a:latin typeface="+mj-lt"/>
                </a:rPr>
                <a:t>Thành trong</a:t>
              </a:r>
              <a:r>
                <a:rPr lang="en-US" altLang="en-US" sz="3200" b="1" i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altLang="en-US" sz="32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dày</a:t>
              </a:r>
              <a:endPara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228288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CBE74-79F2-DAC5-D3BC-5B4D5AF7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hlinkHover r:id="rId5" highlightClick="1">
              <a:snd r:embed="rId4" name="applause.wav"/>
            </a:hlinkHover>
            <a:extLst>
              <a:ext uri="{FF2B5EF4-FFF2-40B4-BE49-F238E27FC236}">
                <a16:creationId xmlns:a16="http://schemas.microsoft.com/office/drawing/2014/main" id="{44F39CC9-8F02-B4DA-9A48-8482FC3AF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1464" flipH="1">
            <a:off x="532847" y="5461407"/>
            <a:ext cx="1376614" cy="13182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170AB18-2A81-69F8-D108-2786F1764775}"/>
              </a:ext>
            </a:extLst>
          </p:cNvPr>
          <p:cNvSpPr txBox="1"/>
          <p:nvPr/>
        </p:nvSpPr>
        <p:spPr>
          <a:xfrm>
            <a:off x="1900518" y="107712"/>
            <a:ext cx="86544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 NĂNG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KHÍ KHỔNG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 descr="A picture containing clipart&#10;&#10;Description automatically generat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4584941" y="2210073"/>
            <a:ext cx="3291994" cy="32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161443" y="1657820"/>
            <a:ext cx="2132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+mj-lt"/>
              </a:rPr>
              <a:t>Quang hợp</a:t>
            </a:r>
            <a:endParaRPr lang="en-US" altLang="en-US" sz="3200" b="1" i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558098" y="5627751"/>
            <a:ext cx="1488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+mj-lt"/>
              </a:rPr>
              <a:t>Hô hấp</a:t>
            </a:r>
            <a:endParaRPr lang="en-US" altLang="en-US" sz="3200" b="1" i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8" name="Freeform: Shape 7"/>
          <p:cNvSpPr/>
          <p:nvPr/>
        </p:nvSpPr>
        <p:spPr>
          <a:xfrm>
            <a:off x="4835944" y="4128799"/>
            <a:ext cx="1312026" cy="1343602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29" name="Freeform: Shape 27"/>
          <p:cNvSpPr/>
          <p:nvPr/>
        </p:nvSpPr>
        <p:spPr>
          <a:xfrm rot="2834818" flipH="1" flipV="1">
            <a:off x="4364443" y="3252529"/>
            <a:ext cx="1389406" cy="1650768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30" name="Freeform: Shape 28"/>
          <p:cNvSpPr/>
          <p:nvPr/>
        </p:nvSpPr>
        <p:spPr>
          <a:xfrm rot="16200000" flipV="1">
            <a:off x="6188718" y="2230782"/>
            <a:ext cx="1470328" cy="1394724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34" name="Freeform: Shape 29"/>
          <p:cNvSpPr/>
          <p:nvPr/>
        </p:nvSpPr>
        <p:spPr>
          <a:xfrm rot="5400000">
            <a:off x="6282973" y="4156416"/>
            <a:ext cx="1340554" cy="139949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769199" y="3848957"/>
            <a:ext cx="1042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200" b="1" i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3200" b="1" i="1" baseline="-25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347600" y="5564820"/>
            <a:ext cx="10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+mj-lt"/>
              </a:rPr>
              <a:t>CO</a:t>
            </a:r>
            <a:r>
              <a:rPr lang="vi-VN" altLang="en-US" sz="3200" b="1" i="1" baseline="-25000" dirty="0">
                <a:solidFill>
                  <a:srgbClr val="000099"/>
                </a:solidFill>
                <a:latin typeface="+mj-lt"/>
              </a:rPr>
              <a:t>2</a:t>
            </a:r>
            <a:endParaRPr lang="en-US" altLang="en-US" sz="3200" b="1" i="1" baseline="-250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312944" y="5449885"/>
            <a:ext cx="7468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altLang="en-US" sz="3200" b="1" i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i="1" baseline="-25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686647" y="1886236"/>
            <a:ext cx="6287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+mj-lt"/>
              </a:rPr>
              <a:t>O</a:t>
            </a:r>
            <a:r>
              <a:rPr lang="vi-VN" altLang="en-US" sz="3200" b="1" i="1" baseline="-25000" dirty="0">
                <a:solidFill>
                  <a:srgbClr val="000099"/>
                </a:solidFill>
                <a:latin typeface="+mj-lt"/>
              </a:rPr>
              <a:t>2</a:t>
            </a:r>
            <a:endParaRPr lang="en-US" altLang="en-US" sz="3200" b="1" i="1" baseline="-250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48" name="Freeform: Shape 27"/>
          <p:cNvSpPr/>
          <p:nvPr/>
        </p:nvSpPr>
        <p:spPr>
          <a:xfrm flipV="1">
            <a:off x="4853286" y="2246056"/>
            <a:ext cx="1447204" cy="1584838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810137" y="1815876"/>
            <a:ext cx="10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+mj-lt"/>
              </a:rPr>
              <a:t>CO</a:t>
            </a:r>
            <a:r>
              <a:rPr lang="vi-VN" altLang="en-US" sz="3200" b="1" i="1" baseline="-25000" dirty="0">
                <a:solidFill>
                  <a:srgbClr val="000099"/>
                </a:solidFill>
                <a:latin typeface="+mj-lt"/>
              </a:rPr>
              <a:t>2</a:t>
            </a:r>
            <a:endParaRPr lang="en-US" altLang="en-US" sz="3200" b="1" i="1" baseline="-25000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6110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8C0778-D493-AF2A-1D3F-05D7F573D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3E08A1-A706-9299-7B8C-8DE1AABA8799}"/>
              </a:ext>
            </a:extLst>
          </p:cNvPr>
          <p:cNvSpPr txBox="1"/>
          <p:nvPr/>
        </p:nvSpPr>
        <p:spPr>
          <a:xfrm>
            <a:off x="1656666" y="3324972"/>
            <a:ext cx="8640127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</a:p>
        </p:txBody>
      </p:sp>
    </p:spTree>
    <p:extLst>
      <p:ext uri="{BB962C8B-B14F-4D97-AF65-F5344CB8AC3E}">
        <p14:creationId xmlns:p14="http://schemas.microsoft.com/office/powerpoint/2010/main" val="2652380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E8B524-58AE-F71C-379E-E5F377FD4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9573"/>
          <a:stretch/>
        </p:blipFill>
        <p:spPr>
          <a:xfrm>
            <a:off x="4999726" y="2300161"/>
            <a:ext cx="2869670" cy="244963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 rot="10800000">
            <a:off x="5583397" y="2373269"/>
            <a:ext cx="2209799" cy="3114232"/>
            <a:chOff x="323103" y="1786320"/>
            <a:chExt cx="2209799" cy="3114232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79CA7A6B-5DA1-F72A-5C1D-A9D78A798278}"/>
                </a:ext>
              </a:extLst>
            </p:cNvPr>
            <p:cNvSpPr/>
            <p:nvPr/>
          </p:nvSpPr>
          <p:spPr>
            <a:xfrm rot="17970547">
              <a:off x="117635" y="1991788"/>
              <a:ext cx="2620735" cy="2209799"/>
            </a:xfrm>
            <a:prstGeom prst="triangle">
              <a:avLst/>
            </a:prstGeom>
            <a:solidFill>
              <a:srgbClr val="FFFF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32B0312-7791-4A8C-2F23-7FE97C637191}"/>
                </a:ext>
              </a:extLst>
            </p:cNvPr>
            <p:cNvSpPr txBox="1"/>
            <p:nvPr/>
          </p:nvSpPr>
          <p:spPr>
            <a:xfrm rot="7134453">
              <a:off x="1175461" y="3209806"/>
              <a:ext cx="2268274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Tăng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từ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sáng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đến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trưa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rồi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giảm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dần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và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nhỏ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nhất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lúc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chiều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6D57252-C37A-D264-E692-56106D2DF100}"/>
                </a:ext>
              </a:extLst>
            </p:cNvPr>
            <p:cNvSpPr txBox="1"/>
            <p:nvPr/>
          </p:nvSpPr>
          <p:spPr>
            <a:xfrm rot="14417975">
              <a:off x="-49007" y="3386026"/>
              <a:ext cx="2613555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bị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thiếu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nước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ảnh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hưởng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như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thế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nào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đến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quá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trình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trao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khí</a:t>
              </a: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?</a:t>
              </a: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081290" y="2517022"/>
            <a:ext cx="2525529" cy="2326048"/>
            <a:chOff x="7969708" y="324122"/>
            <a:chExt cx="2525529" cy="2326048"/>
          </a:xfrm>
        </p:grpSpPr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2F8F1AA5-F44B-4B8B-F59E-27648B8EBE65}"/>
                </a:ext>
              </a:extLst>
            </p:cNvPr>
            <p:cNvSpPr/>
            <p:nvPr/>
          </p:nvSpPr>
          <p:spPr>
            <a:xfrm>
              <a:off x="7969708" y="324122"/>
              <a:ext cx="2525529" cy="2209799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84DBE08-9518-833F-55AA-055372D1A45E}"/>
                </a:ext>
              </a:extLst>
            </p:cNvPr>
            <p:cNvSpPr txBox="1"/>
            <p:nvPr/>
          </p:nvSpPr>
          <p:spPr>
            <a:xfrm rot="3646248">
              <a:off x="8527164" y="1300822"/>
              <a:ext cx="2263188" cy="4355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ngày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độ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mở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khí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khổng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ở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lá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thay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như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thế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nào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?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A146AA2-64C3-24F1-170F-74B4FA72E195}"/>
                </a:ext>
              </a:extLst>
            </p:cNvPr>
            <p:cNvSpPr txBox="1"/>
            <p:nvPr/>
          </p:nvSpPr>
          <p:spPr>
            <a:xfrm rot="17983801">
              <a:off x="7642679" y="1425220"/>
              <a:ext cx="1958907" cy="287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Ánh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ẩm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endParaRPr kumimoji="0" lang="en-US" sz="11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1F5B8C7-82C0-E78C-E851-D75736995F5F}"/>
              </a:ext>
            </a:extLst>
          </p:cNvPr>
          <p:cNvGrpSpPr/>
          <p:nvPr/>
        </p:nvGrpSpPr>
        <p:grpSpPr>
          <a:xfrm rot="1942347">
            <a:off x="5387075" y="2780935"/>
            <a:ext cx="2479281" cy="2620735"/>
            <a:chOff x="2841531" y="2191447"/>
            <a:chExt cx="2479281" cy="262073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3DCCEDA-F8DE-8CF3-EFBD-B5A88B7EC806}"/>
                </a:ext>
              </a:extLst>
            </p:cNvPr>
            <p:cNvGrpSpPr/>
            <p:nvPr/>
          </p:nvGrpSpPr>
          <p:grpSpPr>
            <a:xfrm rot="21417034">
              <a:off x="3048966" y="2191447"/>
              <a:ext cx="2209799" cy="2620735"/>
              <a:chOff x="3048928" y="2191294"/>
              <a:chExt cx="2209799" cy="2620735"/>
            </a:xfrm>
          </p:grpSpPr>
          <p:sp>
            <p:nvSpPr>
              <p:cNvPr id="48" name="Isosceles Triangle 47">
                <a:extLst>
                  <a:ext uri="{FF2B5EF4-FFF2-40B4-BE49-F238E27FC236}">
                    <a16:creationId xmlns:a16="http://schemas.microsoft.com/office/drawing/2014/main" id="{67F99B24-A83F-4A58-8F2F-BE872CA70D4A}"/>
                  </a:ext>
                </a:extLst>
              </p:cNvPr>
              <p:cNvSpPr/>
              <p:nvPr/>
            </p:nvSpPr>
            <p:spPr>
              <a:xfrm rot="5468548">
                <a:off x="2843460" y="2396762"/>
                <a:ext cx="2620735" cy="2209799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F8B3226-597B-12A8-2EDB-666C7B7EF286}"/>
                  </a:ext>
                </a:extLst>
              </p:cNvPr>
              <p:cNvSpPr txBox="1"/>
              <p:nvPr/>
            </p:nvSpPr>
            <p:spPr>
              <a:xfrm rot="16200000">
                <a:off x="2255818" y="3393487"/>
                <a:ext cx="187043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Q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uang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hợp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và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hô</a:t>
                </a: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hấp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7908BA-6B8B-C534-1EBE-20538616E8FB}"/>
                </a:ext>
              </a:extLst>
            </p:cNvPr>
            <p:cNvSpPr txBox="1"/>
            <p:nvPr/>
          </p:nvSpPr>
          <p:spPr>
            <a:xfrm rot="1764387">
              <a:off x="2841531" y="2804686"/>
              <a:ext cx="2479281" cy="291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2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Chức</a:t>
              </a:r>
              <a:r>
                <a:rPr kumimoji="0" 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2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2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2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kumimoji="0" 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2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khổng</a:t>
              </a:r>
              <a:r>
                <a:rPr kumimoji="0" 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2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12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2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12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014134" y="2617633"/>
            <a:ext cx="2209799" cy="2831803"/>
            <a:chOff x="4480043" y="3034095"/>
            <a:chExt cx="2209799" cy="2831803"/>
          </a:xfrm>
        </p:grpSpPr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8633433B-075B-4E28-50E3-71B74600515C}"/>
                </a:ext>
              </a:extLst>
            </p:cNvPr>
            <p:cNvSpPr/>
            <p:nvPr/>
          </p:nvSpPr>
          <p:spPr>
            <a:xfrm rot="14333860">
              <a:off x="4243891" y="3419946"/>
              <a:ext cx="2682104" cy="2209799"/>
            </a:xfrm>
            <a:prstGeom prst="triangle">
              <a:avLst/>
            </a:prstGeom>
            <a:solidFill>
              <a:srgbClr val="00B0F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1DA6BFE-7C50-07C1-CB91-7FB03D4E43EF}"/>
                </a:ext>
              </a:extLst>
            </p:cNvPr>
            <p:cNvSpPr txBox="1"/>
            <p:nvPr/>
          </p:nvSpPr>
          <p:spPr>
            <a:xfrm rot="17780356">
              <a:off x="4226494" y="3986455"/>
              <a:ext cx="2085056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Trao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khí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và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thoát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hơi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nước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C7D1A94-3FBB-CB22-2C58-356D656F8082}"/>
                </a:ext>
              </a:extLst>
            </p:cNvPr>
            <p:cNvSpPr txBox="1"/>
            <p:nvPr/>
          </p:nvSpPr>
          <p:spPr>
            <a:xfrm rot="3542092">
              <a:off x="5311663" y="3920756"/>
              <a:ext cx="2254991" cy="481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khỏi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lá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khổng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nhờ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cơ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chế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US" sz="11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120911" y="2440567"/>
            <a:ext cx="2540668" cy="2354579"/>
            <a:chOff x="8015989" y="2813320"/>
            <a:chExt cx="2540668" cy="2354579"/>
          </a:xfrm>
        </p:grpSpPr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8032FCB0-63CF-1318-418B-5E460295B7DE}"/>
                </a:ext>
              </a:extLst>
            </p:cNvPr>
            <p:cNvSpPr/>
            <p:nvPr/>
          </p:nvSpPr>
          <p:spPr>
            <a:xfrm>
              <a:off x="8015989" y="2813320"/>
              <a:ext cx="2540668" cy="2226318"/>
            </a:xfrm>
            <a:prstGeom prst="triangle">
              <a:avLst/>
            </a:prstGeom>
            <a:solidFill>
              <a:srgbClr val="92D05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0E222D2-B7C4-7832-5411-61E78D6FA451}"/>
                </a:ext>
              </a:extLst>
            </p:cNvPr>
            <p:cNvSpPr txBox="1"/>
            <p:nvPr/>
          </p:nvSpPr>
          <p:spPr>
            <a:xfrm rot="18033438">
              <a:off x="8102448" y="3966545"/>
              <a:ext cx="114046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Khuếch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60F207D-B23E-10D7-B0D7-00CA6D5D547D}"/>
                </a:ext>
              </a:extLst>
            </p:cNvPr>
            <p:cNvSpPr txBox="1"/>
            <p:nvPr/>
          </p:nvSpPr>
          <p:spPr>
            <a:xfrm rot="3606724">
              <a:off x="8706710" y="3878925"/>
              <a:ext cx="2125708" cy="452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trao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chịu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hưởng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yếu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US" sz="105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3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116 L -0.37421 -0.29375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-14630"/>
                                    </p:animMotion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93 -0.06227 L 0.01185 -0.3076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2269"/>
                                    </p:animMotion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578 L 0.32487 -0.31412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1" y="-15417"/>
                                    </p:animMotion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-0.34284 0.1905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48" y="9514"/>
                                    </p:animMotion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0131 0.20695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0347"/>
                                    </p:animMotion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5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32305 0.21088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0532"/>
                                    </p:animMotion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4B0518-AB0A-3465-8172-969E676BA6A1}"/>
              </a:ext>
            </a:extLst>
          </p:cNvPr>
          <p:cNvSpPr txBox="1"/>
          <p:nvPr/>
        </p:nvSpPr>
        <p:spPr>
          <a:xfrm>
            <a:off x="1676544" y="3040050"/>
            <a:ext cx="8640127" cy="1311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6000" b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</a:p>
        </p:txBody>
      </p:sp>
    </p:spTree>
    <p:extLst>
      <p:ext uri="{BB962C8B-B14F-4D97-AF65-F5344CB8AC3E}">
        <p14:creationId xmlns:p14="http://schemas.microsoft.com/office/powerpoint/2010/main" val="2926639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5B2650-692E-B24A-70F0-6BE0328533CD}"/>
              </a:ext>
            </a:extLst>
          </p:cNvPr>
          <p:cNvGrpSpPr/>
          <p:nvPr/>
        </p:nvGrpSpPr>
        <p:grpSpPr>
          <a:xfrm rot="16200000">
            <a:off x="3301696" y="-136890"/>
            <a:ext cx="6773134" cy="7309727"/>
            <a:chOff x="3572047" y="828785"/>
            <a:chExt cx="4838652" cy="532994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571021" y="2365512"/>
              <a:ext cx="259080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Isosceles Triangle 36"/>
            <p:cNvSpPr/>
            <p:nvPr/>
          </p:nvSpPr>
          <p:spPr>
            <a:xfrm rot="5400000">
              <a:off x="5824288" y="1210222"/>
              <a:ext cx="2693118" cy="2209799"/>
            </a:xfrm>
            <a:prstGeom prst="triangle">
              <a:avLst/>
            </a:prstGeom>
            <a:solidFill>
              <a:srgbClr val="FFFF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0" name="Isosceles Triangle 39"/>
            <p:cNvSpPr/>
            <p:nvPr/>
          </p:nvSpPr>
          <p:spPr>
            <a:xfrm rot="16200000">
              <a:off x="5924108" y="2486237"/>
              <a:ext cx="2525529" cy="2209799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 rot="1827456">
              <a:off x="4201729" y="828785"/>
              <a:ext cx="2605674" cy="2209819"/>
            </a:xfrm>
            <a:prstGeom prst="triangle">
              <a:avLst/>
            </a:prstGeom>
            <a:solidFill>
              <a:srgbClr val="F2C3EF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2" name="Isosceles Triangle 41"/>
            <p:cNvSpPr/>
            <p:nvPr/>
          </p:nvSpPr>
          <p:spPr>
            <a:xfrm rot="19782905">
              <a:off x="5338933" y="3442097"/>
              <a:ext cx="2540668" cy="2226318"/>
            </a:xfrm>
            <a:prstGeom prst="triangle">
              <a:avLst/>
            </a:prstGeom>
            <a:solidFill>
              <a:srgbClr val="7CC66F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43" name="Isosceles Triangle 42"/>
            <p:cNvSpPr/>
            <p:nvPr/>
          </p:nvSpPr>
          <p:spPr>
            <a:xfrm rot="16200000">
              <a:off x="3624676" y="3743460"/>
              <a:ext cx="2620735" cy="2209799"/>
            </a:xfrm>
            <a:prstGeom prst="triangle">
              <a:avLst/>
            </a:prstGeom>
            <a:solidFill>
              <a:srgbClr val="00B0F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8" name="Isosceles Triangle 17"/>
            <p:cNvSpPr/>
            <p:nvPr/>
          </p:nvSpPr>
          <p:spPr>
            <a:xfrm rot="5400000">
              <a:off x="3608753" y="2433093"/>
              <a:ext cx="2620735" cy="220979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907034">
              <a:off x="3957320" y="2535381"/>
              <a:ext cx="20908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Trao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khí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ở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thực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vật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diễn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ra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thông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qua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quá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trình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nào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?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CB9B98-85D3-1F4A-CE90-996FA55C78B8}"/>
                </a:ext>
              </a:extLst>
            </p:cNvPr>
            <p:cNvSpPr txBox="1"/>
            <p:nvPr/>
          </p:nvSpPr>
          <p:spPr>
            <a:xfrm rot="1774306">
              <a:off x="4014397" y="2871770"/>
              <a:ext cx="171656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uang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hợp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và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hô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hấp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5EA1A32-F645-1697-4E1E-9B4392D8AF1E}"/>
                </a:ext>
              </a:extLst>
            </p:cNvPr>
            <p:cNvSpPr txBox="1"/>
            <p:nvPr/>
          </p:nvSpPr>
          <p:spPr>
            <a:xfrm rot="19755560">
              <a:off x="3572047" y="4032655"/>
              <a:ext cx="2336667" cy="2781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Chức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khổng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kumimoji="0" lang="en-US" sz="11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US" sz="11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F72E8DE-7149-7FD6-556E-CECA8458C88F}"/>
                </a:ext>
              </a:extLst>
            </p:cNvPr>
            <p:cNvSpPr txBox="1"/>
            <p:nvPr/>
          </p:nvSpPr>
          <p:spPr>
            <a:xfrm rot="19721554">
              <a:off x="3884261" y="4182992"/>
              <a:ext cx="210097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Trao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khí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và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thoát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hơi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nước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60F207D-B23E-10D7-B0D7-00CA6D5D547D}"/>
                </a:ext>
              </a:extLst>
            </p:cNvPr>
            <p:cNvSpPr txBox="1"/>
            <p:nvPr/>
          </p:nvSpPr>
          <p:spPr>
            <a:xfrm rot="12671511">
              <a:off x="5902166" y="4184724"/>
              <a:ext cx="2260655" cy="452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Quá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trao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chịu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hưởng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yếu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US" sz="105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A146AA2-64C3-24F1-170F-74B4FA72E195}"/>
                </a:ext>
              </a:extLst>
            </p:cNvPr>
            <p:cNvSpPr txBox="1"/>
            <p:nvPr/>
          </p:nvSpPr>
          <p:spPr>
            <a:xfrm rot="12639603">
              <a:off x="6293715" y="4011299"/>
              <a:ext cx="1958907" cy="287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Ánh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ẩm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endParaRPr kumimoji="0" lang="en-US" sz="11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869009-CEB4-256E-1C21-FCE9402CC712}"/>
                </a:ext>
              </a:extLst>
            </p:cNvPr>
            <p:cNvSpPr txBox="1"/>
            <p:nvPr/>
          </p:nvSpPr>
          <p:spPr>
            <a:xfrm rot="16200000">
              <a:off x="4673370" y="4577007"/>
              <a:ext cx="2293909" cy="452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chất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khỏi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lá</a:t>
              </a:r>
              <a:endParaRPr kumimoji="0" lang="en-US" sz="105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khổng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nhờ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cơ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chế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05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kumimoji="0" lang="en-US" sz="105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kumimoji="0" lang="en-US" sz="105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1DC7CF3-A951-E3A2-E0BF-D5EAFDE8A722}"/>
                </a:ext>
              </a:extLst>
            </p:cNvPr>
            <p:cNvSpPr txBox="1"/>
            <p:nvPr/>
          </p:nvSpPr>
          <p:spPr>
            <a:xfrm rot="16200000">
              <a:off x="5776894" y="4693634"/>
              <a:ext cx="88899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Khuếch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tán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09FB7A0-FE88-54B5-CA92-7E197403B902}"/>
                </a:ext>
              </a:extLst>
            </p:cNvPr>
            <p:cNvSpPr txBox="1"/>
            <p:nvPr/>
          </p:nvSpPr>
          <p:spPr>
            <a:xfrm rot="5400000">
              <a:off x="5055346" y="2007118"/>
              <a:ext cx="227668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bị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thiếu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nước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ảnh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hưởng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như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thế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nào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đến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quá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trình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trao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khí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?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622726F-18BD-E550-4AF9-A1E8367CC759}"/>
                </a:ext>
              </a:extLst>
            </p:cNvPr>
            <p:cNvSpPr txBox="1"/>
            <p:nvPr/>
          </p:nvSpPr>
          <p:spPr>
            <a:xfrm rot="5400000">
              <a:off x="4750708" y="2020536"/>
              <a:ext cx="2211373" cy="469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hí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khổng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mở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hạn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chế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trao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1100" b="1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1100" b="1" i="0" u="none" strike="noStrike" kern="1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endParaRPr kumimoji="0" lang="en-US" sz="11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82ED745-239A-6C8F-A5BA-2D785FB8EF01}"/>
                </a:ext>
              </a:extLst>
            </p:cNvPr>
            <p:cNvSpPr txBox="1"/>
            <p:nvPr/>
          </p:nvSpPr>
          <p:spPr>
            <a:xfrm rot="9044211">
              <a:off x="6182528" y="2802200"/>
              <a:ext cx="222817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ngày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,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độ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mở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của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khí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khổng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ở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lá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thay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đổi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như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thế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nào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?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CB252F1-FDA7-0F5B-2B59-81B5CE6DDE25}"/>
                </a:ext>
              </a:extLst>
            </p:cNvPr>
            <p:cNvSpPr txBox="1"/>
            <p:nvPr/>
          </p:nvSpPr>
          <p:spPr>
            <a:xfrm rot="9029343">
              <a:off x="5833283" y="2588927"/>
              <a:ext cx="250255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Tăng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từ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sáng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đến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trưa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rồi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giảm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dần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và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nhỏ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nhất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lúc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chiều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99EDF9-1DDF-7CDF-4702-15893D8657D0}"/>
              </a:ext>
            </a:extLst>
          </p:cNvPr>
          <p:cNvSpPr txBox="1"/>
          <p:nvPr/>
        </p:nvSpPr>
        <p:spPr>
          <a:xfrm>
            <a:off x="542680" y="1128994"/>
            <a:ext cx="21977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</a:p>
        </p:txBody>
      </p:sp>
    </p:spTree>
    <p:extLst>
      <p:ext uri="{BB962C8B-B14F-4D97-AF65-F5344CB8AC3E}">
        <p14:creationId xmlns:p14="http://schemas.microsoft.com/office/powerpoint/2010/main" val="234354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005" b="-6600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29220" y="1444332"/>
            <a:ext cx="725124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45569"/>
                </a:solidFill>
                <a:effectLst/>
                <a:uLnTx/>
                <a:uFillTx/>
                <a:latin typeface="Cambria" panose="02040503050406030204" pitchFamily="18" charset="0"/>
                <a:ea typeface="Lilita One"/>
                <a:cs typeface="Lilita One"/>
                <a:sym typeface="Lilita One"/>
              </a:rPr>
              <a:t>TRÒ CHƠI</a:t>
            </a:r>
          </a:p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45569"/>
                </a:solidFill>
                <a:effectLst/>
                <a:uLnTx/>
                <a:uFillTx/>
                <a:latin typeface="Cambria" panose="02040503050406030204" pitchFamily="18" charset="0"/>
                <a:ea typeface="Lilita One"/>
                <a:cs typeface="Lilita One"/>
                <a:sym typeface="Lilita One"/>
              </a:rPr>
              <a:t>TIẾP SỨC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6009639"/>
            <a:ext cx="12192000" cy="4922520"/>
          </a:xfrm>
          <a:custGeom>
            <a:avLst/>
            <a:gdLst/>
            <a:ahLst/>
            <a:cxnLst/>
            <a:rect l="l" t="t" r="r" b="b"/>
            <a:pathLst>
              <a:path w="18288000" h="7383780">
                <a:moveTo>
                  <a:pt x="0" y="0"/>
                </a:moveTo>
                <a:lnTo>
                  <a:pt x="18288000" y="0"/>
                </a:lnTo>
                <a:lnTo>
                  <a:pt x="18288000" y="7383780"/>
                </a:lnTo>
                <a:lnTo>
                  <a:pt x="0" y="7383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41997">
            <a:off x="-1118166" y="-330295"/>
            <a:ext cx="2763906" cy="3370617"/>
          </a:xfrm>
          <a:custGeom>
            <a:avLst/>
            <a:gdLst/>
            <a:ahLst/>
            <a:cxnLst/>
            <a:rect l="l" t="t" r="r" b="b"/>
            <a:pathLst>
              <a:path w="4145859" h="5055926">
                <a:moveTo>
                  <a:pt x="0" y="0"/>
                </a:moveTo>
                <a:lnTo>
                  <a:pt x="4145859" y="0"/>
                </a:lnTo>
                <a:lnTo>
                  <a:pt x="4145859" y="5055926"/>
                </a:lnTo>
                <a:lnTo>
                  <a:pt x="0" y="50559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2855" y="848362"/>
            <a:ext cx="4793536" cy="5161277"/>
          </a:xfrm>
          <a:custGeom>
            <a:avLst/>
            <a:gdLst/>
            <a:ahLst/>
            <a:cxnLst/>
            <a:rect l="l" t="t" r="r" b="b"/>
            <a:pathLst>
              <a:path w="7190304" h="7741916">
                <a:moveTo>
                  <a:pt x="0" y="0"/>
                </a:moveTo>
                <a:lnTo>
                  <a:pt x="7190304" y="0"/>
                </a:lnTo>
                <a:lnTo>
                  <a:pt x="7190304" y="7741916"/>
                </a:lnTo>
                <a:lnTo>
                  <a:pt x="0" y="77419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024534" y="4117420"/>
            <a:ext cx="4721614" cy="2428680"/>
          </a:xfrm>
          <a:custGeom>
            <a:avLst/>
            <a:gdLst/>
            <a:ahLst/>
            <a:cxnLst/>
            <a:rect l="l" t="t" r="r" b="b"/>
            <a:pathLst>
              <a:path w="7082421" h="3643020">
                <a:moveTo>
                  <a:pt x="0" y="0"/>
                </a:moveTo>
                <a:lnTo>
                  <a:pt x="7082422" y="0"/>
                </a:lnTo>
                <a:lnTo>
                  <a:pt x="7082422" y="3643020"/>
                </a:lnTo>
                <a:lnTo>
                  <a:pt x="0" y="36430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575547" y="3906434"/>
            <a:ext cx="4721614" cy="2428680"/>
          </a:xfrm>
          <a:custGeom>
            <a:avLst/>
            <a:gdLst/>
            <a:ahLst/>
            <a:cxnLst/>
            <a:rect l="l" t="t" r="r" b="b"/>
            <a:pathLst>
              <a:path w="7082421" h="3643020">
                <a:moveTo>
                  <a:pt x="0" y="0"/>
                </a:moveTo>
                <a:lnTo>
                  <a:pt x="7082421" y="0"/>
                </a:lnTo>
                <a:lnTo>
                  <a:pt x="7082421" y="3643020"/>
                </a:lnTo>
                <a:lnTo>
                  <a:pt x="0" y="36430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016709">
            <a:off x="10394915" y="-953675"/>
            <a:ext cx="2971107" cy="3604073"/>
          </a:xfrm>
          <a:custGeom>
            <a:avLst/>
            <a:gdLst/>
            <a:ahLst/>
            <a:cxnLst/>
            <a:rect l="l" t="t" r="r" b="b"/>
            <a:pathLst>
              <a:path w="4456661" h="5406109">
                <a:moveTo>
                  <a:pt x="0" y="0"/>
                </a:moveTo>
                <a:lnTo>
                  <a:pt x="4456662" y="0"/>
                </a:lnTo>
                <a:lnTo>
                  <a:pt x="4456662" y="5406109"/>
                </a:lnTo>
                <a:lnTo>
                  <a:pt x="0" y="540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22533" y="5518491"/>
            <a:ext cx="2106824" cy="982295"/>
          </a:xfrm>
          <a:custGeom>
            <a:avLst/>
            <a:gdLst/>
            <a:ahLst/>
            <a:cxnLst/>
            <a:rect l="l" t="t" r="r" b="b"/>
            <a:pathLst>
              <a:path w="3160236" h="1473443">
                <a:moveTo>
                  <a:pt x="0" y="0"/>
                </a:moveTo>
                <a:lnTo>
                  <a:pt x="3160236" y="0"/>
                </a:lnTo>
                <a:lnTo>
                  <a:pt x="3160236" y="1473444"/>
                </a:lnTo>
                <a:lnTo>
                  <a:pt x="0" y="14734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687603" y="-223869"/>
            <a:ext cx="3799356" cy="1809443"/>
          </a:xfrm>
          <a:custGeom>
            <a:avLst/>
            <a:gdLst/>
            <a:ahLst/>
            <a:cxnLst/>
            <a:rect l="l" t="t" r="r" b="b"/>
            <a:pathLst>
              <a:path w="5699034" h="2714165">
                <a:moveTo>
                  <a:pt x="0" y="0"/>
                </a:moveTo>
                <a:lnTo>
                  <a:pt x="5699034" y="0"/>
                </a:lnTo>
                <a:lnTo>
                  <a:pt x="5699034" y="2714165"/>
                </a:lnTo>
                <a:lnTo>
                  <a:pt x="0" y="27141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96502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41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FAC754-1779-E731-6276-506F80772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7">
            <a:extLst>
              <a:ext uri="{FF2B5EF4-FFF2-40B4-BE49-F238E27FC236}">
                <a16:creationId xmlns:a16="http://schemas.microsoft.com/office/drawing/2014/main" id="{D6625692-6DBB-B2D7-1597-E2A4A29024FA}"/>
              </a:ext>
            </a:extLst>
          </p:cNvPr>
          <p:cNvSpPr txBox="1"/>
          <p:nvPr/>
        </p:nvSpPr>
        <p:spPr>
          <a:xfrm>
            <a:off x="1370965" y="2669254"/>
            <a:ext cx="969264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AFD5E3DE-1958-A0BF-C97C-028722CFD57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8976" y="3987964"/>
            <a:ext cx="3404457" cy="28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59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A5E66-45F2-23D8-AC30-1480F9355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468495D-6F81-6989-6DA3-B141FB5CC204}"/>
              </a:ext>
            </a:extLst>
          </p:cNvPr>
          <p:cNvSpPr/>
          <p:nvPr/>
        </p:nvSpPr>
        <p:spPr>
          <a:xfrm>
            <a:off x="-508001" y="5816600"/>
            <a:ext cx="13411200" cy="225829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>
            <a:extLst>
              <a:ext uri="{FF2B5EF4-FFF2-40B4-BE49-F238E27FC236}">
                <a16:creationId xmlns:a16="http://schemas.microsoft.com/office/drawing/2014/main" id="{D2845D58-E707-C62C-9A01-6A5A5A498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64080" y="1"/>
            <a:ext cx="2628321" cy="749071"/>
          </a:xfrm>
          <a:prstGeom prst="rect">
            <a:avLst/>
          </a:prstGeom>
        </p:spPr>
      </p:pic>
      <p:sp>
        <p:nvSpPr>
          <p:cNvPr id="2" name="Snip Diagonal Corner Rectangle 2">
            <a:extLst>
              <a:ext uri="{FF2B5EF4-FFF2-40B4-BE49-F238E27FC236}">
                <a16:creationId xmlns:a16="http://schemas.microsoft.com/office/drawing/2014/main" id="{852C0E41-927D-EB02-D6F7-AE47D2B9B03B}"/>
              </a:ext>
            </a:extLst>
          </p:cNvPr>
          <p:cNvSpPr/>
          <p:nvPr/>
        </p:nvSpPr>
        <p:spPr>
          <a:xfrm>
            <a:off x="1404907" y="1009735"/>
            <a:ext cx="9356868" cy="1096023"/>
          </a:xfrm>
          <a:prstGeom prst="snip2Diag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Điều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hỏi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40B6EF27-61E7-1EE8-7267-EDD28A9CA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79678" y="2986719"/>
            <a:ext cx="6235841" cy="353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7705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8C61EC-16E1-4DF1-8DE1-1D0A6B3DE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237309F9-BCD7-218A-1E4D-540844994C15}"/>
              </a:ext>
            </a:extLst>
          </p:cNvPr>
          <p:cNvSpPr/>
          <p:nvPr/>
        </p:nvSpPr>
        <p:spPr>
          <a:xfrm>
            <a:off x="5486400" y="1409700"/>
            <a:ext cx="6498290" cy="2562225"/>
          </a:xfrm>
          <a:prstGeom prst="cloudCallout">
            <a:avLst>
              <a:gd name="adj1" fmla="val -66093"/>
              <a:gd name="adj2" fmla="val 116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 năng khí khổng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082DED0B-C215-CEFB-23CD-B7C92603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811834" y="2170817"/>
            <a:ext cx="3286125" cy="32496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768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32C8B8-7B1E-1662-9CC5-E012640C3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Hover r:id="rId4" highlightClick="1">
              <a:snd r:embed="rId3" name="applause.wav"/>
            </a:hlinkHover>
            <a:extLst>
              <a:ext uri="{FF2B5EF4-FFF2-40B4-BE49-F238E27FC236}">
                <a16:creationId xmlns:a16="http://schemas.microsoft.com/office/drawing/2014/main" id="{360146D0-00F3-5E1B-BA6D-CC2A2EC18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288" y="4772115"/>
            <a:ext cx="1374162" cy="1315935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6E1AA7DB-1688-5A5E-4CA6-F3BFD0899CA5}"/>
              </a:ext>
            </a:extLst>
          </p:cNvPr>
          <p:cNvSpPr/>
          <p:nvPr/>
        </p:nvSpPr>
        <p:spPr>
          <a:xfrm>
            <a:off x="6806800" y="1808104"/>
            <a:ext cx="5349340" cy="2130502"/>
          </a:xfrm>
          <a:prstGeom prst="cloudCallout">
            <a:avLst>
              <a:gd name="adj1" fmla="val -68913"/>
              <a:gd name="adj2" fmla="val -593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 năng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khổng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clipart&#10;&#10;Description automatically generat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316867" y="1609439"/>
            <a:ext cx="3291994" cy="32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893369" y="1057186"/>
            <a:ext cx="2132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+mj-lt"/>
              </a:rPr>
              <a:t>Quang hợp</a:t>
            </a:r>
            <a:endParaRPr lang="en-US" altLang="en-US" sz="3200" b="1" i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90024" y="5027117"/>
            <a:ext cx="1488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+mj-lt"/>
              </a:rPr>
              <a:t>Hô hấp</a:t>
            </a:r>
            <a:endParaRPr lang="en-US" altLang="en-US" sz="3200" b="1" i="1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0" name="Freeform: Shape 7"/>
          <p:cNvSpPr/>
          <p:nvPr/>
        </p:nvSpPr>
        <p:spPr>
          <a:xfrm>
            <a:off x="2567870" y="3528165"/>
            <a:ext cx="1312026" cy="1343602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11" name="Freeform: Shape 27"/>
          <p:cNvSpPr/>
          <p:nvPr/>
        </p:nvSpPr>
        <p:spPr>
          <a:xfrm rot="2834818" flipH="1" flipV="1">
            <a:off x="2096369" y="2651895"/>
            <a:ext cx="1389406" cy="1650768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762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12" name="Freeform: Shape 28"/>
          <p:cNvSpPr/>
          <p:nvPr/>
        </p:nvSpPr>
        <p:spPr>
          <a:xfrm rot="16200000" flipV="1">
            <a:off x="3920644" y="1630148"/>
            <a:ext cx="1470328" cy="1394724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14" name="Freeform: Shape 29"/>
          <p:cNvSpPr/>
          <p:nvPr/>
        </p:nvSpPr>
        <p:spPr>
          <a:xfrm rot="5400000">
            <a:off x="4014899" y="3555782"/>
            <a:ext cx="1340554" cy="1399496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01125" y="3248323"/>
            <a:ext cx="1042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200" b="1" i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altLang="en-US" sz="3200" b="1" i="1" baseline="-25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079526" y="4964186"/>
            <a:ext cx="10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+mj-lt"/>
              </a:rPr>
              <a:t>CO</a:t>
            </a:r>
            <a:r>
              <a:rPr lang="vi-VN" altLang="en-US" sz="3200" b="1" i="1" baseline="-25000" dirty="0">
                <a:solidFill>
                  <a:srgbClr val="000099"/>
                </a:solidFill>
                <a:latin typeface="+mj-lt"/>
              </a:rPr>
              <a:t>2</a:t>
            </a:r>
            <a:endParaRPr lang="en-US" altLang="en-US" sz="3200" b="1" i="1" baseline="-250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044870" y="4849251"/>
            <a:ext cx="7468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altLang="en-US" sz="3200" b="1" i="1" baseline="-2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3200" b="1" i="1" baseline="-25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418573" y="1285602"/>
            <a:ext cx="6287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+mj-lt"/>
              </a:rPr>
              <a:t>O</a:t>
            </a:r>
            <a:r>
              <a:rPr lang="vi-VN" altLang="en-US" sz="3200" b="1" i="1" baseline="-25000" dirty="0">
                <a:solidFill>
                  <a:srgbClr val="000099"/>
                </a:solidFill>
                <a:latin typeface="+mj-lt"/>
              </a:rPr>
              <a:t>2</a:t>
            </a:r>
            <a:endParaRPr lang="en-US" altLang="en-US" sz="3200" b="1" i="1" baseline="-25000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21" name="Freeform: Shape 27"/>
          <p:cNvSpPr/>
          <p:nvPr/>
        </p:nvSpPr>
        <p:spPr>
          <a:xfrm flipV="1">
            <a:off x="2585212" y="1645422"/>
            <a:ext cx="1447204" cy="1584838"/>
          </a:xfrm>
          <a:custGeom>
            <a:avLst/>
            <a:gdLst>
              <a:gd name="connsiteX0" fmla="*/ 0 w 1336430"/>
              <a:gd name="connsiteY0" fmla="*/ 1225899 h 1225899"/>
              <a:gd name="connsiteX1" fmla="*/ 733529 w 1336430"/>
              <a:gd name="connsiteY1" fmla="*/ 823965 h 1225899"/>
              <a:gd name="connsiteX2" fmla="*/ 1205802 w 1336430"/>
              <a:gd name="connsiteY2" fmla="*/ 361741 h 1225899"/>
              <a:gd name="connsiteX3" fmla="*/ 1336430 w 1336430"/>
              <a:gd name="connsiteY3" fmla="*/ 0 h 1225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6430" h="1225899">
                <a:moveTo>
                  <a:pt x="0" y="1225899"/>
                </a:moveTo>
                <a:cubicBezTo>
                  <a:pt x="266281" y="1096945"/>
                  <a:pt x="532562" y="967991"/>
                  <a:pt x="733529" y="823965"/>
                </a:cubicBezTo>
                <a:cubicBezTo>
                  <a:pt x="934496" y="679939"/>
                  <a:pt x="1105319" y="499068"/>
                  <a:pt x="1205802" y="361741"/>
                </a:cubicBezTo>
                <a:cubicBezTo>
                  <a:pt x="1306285" y="224414"/>
                  <a:pt x="1321357" y="112207"/>
                  <a:pt x="1336430" y="0"/>
                </a:cubicBezTo>
              </a:path>
            </a:pathLst>
          </a:custGeom>
          <a:noFill/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99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542063" y="1215242"/>
            <a:ext cx="1052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3200" b="1" i="1" dirty="0">
                <a:solidFill>
                  <a:srgbClr val="000099"/>
                </a:solidFill>
                <a:latin typeface="+mj-lt"/>
              </a:rPr>
              <a:t>CO</a:t>
            </a:r>
            <a:r>
              <a:rPr lang="vi-VN" altLang="en-US" sz="3200" b="1" i="1" baseline="-25000" dirty="0">
                <a:solidFill>
                  <a:srgbClr val="000099"/>
                </a:solidFill>
                <a:latin typeface="+mj-lt"/>
              </a:rPr>
              <a:t>2</a:t>
            </a:r>
            <a:endParaRPr lang="en-US" altLang="en-US" sz="3200" b="1" i="1" baseline="-25000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442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22" presetClass="entr" presetSubtype="1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  <p:bldP spid="9" grpId="0"/>
      <p:bldP spid="15" grpId="0"/>
      <p:bldP spid="16" grpId="0"/>
      <p:bldP spid="19" grpId="0"/>
      <p:bldP spid="20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>
          <a:extLst>
            <a:ext uri="{FF2B5EF4-FFF2-40B4-BE49-F238E27FC236}">
              <a16:creationId xmlns:a16="http://schemas.microsoft.com/office/drawing/2014/main" id="{73CC0054-CCE6-B898-8A3D-BFABAE492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>
            <a:extLst>
              <a:ext uri="{FF2B5EF4-FFF2-40B4-BE49-F238E27FC236}">
                <a16:creationId xmlns:a16="http://schemas.microsoft.com/office/drawing/2014/main" id="{BAB7C5AD-77BF-9E47-EA8E-3628DD127AEF}"/>
              </a:ext>
            </a:extLst>
          </p:cNvPr>
          <p:cNvSpPr/>
          <p:nvPr/>
        </p:nvSpPr>
        <p:spPr>
          <a:xfrm>
            <a:off x="11652182" y="9238"/>
            <a:ext cx="47" cy="4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8ED624-AA17-ED2A-2555-817E40A505E7}"/>
              </a:ext>
            </a:extLst>
          </p:cNvPr>
          <p:cNvSpPr/>
          <p:nvPr/>
        </p:nvSpPr>
        <p:spPr>
          <a:xfrm>
            <a:off x="761954" y="492743"/>
            <a:ext cx="10668092" cy="4253345"/>
          </a:xfrm>
          <a:prstGeom prst="roundRect">
            <a:avLst>
              <a:gd name="adj" fmla="val 9477"/>
            </a:avLst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B775BD-017A-480F-23B4-924E0856D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725" y="2345634"/>
            <a:ext cx="2188994" cy="20226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D18BC4-222A-A4F2-42A3-618727CE743E}"/>
              </a:ext>
            </a:extLst>
          </p:cNvPr>
          <p:cNvSpPr txBox="1"/>
          <p:nvPr/>
        </p:nvSpPr>
        <p:spPr>
          <a:xfrm>
            <a:off x="2906956" y="1293396"/>
            <a:ext cx="8426059" cy="190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VIDEO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“MỘT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SỐ CÂY XANH DIỆU KÌ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”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7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hlinkHover r:id="rId5" highlightClick="1">
              <a:snd r:embed="rId4" name="applause.wav"/>
            </a:hlinkHover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5A611CE-1659-6D10-7410-D6A3C71625CB}"/>
              </a:ext>
            </a:extLst>
          </p:cNvPr>
          <p:cNvSpPr txBox="1"/>
          <p:nvPr/>
        </p:nvSpPr>
        <p:spPr>
          <a:xfrm>
            <a:off x="473915" y="1509393"/>
            <a:ext cx="11244170" cy="2175596"/>
          </a:xfrm>
          <a:prstGeom prst="rect">
            <a:avLst/>
          </a:prstGeom>
          <a:solidFill>
            <a:srgbClr val="FFFFFF">
              <a:alpha val="78039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KHỔNG TÀI NĂNG</a:t>
            </a:r>
            <a:endParaRPr lang="en-US" sz="40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7D5E9187-1E56-6163-3D56-39C8F3CDAA5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42554" y="4005657"/>
            <a:ext cx="4506892" cy="255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63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873F11-6E69-F8BF-DC0F-A076E29ED64D}"/>
              </a:ext>
            </a:extLst>
          </p:cNvPr>
          <p:cNvSpPr txBox="1">
            <a:spLocks/>
          </p:cNvSpPr>
          <p:nvPr/>
        </p:nvSpPr>
        <p:spPr>
          <a:xfrm>
            <a:off x="1514348" y="217230"/>
            <a:ext cx="8944854" cy="635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 QR TRÒ CH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“KHÍ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KHỔNG TÀI NĂNG”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CE0D0-9BAA-194E-DA5B-D4BCDAAD5846}"/>
              </a:ext>
            </a:extLst>
          </p:cNvPr>
          <p:cNvSpPr txBox="1"/>
          <p:nvPr/>
        </p:nvSpPr>
        <p:spPr>
          <a:xfrm>
            <a:off x="662635" y="3973410"/>
            <a:ext cx="2653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GIỐNG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8768F-0C79-B5DA-B21F-38C04A83F00D}"/>
              </a:ext>
            </a:extLst>
          </p:cNvPr>
          <p:cNvSpPr txBox="1"/>
          <p:nvPr/>
        </p:nvSpPr>
        <p:spPr>
          <a:xfrm>
            <a:off x="3689685" y="3990887"/>
            <a:ext cx="22970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B70903-7AB6-674B-87B2-E43734A84433}"/>
              </a:ext>
            </a:extLst>
          </p:cNvPr>
          <p:cNvSpPr txBox="1"/>
          <p:nvPr/>
        </p:nvSpPr>
        <p:spPr>
          <a:xfrm>
            <a:off x="6624161" y="3973410"/>
            <a:ext cx="2544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 XANH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E20F8C-26B9-2C38-593E-DC84BDE373FC}"/>
              </a:ext>
            </a:extLst>
          </p:cNvPr>
          <p:cNvSpPr txBox="1"/>
          <p:nvPr/>
        </p:nvSpPr>
        <p:spPr>
          <a:xfrm>
            <a:off x="9915862" y="3973410"/>
            <a:ext cx="1933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BIẾC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369B2-3402-9ED6-3DA1-9C72745F2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66" y="1317030"/>
            <a:ext cx="2250743" cy="23379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405E88-2CE9-2331-10C6-14E8B48E90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0354" y="1230241"/>
            <a:ext cx="2607881" cy="25115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7C743B-682E-821F-067E-F83B1A0AC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142" y="1250268"/>
            <a:ext cx="2544500" cy="2491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4F6FEA-51FE-407E-93F6-364E2F9C7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213" y="1216947"/>
            <a:ext cx="2653450" cy="26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66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A27DC9-AF1E-7263-5458-EBA2024E2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6F28BA-C06E-B3AF-D0F5-68E541C0500B}"/>
              </a:ext>
            </a:extLst>
          </p:cNvPr>
          <p:cNvGrpSpPr/>
          <p:nvPr/>
        </p:nvGrpSpPr>
        <p:grpSpPr>
          <a:xfrm>
            <a:off x="5278669" y="2681558"/>
            <a:ext cx="1504630" cy="1497944"/>
            <a:chOff x="3778320" y="2704692"/>
            <a:chExt cx="1679506" cy="1672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1DE2C9-CA3C-CD93-928E-9F798B94B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8320" y="2704692"/>
              <a:ext cx="1679506" cy="1672042"/>
            </a:xfrm>
            <a:prstGeom prst="rect">
              <a:avLst/>
            </a:prstGeom>
            <a:effectLst>
              <a:glow rad="127000">
                <a:srgbClr val="00FF4E">
                  <a:alpha val="50000"/>
                </a:srgbClr>
              </a:glow>
            </a:effec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AE93E08-CB21-C05E-55FF-68E6DAD2F396}"/>
                </a:ext>
              </a:extLst>
            </p:cNvPr>
            <p:cNvSpPr/>
            <p:nvPr/>
          </p:nvSpPr>
          <p:spPr>
            <a:xfrm>
              <a:off x="4412457" y="3318095"/>
              <a:ext cx="413300" cy="42929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24F1AB7-52EE-CE87-E51D-242BF98D5681}"/>
                </a:ext>
              </a:extLst>
            </p:cNvPr>
            <p:cNvSpPr/>
            <p:nvPr/>
          </p:nvSpPr>
          <p:spPr>
            <a:xfrm>
              <a:off x="4483170" y="3401441"/>
              <a:ext cx="269806" cy="269806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52FF8C-2788-53B4-4E68-903E3BA20EB4}"/>
              </a:ext>
            </a:extLst>
          </p:cNvPr>
          <p:cNvGrpSpPr/>
          <p:nvPr/>
        </p:nvGrpSpPr>
        <p:grpSpPr>
          <a:xfrm>
            <a:off x="6344504" y="2765375"/>
            <a:ext cx="252786" cy="252786"/>
            <a:chOff x="457200" y="3895493"/>
            <a:chExt cx="327574" cy="3275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D592400-245A-7895-B3B6-53776E28055D}"/>
                </a:ext>
              </a:extLst>
            </p:cNvPr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ADFC95-EA55-BA3B-EBEC-D971F4EB2DDD}"/>
                </a:ext>
              </a:extLst>
            </p:cNvPr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8D035-022A-8BD4-E253-987EF664EB1C}"/>
              </a:ext>
            </a:extLst>
          </p:cNvPr>
          <p:cNvGrpSpPr/>
          <p:nvPr/>
        </p:nvGrpSpPr>
        <p:grpSpPr>
          <a:xfrm>
            <a:off x="6382534" y="3956737"/>
            <a:ext cx="252786" cy="252786"/>
            <a:chOff x="457200" y="3895493"/>
            <a:chExt cx="327574" cy="32757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E577733-D562-86C8-0C14-780AF9D24454}"/>
                </a:ext>
              </a:extLst>
            </p:cNvPr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B88973-F8B2-C16F-029A-A5CDB92B1958}"/>
                </a:ext>
              </a:extLst>
            </p:cNvPr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721441-5DD7-E6A1-5098-AE03B9810089}"/>
              </a:ext>
            </a:extLst>
          </p:cNvPr>
          <p:cNvGrpSpPr/>
          <p:nvPr/>
        </p:nvGrpSpPr>
        <p:grpSpPr>
          <a:xfrm>
            <a:off x="5528601" y="2765375"/>
            <a:ext cx="252786" cy="252786"/>
            <a:chOff x="457200" y="3895493"/>
            <a:chExt cx="327574" cy="32757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7281279-771D-1D6A-6DE2-5628881A2B29}"/>
                </a:ext>
              </a:extLst>
            </p:cNvPr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D55B723-C470-7244-68EE-34F8927DE581}"/>
                </a:ext>
              </a:extLst>
            </p:cNvPr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2B6C066-0C8E-DA17-40B4-93C67BEF7966}"/>
              </a:ext>
            </a:extLst>
          </p:cNvPr>
          <p:cNvGrpSpPr/>
          <p:nvPr/>
        </p:nvGrpSpPr>
        <p:grpSpPr>
          <a:xfrm>
            <a:off x="5550758" y="4010533"/>
            <a:ext cx="252786" cy="252786"/>
            <a:chOff x="457200" y="3895493"/>
            <a:chExt cx="327574" cy="32757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DE25A8-B408-3CEB-591A-B8EA740152B6}"/>
                </a:ext>
              </a:extLst>
            </p:cNvPr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A6C0CFD-103E-5055-14E1-700B5B0FA079}"/>
                </a:ext>
              </a:extLst>
            </p:cNvPr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C85EF2-81DD-BA8E-2C65-60FCB795FE3C}"/>
              </a:ext>
            </a:extLst>
          </p:cNvPr>
          <p:cNvGrpSpPr/>
          <p:nvPr/>
        </p:nvGrpSpPr>
        <p:grpSpPr>
          <a:xfrm>
            <a:off x="6626437" y="2151813"/>
            <a:ext cx="4922131" cy="671028"/>
            <a:chOff x="4765365" y="2514600"/>
            <a:chExt cx="3934135" cy="671028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3CD4010-E714-B72D-154C-94F3E502034A}"/>
                </a:ext>
              </a:extLst>
            </p:cNvPr>
            <p:cNvCxnSpPr>
              <a:endCxn id="11" idx="7"/>
            </p:cNvCxnSpPr>
            <p:nvPr/>
          </p:nvCxnSpPr>
          <p:spPr>
            <a:xfrm flipH="1">
              <a:off x="4765365" y="2521541"/>
              <a:ext cx="575457" cy="66408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443D8FB-A2B7-495F-732A-D39340626D48}"/>
                </a:ext>
              </a:extLst>
            </p:cNvPr>
            <p:cNvCxnSpPr/>
            <p:nvPr/>
          </p:nvCxnSpPr>
          <p:spPr>
            <a:xfrm flipH="1">
              <a:off x="5448300" y="2514600"/>
              <a:ext cx="3251200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757212-CE0C-D526-6640-60D438614FF8}"/>
              </a:ext>
            </a:extLst>
          </p:cNvPr>
          <p:cNvGrpSpPr/>
          <p:nvPr/>
        </p:nvGrpSpPr>
        <p:grpSpPr>
          <a:xfrm>
            <a:off x="1137342" y="2253039"/>
            <a:ext cx="4485667" cy="675737"/>
            <a:chOff x="472440" y="2506339"/>
            <a:chExt cx="3481351" cy="48654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4AB67F8-0B23-8D9A-1E42-FA551CA6E193}"/>
                </a:ext>
              </a:extLst>
            </p:cNvPr>
            <p:cNvCxnSpPr/>
            <p:nvPr/>
          </p:nvCxnSpPr>
          <p:spPr>
            <a:xfrm flipH="1" flipV="1">
              <a:off x="3643707" y="2506339"/>
              <a:ext cx="310084" cy="486543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C0809A-C788-C009-E5B2-4B211F8ADDF5}"/>
                </a:ext>
              </a:extLst>
            </p:cNvPr>
            <p:cNvCxnSpPr/>
            <p:nvPr/>
          </p:nvCxnSpPr>
          <p:spPr>
            <a:xfrm flipH="1">
              <a:off x="472440" y="2514600"/>
              <a:ext cx="3169562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2D0F44-F6B0-5601-EF7D-789BC3D80B64}"/>
              </a:ext>
            </a:extLst>
          </p:cNvPr>
          <p:cNvGrpSpPr/>
          <p:nvPr/>
        </p:nvGrpSpPr>
        <p:grpSpPr>
          <a:xfrm>
            <a:off x="1137342" y="4271597"/>
            <a:ext cx="4485667" cy="387171"/>
            <a:chOff x="472440" y="4096313"/>
            <a:chExt cx="3459655" cy="24895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AD46B37-E611-2D73-F57C-6A25031F025A}"/>
                </a:ext>
              </a:extLst>
            </p:cNvPr>
            <p:cNvCxnSpPr/>
            <p:nvPr/>
          </p:nvCxnSpPr>
          <p:spPr>
            <a:xfrm flipH="1">
              <a:off x="3661910" y="4096313"/>
              <a:ext cx="270185" cy="248952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65DC2E0-8750-D021-A0D1-B33B06C3DCE0}"/>
                </a:ext>
              </a:extLst>
            </p:cNvPr>
            <p:cNvCxnSpPr/>
            <p:nvPr/>
          </p:nvCxnSpPr>
          <p:spPr>
            <a:xfrm flipH="1">
              <a:off x="472440" y="4343400"/>
              <a:ext cx="3169561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8D71D1-DACD-B0D6-9083-405B6CD974C9}"/>
              </a:ext>
            </a:extLst>
          </p:cNvPr>
          <p:cNvGrpSpPr/>
          <p:nvPr/>
        </p:nvGrpSpPr>
        <p:grpSpPr>
          <a:xfrm>
            <a:off x="6626437" y="4228776"/>
            <a:ext cx="4826423" cy="379245"/>
            <a:chOff x="4901871" y="3963638"/>
            <a:chExt cx="3797629" cy="38717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7C4DCFB-3960-2F76-D718-F45872381A66}"/>
                </a:ext>
              </a:extLst>
            </p:cNvPr>
            <p:cNvCxnSpPr/>
            <p:nvPr/>
          </p:nvCxnSpPr>
          <p:spPr>
            <a:xfrm>
              <a:off x="4901871" y="3963638"/>
              <a:ext cx="539405" cy="38717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F9FD6E1-E531-5231-B8AE-0660524C88B4}"/>
                </a:ext>
              </a:extLst>
            </p:cNvPr>
            <p:cNvCxnSpPr/>
            <p:nvPr/>
          </p:nvCxnSpPr>
          <p:spPr>
            <a:xfrm flipH="1">
              <a:off x="5441276" y="4343400"/>
              <a:ext cx="3258224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nhóm 1">
            <a:extLst>
              <a:ext uri="{FF2B5EF4-FFF2-40B4-BE49-F238E27FC236}">
                <a16:creationId xmlns:a16="http://schemas.microsoft.com/office/drawing/2014/main" id="{E142D8EA-BDCD-66AB-DE16-0B9869282CB7}"/>
              </a:ext>
            </a:extLst>
          </p:cNvPr>
          <p:cNvSpPr txBox="1"/>
          <p:nvPr/>
        </p:nvSpPr>
        <p:spPr>
          <a:xfrm>
            <a:off x="536977" y="2314604"/>
            <a:ext cx="4945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NHÓM </a:t>
            </a:r>
            <a:r>
              <a:rPr lang="en-US" sz="3200" b="1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HẠT GIỐNG</a:t>
            </a:r>
            <a:endParaRPr lang="vi-VN" sz="2000" b="1" dirty="0">
              <a:solidFill>
                <a:srgbClr val="FF0000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Nhóm 2">
            <a:extLst>
              <a:ext uri="{FF2B5EF4-FFF2-40B4-BE49-F238E27FC236}">
                <a16:creationId xmlns:a16="http://schemas.microsoft.com/office/drawing/2014/main" id="{40FC6D56-6363-7765-1CBB-DD85A8A1D4BC}"/>
              </a:ext>
            </a:extLst>
          </p:cNvPr>
          <p:cNvSpPr txBox="1"/>
          <p:nvPr/>
        </p:nvSpPr>
        <p:spPr>
          <a:xfrm>
            <a:off x="958174" y="3958622"/>
            <a:ext cx="4637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 3: CHỒI XANH</a:t>
            </a:r>
            <a:endParaRPr lang="vi-VN" sz="3200" b="1" dirty="0">
              <a:solidFill>
                <a:srgbClr val="FF0000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39F1884-C2D8-1A04-DD58-7587FF2F2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3777" y="-9838"/>
            <a:ext cx="2147996" cy="2145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6B9F67-B38D-4C05-AE10-6F4D864C5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5508" y="-757"/>
            <a:ext cx="2147996" cy="2140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8" name="Nhóm 2">
            <a:extLst>
              <a:ext uri="{FF2B5EF4-FFF2-40B4-BE49-F238E27FC236}">
                <a16:creationId xmlns:a16="http://schemas.microsoft.com/office/drawing/2014/main" id="{976D3BD6-1A77-9017-2586-588BE52C113A}"/>
              </a:ext>
            </a:extLst>
          </p:cNvPr>
          <p:cNvSpPr txBox="1"/>
          <p:nvPr/>
        </p:nvSpPr>
        <p:spPr>
          <a:xfrm>
            <a:off x="7100434" y="2314604"/>
            <a:ext cx="4637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 2: MẦM NON</a:t>
            </a:r>
            <a:endParaRPr lang="vi-VN" sz="3200" b="1" dirty="0">
              <a:solidFill>
                <a:srgbClr val="FF0000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Nhóm 2">
            <a:extLst>
              <a:ext uri="{FF2B5EF4-FFF2-40B4-BE49-F238E27FC236}">
                <a16:creationId xmlns:a16="http://schemas.microsoft.com/office/drawing/2014/main" id="{E5C11917-EAFC-BC98-018A-765FD85F62A3}"/>
              </a:ext>
            </a:extLst>
          </p:cNvPr>
          <p:cNvSpPr txBox="1"/>
          <p:nvPr/>
        </p:nvSpPr>
        <p:spPr>
          <a:xfrm>
            <a:off x="7161175" y="3953412"/>
            <a:ext cx="4637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 4: LÁ BIẾC</a:t>
            </a:r>
            <a:endParaRPr lang="vi-VN" sz="3200" b="1" dirty="0">
              <a:solidFill>
                <a:srgbClr val="FF0000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630E6C8-010E-A583-2701-E0C258886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04724" y="4768340"/>
            <a:ext cx="2266101" cy="203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8AA3267-2342-5FA1-9EBE-AABEAA22CE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5508" y="4660864"/>
            <a:ext cx="2147996" cy="2000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9A6D51DD-EB81-C6C2-09B0-4CEAACCFFF9D}"/>
              </a:ext>
            </a:extLst>
          </p:cNvPr>
          <p:cNvSpPr txBox="1">
            <a:spLocks/>
          </p:cNvSpPr>
          <p:nvPr/>
        </p:nvSpPr>
        <p:spPr>
          <a:xfrm>
            <a:off x="506603" y="3026439"/>
            <a:ext cx="11178540" cy="878523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MỪNG 4 NHÓM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4" name="Trao thuong_Beethoven Virus">
            <a:hlinkClick r:id="" action="ppaction://media"/>
            <a:extLst>
              <a:ext uri="{FF2B5EF4-FFF2-40B4-BE49-F238E27FC236}">
                <a16:creationId xmlns:a16="http://schemas.microsoft.com/office/drawing/2014/main" id="{6F697BA7-9F87-73A0-5B8F-AFAA59CC6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19200" y="6293816"/>
            <a:ext cx="233699" cy="23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499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4" grpId="0"/>
      <p:bldP spid="35" grpId="0"/>
      <p:bldP spid="38" grpId="0"/>
      <p:bldP spid="39" grpId="0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nip Diagonal Corner Rectangle 2">
            <a:extLst>
              <a:ext uri="{FF2B5EF4-FFF2-40B4-BE49-F238E27FC236}">
                <a16:creationId xmlns:a16="http://schemas.microsoft.com/office/drawing/2014/main" id="{D6768C5B-21A1-1598-02CB-4B5190E10F36}"/>
              </a:ext>
            </a:extLst>
          </p:cNvPr>
          <p:cNvSpPr/>
          <p:nvPr/>
        </p:nvSpPr>
        <p:spPr>
          <a:xfrm>
            <a:off x="1417566" y="704935"/>
            <a:ext cx="9356868" cy="1096023"/>
          </a:xfrm>
          <a:prstGeom prst="snip2DiagRect">
            <a:avLst/>
          </a:prstGeom>
          <a:solidFill>
            <a:schemeClr val="accent6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KHÍ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KHỔNG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DIỆU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KÌ</a:t>
            </a:r>
            <a:endParaRPr kumimoji="0" lang="en-VN" sz="48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Picture 5" descr="A group of kids hugging each other&#10;&#10;Description automatically generated">
            <a:extLst>
              <a:ext uri="{FF2B5EF4-FFF2-40B4-BE49-F238E27FC236}">
                <a16:creationId xmlns:a16="http://schemas.microsoft.com/office/drawing/2014/main" id="{F43B93BD-06FD-5B43-4F99-729D259FF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599" y="2213758"/>
            <a:ext cx="7110802" cy="464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94341"/>
      </p:ext>
    </p:extLst>
  </p:cSld>
  <p:clrMapOvr>
    <a:masterClrMapping/>
  </p:clrMapOvr>
  <p:transition spd="med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58C41-EBC9-70B9-45C7-4BAA2DA5A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>
            <a:extLst>
              <a:ext uri="{FF2B5EF4-FFF2-40B4-BE49-F238E27FC236}">
                <a16:creationId xmlns:a16="http://schemas.microsoft.com/office/drawing/2014/main" id="{9C8B3ACC-4376-34BB-5D1E-2CA2FFF84F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9867"/>
          <a:stretch>
            <a:fillRect/>
          </a:stretch>
        </p:blipFill>
        <p:spPr>
          <a:xfrm rot="10194952" flipH="1">
            <a:off x="-169755" y="50879"/>
            <a:ext cx="754833" cy="1028881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00F674CB-B7D2-E769-9ACF-50D907CF70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057" t="3028" r="41902" b="13365"/>
          <a:stretch>
            <a:fillRect/>
          </a:stretch>
        </p:blipFill>
        <p:spPr>
          <a:xfrm rot="16200000">
            <a:off x="10896115" y="-547884"/>
            <a:ext cx="748001" cy="1843769"/>
          </a:xfrm>
          <a:prstGeom prst="rect">
            <a:avLst/>
          </a:prstGeom>
        </p:spPr>
      </p:pic>
      <p:sp>
        <p:nvSpPr>
          <p:cNvPr id="19" name="Freeform 7">
            <a:extLst>
              <a:ext uri="{FF2B5EF4-FFF2-40B4-BE49-F238E27FC236}">
                <a16:creationId xmlns:a16="http://schemas.microsoft.com/office/drawing/2014/main" id="{758B46ED-50BD-AB42-FAEC-C1052F4A79C2}"/>
              </a:ext>
            </a:extLst>
          </p:cNvPr>
          <p:cNvSpPr/>
          <p:nvPr/>
        </p:nvSpPr>
        <p:spPr>
          <a:xfrm>
            <a:off x="470889" y="739916"/>
            <a:ext cx="11236203" cy="5602827"/>
          </a:xfrm>
          <a:custGeom>
            <a:avLst/>
            <a:gdLst/>
            <a:ahLst/>
            <a:cxnLst/>
            <a:rect l="l" t="t" r="r" b="b"/>
            <a:pathLst>
              <a:path w="2644875" h="2069539">
                <a:moveTo>
                  <a:pt x="39318" y="0"/>
                </a:moveTo>
                <a:lnTo>
                  <a:pt x="2605557" y="0"/>
                </a:lnTo>
                <a:cubicBezTo>
                  <a:pt x="2615985" y="0"/>
                  <a:pt x="2625986" y="4142"/>
                  <a:pt x="2633359" y="11516"/>
                </a:cubicBezTo>
                <a:cubicBezTo>
                  <a:pt x="2640733" y="18889"/>
                  <a:pt x="2644875" y="28890"/>
                  <a:pt x="2644875" y="39318"/>
                </a:cubicBezTo>
                <a:lnTo>
                  <a:pt x="2644875" y="2030222"/>
                </a:lnTo>
                <a:cubicBezTo>
                  <a:pt x="2644875" y="2051936"/>
                  <a:pt x="2627272" y="2069539"/>
                  <a:pt x="2605557" y="2069539"/>
                </a:cubicBezTo>
                <a:lnTo>
                  <a:pt x="39318" y="2069539"/>
                </a:lnTo>
                <a:cubicBezTo>
                  <a:pt x="17603" y="2069539"/>
                  <a:pt x="0" y="2051936"/>
                  <a:pt x="0" y="2030222"/>
                </a:cubicBezTo>
                <a:lnTo>
                  <a:pt x="0" y="39318"/>
                </a:lnTo>
                <a:cubicBezTo>
                  <a:pt x="0" y="17603"/>
                  <a:pt x="17603" y="0"/>
                  <a:pt x="39318" y="0"/>
                </a:cubicBezTo>
                <a:close/>
              </a:path>
            </a:pathLst>
          </a:custGeom>
          <a:solidFill>
            <a:sysClr val="window" lastClr="FFFFFF"/>
          </a:solidFill>
          <a:ln>
            <a:solidFill>
              <a:srgbClr val="70AD47">
                <a:lumMod val="60000"/>
                <a:lumOff val="40000"/>
              </a:srgbClr>
            </a:solidFill>
          </a:ln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AB72E726-A18B-D88B-C45B-B1E46BBF5630}"/>
              </a:ext>
            </a:extLst>
          </p:cNvPr>
          <p:cNvSpPr txBox="1"/>
          <p:nvPr/>
        </p:nvSpPr>
        <p:spPr>
          <a:xfrm>
            <a:off x="643365" y="1201579"/>
            <a:ext cx="1089125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Số đội: Có 2 đội chơi, mỗi đội gồm 3 thành viên.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Nhiệm vụ: Lần lượt từng thành viên chọn thẻ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và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hoàn thành sơ đồ.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Mỗi lượt, một thành viên của đội sẽ chạy lên lấy một thẻ và dán vào sơ đồ.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Sau khi dán xong phải chạy về cuối hàng, nhường lượt cho bạn tiếp theo.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Nếu dán sai, đội có thể sửa lại ở lượt sau.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Đội hoàn thành đúng và nhanh nhất sẽ chiến thắng.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74552E-EDC9-FD71-39D7-E442DECB5B3A}"/>
              </a:ext>
            </a:extLst>
          </p:cNvPr>
          <p:cNvGrpSpPr/>
          <p:nvPr/>
        </p:nvGrpSpPr>
        <p:grpSpPr>
          <a:xfrm>
            <a:off x="1739875" y="131372"/>
            <a:ext cx="8071782" cy="791913"/>
            <a:chOff x="8651436" y="299097"/>
            <a:chExt cx="8078184" cy="1749470"/>
          </a:xfrm>
        </p:grpSpPr>
        <p:pic>
          <p:nvPicPr>
            <p:cNvPr id="22" name="Picture 9">
              <a:extLst>
                <a:ext uri="{FF2B5EF4-FFF2-40B4-BE49-F238E27FC236}">
                  <a16:creationId xmlns:a16="http://schemas.microsoft.com/office/drawing/2014/main" id="{E07115D9-D203-09B3-6BF5-76938B70C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651436" y="299097"/>
              <a:ext cx="8078182" cy="1067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EBE976F-5D83-92E1-D049-35FE7B45388A}"/>
                </a:ext>
              </a:extLst>
            </p:cNvPr>
            <p:cNvSpPr txBox="1"/>
            <p:nvPr/>
          </p:nvSpPr>
          <p:spPr>
            <a:xfrm>
              <a:off x="8651437" y="484727"/>
              <a:ext cx="8078183" cy="156384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LUẬT CHƠI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86083054-167D-7474-069E-48237F7575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 b="14627"/>
          <a:stretch/>
        </p:blipFill>
        <p:spPr>
          <a:xfrm>
            <a:off x="9811657" y="-67525"/>
            <a:ext cx="2169323" cy="1560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3479ED-5CA3-B99C-3D27-E50C052D443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62321" y="5656421"/>
            <a:ext cx="1529679" cy="11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44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C6C667-6168-80A6-DCBF-18EB2BF1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8AA8E01-E3C5-9CB3-DBA2-EF81274776AD}"/>
              </a:ext>
            </a:extLst>
          </p:cNvPr>
          <p:cNvSpPr txBox="1">
            <a:spLocks/>
          </p:cNvSpPr>
          <p:nvPr/>
        </p:nvSpPr>
        <p:spPr>
          <a:xfrm>
            <a:off x="2737299" y="324463"/>
            <a:ext cx="6717399" cy="904395"/>
          </a:xfrm>
          <a:prstGeom prst="rect">
            <a:avLst/>
          </a:prstGeom>
          <a:solidFill>
            <a:srgbClr val="FFFFFF">
              <a:alpha val="92157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6F8DBA-8F91-F2E0-787F-B6641DD38940}"/>
              </a:ext>
            </a:extLst>
          </p:cNvPr>
          <p:cNvSpPr/>
          <p:nvPr/>
        </p:nvSpPr>
        <p:spPr>
          <a:xfrm>
            <a:off x="479375" y="1527654"/>
            <a:ext cx="11233248" cy="3914405"/>
          </a:xfrm>
          <a:prstGeom prst="rect">
            <a:avLst/>
          </a:prstGeom>
          <a:solidFill>
            <a:srgbClr val="FFFFFF">
              <a:alpha val="83922"/>
            </a:srgbClr>
          </a:solidFill>
        </p:spPr>
        <p:txBody>
          <a:bodyPr wrap="square">
            <a:spAutoFit/>
          </a:bodyPr>
          <a:lstStyle/>
          <a:p>
            <a:pPr marL="729790" indent="-609570" algn="just" defTabSz="1219170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267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9790" indent="-609570" algn="just" defTabSz="1219170">
              <a:lnSpc>
                <a:spcPct val="150000"/>
              </a:lnSpc>
              <a:buFontTx/>
              <a:buChar char="-"/>
              <a:tabLst>
                <a:tab pos="120221" algn="l"/>
                <a:tab pos="240441" algn="l"/>
                <a:tab pos="360662" algn="l"/>
              </a:tabLst>
            </a:pP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19h </a:t>
            </a:r>
            <a:r>
              <a:rPr lang="en-US" sz="4267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267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23/03/2025</a:t>
            </a:r>
          </a:p>
        </p:txBody>
      </p:sp>
    </p:spTree>
    <p:extLst>
      <p:ext uri="{BB962C8B-B14F-4D97-AF65-F5344CB8AC3E}">
        <p14:creationId xmlns:p14="http://schemas.microsoft.com/office/powerpoint/2010/main" val="6555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44FCCBD7-45AF-4761-A5E8-8E1905E88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162822" y="71291"/>
            <a:ext cx="1980321" cy="2098632"/>
          </a:xfrm>
          <a:prstGeom prst="rect">
            <a:avLst/>
          </a:prstGeom>
        </p:spPr>
      </p:pic>
      <p:grpSp>
        <p:nvGrpSpPr>
          <p:cNvPr id="14" name="Group 6">
            <a:extLst>
              <a:ext uri="{FF2B5EF4-FFF2-40B4-BE49-F238E27FC236}">
                <a16:creationId xmlns:a16="http://schemas.microsoft.com/office/drawing/2014/main" id="{45B66AEE-A477-49F3-AF2F-2C8339ECC536}"/>
              </a:ext>
            </a:extLst>
          </p:cNvPr>
          <p:cNvGrpSpPr/>
          <p:nvPr/>
        </p:nvGrpSpPr>
        <p:grpSpPr>
          <a:xfrm>
            <a:off x="0" y="6360799"/>
            <a:ext cx="12192000" cy="497203"/>
            <a:chOff x="0" y="0"/>
            <a:chExt cx="6186311" cy="252284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4068A154-A717-4475-807F-40C3397E57AB}"/>
                </a:ext>
              </a:extLst>
            </p:cNvPr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US" sz="9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Picture 8">
            <a:extLst>
              <a:ext uri="{FF2B5EF4-FFF2-40B4-BE49-F238E27FC236}">
                <a16:creationId xmlns:a16="http://schemas.microsoft.com/office/drawing/2014/main" id="{96C3B234-88A3-468A-8625-3D9BB60BD29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0764" y="3049055"/>
            <a:ext cx="797953" cy="746088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B1BA19E0-4127-4B77-86AB-F19188908A8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5585">
            <a:off x="11242289" y="1159964"/>
            <a:ext cx="527828" cy="890848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186EB678-0F86-4294-A5EF-1790369075C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1250">
            <a:off x="4025308" y="749904"/>
            <a:ext cx="2743200" cy="212931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A7F0DE13-448F-44E5-ABB0-4C9CAA3299F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95731" y="4913006"/>
            <a:ext cx="3221528" cy="1944997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D8B6D1EE-3C85-4506-96D5-D04BEAACFF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04310" y="5150181"/>
            <a:ext cx="797953" cy="746088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B4D1AC55-B067-4703-8464-3C815CBACA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52945" y="-27415"/>
            <a:ext cx="3284852" cy="948500"/>
          </a:xfrm>
          <a:prstGeom prst="rect">
            <a:avLst/>
          </a:prstGeom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6EB0E90C-151E-437C-AC0B-FF0483D07E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074473" y="-140787"/>
            <a:ext cx="3284852" cy="948500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A53B987E-F515-4FD7-A0FB-4C5F329524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6096001" y="-179795"/>
            <a:ext cx="3284852" cy="948500"/>
          </a:xfrm>
          <a:prstGeom prst="rect">
            <a:avLst/>
          </a:prstGeom>
        </p:spPr>
      </p:pic>
      <p:pic>
        <p:nvPicPr>
          <p:cNvPr id="35" name="Picture 7">
            <a:extLst>
              <a:ext uri="{FF2B5EF4-FFF2-40B4-BE49-F238E27FC236}">
                <a16:creationId xmlns:a16="http://schemas.microsoft.com/office/drawing/2014/main" id="{88A0783C-E928-48B9-9F53-26F41583D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081874" y="-122946"/>
            <a:ext cx="3284852" cy="948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BF1B2F-8FCD-448C-B7BC-5931766A85B8}"/>
              </a:ext>
            </a:extLst>
          </p:cNvPr>
          <p:cNvSpPr txBox="1"/>
          <p:nvPr/>
        </p:nvSpPr>
        <p:spPr>
          <a:xfrm>
            <a:off x="2098226" y="1704260"/>
            <a:ext cx="8522205" cy="2366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>
              <a:lnSpc>
                <a:spcPct val="200000"/>
              </a:lnSpc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TRÂN TRỌNG CẢM ƠN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THẦY CÔ </a:t>
            </a:r>
          </a:p>
          <a:p>
            <a:pPr algn="ctr" defTabSz="609585">
              <a:lnSpc>
                <a:spcPct val="200000"/>
              </a:lnSpc>
              <a:defRPr/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 EM ĐÃ THEO DÕI</a:t>
            </a:r>
          </a:p>
        </p:txBody>
      </p:sp>
    </p:spTree>
    <p:extLst>
      <p:ext uri="{BB962C8B-B14F-4D97-AF65-F5344CB8AC3E}">
        <p14:creationId xmlns:p14="http://schemas.microsoft.com/office/powerpoint/2010/main" val="43727541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>
            <a:extLst>
              <a:ext uri="{FF2B5EF4-FFF2-40B4-BE49-F238E27FC236}">
                <a16:creationId xmlns:a16="http://schemas.microsoft.com/office/drawing/2014/main" id="{7032A73F-E1C3-2470-4FBB-DE021C56A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6" y="4607833"/>
            <a:ext cx="15017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0">
            <a:extLst>
              <a:ext uri="{FF2B5EF4-FFF2-40B4-BE49-F238E27FC236}">
                <a16:creationId xmlns:a16="http://schemas.microsoft.com/office/drawing/2014/main" id="{B0BB0D9A-E7C1-212A-EEFF-0706900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09" y="3174321"/>
            <a:ext cx="14954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8" name="Group 21">
            <a:extLst>
              <a:ext uri="{FF2B5EF4-FFF2-40B4-BE49-F238E27FC236}">
                <a16:creationId xmlns:a16="http://schemas.microsoft.com/office/drawing/2014/main" id="{38D04943-7C03-0742-F84A-4F79CC694167}"/>
              </a:ext>
            </a:extLst>
          </p:cNvPr>
          <p:cNvGrpSpPr>
            <a:grpSpLocks/>
          </p:cNvGrpSpPr>
          <p:nvPr/>
        </p:nvGrpSpPr>
        <p:grpSpPr bwMode="auto">
          <a:xfrm>
            <a:off x="4541842" y="2895691"/>
            <a:ext cx="2144712" cy="2286000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54E128-04D9-194D-EDBB-F0F7859652B8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14" name="TextBox 31">
              <a:extLst>
                <a:ext uri="{FF2B5EF4-FFF2-40B4-BE49-F238E27FC236}">
                  <a16:creationId xmlns:a16="http://schemas.microsoft.com/office/drawing/2014/main" id="{CEEF04CE-4B4E-8607-1E4F-B209126FD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8462" y="4361433"/>
              <a:ext cx="1853621" cy="596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44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 TRƯỜNG</a:t>
              </a:r>
            </a:p>
          </p:txBody>
        </p:sp>
      </p:grpSp>
      <p:pic>
        <p:nvPicPr>
          <p:cNvPr id="8202" name="Picture 30">
            <a:extLst>
              <a:ext uri="{FF2B5EF4-FFF2-40B4-BE49-F238E27FC236}">
                <a16:creationId xmlns:a16="http://schemas.microsoft.com/office/drawing/2014/main" id="{56FA7DD8-AFAC-942A-0C8C-1CAE9259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85" y="2048813"/>
            <a:ext cx="180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9">
            <a:extLst>
              <a:ext uri="{FF2B5EF4-FFF2-40B4-BE49-F238E27FC236}">
                <a16:creationId xmlns:a16="http://schemas.microsoft.com/office/drawing/2014/main" id="{7340E951-CF39-9622-34B8-493C896B8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0" y="2882105"/>
            <a:ext cx="180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30">
            <a:extLst>
              <a:ext uri="{FF2B5EF4-FFF2-40B4-BE49-F238E27FC236}">
                <a16:creationId xmlns:a16="http://schemas.microsoft.com/office/drawing/2014/main" id="{6EFF6936-8405-D368-1AF2-544EC899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27" y="5410449"/>
            <a:ext cx="16811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9">
            <a:extLst>
              <a:ext uri="{FF2B5EF4-FFF2-40B4-BE49-F238E27FC236}">
                <a16:creationId xmlns:a16="http://schemas.microsoft.com/office/drawing/2014/main" id="{151069F7-776E-1FFC-E374-C8499ECC8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4" y="4436880"/>
            <a:ext cx="1735931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TextBox 26">
            <a:extLst>
              <a:ext uri="{FF2B5EF4-FFF2-40B4-BE49-F238E27FC236}">
                <a16:creationId xmlns:a16="http://schemas.microsoft.com/office/drawing/2014/main" id="{6C0FFA0C-EC39-FE08-B5AB-FCD55CC61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466" y="3582484"/>
            <a:ext cx="1311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HẤP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0" name="TextBox 27">
            <a:extLst>
              <a:ext uri="{FF2B5EF4-FFF2-40B4-BE49-F238E27FC236}">
                <a16:creationId xmlns:a16="http://schemas.microsoft.com/office/drawing/2014/main" id="{9E1C5B63-046B-611E-CB29-6F9FFD3E3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472" y="2136628"/>
            <a:ext cx="13128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HẤP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1" name="TextBox 28">
            <a:extLst>
              <a:ext uri="{FF2B5EF4-FFF2-40B4-BE49-F238E27FC236}">
                <a16:creationId xmlns:a16="http://schemas.microsoft.com/office/drawing/2014/main" id="{2EF63554-7B8C-9EC4-2F91-8BF51B0B9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812" y="4662844"/>
            <a:ext cx="21447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HỢP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929" y="3071134"/>
            <a:ext cx="2576650" cy="21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5024" y="2826113"/>
            <a:ext cx="3006092" cy="2520000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BDB20133-BDF0-DAFB-71C5-89D370B43795}"/>
              </a:ext>
            </a:extLst>
          </p:cNvPr>
          <p:cNvSpPr txBox="1"/>
          <p:nvPr/>
        </p:nvSpPr>
        <p:spPr>
          <a:xfrm>
            <a:off x="473592" y="357300"/>
            <a:ext cx="11244815" cy="13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ĐỘNG: TRÒ CHƠI “TIẾP SỨC”</a:t>
            </a:r>
          </a:p>
          <a:p>
            <a:pPr marL="0" marR="0" lvl="0" indent="0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“CO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49978-D52C-8759-F188-EE81F7E813E7}"/>
              </a:ext>
            </a:extLst>
          </p:cNvPr>
          <p:cNvSpPr txBox="1"/>
          <p:nvPr/>
        </p:nvSpPr>
        <p:spPr>
          <a:xfrm>
            <a:off x="3272083" y="2760388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BE913-9134-9382-8B94-18DD08B925BC}"/>
              </a:ext>
            </a:extLst>
          </p:cNvPr>
          <p:cNvSpPr txBox="1"/>
          <p:nvPr/>
        </p:nvSpPr>
        <p:spPr>
          <a:xfrm>
            <a:off x="3259506" y="5440417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FF295-F1B1-48C1-5434-98AD8DF8B72C}"/>
              </a:ext>
            </a:extLst>
          </p:cNvPr>
          <p:cNvSpPr txBox="1"/>
          <p:nvPr/>
        </p:nvSpPr>
        <p:spPr>
          <a:xfrm>
            <a:off x="7010653" y="1670692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67422-3B77-FEEC-2405-0157AD0EF52C}"/>
              </a:ext>
            </a:extLst>
          </p:cNvPr>
          <p:cNvSpPr txBox="1"/>
          <p:nvPr/>
        </p:nvSpPr>
        <p:spPr>
          <a:xfrm>
            <a:off x="7040564" y="3531478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1280E4-CFC9-7B51-63EA-3E68B19C9126}"/>
              </a:ext>
            </a:extLst>
          </p:cNvPr>
          <p:cNvSpPr txBox="1"/>
          <p:nvPr/>
        </p:nvSpPr>
        <p:spPr>
          <a:xfrm>
            <a:off x="7040564" y="6138389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7AB86-3427-F1EA-DDBF-41A82BA21948}"/>
              </a:ext>
            </a:extLst>
          </p:cNvPr>
          <p:cNvSpPr txBox="1"/>
          <p:nvPr/>
        </p:nvSpPr>
        <p:spPr>
          <a:xfrm>
            <a:off x="7040564" y="4077533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4133333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9">
            <a:extLst>
              <a:ext uri="{FF2B5EF4-FFF2-40B4-BE49-F238E27FC236}">
                <a16:creationId xmlns:a16="http://schemas.microsoft.com/office/drawing/2014/main" id="{7032A73F-E1C3-2470-4FBB-DE021C56A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6" y="4722812"/>
            <a:ext cx="15017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0">
            <a:extLst>
              <a:ext uri="{FF2B5EF4-FFF2-40B4-BE49-F238E27FC236}">
                <a16:creationId xmlns:a16="http://schemas.microsoft.com/office/drawing/2014/main" id="{B0BB0D9A-E7C1-212A-EEFF-0706900C0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309" y="3289300"/>
            <a:ext cx="149542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8" name="Group 21">
            <a:extLst>
              <a:ext uri="{FF2B5EF4-FFF2-40B4-BE49-F238E27FC236}">
                <a16:creationId xmlns:a16="http://schemas.microsoft.com/office/drawing/2014/main" id="{38D04943-7C03-0742-F84A-4F79CC694167}"/>
              </a:ext>
            </a:extLst>
          </p:cNvPr>
          <p:cNvGrpSpPr>
            <a:grpSpLocks/>
          </p:cNvGrpSpPr>
          <p:nvPr/>
        </p:nvGrpSpPr>
        <p:grpSpPr bwMode="auto">
          <a:xfrm>
            <a:off x="4541842" y="2895691"/>
            <a:ext cx="2144712" cy="2286000"/>
            <a:chOff x="8275320" y="4063532"/>
            <a:chExt cx="2143760" cy="126115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54E128-04D9-194D-EDBB-F0F7859652B8}"/>
                </a:ext>
              </a:extLst>
            </p:cNvPr>
            <p:cNvSpPr/>
            <p:nvPr/>
          </p:nvSpPr>
          <p:spPr>
            <a:xfrm>
              <a:off x="8275320" y="4063532"/>
              <a:ext cx="2143760" cy="126115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14" name="TextBox 31">
              <a:extLst>
                <a:ext uri="{FF2B5EF4-FFF2-40B4-BE49-F238E27FC236}">
                  <a16:creationId xmlns:a16="http://schemas.microsoft.com/office/drawing/2014/main" id="{CEEF04CE-4B4E-8607-1E4F-B209126FD7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8462" y="4361433"/>
              <a:ext cx="1853621" cy="596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44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MÔI TRƯỜNG</a:t>
              </a:r>
            </a:p>
          </p:txBody>
        </p:sp>
      </p:grpSp>
      <p:pic>
        <p:nvPicPr>
          <p:cNvPr id="8202" name="Picture 30">
            <a:extLst>
              <a:ext uri="{FF2B5EF4-FFF2-40B4-BE49-F238E27FC236}">
                <a16:creationId xmlns:a16="http://schemas.microsoft.com/office/drawing/2014/main" id="{56FA7DD8-AFAC-942A-0C8C-1CAE9259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085" y="2048813"/>
            <a:ext cx="180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9">
            <a:extLst>
              <a:ext uri="{FF2B5EF4-FFF2-40B4-BE49-F238E27FC236}">
                <a16:creationId xmlns:a16="http://schemas.microsoft.com/office/drawing/2014/main" id="{7340E951-CF39-9622-34B8-493C896B8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630" y="2882105"/>
            <a:ext cx="18034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30">
            <a:extLst>
              <a:ext uri="{FF2B5EF4-FFF2-40B4-BE49-F238E27FC236}">
                <a16:creationId xmlns:a16="http://schemas.microsoft.com/office/drawing/2014/main" id="{6EFF6936-8405-D368-1AF2-544EC8994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127" y="5410449"/>
            <a:ext cx="168116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29">
            <a:extLst>
              <a:ext uri="{FF2B5EF4-FFF2-40B4-BE49-F238E27FC236}">
                <a16:creationId xmlns:a16="http://schemas.microsoft.com/office/drawing/2014/main" id="{151069F7-776E-1FFC-E374-C8499ECC8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4" y="4436880"/>
            <a:ext cx="1735931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TextBox 26">
            <a:extLst>
              <a:ext uri="{FF2B5EF4-FFF2-40B4-BE49-F238E27FC236}">
                <a16:creationId xmlns:a16="http://schemas.microsoft.com/office/drawing/2014/main" id="{6C0FFA0C-EC39-FE08-B5AB-FCD55CC61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466" y="3697463"/>
            <a:ext cx="1311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HẤP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0" name="TextBox 27">
            <a:extLst>
              <a:ext uri="{FF2B5EF4-FFF2-40B4-BE49-F238E27FC236}">
                <a16:creationId xmlns:a16="http://schemas.microsoft.com/office/drawing/2014/main" id="{9E1C5B63-046B-611E-CB29-6F9FFD3E3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5472" y="2136628"/>
            <a:ext cx="13128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HẤP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11" name="TextBox 28">
            <a:extLst>
              <a:ext uri="{FF2B5EF4-FFF2-40B4-BE49-F238E27FC236}">
                <a16:creationId xmlns:a16="http://schemas.microsoft.com/office/drawing/2014/main" id="{2EF63554-7B8C-9EC4-2F91-8BF51B0B9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2812" y="4662844"/>
            <a:ext cx="21447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HỢP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929" y="3186113"/>
            <a:ext cx="2576650" cy="21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5024" y="2826113"/>
            <a:ext cx="3006092" cy="2520000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BDB20133-BDF0-DAFB-71C5-89D370B43795}"/>
              </a:ext>
            </a:extLst>
          </p:cNvPr>
          <p:cNvSpPr txBox="1"/>
          <p:nvPr/>
        </p:nvSpPr>
        <p:spPr>
          <a:xfrm>
            <a:off x="473592" y="549060"/>
            <a:ext cx="11244815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ĐỘNG: TRÒ CHƠI “TIẾP SỨC”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49978-D52C-8759-F188-EE81F7E813E7}"/>
              </a:ext>
            </a:extLst>
          </p:cNvPr>
          <p:cNvSpPr txBox="1"/>
          <p:nvPr/>
        </p:nvSpPr>
        <p:spPr>
          <a:xfrm>
            <a:off x="3272083" y="2875367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BBE913-9134-9382-8B94-18DD08B925BC}"/>
              </a:ext>
            </a:extLst>
          </p:cNvPr>
          <p:cNvSpPr txBox="1"/>
          <p:nvPr/>
        </p:nvSpPr>
        <p:spPr>
          <a:xfrm>
            <a:off x="3259506" y="5555396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FF295-F1B1-48C1-5434-98AD8DF8B72C}"/>
              </a:ext>
            </a:extLst>
          </p:cNvPr>
          <p:cNvSpPr txBox="1"/>
          <p:nvPr/>
        </p:nvSpPr>
        <p:spPr>
          <a:xfrm>
            <a:off x="7010653" y="1670692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167422-3B77-FEEC-2405-0157AD0EF52C}"/>
              </a:ext>
            </a:extLst>
          </p:cNvPr>
          <p:cNvSpPr txBox="1"/>
          <p:nvPr/>
        </p:nvSpPr>
        <p:spPr>
          <a:xfrm>
            <a:off x="7040564" y="3531478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1280E4-CFC9-7B51-63EA-3E68B19C9126}"/>
              </a:ext>
            </a:extLst>
          </p:cNvPr>
          <p:cNvSpPr txBox="1"/>
          <p:nvPr/>
        </p:nvSpPr>
        <p:spPr>
          <a:xfrm>
            <a:off x="7040564" y="6138389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7AB86-3427-F1EA-DDBF-41A82BA21948}"/>
              </a:ext>
            </a:extLst>
          </p:cNvPr>
          <p:cNvSpPr txBox="1"/>
          <p:nvPr/>
        </p:nvSpPr>
        <p:spPr>
          <a:xfrm>
            <a:off x="7040564" y="4077533"/>
            <a:ext cx="108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…………….</a:t>
            </a:r>
          </a:p>
        </p:txBody>
      </p:sp>
      <p:pic>
        <p:nvPicPr>
          <p:cNvPr id="24" name="Picture 26">
            <a:extLst>
              <a:ext uri="{FF2B5EF4-FFF2-40B4-BE49-F238E27FC236}">
                <a16:creationId xmlns:a16="http://schemas.microsoft.com/office/drawing/2014/main" id="{149AD66A-E7EE-4479-0E74-4828FAE9B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0"/>
          <a:stretch>
            <a:fillRect/>
          </a:stretch>
        </p:blipFill>
        <p:spPr bwMode="auto">
          <a:xfrm>
            <a:off x="3365076" y="2557508"/>
            <a:ext cx="87788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6">
            <a:extLst>
              <a:ext uri="{FF2B5EF4-FFF2-40B4-BE49-F238E27FC236}">
                <a16:creationId xmlns:a16="http://schemas.microsoft.com/office/drawing/2014/main" id="{17C98FE5-6DF0-D90F-A605-A5C236CB8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0"/>
          <a:stretch>
            <a:fillRect/>
          </a:stretch>
        </p:blipFill>
        <p:spPr bwMode="auto">
          <a:xfrm>
            <a:off x="7250909" y="3387763"/>
            <a:ext cx="6619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17C98FE5-6DF0-D90F-A605-A5C236CB8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0"/>
          <a:stretch>
            <a:fillRect/>
          </a:stretch>
        </p:blipFill>
        <p:spPr bwMode="auto">
          <a:xfrm>
            <a:off x="7223525" y="3931781"/>
            <a:ext cx="66198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E04992-70DD-C063-8421-0908F716B782}"/>
              </a:ext>
            </a:extLst>
          </p:cNvPr>
          <p:cNvSpPr txBox="1"/>
          <p:nvPr/>
        </p:nvSpPr>
        <p:spPr>
          <a:xfrm>
            <a:off x="6883545" y="1262601"/>
            <a:ext cx="1396716" cy="783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E04992-70DD-C063-8421-0908F716B782}"/>
              </a:ext>
            </a:extLst>
          </p:cNvPr>
          <p:cNvSpPr txBox="1"/>
          <p:nvPr/>
        </p:nvSpPr>
        <p:spPr>
          <a:xfrm>
            <a:off x="3155018" y="5226292"/>
            <a:ext cx="1396716" cy="783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E04992-70DD-C063-8421-0908F716B782}"/>
              </a:ext>
            </a:extLst>
          </p:cNvPr>
          <p:cNvSpPr txBox="1"/>
          <p:nvPr/>
        </p:nvSpPr>
        <p:spPr>
          <a:xfrm>
            <a:off x="6960962" y="5800627"/>
            <a:ext cx="1396716" cy="783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864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32ABE-C392-C253-73BF-105E9D2E7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allelogram 4">
            <a:extLst>
              <a:ext uri="{FF2B5EF4-FFF2-40B4-BE49-F238E27FC236}">
                <a16:creationId xmlns:a16="http://schemas.microsoft.com/office/drawing/2014/main" id="{E9F932D3-6AC2-A032-9435-B18CFD71507F}"/>
              </a:ext>
            </a:extLst>
          </p:cNvPr>
          <p:cNvSpPr/>
          <p:nvPr/>
        </p:nvSpPr>
        <p:spPr>
          <a:xfrm>
            <a:off x="7346308" y="4160149"/>
            <a:ext cx="3485908" cy="2748987"/>
          </a:xfrm>
          <a:prstGeom prst="parallelogram">
            <a:avLst>
              <a:gd name="adj" fmla="val 52754"/>
            </a:avLst>
          </a:prstGeom>
          <a:gradFill>
            <a:gsLst>
              <a:gs pos="0">
                <a:srgbClr val="008000"/>
              </a:gs>
              <a:gs pos="53100">
                <a:srgbClr val="066404"/>
              </a:gs>
              <a:gs pos="100000">
                <a:srgbClr val="0B4C07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FED381C-0627-4171-0437-52513BEE66DC}"/>
              </a:ext>
            </a:extLst>
          </p:cNvPr>
          <p:cNvSpPr/>
          <p:nvPr/>
        </p:nvSpPr>
        <p:spPr>
          <a:xfrm>
            <a:off x="6751497" y="0"/>
            <a:ext cx="8418653" cy="6858000"/>
          </a:xfrm>
          <a:custGeom>
            <a:avLst/>
            <a:gdLst>
              <a:gd name="connsiteX0" fmla="*/ 0 w 8418653"/>
              <a:gd name="connsiteY0" fmla="*/ 0 h 6858000"/>
              <a:gd name="connsiteX1" fmla="*/ 8369085 w 8418653"/>
              <a:gd name="connsiteY1" fmla="*/ 0 h 6858000"/>
              <a:gd name="connsiteX2" fmla="*/ 8418653 w 8418653"/>
              <a:gd name="connsiteY2" fmla="*/ 101273 h 6858000"/>
              <a:gd name="connsiteX3" fmla="*/ 8418653 w 8418653"/>
              <a:gd name="connsiteY3" fmla="*/ 6858000 h 6858000"/>
              <a:gd name="connsiteX4" fmla="*/ 3356648 w 8418653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8653" h="6858000">
                <a:moveTo>
                  <a:pt x="0" y="0"/>
                </a:moveTo>
                <a:lnTo>
                  <a:pt x="8369085" y="0"/>
                </a:lnTo>
                <a:lnTo>
                  <a:pt x="8418653" y="101273"/>
                </a:lnTo>
                <a:lnTo>
                  <a:pt x="8418653" y="6858000"/>
                </a:lnTo>
                <a:lnTo>
                  <a:pt x="3356648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id="{5AFE615C-43FA-1613-BCBF-51209CCD27D3}"/>
              </a:ext>
            </a:extLst>
          </p:cNvPr>
          <p:cNvSpPr/>
          <p:nvPr/>
        </p:nvSpPr>
        <p:spPr>
          <a:xfrm rot="3841896">
            <a:off x="5267654" y="1708021"/>
            <a:ext cx="7292643" cy="1701478"/>
          </a:xfrm>
          <a:prstGeom prst="trapezoid">
            <a:avLst>
              <a:gd name="adj" fmla="val 7376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15ED2E-41AA-EE71-BDF4-A9708239358B}"/>
              </a:ext>
            </a:extLst>
          </p:cNvPr>
          <p:cNvSpPr/>
          <p:nvPr/>
        </p:nvSpPr>
        <p:spPr>
          <a:xfrm>
            <a:off x="196849" y="376178"/>
            <a:ext cx="6554647" cy="937550"/>
          </a:xfrm>
          <a:prstGeom prst="roundRect">
            <a:avLst>
              <a:gd name="adj" fmla="val 40124"/>
            </a:avLst>
          </a:prstGeom>
          <a:gradFill flip="none" rotWithShape="1">
            <a:gsLst>
              <a:gs pos="51000">
                <a:srgbClr val="027502"/>
              </a:gs>
              <a:gs pos="98000">
                <a:srgbClr val="0B4D07"/>
              </a:gs>
              <a:gs pos="0">
                <a:srgbClr val="00800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 98.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28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7BE2E0-C307-52C7-2136-F2898960A172}"/>
              </a:ext>
            </a:extLst>
          </p:cNvPr>
          <p:cNvSpPr txBox="1"/>
          <p:nvPr/>
        </p:nvSpPr>
        <p:spPr>
          <a:xfrm>
            <a:off x="249927" y="1514433"/>
            <a:ext cx="7154173" cy="140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TRAO ĐỔI KHÍ Ở SINH 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662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(TIẾT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6620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DF7609-3794-0F89-67CC-3B0F320568CD}"/>
              </a:ext>
            </a:extLst>
          </p:cNvPr>
          <p:cNvSpPr txBox="1"/>
          <p:nvPr/>
        </p:nvSpPr>
        <p:spPr>
          <a:xfrm>
            <a:off x="192135" y="3468885"/>
            <a:ext cx="7154173" cy="731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II. Trao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46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278669" y="2681558"/>
            <a:ext cx="1504630" cy="1497944"/>
            <a:chOff x="3778320" y="2704692"/>
            <a:chExt cx="1679506" cy="16720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8320" y="2704692"/>
              <a:ext cx="1679506" cy="1672042"/>
            </a:xfrm>
            <a:prstGeom prst="rect">
              <a:avLst/>
            </a:prstGeom>
            <a:effectLst>
              <a:glow rad="127000">
                <a:srgbClr val="00FF4E">
                  <a:alpha val="50000"/>
                </a:srgbClr>
              </a:glow>
            </a:effectLst>
          </p:spPr>
        </p:pic>
        <p:sp>
          <p:nvSpPr>
            <p:cNvPr id="4" name="Oval 3"/>
            <p:cNvSpPr/>
            <p:nvPr/>
          </p:nvSpPr>
          <p:spPr>
            <a:xfrm>
              <a:off x="4412457" y="3318095"/>
              <a:ext cx="413300" cy="42929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483170" y="3401441"/>
              <a:ext cx="269806" cy="269806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44504" y="2765375"/>
            <a:ext cx="252786" cy="252786"/>
            <a:chOff x="457200" y="3895493"/>
            <a:chExt cx="327574" cy="327574"/>
          </a:xfrm>
        </p:grpSpPr>
        <p:sp>
          <p:nvSpPr>
            <p:cNvPr id="8" name="Oval 7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82534" y="3956737"/>
            <a:ext cx="252786" cy="252786"/>
            <a:chOff x="457200" y="3895493"/>
            <a:chExt cx="327574" cy="327574"/>
          </a:xfrm>
        </p:grpSpPr>
        <p:sp>
          <p:nvSpPr>
            <p:cNvPr id="31" name="Oval 30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28601" y="2765375"/>
            <a:ext cx="252786" cy="252786"/>
            <a:chOff x="457200" y="3895493"/>
            <a:chExt cx="327574" cy="327574"/>
          </a:xfrm>
        </p:grpSpPr>
        <p:sp>
          <p:nvSpPr>
            <p:cNvPr id="34" name="Oval 33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50758" y="4010533"/>
            <a:ext cx="252786" cy="252786"/>
            <a:chOff x="457200" y="3895493"/>
            <a:chExt cx="327574" cy="327574"/>
          </a:xfrm>
        </p:grpSpPr>
        <p:sp>
          <p:nvSpPr>
            <p:cNvPr id="37" name="Oval 36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626437" y="2151813"/>
            <a:ext cx="4922131" cy="671028"/>
            <a:chOff x="4765365" y="2514600"/>
            <a:chExt cx="3934135" cy="671028"/>
          </a:xfrm>
        </p:grpSpPr>
        <p:cxnSp>
          <p:nvCxnSpPr>
            <p:cNvPr id="24" name="Straight Connector 23"/>
            <p:cNvCxnSpPr>
              <a:endCxn id="8" idx="7"/>
            </p:cNvCxnSpPr>
            <p:nvPr/>
          </p:nvCxnSpPr>
          <p:spPr>
            <a:xfrm flipH="1">
              <a:off x="4765365" y="2521541"/>
              <a:ext cx="575457" cy="66408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48300" y="2514600"/>
              <a:ext cx="3251200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1137342" y="2253039"/>
            <a:ext cx="4485667" cy="675737"/>
            <a:chOff x="472440" y="2506339"/>
            <a:chExt cx="3481351" cy="486543"/>
          </a:xfrm>
        </p:grpSpPr>
        <p:cxnSp>
          <p:nvCxnSpPr>
            <p:cNvPr id="41" name="Straight Connector 40"/>
            <p:cNvCxnSpPr/>
            <p:nvPr/>
          </p:nvCxnSpPr>
          <p:spPr>
            <a:xfrm flipH="1" flipV="1">
              <a:off x="3643707" y="2506339"/>
              <a:ext cx="310084" cy="486543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72440" y="2514600"/>
              <a:ext cx="3169562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1137342" y="4271597"/>
            <a:ext cx="4485667" cy="387171"/>
            <a:chOff x="472440" y="4096313"/>
            <a:chExt cx="3459655" cy="248952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661910" y="4096313"/>
              <a:ext cx="270185" cy="248952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472440" y="4343400"/>
              <a:ext cx="3169561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6626437" y="4228776"/>
            <a:ext cx="4826423" cy="379245"/>
            <a:chOff x="4901871" y="3963638"/>
            <a:chExt cx="3797629" cy="387171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901871" y="3963638"/>
              <a:ext cx="539405" cy="38717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441276" y="4343400"/>
              <a:ext cx="3258224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nhóm 1"/>
          <p:cNvSpPr txBox="1"/>
          <p:nvPr/>
        </p:nvSpPr>
        <p:spPr>
          <a:xfrm>
            <a:off x="536977" y="2314604"/>
            <a:ext cx="4945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b="1"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cs typeface="Arial" panose="020B0604020202020204" pitchFamily="34" charset="0"/>
              </a:rPr>
              <a:t>NHÓM </a:t>
            </a:r>
            <a:r>
              <a:rPr lang="en-US" sz="3200" b="1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HẠT GIỐNG</a:t>
            </a:r>
            <a:endParaRPr lang="vi-VN" sz="2000" b="1" dirty="0">
              <a:solidFill>
                <a:srgbClr val="FF0000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Nhóm 2"/>
          <p:cNvSpPr txBox="1"/>
          <p:nvPr/>
        </p:nvSpPr>
        <p:spPr>
          <a:xfrm>
            <a:off x="958174" y="3958622"/>
            <a:ext cx="4637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 3: CHỒI XANH</a:t>
            </a:r>
            <a:endParaRPr lang="vi-VN" sz="3200" b="1" dirty="0">
              <a:solidFill>
                <a:srgbClr val="FF0000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3DC603-98CC-5607-C270-09FF1BAAF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3777" y="-9838"/>
            <a:ext cx="2147996" cy="2145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F48FB4-1615-6A2E-9137-8701029A3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508" y="-757"/>
            <a:ext cx="2147996" cy="2140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Nhóm 2">
            <a:extLst>
              <a:ext uri="{FF2B5EF4-FFF2-40B4-BE49-F238E27FC236}">
                <a16:creationId xmlns:a16="http://schemas.microsoft.com/office/drawing/2014/main" id="{CB97F4E1-2C3C-E7FC-44B0-AA50FDEC3D3A}"/>
              </a:ext>
            </a:extLst>
          </p:cNvPr>
          <p:cNvSpPr txBox="1"/>
          <p:nvPr/>
        </p:nvSpPr>
        <p:spPr>
          <a:xfrm>
            <a:off x="7100434" y="2314604"/>
            <a:ext cx="4637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 2: MẦM NON</a:t>
            </a:r>
            <a:endParaRPr lang="vi-VN" sz="3200" b="1" dirty="0">
              <a:solidFill>
                <a:srgbClr val="FF0000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hóm 2">
            <a:extLst>
              <a:ext uri="{FF2B5EF4-FFF2-40B4-BE49-F238E27FC236}">
                <a16:creationId xmlns:a16="http://schemas.microsoft.com/office/drawing/2014/main" id="{029E320F-D166-24C3-EC0C-0651E10549F4}"/>
              </a:ext>
            </a:extLst>
          </p:cNvPr>
          <p:cNvSpPr txBox="1"/>
          <p:nvPr/>
        </p:nvSpPr>
        <p:spPr>
          <a:xfrm>
            <a:off x="7161175" y="3953412"/>
            <a:ext cx="4637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 4: LÁ BIẾC</a:t>
            </a:r>
            <a:endParaRPr lang="vi-VN" sz="3200" b="1" dirty="0">
              <a:solidFill>
                <a:srgbClr val="FF0000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D837D9-2DA7-0E71-D218-404230224F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4724" y="4768340"/>
            <a:ext cx="2266101" cy="203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6E8422E-1C1C-057E-50A3-7F95888AB0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5508" y="4660864"/>
            <a:ext cx="2147996" cy="2000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0945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9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DDDEF2CC-8D85-F16E-FAC0-6E39829C3136}"/>
              </a:ext>
            </a:extLst>
          </p:cNvPr>
          <p:cNvSpPr/>
          <p:nvPr/>
        </p:nvSpPr>
        <p:spPr>
          <a:xfrm>
            <a:off x="2685143" y="305268"/>
            <a:ext cx="9072904" cy="1938992"/>
          </a:xfrm>
          <a:prstGeom prst="wedgeRoundRectCallout">
            <a:avLst>
              <a:gd name="adj1" fmla="val -59833"/>
              <a:gd name="adj2" fmla="val 115641"/>
              <a:gd name="adj3" fmla="val 16667"/>
            </a:avLst>
          </a:prstGeom>
          <a:solidFill>
            <a:schemeClr val="accent6"/>
          </a:solidFill>
          <a:ln w="12700">
            <a:solidFill>
              <a:srgbClr val="0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VN" sz="1867" b="0" i="0" u="none" strike="noStrike" kern="0" cap="none" spc="0" normalizeH="0" baseline="0" noProof="0">
              <a:ln>
                <a:noFill/>
              </a:ln>
              <a:solidFill>
                <a:srgbClr val="FFFAE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C4D053-4996-6295-FA74-3BBC26DA2A64}"/>
              </a:ext>
            </a:extLst>
          </p:cNvPr>
          <p:cNvSpPr txBox="1"/>
          <p:nvPr/>
        </p:nvSpPr>
        <p:spPr>
          <a:xfrm>
            <a:off x="2943516" y="380080"/>
            <a:ext cx="85561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vật trao đổi khí với môi trường chủ yếu thông qua cơ quan nào?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ó nằm ở đâu?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A6D1633-99C8-397D-947D-2C6D7C86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6937" y="3429000"/>
            <a:ext cx="2734609" cy="36067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30EEF5-B1A5-D51D-F94E-87E8E16E3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2" b="98899" l="309" r="86111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90067" y="2319072"/>
            <a:ext cx="6167979" cy="432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3447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3A3F7-2E48-EF50-1DE9-763C07662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EB750F-0253-0E9E-0C52-EE29E9B9A6E7}"/>
              </a:ext>
            </a:extLst>
          </p:cNvPr>
          <p:cNvSpPr/>
          <p:nvPr/>
        </p:nvSpPr>
        <p:spPr>
          <a:xfrm>
            <a:off x="-777503" y="-1020756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1E011BD-6E60-B84E-C498-B1E39CC463A5}"/>
              </a:ext>
            </a:extLst>
          </p:cNvPr>
          <p:cNvSpPr/>
          <p:nvPr/>
        </p:nvSpPr>
        <p:spPr>
          <a:xfrm>
            <a:off x="4264121" y="-1020756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4D5484C-7318-0141-8156-0752CE415738}"/>
              </a:ext>
            </a:extLst>
          </p:cNvPr>
          <p:cNvSpPr/>
          <p:nvPr/>
        </p:nvSpPr>
        <p:spPr>
          <a:xfrm>
            <a:off x="9312094" y="-1020756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3BB5E12-D3FF-BD33-F754-86186A010075}"/>
              </a:ext>
            </a:extLst>
          </p:cNvPr>
          <p:cNvSpPr/>
          <p:nvPr/>
        </p:nvSpPr>
        <p:spPr>
          <a:xfrm>
            <a:off x="-777503" y="4028551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CD62E02-DF36-4AB9-8525-BCC1CBC7AEAF}"/>
              </a:ext>
            </a:extLst>
          </p:cNvPr>
          <p:cNvSpPr/>
          <p:nvPr/>
        </p:nvSpPr>
        <p:spPr>
          <a:xfrm>
            <a:off x="4264121" y="4028551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5" y="0"/>
                </a:lnTo>
                <a:lnTo>
                  <a:pt x="7638635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52223BF-41DB-8097-1E90-65A403DAA8CB}"/>
              </a:ext>
            </a:extLst>
          </p:cNvPr>
          <p:cNvSpPr/>
          <p:nvPr/>
        </p:nvSpPr>
        <p:spPr>
          <a:xfrm>
            <a:off x="9312094" y="4028551"/>
            <a:ext cx="5092423" cy="5092423"/>
          </a:xfrm>
          <a:custGeom>
            <a:avLst/>
            <a:gdLst/>
            <a:ahLst/>
            <a:cxnLst/>
            <a:rect l="l" t="t" r="r" b="b"/>
            <a:pathLst>
              <a:path w="7638635" h="7638635">
                <a:moveTo>
                  <a:pt x="0" y="0"/>
                </a:moveTo>
                <a:lnTo>
                  <a:pt x="7638634" y="0"/>
                </a:lnTo>
                <a:lnTo>
                  <a:pt x="7638634" y="7638635"/>
                </a:lnTo>
                <a:lnTo>
                  <a:pt x="0" y="76386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53A0097-411A-FFBA-51E6-B515C2CB173A}"/>
              </a:ext>
            </a:extLst>
          </p:cNvPr>
          <p:cNvSpPr txBox="1"/>
          <p:nvPr/>
        </p:nvSpPr>
        <p:spPr>
          <a:xfrm>
            <a:off x="713013" y="505499"/>
            <a:ext cx="10765971" cy="61555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VỤ VỀ NHÀ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DD6C70C9-8A61-6702-BF44-4527BC0AD6CB}"/>
              </a:ext>
            </a:extLst>
          </p:cNvPr>
          <p:cNvGrpSpPr/>
          <p:nvPr/>
        </p:nvGrpSpPr>
        <p:grpSpPr>
          <a:xfrm>
            <a:off x="873980" y="1261443"/>
            <a:ext cx="5499757" cy="4780270"/>
            <a:chOff x="0" y="0"/>
            <a:chExt cx="3279444" cy="1688976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78C6B0B2-B8FF-98D6-2C37-5EF609785B33}"/>
                </a:ext>
              </a:extLst>
            </p:cNvPr>
            <p:cNvSpPr/>
            <p:nvPr/>
          </p:nvSpPr>
          <p:spPr>
            <a:xfrm>
              <a:off x="0" y="0"/>
              <a:ext cx="3279444" cy="1688977"/>
            </a:xfrm>
            <a:custGeom>
              <a:avLst/>
              <a:gdLst/>
              <a:ahLst/>
              <a:cxnLst/>
              <a:rect l="l" t="t" r="r" b="b"/>
              <a:pathLst>
                <a:path w="3279444" h="1688977">
                  <a:moveTo>
                    <a:pt x="35388" y="0"/>
                  </a:moveTo>
                  <a:lnTo>
                    <a:pt x="3244056" y="0"/>
                  </a:lnTo>
                  <a:cubicBezTo>
                    <a:pt x="3263600" y="0"/>
                    <a:pt x="3279444" y="15844"/>
                    <a:pt x="3279444" y="35388"/>
                  </a:cubicBezTo>
                  <a:lnTo>
                    <a:pt x="3279444" y="1653589"/>
                  </a:lnTo>
                  <a:cubicBezTo>
                    <a:pt x="3279444" y="1673133"/>
                    <a:pt x="3263600" y="1688977"/>
                    <a:pt x="3244056" y="1688977"/>
                  </a:cubicBezTo>
                  <a:lnTo>
                    <a:pt x="35388" y="1688977"/>
                  </a:lnTo>
                  <a:cubicBezTo>
                    <a:pt x="15844" y="1688977"/>
                    <a:pt x="0" y="1673133"/>
                    <a:pt x="0" y="1653589"/>
                  </a:cubicBezTo>
                  <a:lnTo>
                    <a:pt x="0" y="35388"/>
                  </a:lnTo>
                  <a:cubicBezTo>
                    <a:pt x="0" y="15844"/>
                    <a:pt x="15844" y="0"/>
                    <a:pt x="3538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67393F9F-8A17-5F87-BBA7-F48B95641882}"/>
                </a:ext>
              </a:extLst>
            </p:cNvPr>
            <p:cNvSpPr txBox="1"/>
            <p:nvPr/>
          </p:nvSpPr>
          <p:spPr>
            <a:xfrm>
              <a:off x="0" y="-38100"/>
              <a:ext cx="3279444" cy="1727076"/>
            </a:xfrm>
            <a:prstGeom prst="rect">
              <a:avLst/>
            </a:prstGeom>
          </p:spPr>
          <p:txBody>
            <a:bodyPr lIns="30347" tIns="30347" rIns="30347" bIns="3034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5B3F95EE-A578-BD93-109A-9674907A2B9A}"/>
              </a:ext>
            </a:extLst>
          </p:cNvPr>
          <p:cNvGrpSpPr/>
          <p:nvPr/>
        </p:nvGrpSpPr>
        <p:grpSpPr>
          <a:xfrm>
            <a:off x="1038224" y="1437145"/>
            <a:ext cx="10239375" cy="2442345"/>
            <a:chOff x="0" y="0"/>
            <a:chExt cx="3066490" cy="154154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D5BEB6D-E15D-9D9C-E966-B6C18A61F990}"/>
                </a:ext>
              </a:extLst>
            </p:cNvPr>
            <p:cNvSpPr/>
            <p:nvPr/>
          </p:nvSpPr>
          <p:spPr>
            <a:xfrm>
              <a:off x="0" y="0"/>
              <a:ext cx="3066490" cy="1541547"/>
            </a:xfrm>
            <a:custGeom>
              <a:avLst/>
              <a:gdLst/>
              <a:ahLst/>
              <a:cxnLst/>
              <a:rect l="l" t="t" r="r" b="b"/>
              <a:pathLst>
                <a:path w="3066490" h="1541547">
                  <a:moveTo>
                    <a:pt x="37845" y="0"/>
                  </a:moveTo>
                  <a:lnTo>
                    <a:pt x="3028645" y="0"/>
                  </a:lnTo>
                  <a:cubicBezTo>
                    <a:pt x="3038682" y="0"/>
                    <a:pt x="3048308" y="3987"/>
                    <a:pt x="3055405" y="11085"/>
                  </a:cubicBezTo>
                  <a:cubicBezTo>
                    <a:pt x="3062503" y="18182"/>
                    <a:pt x="3066490" y="27808"/>
                    <a:pt x="3066490" y="37845"/>
                  </a:cubicBezTo>
                  <a:lnTo>
                    <a:pt x="3066490" y="1503702"/>
                  </a:lnTo>
                  <a:cubicBezTo>
                    <a:pt x="3066490" y="1513739"/>
                    <a:pt x="3062503" y="1523365"/>
                    <a:pt x="3055405" y="1530462"/>
                  </a:cubicBezTo>
                  <a:cubicBezTo>
                    <a:pt x="3048308" y="1537560"/>
                    <a:pt x="3038682" y="1541547"/>
                    <a:pt x="3028645" y="1541547"/>
                  </a:cubicBezTo>
                  <a:lnTo>
                    <a:pt x="37845" y="1541547"/>
                  </a:lnTo>
                  <a:cubicBezTo>
                    <a:pt x="27808" y="1541547"/>
                    <a:pt x="18182" y="1537560"/>
                    <a:pt x="11085" y="1530462"/>
                  </a:cubicBezTo>
                  <a:cubicBezTo>
                    <a:pt x="3987" y="1523365"/>
                    <a:pt x="0" y="1513739"/>
                    <a:pt x="0" y="1503702"/>
                  </a:cubicBezTo>
                  <a:lnTo>
                    <a:pt x="0" y="37845"/>
                  </a:lnTo>
                  <a:cubicBezTo>
                    <a:pt x="0" y="27808"/>
                    <a:pt x="3987" y="18182"/>
                    <a:pt x="11085" y="11085"/>
                  </a:cubicBezTo>
                  <a:cubicBezTo>
                    <a:pt x="18182" y="3987"/>
                    <a:pt x="27808" y="0"/>
                    <a:pt x="3784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4AC78"/>
              </a:solidFill>
              <a:prstDash val="lgDash"/>
              <a:round/>
            </a:ln>
          </p:spPr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7C39666E-95AF-C48D-3E05-50084B1CBEAC}"/>
                </a:ext>
              </a:extLst>
            </p:cNvPr>
            <p:cNvSpPr txBox="1"/>
            <p:nvPr/>
          </p:nvSpPr>
          <p:spPr>
            <a:xfrm>
              <a:off x="0" y="-38100"/>
              <a:ext cx="3066490" cy="1579647"/>
            </a:xfrm>
            <a:prstGeom prst="rect">
              <a:avLst/>
            </a:prstGeom>
          </p:spPr>
          <p:txBody>
            <a:bodyPr lIns="30347" tIns="30347" rIns="30347" bIns="3034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Freeform 15">
            <a:extLst>
              <a:ext uri="{FF2B5EF4-FFF2-40B4-BE49-F238E27FC236}">
                <a16:creationId xmlns:a16="http://schemas.microsoft.com/office/drawing/2014/main" id="{FCFC961F-43AF-6BCF-86C7-C004A4EC1DB8}"/>
              </a:ext>
            </a:extLst>
          </p:cNvPr>
          <p:cNvSpPr/>
          <p:nvPr/>
        </p:nvSpPr>
        <p:spPr>
          <a:xfrm>
            <a:off x="11634309" y="-1636063"/>
            <a:ext cx="2224752" cy="1723171"/>
          </a:xfrm>
          <a:custGeom>
            <a:avLst/>
            <a:gdLst/>
            <a:ahLst/>
            <a:cxnLst/>
            <a:rect l="l" t="t" r="r" b="b"/>
            <a:pathLst>
              <a:path w="3337128" h="2584757">
                <a:moveTo>
                  <a:pt x="0" y="0"/>
                </a:moveTo>
                <a:lnTo>
                  <a:pt x="3337128" y="0"/>
                </a:lnTo>
                <a:lnTo>
                  <a:pt x="3337128" y="2584757"/>
                </a:lnTo>
                <a:lnTo>
                  <a:pt x="0" y="258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D760F20-86EC-7F48-B9A0-E717A12DD07F}"/>
              </a:ext>
            </a:extLst>
          </p:cNvPr>
          <p:cNvSpPr/>
          <p:nvPr/>
        </p:nvSpPr>
        <p:spPr>
          <a:xfrm>
            <a:off x="17342874" y="2628135"/>
            <a:ext cx="1084662" cy="1958657"/>
          </a:xfrm>
          <a:custGeom>
            <a:avLst/>
            <a:gdLst/>
            <a:ahLst/>
            <a:cxnLst/>
            <a:rect l="l" t="t" r="r" b="b"/>
            <a:pathLst>
              <a:path w="2229473" h="4114800">
                <a:moveTo>
                  <a:pt x="0" y="0"/>
                </a:moveTo>
                <a:lnTo>
                  <a:pt x="2229474" y="0"/>
                </a:lnTo>
                <a:lnTo>
                  <a:pt x="22294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937A58E-2BFF-A4AA-213C-D3FE073A022C}"/>
              </a:ext>
            </a:extLst>
          </p:cNvPr>
          <p:cNvSpPr/>
          <p:nvPr/>
        </p:nvSpPr>
        <p:spPr>
          <a:xfrm rot="9263529" flipH="1" flipV="1">
            <a:off x="-6948340" y="1868551"/>
            <a:ext cx="1679365" cy="2247325"/>
          </a:xfrm>
          <a:custGeom>
            <a:avLst/>
            <a:gdLst/>
            <a:ahLst/>
            <a:cxnLst/>
            <a:rect l="l" t="t" r="r" b="b"/>
            <a:pathLst>
              <a:path w="2519047" h="3370988">
                <a:moveTo>
                  <a:pt x="2519047" y="3370988"/>
                </a:moveTo>
                <a:lnTo>
                  <a:pt x="0" y="3370988"/>
                </a:lnTo>
                <a:lnTo>
                  <a:pt x="0" y="0"/>
                </a:lnTo>
                <a:lnTo>
                  <a:pt x="2519047" y="0"/>
                </a:lnTo>
                <a:lnTo>
                  <a:pt x="2519047" y="3370988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3A40AE94-88CE-FDC3-7B18-6E349E72007D}"/>
              </a:ext>
            </a:extLst>
          </p:cNvPr>
          <p:cNvSpPr txBox="1"/>
          <p:nvPr/>
        </p:nvSpPr>
        <p:spPr>
          <a:xfrm>
            <a:off x="1228797" y="1943309"/>
            <a:ext cx="973440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4400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12">
            <a:extLst>
              <a:ext uri="{FF2B5EF4-FFF2-40B4-BE49-F238E27FC236}">
                <a16:creationId xmlns:a16="http://schemas.microsoft.com/office/drawing/2014/main" id="{0FDD4026-E1E6-A991-6EE7-B0647FF10F02}"/>
              </a:ext>
            </a:extLst>
          </p:cNvPr>
          <p:cNvGrpSpPr/>
          <p:nvPr/>
        </p:nvGrpSpPr>
        <p:grpSpPr>
          <a:xfrm>
            <a:off x="1038223" y="4345822"/>
            <a:ext cx="10239375" cy="1738844"/>
            <a:chOff x="0" y="0"/>
            <a:chExt cx="3066490" cy="1541547"/>
          </a:xfrm>
        </p:grpSpPr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FE94C12-F6CB-C8C1-2DCE-8AB8A64E90E9}"/>
                </a:ext>
              </a:extLst>
            </p:cNvPr>
            <p:cNvSpPr/>
            <p:nvPr/>
          </p:nvSpPr>
          <p:spPr>
            <a:xfrm>
              <a:off x="0" y="0"/>
              <a:ext cx="3066490" cy="1541547"/>
            </a:xfrm>
            <a:custGeom>
              <a:avLst/>
              <a:gdLst/>
              <a:ahLst/>
              <a:cxnLst/>
              <a:rect l="l" t="t" r="r" b="b"/>
              <a:pathLst>
                <a:path w="3066490" h="1541547">
                  <a:moveTo>
                    <a:pt x="37845" y="0"/>
                  </a:moveTo>
                  <a:lnTo>
                    <a:pt x="3028645" y="0"/>
                  </a:lnTo>
                  <a:cubicBezTo>
                    <a:pt x="3038682" y="0"/>
                    <a:pt x="3048308" y="3987"/>
                    <a:pt x="3055405" y="11085"/>
                  </a:cubicBezTo>
                  <a:cubicBezTo>
                    <a:pt x="3062503" y="18182"/>
                    <a:pt x="3066490" y="27808"/>
                    <a:pt x="3066490" y="37845"/>
                  </a:cubicBezTo>
                  <a:lnTo>
                    <a:pt x="3066490" y="1503702"/>
                  </a:lnTo>
                  <a:cubicBezTo>
                    <a:pt x="3066490" y="1513739"/>
                    <a:pt x="3062503" y="1523365"/>
                    <a:pt x="3055405" y="1530462"/>
                  </a:cubicBezTo>
                  <a:cubicBezTo>
                    <a:pt x="3048308" y="1537560"/>
                    <a:pt x="3038682" y="1541547"/>
                    <a:pt x="3028645" y="1541547"/>
                  </a:cubicBezTo>
                  <a:lnTo>
                    <a:pt x="37845" y="1541547"/>
                  </a:lnTo>
                  <a:cubicBezTo>
                    <a:pt x="27808" y="1541547"/>
                    <a:pt x="18182" y="1537560"/>
                    <a:pt x="11085" y="1530462"/>
                  </a:cubicBezTo>
                  <a:cubicBezTo>
                    <a:pt x="3987" y="1523365"/>
                    <a:pt x="0" y="1513739"/>
                    <a:pt x="0" y="1503702"/>
                  </a:cubicBezTo>
                  <a:lnTo>
                    <a:pt x="0" y="37845"/>
                  </a:lnTo>
                  <a:cubicBezTo>
                    <a:pt x="0" y="27808"/>
                    <a:pt x="3987" y="18182"/>
                    <a:pt x="11085" y="11085"/>
                  </a:cubicBezTo>
                  <a:cubicBezTo>
                    <a:pt x="18182" y="3987"/>
                    <a:pt x="27808" y="0"/>
                    <a:pt x="37845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4AC78"/>
              </a:solidFill>
              <a:prstDash val="lgDash"/>
              <a:round/>
            </a:ln>
          </p:spPr>
        </p:sp>
        <p:sp>
          <p:nvSpPr>
            <p:cNvPr id="23" name="TextBox 14">
              <a:extLst>
                <a:ext uri="{FF2B5EF4-FFF2-40B4-BE49-F238E27FC236}">
                  <a16:creationId xmlns:a16="http://schemas.microsoft.com/office/drawing/2014/main" id="{0D4ACE48-4F65-95A9-9F93-63C3C546F0B2}"/>
                </a:ext>
              </a:extLst>
            </p:cNvPr>
            <p:cNvSpPr txBox="1"/>
            <p:nvPr/>
          </p:nvSpPr>
          <p:spPr>
            <a:xfrm>
              <a:off x="0" y="-38100"/>
              <a:ext cx="3066490" cy="1579647"/>
            </a:xfrm>
            <a:prstGeom prst="rect">
              <a:avLst/>
            </a:prstGeom>
          </p:spPr>
          <p:txBody>
            <a:bodyPr lIns="30347" tIns="30347" rIns="30347" bIns="3034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19">
            <a:extLst>
              <a:ext uri="{FF2B5EF4-FFF2-40B4-BE49-F238E27FC236}">
                <a16:creationId xmlns:a16="http://schemas.microsoft.com/office/drawing/2014/main" id="{5DD3BA0E-1C52-7F88-0365-26C872A6A0AC}"/>
              </a:ext>
            </a:extLst>
          </p:cNvPr>
          <p:cNvSpPr txBox="1"/>
          <p:nvPr/>
        </p:nvSpPr>
        <p:spPr>
          <a:xfrm>
            <a:off x="1228797" y="4283857"/>
            <a:ext cx="9734405" cy="1562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18/03/2025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8922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5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6&quot;&gt;&lt;property id=&quot;20148&quot; value=&quot;5&quot;/&gt;&lt;property id=&quot;20300&quot; value=&quot;Slide 13&quot;/&gt;&lt;property id=&quot;20307&quot; value=&quot;270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21&quot;&gt;&lt;property id=&quot;20148&quot; value=&quot;5&quot;/&gt;&lt;property id=&quot;20300&quot; value=&quot;Slide 17&quot;/&gt;&lt;property id=&quot;20307&quot; value=&quot;275&quot;/&gt;&lt;/object&gt;&lt;object type=&quot;3&quot; unique_id=&quot;10169&quot;&gt;&lt;property id=&quot;20148&quot; value=&quot;5&quot;/&gt;&lt;property id=&quot;20300&quot; value=&quot;Slide 6&quot;/&gt;&lt;property id=&quot;20307&quot; value=&quot;276&quot;/&gt;&lt;/object&gt;&lt;object type=&quot;3&quot; unique_id=&quot;10170&quot;&gt;&lt;property id=&quot;20148&quot; value=&quot;5&quot;/&gt;&lt;property id=&quot;20300&quot; value=&quot;Slide 7&quot;/&gt;&lt;property id=&quot;20307&quot; value=&quot;277&quot;/&gt;&lt;/object&gt;&lt;object type=&quot;3&quot; unique_id=&quot;10171&quot;&gt;&lt;property id=&quot;20148&quot; value=&quot;5&quot;/&gt;&lt;property id=&quot;20300&quot; value=&quot;Slide 11&quot;/&gt;&lt;property id=&quot;20307&quot; value=&quot;278&quot;/&gt;&lt;/object&gt;&lt;object type=&quot;3&quot; unique_id=&quot;10172&quot;&gt;&lt;property id=&quot;20148&quot; value=&quot;5&quot;/&gt;&lt;property id=&quot;20300&quot; value=&quot;Slide 12&quot;/&gt;&lt;property id=&quot;20307&quot; value=&quot;279&quot;/&gt;&lt;/object&gt;&lt;object type=&quot;3&quot; unique_id=&quot;10283&quot;&gt;&lt;property id=&quot;20148&quot; value=&quot;5&quot;/&gt;&lt;property id=&quot;20300&quot; value=&quot;Slide 15&quot;/&gt;&lt;property id=&quot;20307&quot; value=&quot;280&quot;/&gt;&lt;/object&gt;&lt;object type=&quot;3&quot; unique_id=&quot;10284&quot;&gt;&lt;property id=&quot;20148&quot; value=&quot;5&quot;/&gt;&lt;property id=&quot;20300&quot; value=&quot;Slide 16&quot;/&gt;&lt;property id=&quot;20307&quot; value=&quot;281&quot;/&gt;&lt;/object&gt;&lt;/object&gt;&lt;object type=&quot;8&quot; unique_id=&quot;10042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Grammar Subject for Elementary - 5th Grade: Subject and Predicate by Slidesgo">
  <a:themeElements>
    <a:clrScheme name="Simple Light">
      <a:dk1>
        <a:srgbClr val="FFF2CA"/>
      </a:dk1>
      <a:lt1>
        <a:srgbClr val="4954A1"/>
      </a:lt1>
      <a:dk2>
        <a:srgbClr val="9E97C9"/>
      </a:dk2>
      <a:lt2>
        <a:srgbClr val="D6A4CB"/>
      </a:lt2>
      <a:accent1>
        <a:srgbClr val="6CC3C4"/>
      </a:accent1>
      <a:accent2>
        <a:srgbClr val="D9DEF2"/>
      </a:accent2>
      <a:accent3>
        <a:srgbClr val="FFEA8C"/>
      </a:accent3>
      <a:accent4>
        <a:srgbClr val="B7DAB7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vie Background by Slidesgo">
  <a:themeElements>
    <a:clrScheme name="Simple Light">
      <a:dk1>
        <a:srgbClr val="F5EBDC"/>
      </a:dk1>
      <a:lt1>
        <a:srgbClr val="FFFFFF"/>
      </a:lt1>
      <a:dk2>
        <a:srgbClr val="432918"/>
      </a:dk2>
      <a:lt2>
        <a:srgbClr val="000000"/>
      </a:lt2>
      <a:accent1>
        <a:srgbClr val="432918"/>
      </a:accent1>
      <a:accent2>
        <a:srgbClr val="EB5E68"/>
      </a:accent2>
      <a:accent3>
        <a:srgbClr val="17B1BF"/>
      </a:accent3>
      <a:accent4>
        <a:srgbClr val="F6B804"/>
      </a:accent4>
      <a:accent5>
        <a:srgbClr val="926037"/>
      </a:accent5>
      <a:accent6>
        <a:srgbClr val="EA999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3640</TotalTime>
  <Words>1265</Words>
  <Application>Microsoft Office PowerPoint</Application>
  <PresentationFormat>Widescreen</PresentationFormat>
  <Paragraphs>217</Paragraphs>
  <Slides>31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31</vt:i4>
      </vt:variant>
    </vt:vector>
  </HeadingPairs>
  <TitlesOfParts>
    <vt:vector size="55" baseType="lpstr">
      <vt:lpstr>等线</vt:lpstr>
      <vt:lpstr>Arial</vt:lpstr>
      <vt:lpstr>Bangers</vt:lpstr>
      <vt:lpstr>Bebas Neue</vt:lpstr>
      <vt:lpstr>Calibri</vt:lpstr>
      <vt:lpstr>Calibri Light</vt:lpstr>
      <vt:lpstr>Cambria</vt:lpstr>
      <vt:lpstr>Londrina Solid</vt:lpstr>
      <vt:lpstr>Maitree Medium</vt:lpstr>
      <vt:lpstr>Nunito</vt:lpstr>
      <vt:lpstr>Poppins</vt:lpstr>
      <vt:lpstr>PT Sans</vt:lpstr>
      <vt:lpstr>Times New Roman</vt:lpstr>
      <vt:lpstr>1_Office Theme</vt:lpstr>
      <vt:lpstr>4_Office Theme</vt:lpstr>
      <vt:lpstr>Office Theme</vt:lpstr>
      <vt:lpstr>Cute Pre-K Lesson by Slidesgo</vt:lpstr>
      <vt:lpstr>6_Office Theme</vt:lpstr>
      <vt:lpstr>Grammar Subject for Elementary - 5th Grade: Subject and Predicate by Slidesgo</vt:lpstr>
      <vt:lpstr>Movie Background by Slidesgo</vt:lpstr>
      <vt:lpstr>Default Design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Hien</dc:creator>
  <cp:lastModifiedBy>sao kim</cp:lastModifiedBy>
  <cp:revision>148</cp:revision>
  <dcterms:created xsi:type="dcterms:W3CDTF">2017-11-10T23:39:09Z</dcterms:created>
  <dcterms:modified xsi:type="dcterms:W3CDTF">2025-04-21T04:49:34Z</dcterms:modified>
</cp:coreProperties>
</file>