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82" r:id="rId2"/>
    <p:sldId id="259" r:id="rId3"/>
    <p:sldId id="269" r:id="rId4"/>
    <p:sldId id="283" r:id="rId5"/>
    <p:sldId id="284" r:id="rId6"/>
    <p:sldId id="289" r:id="rId7"/>
    <p:sldId id="285" r:id="rId8"/>
    <p:sldId id="286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58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5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6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5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2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4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85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51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070106-1992-444E-B71D-D50EB2195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65364"/>
          <a:stretch/>
        </p:blipFill>
        <p:spPr>
          <a:xfrm rot="16200000">
            <a:off x="7020245" y="809944"/>
            <a:ext cx="6628761" cy="37147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D70831-5AC1-4C66-8E05-B70CFF586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65364"/>
          <a:stretch/>
        </p:blipFill>
        <p:spPr>
          <a:xfrm rot="5400000">
            <a:off x="-1457005" y="2371405"/>
            <a:ext cx="6628761" cy="37147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568681-CA18-4457-8A26-06F7BFFF0248}"/>
              </a:ext>
            </a:extLst>
          </p:cNvPr>
          <p:cNvSpPr txBox="1"/>
          <p:nvPr/>
        </p:nvSpPr>
        <p:spPr>
          <a:xfrm>
            <a:off x="4342039" y="2811389"/>
            <a:ext cx="4122058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Part one</a:t>
            </a:r>
            <a:endParaRPr lang="zh-CN" altLang="en-US" sz="6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4B7EBB9-7A84-4DE1-9BAB-A1870053676B}"/>
              </a:ext>
            </a:extLst>
          </p:cNvPr>
          <p:cNvCxnSpPr>
            <a:cxnSpLocks/>
          </p:cNvCxnSpPr>
          <p:nvPr/>
        </p:nvCxnSpPr>
        <p:spPr>
          <a:xfrm>
            <a:off x="4351161" y="2811389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5A502C6-BE2A-459C-A4E7-8267D9744DA6}"/>
              </a:ext>
            </a:extLst>
          </p:cNvPr>
          <p:cNvCxnSpPr>
            <a:cxnSpLocks/>
          </p:cNvCxnSpPr>
          <p:nvPr/>
        </p:nvCxnSpPr>
        <p:spPr>
          <a:xfrm>
            <a:off x="4351161" y="3967102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06869675-8BE9-41A4-A981-81D240FC6C47}"/>
              </a:ext>
            </a:extLst>
          </p:cNvPr>
          <p:cNvSpPr txBox="1"/>
          <p:nvPr/>
        </p:nvSpPr>
        <p:spPr>
          <a:xfrm>
            <a:off x="4683885" y="2277989"/>
            <a:ext cx="27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SPRINGFLOWER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93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70BA474-C1A0-42D7-BB65-FF080D712BAB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63CE84E-6E80-4CD0-949E-D9D82CC7E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92523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66F74F6-22EC-4E2A-A737-7FD7835FD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99E0496-3DF5-4AF9-9BB9-40FCAFBF6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615D954-13CD-45BB-BC5D-7E825D5DCACF}"/>
              </a:ext>
            </a:extLst>
          </p:cNvPr>
          <p:cNvSpPr/>
          <p:nvPr/>
        </p:nvSpPr>
        <p:spPr>
          <a:xfrm>
            <a:off x="1744970" y="1901371"/>
            <a:ext cx="9260114" cy="2815772"/>
          </a:xfrm>
          <a:prstGeom prst="rect">
            <a:avLst/>
          </a:prstGeom>
          <a:noFill/>
          <a:ln w="76200">
            <a:solidFill>
              <a:srgbClr val="5D85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0C4AD1-5EC7-4451-B76E-60521EBC3ECF}"/>
              </a:ext>
            </a:extLst>
          </p:cNvPr>
          <p:cNvSpPr txBox="1"/>
          <p:nvPr/>
        </p:nvSpPr>
        <p:spPr>
          <a:xfrm>
            <a:off x="4720119" y="4010583"/>
            <a:ext cx="27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SPRINGFLOWER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6A35829-2B70-433C-9497-4E56F8C02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88" y="1471271"/>
            <a:ext cx="3444940" cy="19325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F7F3A80-5951-4ED0-B9FD-6D069055A4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918" y="3775928"/>
            <a:ext cx="2413081" cy="1353713"/>
          </a:xfrm>
          <a:prstGeom prst="rect">
            <a:avLst/>
          </a:prstGeom>
        </p:spPr>
      </p:pic>
      <p:pic>
        <p:nvPicPr>
          <p:cNvPr id="2" name="柚子茶 - 私奔到月球（Cover 五月天&amp;陈绮贞）">
            <a:hlinkClick r:id="" action="ppaction://media"/>
            <a:extLst>
              <a:ext uri="{FF2B5EF4-FFF2-40B4-BE49-F238E27FC236}">
                <a16:creationId xmlns:a16="http://schemas.microsoft.com/office/drawing/2014/main" id="{770E5B16-FFA5-464F-9B99-44D53C51C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6172" y="0"/>
            <a:ext cx="609600" cy="6096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DCC011F-145D-4C31-A17E-0633D6A92351}"/>
              </a:ext>
            </a:extLst>
          </p:cNvPr>
          <p:cNvSpPr txBox="1"/>
          <p:nvPr/>
        </p:nvSpPr>
        <p:spPr>
          <a:xfrm>
            <a:off x="2012287" y="2647537"/>
            <a:ext cx="6993547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D8558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KỂ LẠI MỘT TRẢI NGHIỆM</a:t>
            </a:r>
          </a:p>
          <a:p>
            <a:pPr algn="ctr"/>
            <a:r>
              <a:rPr lang="en-US" altLang="zh-CN" sz="4000" b="1" dirty="0">
                <a:solidFill>
                  <a:srgbClr val="5D8558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ĐÁNG NHỚ</a:t>
            </a:r>
            <a:endParaRPr lang="zh-CN" altLang="en-US" sz="4000" b="1" dirty="0">
              <a:solidFill>
                <a:srgbClr val="5D8558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3467" y="0"/>
            <a:ext cx="12188535" cy="6858000"/>
            <a:chOff x="3467" y="0"/>
            <a:chExt cx="12188535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89056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B945C56F-BC7B-4A26-A52C-79C29656C306}"/>
              </a:ext>
            </a:extLst>
          </p:cNvPr>
          <p:cNvSpPr/>
          <p:nvPr/>
        </p:nvSpPr>
        <p:spPr>
          <a:xfrm>
            <a:off x="3333750" y="1143000"/>
            <a:ext cx="5524500" cy="4305300"/>
          </a:xfrm>
          <a:prstGeom prst="rect">
            <a:avLst/>
          </a:prstGeom>
          <a:solidFill>
            <a:schemeClr val="bg1"/>
          </a:solidFill>
          <a:ln>
            <a:solidFill>
              <a:srgbClr val="5D85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">
            <a:extLst>
              <a:ext uri="{FF2B5EF4-FFF2-40B4-BE49-F238E27FC236}">
                <a16:creationId xmlns:a16="http://schemas.microsoft.com/office/drawing/2014/main" id="{3DC726CF-99F8-4513-976B-8000F245C474}"/>
              </a:ext>
            </a:extLst>
          </p:cNvPr>
          <p:cNvSpPr/>
          <p:nvPr/>
        </p:nvSpPr>
        <p:spPr>
          <a:xfrm>
            <a:off x="3685288" y="1388639"/>
            <a:ext cx="4821423" cy="3779097"/>
          </a:xfrm>
          <a:prstGeom prst="rect">
            <a:avLst/>
          </a:prstGeom>
          <a:solidFill>
            <a:srgbClr val="5D85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B742517B-2D3E-4F31-ACA1-A484A87F4167}"/>
              </a:ext>
            </a:extLst>
          </p:cNvPr>
          <p:cNvSpPr txBox="1"/>
          <p:nvPr/>
        </p:nvSpPr>
        <p:spPr>
          <a:xfrm>
            <a:off x="4147457" y="2824654"/>
            <a:ext cx="41220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I. ĐỊNH HƯỚNG</a:t>
            </a:r>
            <a:endParaRPr lang="zh-CN" altLang="en-US" sz="40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cxnSp>
        <p:nvCxnSpPr>
          <p:cNvPr id="24" name="直接连接符 6">
            <a:extLst>
              <a:ext uri="{FF2B5EF4-FFF2-40B4-BE49-F238E27FC236}">
                <a16:creationId xmlns:a16="http://schemas.microsoft.com/office/drawing/2014/main" id="{E564334C-4587-4C30-B39F-0262A245CE50}"/>
              </a:ext>
            </a:extLst>
          </p:cNvPr>
          <p:cNvCxnSpPr>
            <a:cxnSpLocks/>
          </p:cNvCxnSpPr>
          <p:nvPr/>
        </p:nvCxnSpPr>
        <p:spPr>
          <a:xfrm>
            <a:off x="4347028" y="2562265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7">
            <a:extLst>
              <a:ext uri="{FF2B5EF4-FFF2-40B4-BE49-F238E27FC236}">
                <a16:creationId xmlns:a16="http://schemas.microsoft.com/office/drawing/2014/main" id="{E207C02B-063A-48D9-9C03-50129413CAE3}"/>
              </a:ext>
            </a:extLst>
          </p:cNvPr>
          <p:cNvCxnSpPr>
            <a:cxnSpLocks/>
          </p:cNvCxnSpPr>
          <p:nvPr/>
        </p:nvCxnSpPr>
        <p:spPr>
          <a:xfrm>
            <a:off x="4347028" y="3717978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0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92523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C08C6-244D-4835-AD9A-7270E47CF600}"/>
              </a:ext>
            </a:extLst>
          </p:cNvPr>
          <p:cNvSpPr txBox="1"/>
          <p:nvPr/>
        </p:nvSpPr>
        <p:spPr>
          <a:xfrm>
            <a:off x="2438400" y="2075001"/>
            <a:ext cx="75819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B3FA2-D77C-4DE5-8016-7FB8A2F75663}"/>
              </a:ext>
            </a:extLst>
          </p:cNvPr>
          <p:cNvSpPr txBox="1"/>
          <p:nvPr/>
        </p:nvSpPr>
        <p:spPr>
          <a:xfrm>
            <a:off x="1981200" y="990600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THẢO LUẬN VÀ THỐNG NHẤT </a:t>
            </a:r>
          </a:p>
        </p:txBody>
      </p:sp>
    </p:spTree>
    <p:extLst>
      <p:ext uri="{BB962C8B-B14F-4D97-AF65-F5344CB8AC3E}">
        <p14:creationId xmlns:p14="http://schemas.microsoft.com/office/powerpoint/2010/main" val="41320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92523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EA258-80BC-4F89-971F-4F6ADC162724}"/>
              </a:ext>
            </a:extLst>
          </p:cNvPr>
          <p:cNvSpPr txBox="1"/>
          <p:nvPr/>
        </p:nvSpPr>
        <p:spPr>
          <a:xfrm>
            <a:off x="952500" y="1186665"/>
            <a:ext cx="1032509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179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3467" y="0"/>
            <a:ext cx="12188535" cy="6858000"/>
            <a:chOff x="3467" y="0"/>
            <a:chExt cx="12188535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89056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21" name="矩形 4">
            <a:extLst>
              <a:ext uri="{FF2B5EF4-FFF2-40B4-BE49-F238E27FC236}">
                <a16:creationId xmlns:a16="http://schemas.microsoft.com/office/drawing/2014/main" id="{B945C56F-BC7B-4A26-A52C-79C29656C306}"/>
              </a:ext>
            </a:extLst>
          </p:cNvPr>
          <p:cNvSpPr/>
          <p:nvPr/>
        </p:nvSpPr>
        <p:spPr>
          <a:xfrm>
            <a:off x="3333750" y="1143000"/>
            <a:ext cx="5524500" cy="4305300"/>
          </a:xfrm>
          <a:prstGeom prst="rect">
            <a:avLst/>
          </a:prstGeom>
          <a:solidFill>
            <a:schemeClr val="bg1"/>
          </a:solidFill>
          <a:ln>
            <a:solidFill>
              <a:srgbClr val="5D85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">
            <a:extLst>
              <a:ext uri="{FF2B5EF4-FFF2-40B4-BE49-F238E27FC236}">
                <a16:creationId xmlns:a16="http://schemas.microsoft.com/office/drawing/2014/main" id="{3DC726CF-99F8-4513-976B-8000F245C474}"/>
              </a:ext>
            </a:extLst>
          </p:cNvPr>
          <p:cNvSpPr/>
          <p:nvPr/>
        </p:nvSpPr>
        <p:spPr>
          <a:xfrm>
            <a:off x="3685288" y="1388639"/>
            <a:ext cx="4821423" cy="3779097"/>
          </a:xfrm>
          <a:prstGeom prst="rect">
            <a:avLst/>
          </a:prstGeom>
          <a:solidFill>
            <a:srgbClr val="5D85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5">
            <a:extLst>
              <a:ext uri="{FF2B5EF4-FFF2-40B4-BE49-F238E27FC236}">
                <a16:creationId xmlns:a16="http://schemas.microsoft.com/office/drawing/2014/main" id="{B742517B-2D3E-4F31-ACA1-A484A87F4167}"/>
              </a:ext>
            </a:extLst>
          </p:cNvPr>
          <p:cNvSpPr txBox="1"/>
          <p:nvPr/>
        </p:nvSpPr>
        <p:spPr>
          <a:xfrm>
            <a:off x="4147457" y="2824654"/>
            <a:ext cx="412205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II. THỰC HÀNH</a:t>
            </a:r>
            <a:endParaRPr lang="zh-CN" altLang="en-US" sz="4000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cxnSp>
        <p:nvCxnSpPr>
          <p:cNvPr id="24" name="直接连接符 6">
            <a:extLst>
              <a:ext uri="{FF2B5EF4-FFF2-40B4-BE49-F238E27FC236}">
                <a16:creationId xmlns:a16="http://schemas.microsoft.com/office/drawing/2014/main" id="{E564334C-4587-4C30-B39F-0262A245CE50}"/>
              </a:ext>
            </a:extLst>
          </p:cNvPr>
          <p:cNvCxnSpPr>
            <a:cxnSpLocks/>
          </p:cNvCxnSpPr>
          <p:nvPr/>
        </p:nvCxnSpPr>
        <p:spPr>
          <a:xfrm>
            <a:off x="4347028" y="2562265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7">
            <a:extLst>
              <a:ext uri="{FF2B5EF4-FFF2-40B4-BE49-F238E27FC236}">
                <a16:creationId xmlns:a16="http://schemas.microsoft.com/office/drawing/2014/main" id="{E207C02B-063A-48D9-9C03-50129413CAE3}"/>
              </a:ext>
            </a:extLst>
          </p:cNvPr>
          <p:cNvCxnSpPr>
            <a:cxnSpLocks/>
          </p:cNvCxnSpPr>
          <p:nvPr/>
        </p:nvCxnSpPr>
        <p:spPr>
          <a:xfrm>
            <a:off x="4347028" y="3717978"/>
            <a:ext cx="3497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08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92523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BAA45-DBD0-46C7-A5F7-4ECC3E5D35D1}"/>
              </a:ext>
            </a:extLst>
          </p:cNvPr>
          <p:cNvSpPr txBox="1"/>
          <p:nvPr/>
        </p:nvSpPr>
        <p:spPr>
          <a:xfrm>
            <a:off x="2962275" y="2968109"/>
            <a:ext cx="626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6667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014559-FD4D-4532-9B54-CF76A53A34E5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9BE0183-A662-4DF7-8AFD-4C98BECAB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97"/>
            <a:stretch/>
          </p:blipFill>
          <p:spPr>
            <a:xfrm rot="16200000">
              <a:off x="-692523" y="692523"/>
              <a:ext cx="6858000" cy="547295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8BF2E4-F092-4879-8200-3B8C6FBEF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3" t="52222" r="323"/>
            <a:stretch/>
          </p:blipFill>
          <p:spPr>
            <a:xfrm rot="16200000">
              <a:off x="6305551" y="971549"/>
              <a:ext cx="6858000" cy="49149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326421-F5E4-48CD-B1C9-B23EC6DA9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5" b="70426"/>
            <a:stretch/>
          </p:blipFill>
          <p:spPr>
            <a:xfrm rot="16200000">
              <a:off x="2946027" y="2526927"/>
              <a:ext cx="6858000" cy="1804145"/>
            </a:xfrm>
            <a:prstGeom prst="rect">
              <a:avLst/>
            </a:prstGeom>
          </p:spPr>
        </p:pic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CB504E74-F882-4159-8C9E-F7089BF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361" y="1774825"/>
            <a:ext cx="512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01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E976F5C2-8514-4B18-AA70-98E098DC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2755900"/>
            <a:ext cx="55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02</a:t>
            </a:r>
            <a:endParaRPr kumimoji="0" lang="zh-CN" altLang="en-US" sz="28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" name="矩形 18">
            <a:extLst>
              <a:ext uri="{FF2B5EF4-FFF2-40B4-BE49-F238E27FC236}">
                <a16:creationId xmlns:a16="http://schemas.microsoft.com/office/drawing/2014/main" id="{B645D33E-00D4-4C22-A2D5-5556DA6B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136" y="4722813"/>
            <a:ext cx="557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280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04</a:t>
            </a:r>
            <a:endParaRPr kumimoji="0" lang="zh-CN" altLang="en-US" sz="280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7D56F3-A707-4AAD-99CB-9A2D3C991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20485"/>
              </p:ext>
            </p:extLst>
          </p:nvPr>
        </p:nvGraphicFramePr>
        <p:xfrm>
          <a:off x="614362" y="987821"/>
          <a:ext cx="10963275" cy="500340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981825">
                  <a:extLst>
                    <a:ext uri="{9D8B030D-6E8A-4147-A177-3AD203B41FA5}">
                      <a16:colId xmlns:a16="http://schemas.microsoft.com/office/drawing/2014/main" val="2305803231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3133594157"/>
                    </a:ext>
                  </a:extLst>
                </a:gridCol>
              </a:tblGrid>
              <a:tr h="9954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ĐÁNH GIÁ BÀI NÓI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58013"/>
                  </a:ext>
                </a:extLst>
              </a:tr>
              <a:tr h="4852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178894"/>
                  </a:ext>
                </a:extLst>
              </a:tr>
              <a:tr h="48522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72380"/>
                  </a:ext>
                </a:extLst>
              </a:tr>
              <a:tr h="6368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06705"/>
                  </a:ext>
                </a:extLst>
              </a:tr>
              <a:tr h="682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005992"/>
                  </a:ext>
                </a:extLst>
              </a:tr>
              <a:tr h="722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369143"/>
                  </a:ext>
                </a:extLst>
              </a:tr>
              <a:tr h="995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297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766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</p:tagLst>
</file>

<file path=ppt/theme/theme1.xml><?xml version="1.0" encoding="utf-8"?>
<a:theme xmlns:a="http://schemas.openxmlformats.org/drawingml/2006/main" name="Office Theme">
  <a:themeElements>
    <a:clrScheme name="自定义 1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278</Words>
  <Application>Microsoft Office PowerPoint</Application>
  <PresentationFormat>Widescreen</PresentationFormat>
  <Paragraphs>60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 Unicode MS</vt:lpstr>
      <vt:lpstr>等线</vt:lpstr>
      <vt:lpstr>微软雅黑</vt:lpstr>
      <vt:lpstr>Arial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02.26.01</dc:title>
  <dc:creator>WIN7</dc:creator>
  <cp:lastModifiedBy>Dương Ánh</cp:lastModifiedBy>
  <cp:revision>176</cp:revision>
  <dcterms:created xsi:type="dcterms:W3CDTF">2017-08-18T03:02:00Z</dcterms:created>
  <dcterms:modified xsi:type="dcterms:W3CDTF">2025-05-16T06:59:33Z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