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308" r:id="rId2"/>
    <p:sldId id="256" r:id="rId3"/>
    <p:sldId id="295" r:id="rId4"/>
    <p:sldId id="279" r:id="rId5"/>
    <p:sldId id="293" r:id="rId6"/>
    <p:sldId id="310" r:id="rId7"/>
    <p:sldId id="266" r:id="rId8"/>
    <p:sldId id="292" r:id="rId9"/>
    <p:sldId id="285" r:id="rId10"/>
    <p:sldId id="267" r:id="rId11"/>
    <p:sldId id="311" r:id="rId12"/>
    <p:sldId id="277" r:id="rId13"/>
    <p:sldId id="296" r:id="rId14"/>
    <p:sldId id="312" r:id="rId15"/>
    <p:sldId id="313" r:id="rId16"/>
  </p:sldIdLst>
  <p:sldSz cx="12192000" cy="6858000"/>
  <p:notesSz cx="6858000" cy="9144000"/>
  <p:custDataLst>
    <p:tags r:id="rId1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F43"/>
    <a:srgbClr val="CA520A"/>
    <a:srgbClr val="07443C"/>
    <a:srgbClr val="02438C"/>
    <a:srgbClr val="3086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49" autoAdjust="0"/>
    <p:restoredTop sz="94629"/>
  </p:normalViewPr>
  <p:slideViewPr>
    <p:cSldViewPr snapToGrid="0">
      <p:cViewPr>
        <p:scale>
          <a:sx n="33" d="100"/>
          <a:sy n="33" d="100"/>
        </p:scale>
        <p:origin x="1940" y="604"/>
      </p:cViewPr>
      <p:guideLst/>
    </p:cSldViewPr>
  </p:slideViewPr>
  <p:notesTextViewPr>
    <p:cViewPr>
      <p:scale>
        <a:sx n="1" d="1"/>
        <a:sy n="1" d="1"/>
      </p:scale>
      <p:origin x="0" y="0"/>
    </p:cViewPr>
  </p:notesTextViewPr>
  <p:sorterViewPr>
    <p:cViewPr>
      <p:scale>
        <a:sx n="55" d="100"/>
        <a:sy n="5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9838AB-85A9-440F-BF0F-A3A1EC1DA239}" type="datetimeFigureOut">
              <a:rPr lang="zh-CN" altLang="en-US" smtClean="0"/>
              <a:t>2025/1/8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5E78E2-18C1-4EEB-BA27-78770F185C31}" type="slidenum">
              <a:rPr lang="zh-CN" altLang="en-US" smtClean="0"/>
              <a:t>‹#›</a:t>
            </a:fld>
            <a:endParaRPr lang="zh-CN" altLang="en-US"/>
          </a:p>
        </p:txBody>
      </p:sp>
    </p:spTree>
    <p:extLst>
      <p:ext uri="{BB962C8B-B14F-4D97-AF65-F5344CB8AC3E}">
        <p14:creationId xmlns:p14="http://schemas.microsoft.com/office/powerpoint/2010/main" val="116752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5DF164E-D685-493E-AF07-0CE742DE1FDD}" type="slidenum">
              <a:rPr lang="zh-CN" altLang="en-US" smtClean="0"/>
              <a:t>1</a:t>
            </a:fld>
            <a:endParaRPr lang="zh-CN" altLang="en-US"/>
          </a:p>
        </p:txBody>
      </p:sp>
    </p:spTree>
    <p:extLst>
      <p:ext uri="{BB962C8B-B14F-4D97-AF65-F5344CB8AC3E}">
        <p14:creationId xmlns:p14="http://schemas.microsoft.com/office/powerpoint/2010/main" val="26589918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4861678-F871-4BA5-BC3E-7CD7D2CF1E81}" type="slidenum">
              <a:rPr lang="zh-CN" altLang="en-US" smtClean="0"/>
              <a:t>10</a:t>
            </a:fld>
            <a:endParaRPr lang="zh-CN" altLang="en-US"/>
          </a:p>
        </p:txBody>
      </p:sp>
    </p:spTree>
    <p:extLst>
      <p:ext uri="{BB962C8B-B14F-4D97-AF65-F5344CB8AC3E}">
        <p14:creationId xmlns:p14="http://schemas.microsoft.com/office/powerpoint/2010/main" val="21347327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6C5E78E2-18C1-4EEB-BA27-78770F185C31}" type="slidenum">
              <a:rPr lang="zh-CN" altLang="en-US" smtClean="0"/>
              <a:t>11</a:t>
            </a:fld>
            <a:endParaRPr lang="zh-CN" altLang="en-US"/>
          </a:p>
        </p:txBody>
      </p:sp>
    </p:spTree>
    <p:extLst>
      <p:ext uri="{BB962C8B-B14F-4D97-AF65-F5344CB8AC3E}">
        <p14:creationId xmlns:p14="http://schemas.microsoft.com/office/powerpoint/2010/main" val="1746886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4861678-F871-4BA5-BC3E-7CD7D2CF1E81}" type="slidenum">
              <a:rPr lang="zh-CN" altLang="en-US" smtClean="0"/>
              <a:t>12</a:t>
            </a:fld>
            <a:endParaRPr lang="zh-CN" altLang="en-US"/>
          </a:p>
        </p:txBody>
      </p:sp>
    </p:spTree>
    <p:extLst>
      <p:ext uri="{BB962C8B-B14F-4D97-AF65-F5344CB8AC3E}">
        <p14:creationId xmlns:p14="http://schemas.microsoft.com/office/powerpoint/2010/main" val="13471781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C5E78E2-18C1-4EEB-BA27-78770F185C31}" type="slidenum">
              <a:rPr lang="zh-CN" altLang="en-US" smtClean="0"/>
              <a:t>13</a:t>
            </a:fld>
            <a:endParaRPr lang="zh-CN" altLang="en-US"/>
          </a:p>
        </p:txBody>
      </p:sp>
    </p:spTree>
    <p:extLst>
      <p:ext uri="{BB962C8B-B14F-4D97-AF65-F5344CB8AC3E}">
        <p14:creationId xmlns:p14="http://schemas.microsoft.com/office/powerpoint/2010/main" val="42779087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6C5E78E2-18C1-4EEB-BA27-78770F185C31}" type="slidenum">
              <a:rPr lang="zh-CN" altLang="en-US" smtClean="0"/>
              <a:t>14</a:t>
            </a:fld>
            <a:endParaRPr lang="zh-CN" altLang="en-US"/>
          </a:p>
        </p:txBody>
      </p:sp>
    </p:spTree>
    <p:extLst>
      <p:ext uri="{BB962C8B-B14F-4D97-AF65-F5344CB8AC3E}">
        <p14:creationId xmlns:p14="http://schemas.microsoft.com/office/powerpoint/2010/main" val="20936880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15</a:t>
            </a:fld>
            <a:endParaRPr lang="zh-CN" altLang="en-US"/>
          </a:p>
        </p:txBody>
      </p:sp>
    </p:spTree>
    <p:extLst>
      <p:ext uri="{BB962C8B-B14F-4D97-AF65-F5344CB8AC3E}">
        <p14:creationId xmlns:p14="http://schemas.microsoft.com/office/powerpoint/2010/main" val="903863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C5E78E2-18C1-4EEB-BA27-78770F185C31}" type="slidenum">
              <a:rPr lang="zh-CN" altLang="en-US" smtClean="0"/>
              <a:t>2</a:t>
            </a:fld>
            <a:endParaRPr lang="zh-CN" altLang="en-US"/>
          </a:p>
        </p:txBody>
      </p:sp>
    </p:spTree>
    <p:extLst>
      <p:ext uri="{BB962C8B-B14F-4D97-AF65-F5344CB8AC3E}">
        <p14:creationId xmlns:p14="http://schemas.microsoft.com/office/powerpoint/2010/main" val="2268514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C5E78E2-18C1-4EEB-BA27-78770F185C31}" type="slidenum">
              <a:rPr lang="zh-CN" altLang="en-US" smtClean="0"/>
              <a:t>3</a:t>
            </a:fld>
            <a:endParaRPr lang="zh-CN" altLang="en-US"/>
          </a:p>
        </p:txBody>
      </p:sp>
    </p:spTree>
    <p:extLst>
      <p:ext uri="{BB962C8B-B14F-4D97-AF65-F5344CB8AC3E}">
        <p14:creationId xmlns:p14="http://schemas.microsoft.com/office/powerpoint/2010/main" val="543501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t>4</a:t>
            </a:fld>
            <a:endParaRPr lang="zh-CN" altLang="en-US"/>
          </a:p>
        </p:txBody>
      </p:sp>
    </p:spTree>
    <p:extLst>
      <p:ext uri="{BB962C8B-B14F-4D97-AF65-F5344CB8AC3E}">
        <p14:creationId xmlns:p14="http://schemas.microsoft.com/office/powerpoint/2010/main" val="2241068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9CFA826-E658-4CB5-A9AD-3C9DEA137DE0}" type="slidenum">
              <a:rPr lang="zh-CN" altLang="en-US" smtClean="0"/>
              <a:t>5</a:t>
            </a:fld>
            <a:endParaRPr lang="zh-CN" altLang="en-US"/>
          </a:p>
        </p:txBody>
      </p:sp>
    </p:spTree>
    <p:extLst>
      <p:ext uri="{BB962C8B-B14F-4D97-AF65-F5344CB8AC3E}">
        <p14:creationId xmlns:p14="http://schemas.microsoft.com/office/powerpoint/2010/main" val="527053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C5E78E2-18C1-4EEB-BA27-78770F185C31}" type="slidenum">
              <a:rPr lang="zh-CN" altLang="en-US" smtClean="0"/>
              <a:t>6</a:t>
            </a:fld>
            <a:endParaRPr lang="zh-CN" altLang="en-US"/>
          </a:p>
        </p:txBody>
      </p:sp>
    </p:spTree>
    <p:extLst>
      <p:ext uri="{BB962C8B-B14F-4D97-AF65-F5344CB8AC3E}">
        <p14:creationId xmlns:p14="http://schemas.microsoft.com/office/powerpoint/2010/main" val="2926848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4861678-F871-4BA5-BC3E-7CD7D2CF1E81}" type="slidenum">
              <a:rPr lang="zh-CN" altLang="en-US" smtClean="0"/>
              <a:t>7</a:t>
            </a:fld>
            <a:endParaRPr lang="zh-CN" altLang="en-US"/>
          </a:p>
        </p:txBody>
      </p:sp>
    </p:spTree>
    <p:extLst>
      <p:ext uri="{BB962C8B-B14F-4D97-AF65-F5344CB8AC3E}">
        <p14:creationId xmlns:p14="http://schemas.microsoft.com/office/powerpoint/2010/main" val="1311950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9CFA826-E658-4CB5-A9AD-3C9DEA137DE0}" type="slidenum">
              <a:rPr lang="zh-CN" altLang="en-US" smtClean="0"/>
              <a:t>8</a:t>
            </a:fld>
            <a:endParaRPr lang="zh-CN" altLang="en-US"/>
          </a:p>
        </p:txBody>
      </p:sp>
    </p:spTree>
    <p:extLst>
      <p:ext uri="{BB962C8B-B14F-4D97-AF65-F5344CB8AC3E}">
        <p14:creationId xmlns:p14="http://schemas.microsoft.com/office/powerpoint/2010/main" val="3753027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9CFA826-E658-4CB5-A9AD-3C9DEA137DE0}" type="slidenum">
              <a:rPr lang="zh-CN" altLang="en-US" smtClean="0"/>
              <a:t>9</a:t>
            </a:fld>
            <a:endParaRPr lang="zh-CN" altLang="en-US"/>
          </a:p>
        </p:txBody>
      </p:sp>
    </p:spTree>
    <p:extLst>
      <p:ext uri="{BB962C8B-B14F-4D97-AF65-F5344CB8AC3E}">
        <p14:creationId xmlns:p14="http://schemas.microsoft.com/office/powerpoint/2010/main" val="27160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137458" y="265370"/>
            <a:ext cx="10515600" cy="632402"/>
          </a:xfrm>
        </p:spPr>
        <p:txBody>
          <a:bodyPr>
            <a:normAutofit/>
          </a:bodyPr>
          <a:lstStyle>
            <a:lvl1pPr>
              <a:defRPr sz="3200" b="1">
                <a:solidFill>
                  <a:schemeClr val="tx2"/>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2025/1/8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4406021"/>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2025/1/8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523006"/>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180C721-00F0-49A5-8986-DFDB39C600B4}" type="datetimeFigureOut">
              <a:rPr lang="zh-CN" altLang="en-US" smtClean="0"/>
              <a:t>2025/1/8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8C8E5C5-05D3-4171-9F3F-370131363719}" type="slidenum">
              <a:rPr lang="zh-CN" altLang="en-US" smtClean="0"/>
              <a:t>‹#›</a:t>
            </a:fld>
            <a:endParaRPr lang="zh-CN" altLang="en-US"/>
          </a:p>
        </p:txBody>
      </p:sp>
    </p:spTree>
    <p:extLst>
      <p:ext uri="{BB962C8B-B14F-4D97-AF65-F5344CB8AC3E}">
        <p14:creationId xmlns:p14="http://schemas.microsoft.com/office/powerpoint/2010/main" val="3787360126"/>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目录">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2781922"/>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25"/>
            <a:ext cx="12192015" cy="2247075"/>
          </a:xfrm>
          <a:prstGeom prst="rect">
            <a:avLst/>
          </a:prstGeom>
        </p:spPr>
      </p:pic>
    </p:spTree>
    <p:extLst>
      <p:ext uri="{BB962C8B-B14F-4D97-AF65-F5344CB8AC3E}">
        <p14:creationId xmlns:p14="http://schemas.microsoft.com/office/powerpoint/2010/main" val="416611961"/>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8D704D7-397A-45FE-92B3-F6D800518A5D}" type="datetimeFigureOut">
              <a:rPr lang="zh-CN" altLang="en-US" smtClean="0">
                <a:solidFill>
                  <a:prstClr val="black">
                    <a:tint val="75000"/>
                  </a:prstClr>
                </a:solidFill>
              </a:rPr>
              <a:pPr/>
              <a:t>2025/1/8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A3E6462-F78B-4796-AFEC-59C32A5F5FA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00436450"/>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2025/1/8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03094035"/>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7" r:id="rId3"/>
    <p:sldLayoutId id="2147483658" r:id="rId4"/>
    <p:sldLayoutId id="2147483659" r:id="rId5"/>
    <p:sldLayoutId id="2147483660" r:id="rId6"/>
  </p:sldLayoutIdLst>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www.shangwuppt.com/"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a16="http://schemas.microsoft.com/office/drawing/2014/main" id="{2B7810E6-3F6A-42B8-88B6-473D16B1A2BB}"/>
              </a:ext>
            </a:extLst>
          </p:cNvPr>
          <p:cNvSpPr/>
          <p:nvPr/>
        </p:nvSpPr>
        <p:spPr>
          <a:xfrm>
            <a:off x="3297693" y="4128719"/>
            <a:ext cx="2288055" cy="2288055"/>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a:extLst>
              <a:ext uri="{FF2B5EF4-FFF2-40B4-BE49-F238E27FC236}">
                <a16:creationId xmlns:a16="http://schemas.microsoft.com/office/drawing/2014/main" id="{3DAE0D1A-C18C-462D-9E2C-4A65C61AECA0}"/>
              </a:ext>
            </a:extLst>
          </p:cNvPr>
          <p:cNvSpPr/>
          <p:nvPr/>
        </p:nvSpPr>
        <p:spPr>
          <a:xfrm>
            <a:off x="66716" y="4312165"/>
            <a:ext cx="2104609" cy="210460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a:extLst>
              <a:ext uri="{FF2B5EF4-FFF2-40B4-BE49-F238E27FC236}">
                <a16:creationId xmlns:a16="http://schemas.microsoft.com/office/drawing/2014/main" id="{27020907-42DE-441D-B558-D04CF2D2FE95}"/>
              </a:ext>
            </a:extLst>
          </p:cNvPr>
          <p:cNvSpPr/>
          <p:nvPr/>
        </p:nvSpPr>
        <p:spPr>
          <a:xfrm>
            <a:off x="10441480" y="2696691"/>
            <a:ext cx="1615474" cy="1615474"/>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a:extLst>
              <a:ext uri="{FF2B5EF4-FFF2-40B4-BE49-F238E27FC236}">
                <a16:creationId xmlns:a16="http://schemas.microsoft.com/office/drawing/2014/main" id="{3378732E-4E49-4ADA-9A59-34FF8418106A}"/>
              </a:ext>
            </a:extLst>
          </p:cNvPr>
          <p:cNvGrpSpPr/>
          <p:nvPr/>
        </p:nvGrpSpPr>
        <p:grpSpPr>
          <a:xfrm>
            <a:off x="3297693" y="-487254"/>
            <a:ext cx="5809496" cy="5760000"/>
            <a:chOff x="3084810" y="-335112"/>
            <a:chExt cx="5809496" cy="5760000"/>
          </a:xfrm>
        </p:grpSpPr>
        <p:grpSp>
          <p:nvGrpSpPr>
            <p:cNvPr id="17" name="组合 16">
              <a:extLst>
                <a:ext uri="{FF2B5EF4-FFF2-40B4-BE49-F238E27FC236}">
                  <a16:creationId xmlns:a16="http://schemas.microsoft.com/office/drawing/2014/main" id="{FDD56F46-78C0-48A0-80AE-43E1B08C2906}"/>
                </a:ext>
              </a:extLst>
            </p:cNvPr>
            <p:cNvGrpSpPr/>
            <p:nvPr/>
          </p:nvGrpSpPr>
          <p:grpSpPr>
            <a:xfrm>
              <a:off x="3297693" y="-335112"/>
              <a:ext cx="5596613" cy="5760000"/>
              <a:chOff x="3297693" y="-335112"/>
              <a:chExt cx="5596613" cy="5760000"/>
            </a:xfrm>
          </p:grpSpPr>
          <p:cxnSp>
            <p:nvCxnSpPr>
              <p:cNvPr id="16" name="直接连接符 15">
                <a:extLst>
                  <a:ext uri="{FF2B5EF4-FFF2-40B4-BE49-F238E27FC236}">
                    <a16:creationId xmlns:a16="http://schemas.microsoft.com/office/drawing/2014/main" id="{9E63ACBC-0502-4C24-A228-135B9D7FD2C8}"/>
                  </a:ext>
                </a:extLst>
              </p:cNvPr>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a:extLst>
                  <a:ext uri="{FF2B5EF4-FFF2-40B4-BE49-F238E27FC236}">
                    <a16:creationId xmlns:a16="http://schemas.microsoft.com/office/drawing/2014/main" id="{2785C2FF-6646-4D8E-A4D4-4477539FA402}"/>
                  </a:ext>
                </a:extLst>
              </p:cNvPr>
              <p:cNvPicPr>
                <a:picLocks noChangeAspect="1"/>
              </p:cNvPicPr>
              <p:nvPr/>
            </p:nvPicPr>
            <p:blipFill rotWithShape="1">
              <a:blip r:embed="rId3"/>
              <a:srcRect t="48492"/>
              <a:stretch/>
            </p:blipFill>
            <p:spPr>
              <a:xfrm>
                <a:off x="3297693" y="2256270"/>
                <a:ext cx="5596613" cy="2885850"/>
              </a:xfrm>
              <a:prstGeom prst="rect">
                <a:avLst/>
              </a:prstGeom>
            </p:spPr>
          </p:pic>
        </p:grpSp>
        <p:pic>
          <p:nvPicPr>
            <p:cNvPr id="7" name="图片 6">
              <a:extLst>
                <a:ext uri="{FF2B5EF4-FFF2-40B4-BE49-F238E27FC236}">
                  <a16:creationId xmlns:a16="http://schemas.microsoft.com/office/drawing/2014/main" id="{E3262840-AD48-47F6-A0A1-446DB542520B}"/>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a:extLst>
              <a:ext uri="{FF2B5EF4-FFF2-40B4-BE49-F238E27FC236}">
                <a16:creationId xmlns:a16="http://schemas.microsoft.com/office/drawing/2014/main" id="{7DA23B47-F7D7-4911-BD6D-B6C2AB13EDAB}"/>
              </a:ext>
            </a:extLst>
          </p:cNvPr>
          <p:cNvSpPr/>
          <p:nvPr/>
        </p:nvSpPr>
        <p:spPr>
          <a:xfrm>
            <a:off x="10020674" y="3202741"/>
            <a:ext cx="1652476" cy="165247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a:extLst>
              <a:ext uri="{FF2B5EF4-FFF2-40B4-BE49-F238E27FC236}">
                <a16:creationId xmlns:a16="http://schemas.microsoft.com/office/drawing/2014/main" id="{072D74B1-8805-4ABB-90FA-8A1540D84D7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3606" t="-1143" r="26891" b="81649"/>
          <a:stretch/>
        </p:blipFill>
        <p:spPr>
          <a:xfrm>
            <a:off x="9418174" y="-61878"/>
            <a:ext cx="2346661" cy="979237"/>
          </a:xfrm>
          <a:prstGeom prst="rect">
            <a:avLst/>
          </a:prstGeom>
        </p:spPr>
      </p:pic>
      <p:sp>
        <p:nvSpPr>
          <p:cNvPr id="22" name="椭圆 21">
            <a:extLst>
              <a:ext uri="{FF2B5EF4-FFF2-40B4-BE49-F238E27FC236}">
                <a16:creationId xmlns:a16="http://schemas.microsoft.com/office/drawing/2014/main" id="{AA96C5E8-266D-475D-A9D2-6DFB0D82BFFF}"/>
              </a:ext>
            </a:extLst>
          </p:cNvPr>
          <p:cNvSpPr/>
          <p:nvPr/>
        </p:nvSpPr>
        <p:spPr>
          <a:xfrm>
            <a:off x="-409854" y="-345522"/>
            <a:ext cx="1183530" cy="1183530"/>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a:extLst>
              <a:ext uri="{FF2B5EF4-FFF2-40B4-BE49-F238E27FC236}">
                <a16:creationId xmlns:a16="http://schemas.microsoft.com/office/drawing/2014/main" id="{892D825C-2FA8-4570-B0B4-80F806B35ABE}"/>
              </a:ext>
            </a:extLst>
          </p:cNvPr>
          <p:cNvSpPr/>
          <p:nvPr/>
        </p:nvSpPr>
        <p:spPr>
          <a:xfrm>
            <a:off x="181911" y="479246"/>
            <a:ext cx="717524" cy="717524"/>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a:extLst>
              <a:ext uri="{FF2B5EF4-FFF2-40B4-BE49-F238E27FC236}">
                <a16:creationId xmlns:a16="http://schemas.microsoft.com/office/drawing/2014/main" id="{91E2F301-64C4-4CDE-B909-B4A9737784F3}"/>
              </a:ext>
            </a:extLst>
          </p:cNvPr>
          <p:cNvSpPr txBox="1"/>
          <p:nvPr/>
        </p:nvSpPr>
        <p:spPr>
          <a:xfrm>
            <a:off x="4370105" y="2551837"/>
            <a:ext cx="3765578" cy="1938992"/>
          </a:xfrm>
          <a:prstGeom prst="rect">
            <a:avLst/>
          </a:prstGeom>
          <a:noFill/>
        </p:spPr>
        <p:txBody>
          <a:bodyPr wrap="square" rtlCol="0">
            <a:spAutoFit/>
          </a:bodyPr>
          <a:lstStyle/>
          <a:p>
            <a:pPr algn="ctr"/>
            <a:r>
              <a:rPr lang="en-US" altLang="zh-CN" sz="4000" dirty="0" err="1">
                <a:solidFill>
                  <a:srgbClr val="865B3E"/>
                </a:solidFill>
                <a:latin typeface="Times New Roman" panose="02020603050405020304" pitchFamily="18" charset="0"/>
                <a:ea typeface="+mj-ea"/>
                <a:cs typeface="Times New Roman" panose="02020603050405020304" pitchFamily="18" charset="0"/>
              </a:rPr>
              <a:t>Thi</a:t>
            </a:r>
            <a:r>
              <a:rPr lang="en-US" altLang="zh-CN" sz="4000" dirty="0">
                <a:solidFill>
                  <a:srgbClr val="865B3E"/>
                </a:solidFill>
                <a:latin typeface="Times New Roman" panose="02020603050405020304" pitchFamily="18" charset="0"/>
                <a:ea typeface="+mj-ea"/>
                <a:cs typeface="Times New Roman" panose="02020603050405020304" pitchFamily="18" charset="0"/>
              </a:rPr>
              <a:t> </a:t>
            </a:r>
            <a:r>
              <a:rPr lang="en-US" altLang="zh-CN" sz="4000" dirty="0" err="1">
                <a:solidFill>
                  <a:srgbClr val="865B3E"/>
                </a:solidFill>
                <a:latin typeface="Times New Roman" panose="02020603050405020304" pitchFamily="18" charset="0"/>
                <a:ea typeface="+mj-ea"/>
                <a:cs typeface="Times New Roman" panose="02020603050405020304" pitchFamily="18" charset="0"/>
              </a:rPr>
              <a:t>đọc</a:t>
            </a:r>
            <a:r>
              <a:rPr lang="en-US" altLang="zh-CN" sz="4000" dirty="0">
                <a:solidFill>
                  <a:srgbClr val="865B3E"/>
                </a:solidFill>
                <a:latin typeface="Times New Roman" panose="02020603050405020304" pitchFamily="18" charset="0"/>
                <a:ea typeface="+mj-ea"/>
                <a:cs typeface="Times New Roman" panose="02020603050405020304" pitchFamily="18" charset="0"/>
              </a:rPr>
              <a:t> </a:t>
            </a:r>
            <a:r>
              <a:rPr lang="en-US" altLang="zh-CN" sz="4000" dirty="0" err="1">
                <a:solidFill>
                  <a:srgbClr val="865B3E"/>
                </a:solidFill>
                <a:latin typeface="Times New Roman" panose="02020603050405020304" pitchFamily="18" charset="0"/>
                <a:ea typeface="+mj-ea"/>
                <a:cs typeface="Times New Roman" panose="02020603050405020304" pitchFamily="18" charset="0"/>
              </a:rPr>
              <a:t>các</a:t>
            </a:r>
            <a:r>
              <a:rPr lang="en-US" altLang="zh-CN" sz="4000" dirty="0">
                <a:solidFill>
                  <a:srgbClr val="865B3E"/>
                </a:solidFill>
                <a:latin typeface="Times New Roman" panose="02020603050405020304" pitchFamily="18" charset="0"/>
                <a:ea typeface="+mj-ea"/>
                <a:cs typeface="Times New Roman" panose="02020603050405020304" pitchFamily="18" charset="0"/>
              </a:rPr>
              <a:t> </a:t>
            </a:r>
            <a:r>
              <a:rPr lang="en-US" altLang="zh-CN" sz="4000" dirty="0" err="1">
                <a:solidFill>
                  <a:srgbClr val="865B3E"/>
                </a:solidFill>
                <a:latin typeface="Times New Roman" panose="02020603050405020304" pitchFamily="18" charset="0"/>
                <a:ea typeface="+mj-ea"/>
                <a:cs typeface="Times New Roman" panose="02020603050405020304" pitchFamily="18" charset="0"/>
              </a:rPr>
              <a:t>bài</a:t>
            </a:r>
            <a:r>
              <a:rPr lang="en-US" altLang="zh-CN" sz="4000" dirty="0">
                <a:solidFill>
                  <a:srgbClr val="865B3E"/>
                </a:solidFill>
                <a:latin typeface="Times New Roman" panose="02020603050405020304" pitchFamily="18" charset="0"/>
                <a:ea typeface="+mj-ea"/>
                <a:cs typeface="Times New Roman" panose="02020603050405020304" pitchFamily="18" charset="0"/>
              </a:rPr>
              <a:t> ca </a:t>
            </a:r>
            <a:r>
              <a:rPr lang="en-US" altLang="zh-CN" sz="4000" dirty="0" err="1">
                <a:solidFill>
                  <a:srgbClr val="865B3E"/>
                </a:solidFill>
                <a:latin typeface="Times New Roman" panose="02020603050405020304" pitchFamily="18" charset="0"/>
                <a:ea typeface="+mj-ea"/>
                <a:cs typeface="Times New Roman" panose="02020603050405020304" pitchFamily="18" charset="0"/>
              </a:rPr>
              <a:t>dao</a:t>
            </a:r>
            <a:r>
              <a:rPr lang="en-US" altLang="zh-CN" sz="4000" dirty="0">
                <a:solidFill>
                  <a:srgbClr val="865B3E"/>
                </a:solidFill>
                <a:latin typeface="Times New Roman" panose="02020603050405020304" pitchFamily="18" charset="0"/>
                <a:ea typeface="+mj-ea"/>
                <a:cs typeface="Times New Roman" panose="02020603050405020304" pitchFamily="18" charset="0"/>
              </a:rPr>
              <a:t>, </a:t>
            </a:r>
            <a:r>
              <a:rPr lang="en-US" altLang="zh-CN" sz="4000" dirty="0" err="1">
                <a:solidFill>
                  <a:srgbClr val="865B3E"/>
                </a:solidFill>
                <a:latin typeface="Times New Roman" panose="02020603050405020304" pitchFamily="18" charset="0"/>
                <a:ea typeface="+mj-ea"/>
                <a:cs typeface="Times New Roman" panose="02020603050405020304" pitchFamily="18" charset="0"/>
              </a:rPr>
              <a:t>dân</a:t>
            </a:r>
            <a:r>
              <a:rPr lang="en-US" altLang="zh-CN" sz="4000" dirty="0">
                <a:solidFill>
                  <a:srgbClr val="865B3E"/>
                </a:solidFill>
                <a:latin typeface="Times New Roman" panose="02020603050405020304" pitchFamily="18" charset="0"/>
                <a:ea typeface="+mj-ea"/>
                <a:cs typeface="Times New Roman" panose="02020603050405020304" pitchFamily="18" charset="0"/>
              </a:rPr>
              <a:t> ca </a:t>
            </a:r>
            <a:r>
              <a:rPr lang="en-US" altLang="zh-CN" sz="4000" dirty="0" err="1">
                <a:solidFill>
                  <a:srgbClr val="865B3E"/>
                </a:solidFill>
                <a:latin typeface="Times New Roman" panose="02020603050405020304" pitchFamily="18" charset="0"/>
                <a:ea typeface="+mj-ea"/>
                <a:cs typeface="Times New Roman" panose="02020603050405020304" pitchFamily="18" charset="0"/>
              </a:rPr>
              <a:t>mà</a:t>
            </a:r>
            <a:r>
              <a:rPr lang="en-US" altLang="zh-CN" sz="4000" dirty="0">
                <a:solidFill>
                  <a:srgbClr val="865B3E"/>
                </a:solidFill>
                <a:latin typeface="Times New Roman" panose="02020603050405020304" pitchFamily="18" charset="0"/>
                <a:ea typeface="+mj-ea"/>
                <a:cs typeface="Times New Roman" panose="02020603050405020304" pitchFamily="18" charset="0"/>
              </a:rPr>
              <a:t> </a:t>
            </a:r>
            <a:r>
              <a:rPr lang="en-US" altLang="zh-CN" sz="4000" dirty="0" err="1">
                <a:solidFill>
                  <a:srgbClr val="865B3E"/>
                </a:solidFill>
                <a:latin typeface="Times New Roman" panose="02020603050405020304" pitchFamily="18" charset="0"/>
                <a:ea typeface="+mj-ea"/>
                <a:cs typeface="Times New Roman" panose="02020603050405020304" pitchFamily="18" charset="0"/>
              </a:rPr>
              <a:t>em</a:t>
            </a:r>
            <a:r>
              <a:rPr lang="en-US" altLang="zh-CN" sz="4000" dirty="0">
                <a:solidFill>
                  <a:srgbClr val="865B3E"/>
                </a:solidFill>
                <a:latin typeface="Times New Roman" panose="02020603050405020304" pitchFamily="18" charset="0"/>
                <a:ea typeface="+mj-ea"/>
                <a:cs typeface="Times New Roman" panose="02020603050405020304" pitchFamily="18" charset="0"/>
              </a:rPr>
              <a:t> </a:t>
            </a:r>
            <a:r>
              <a:rPr lang="en-US" altLang="zh-CN" sz="4000" dirty="0" err="1">
                <a:solidFill>
                  <a:srgbClr val="865B3E"/>
                </a:solidFill>
                <a:latin typeface="Times New Roman" panose="02020603050405020304" pitchFamily="18" charset="0"/>
                <a:ea typeface="+mj-ea"/>
                <a:cs typeface="Times New Roman" panose="02020603050405020304" pitchFamily="18" charset="0"/>
              </a:rPr>
              <a:t>biết</a:t>
            </a:r>
            <a:endParaRPr lang="zh-CN" altLang="en-US" sz="4000" dirty="0">
              <a:solidFill>
                <a:srgbClr val="865B3E"/>
              </a:solidFill>
              <a:latin typeface="Times New Roman" panose="02020603050405020304" pitchFamily="18" charset="0"/>
              <a:ea typeface="+mj-ea"/>
              <a:cs typeface="Times New Roman" panose="02020603050405020304" pitchFamily="18" charset="0"/>
            </a:endParaRPr>
          </a:p>
        </p:txBody>
      </p:sp>
      <p:pic>
        <p:nvPicPr>
          <p:cNvPr id="3" name="Picture 2">
            <a:extLst>
              <a:ext uri="{FF2B5EF4-FFF2-40B4-BE49-F238E27FC236}">
                <a16:creationId xmlns:a16="http://schemas.microsoft.com/office/drawing/2014/main" id="{9C16B2C8-04D5-CD42-AF5B-53CE9894C08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6991" y="1655249"/>
            <a:ext cx="5266982" cy="5202751"/>
          </a:xfrm>
          <a:prstGeom prst="rect">
            <a:avLst/>
          </a:prstGeom>
        </p:spPr>
      </p:pic>
    </p:spTree>
    <p:extLst>
      <p:ext uri="{BB962C8B-B14F-4D97-AF65-F5344CB8AC3E}">
        <p14:creationId xmlns:p14="http://schemas.microsoft.com/office/powerpoint/2010/main" val="360442888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par>
                                <p:cTn id="44" presetID="41" presetClass="entr" presetSubtype="0" fill="hold" grpId="0" nodeType="withEffect">
                                  <p:stCondLst>
                                    <p:cond delay="0"/>
                                  </p:stCondLst>
                                  <p:iterate type="lt">
                                    <p:tmPct val="10000"/>
                                  </p:iterate>
                                  <p:childTnLst>
                                    <p:set>
                                      <p:cBhvr>
                                        <p:cTn id="45" dur="1" fill="hold">
                                          <p:stCondLst>
                                            <p:cond delay="0"/>
                                          </p:stCondLst>
                                        </p:cTn>
                                        <p:tgtEl>
                                          <p:spTgt spid="25"/>
                                        </p:tgtEl>
                                        <p:attrNameLst>
                                          <p:attrName>style.visibility</p:attrName>
                                        </p:attrNameLst>
                                      </p:cBhvr>
                                      <p:to>
                                        <p:strVal val="visible"/>
                                      </p:to>
                                    </p:set>
                                    <p:anim calcmode="lin" valueType="num">
                                      <p:cBhvr>
                                        <p:cTn id="46" dur="10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47" dur="1000" fill="hold"/>
                                        <p:tgtEl>
                                          <p:spTgt spid="25"/>
                                        </p:tgtEl>
                                        <p:attrNameLst>
                                          <p:attrName>ppt_y</p:attrName>
                                        </p:attrNameLst>
                                      </p:cBhvr>
                                      <p:tavLst>
                                        <p:tav tm="0">
                                          <p:val>
                                            <p:strVal val="#ppt_y"/>
                                          </p:val>
                                        </p:tav>
                                        <p:tav tm="100000">
                                          <p:val>
                                            <p:strVal val="#ppt_y"/>
                                          </p:val>
                                        </p:tav>
                                      </p:tavLst>
                                    </p:anim>
                                    <p:anim calcmode="lin" valueType="num">
                                      <p:cBhvr>
                                        <p:cTn id="48" dur="10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49" dur="10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50" dur="1000" tmFilter="0,0; .5, 1; 1, 1"/>
                                        <p:tgtEl>
                                          <p:spTgt spid="25"/>
                                        </p:tgtEl>
                                      </p:cBhvr>
                                    </p:animEffect>
                                  </p:childTnLst>
                                </p:cTn>
                              </p:par>
                              <p:par>
                                <p:cTn id="51" presetID="26" presetClass="emph" presetSubtype="0" repeatCount="indefinite" fill="hold" grpId="1" nodeType="withEffect">
                                  <p:stCondLst>
                                    <p:cond delay="0"/>
                                  </p:stCondLst>
                                  <p:endCondLst>
                                    <p:cond evt="onNext" delay="0">
                                      <p:tgtEl>
                                        <p:sldTgt/>
                                      </p:tgtEl>
                                    </p:cond>
                                  </p:endCondLst>
                                  <p:childTnLst>
                                    <p:animEffect transition="out" filter="fade">
                                      <p:cBhvr>
                                        <p:cTn id="52" dur="1000" tmFilter="0, 0; .2, .5; .8, .5; 1, 0"/>
                                        <p:tgtEl>
                                          <p:spTgt spid="22"/>
                                        </p:tgtEl>
                                      </p:cBhvr>
                                    </p:animEffect>
                                    <p:animScale>
                                      <p:cBhvr>
                                        <p:cTn id="53" dur="500" autoRev="1" fill="hold"/>
                                        <p:tgtEl>
                                          <p:spTgt spid="22"/>
                                        </p:tgtEl>
                                      </p:cBhvr>
                                      <p:by x="105000" y="105000"/>
                                    </p:animScale>
                                  </p:childTnLst>
                                </p:cTn>
                              </p:par>
                              <p:par>
                                <p:cTn id="54" presetID="26" presetClass="emph" presetSubtype="0" repeatCount="indefinite" fill="hold" grpId="1" nodeType="withEffect">
                                  <p:stCondLst>
                                    <p:cond delay="0"/>
                                  </p:stCondLst>
                                  <p:endCondLst>
                                    <p:cond evt="onNext" delay="0">
                                      <p:tgtEl>
                                        <p:sldTgt/>
                                      </p:tgtEl>
                                    </p:cond>
                                  </p:endCondLst>
                                  <p:childTnLst>
                                    <p:animEffect transition="out" filter="fade">
                                      <p:cBhvr>
                                        <p:cTn id="55" dur="1000" tmFilter="0, 0; .2, .5; .8, .5; 1, 0"/>
                                        <p:tgtEl>
                                          <p:spTgt spid="23"/>
                                        </p:tgtEl>
                                      </p:cBhvr>
                                    </p:animEffect>
                                    <p:animScale>
                                      <p:cBhvr>
                                        <p:cTn id="56" dur="500" autoRev="1" fill="hold"/>
                                        <p:tgtEl>
                                          <p:spTgt spid="23"/>
                                        </p:tgtEl>
                                      </p:cBhvr>
                                      <p:by x="105000" y="105000"/>
                                    </p:animScale>
                                  </p:childTnLst>
                                </p:cTn>
                              </p:par>
                              <p:par>
                                <p:cTn id="57" presetID="26" presetClass="emph" presetSubtype="0" repeatCount="indefinite" fill="hold" grpId="1" nodeType="withEffect">
                                  <p:stCondLst>
                                    <p:cond delay="0"/>
                                  </p:stCondLst>
                                  <p:endCondLst>
                                    <p:cond evt="onNext" delay="0">
                                      <p:tgtEl>
                                        <p:sldTgt/>
                                      </p:tgtEl>
                                    </p:cond>
                                  </p:endCondLst>
                                  <p:childTnLst>
                                    <p:animEffect transition="out" filter="fade">
                                      <p:cBhvr>
                                        <p:cTn id="58" dur="1000" tmFilter="0, 0; .2, .5; .8, .5; 1, 0"/>
                                        <p:tgtEl>
                                          <p:spTgt spid="6"/>
                                        </p:tgtEl>
                                      </p:cBhvr>
                                    </p:animEffect>
                                    <p:animScale>
                                      <p:cBhvr>
                                        <p:cTn id="59" dur="500" autoRev="1" fill="hold"/>
                                        <p:tgtEl>
                                          <p:spTgt spid="6"/>
                                        </p:tgtEl>
                                      </p:cBhvr>
                                      <p:by x="105000" y="105000"/>
                                    </p:animScale>
                                  </p:childTnLst>
                                </p:cTn>
                              </p:par>
                              <p:par>
                                <p:cTn id="60" presetID="26" presetClass="emph" presetSubtype="0" repeatCount="indefinite" fill="hold" grpId="1" nodeType="withEffect">
                                  <p:stCondLst>
                                    <p:cond delay="0"/>
                                  </p:stCondLst>
                                  <p:endCondLst>
                                    <p:cond evt="onNext" delay="0">
                                      <p:tgtEl>
                                        <p:sldTgt/>
                                      </p:tgtEl>
                                    </p:cond>
                                  </p:endCondLst>
                                  <p:childTnLst>
                                    <p:animEffect transition="out" filter="fade">
                                      <p:cBhvr>
                                        <p:cTn id="61" dur="1000" tmFilter="0, 0; .2, .5; .8, .5; 1, 0"/>
                                        <p:tgtEl>
                                          <p:spTgt spid="10"/>
                                        </p:tgtEl>
                                      </p:cBhvr>
                                    </p:animEffect>
                                    <p:animScale>
                                      <p:cBhvr>
                                        <p:cTn id="62" dur="500" autoRev="1" fill="hold"/>
                                        <p:tgtEl>
                                          <p:spTgt spid="10"/>
                                        </p:tgtEl>
                                      </p:cBhvr>
                                      <p:by x="105000" y="105000"/>
                                    </p:animScale>
                                  </p:childTnLst>
                                </p:cTn>
                              </p:par>
                              <p:par>
                                <p:cTn id="63" presetID="26" presetClass="emph" presetSubtype="0" repeatCount="indefinite" fill="hold" grpId="1" nodeType="withEffect">
                                  <p:stCondLst>
                                    <p:cond delay="0"/>
                                  </p:stCondLst>
                                  <p:endCondLst>
                                    <p:cond evt="onNext" delay="0">
                                      <p:tgtEl>
                                        <p:sldTgt/>
                                      </p:tgtEl>
                                    </p:cond>
                                  </p:endCondLst>
                                  <p:childTnLst>
                                    <p:animEffect transition="out" filter="fade">
                                      <p:cBhvr>
                                        <p:cTn id="64" dur="1000" tmFilter="0, 0; .2, .5; .8, .5; 1, 0"/>
                                        <p:tgtEl>
                                          <p:spTgt spid="4"/>
                                        </p:tgtEl>
                                      </p:cBhvr>
                                    </p:animEffect>
                                    <p:animScale>
                                      <p:cBhvr>
                                        <p:cTn id="65" dur="500" autoRev="1" fill="hold"/>
                                        <p:tgtEl>
                                          <p:spTgt spid="4"/>
                                        </p:tgtEl>
                                      </p:cBhvr>
                                      <p:by x="105000" y="105000"/>
                                    </p:animScale>
                                  </p:childTnLst>
                                </p:cTn>
                              </p:par>
                              <p:par>
                                <p:cTn id="66" presetID="26" presetClass="emph" presetSubtype="0" repeatCount="indefinite" fill="hold" grpId="1" nodeType="withEffect">
                                  <p:stCondLst>
                                    <p:cond delay="0"/>
                                  </p:stCondLst>
                                  <p:endCondLst>
                                    <p:cond evt="onNext" delay="0">
                                      <p:tgtEl>
                                        <p:sldTgt/>
                                      </p:tgtEl>
                                    </p:cond>
                                  </p:endCondLst>
                                  <p:childTnLst>
                                    <p:animEffect transition="out" filter="fade">
                                      <p:cBhvr>
                                        <p:cTn id="67" dur="1000" tmFilter="0, 0; .2, .5; .8, .5; 1, 0"/>
                                        <p:tgtEl>
                                          <p:spTgt spid="5"/>
                                        </p:tgtEl>
                                      </p:cBhvr>
                                    </p:animEffect>
                                    <p:animScale>
                                      <p:cBhvr>
                                        <p:cTn id="68"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22" grpId="0" animBg="1"/>
      <p:bldP spid="22" grpId="1" animBg="1"/>
      <p:bldP spid="23" grpId="0" animBg="1"/>
      <p:bldP spid="23" grpId="1" animBg="1"/>
      <p:bldP spid="2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4"/>
          <p:cNvSpPr>
            <a:spLocks/>
          </p:cNvSpPr>
          <p:nvPr/>
        </p:nvSpPr>
        <p:spPr bwMode="gray">
          <a:xfrm>
            <a:off x="6689522" y="1211871"/>
            <a:ext cx="1955291" cy="1185850"/>
          </a:xfrm>
          <a:custGeom>
            <a:avLst/>
            <a:gdLst/>
            <a:ahLst/>
            <a:cxnLst>
              <a:cxn ang="0">
                <a:pos x="0" y="774"/>
              </a:cxn>
              <a:cxn ang="0">
                <a:pos x="2" y="770"/>
              </a:cxn>
              <a:cxn ang="0">
                <a:pos x="8" y="754"/>
              </a:cxn>
              <a:cxn ang="0">
                <a:pos x="16" y="730"/>
              </a:cxn>
              <a:cxn ang="0">
                <a:pos x="32" y="698"/>
              </a:cxn>
              <a:cxn ang="0">
                <a:pos x="50" y="660"/>
              </a:cxn>
              <a:cxn ang="0">
                <a:pos x="76" y="618"/>
              </a:cxn>
              <a:cxn ang="0">
                <a:pos x="106" y="574"/>
              </a:cxn>
              <a:cxn ang="0">
                <a:pos x="142" y="528"/>
              </a:cxn>
              <a:cxn ang="0">
                <a:pos x="186" y="482"/>
              </a:cxn>
              <a:cxn ang="0">
                <a:pos x="236" y="438"/>
              </a:cxn>
              <a:cxn ang="0">
                <a:pos x="294" y="398"/>
              </a:cxn>
              <a:cxn ang="0">
                <a:pos x="360" y="360"/>
              </a:cxn>
              <a:cxn ang="0">
                <a:pos x="426" y="332"/>
              </a:cxn>
              <a:cxn ang="0">
                <a:pos x="488" y="314"/>
              </a:cxn>
              <a:cxn ang="0">
                <a:pos x="544" y="304"/>
              </a:cxn>
              <a:cxn ang="0">
                <a:pos x="594" y="300"/>
              </a:cxn>
              <a:cxn ang="0">
                <a:pos x="638" y="300"/>
              </a:cxn>
              <a:cxn ang="0">
                <a:pos x="678" y="304"/>
              </a:cxn>
              <a:cxn ang="0">
                <a:pos x="710" y="312"/>
              </a:cxn>
              <a:cxn ang="0">
                <a:pos x="736" y="320"/>
              </a:cxn>
              <a:cxn ang="0">
                <a:pos x="754" y="326"/>
              </a:cxn>
              <a:cxn ang="0">
                <a:pos x="766" y="332"/>
              </a:cxn>
              <a:cxn ang="0">
                <a:pos x="770" y="334"/>
              </a:cxn>
              <a:cxn ang="0">
                <a:pos x="680" y="476"/>
              </a:cxn>
              <a:cxn ang="0">
                <a:pos x="982" y="370"/>
              </a:cxn>
              <a:cxn ang="0">
                <a:pos x="912" y="0"/>
              </a:cxn>
              <a:cxn ang="0">
                <a:pos x="854" y="150"/>
              </a:cxn>
              <a:cxn ang="0">
                <a:pos x="850" y="148"/>
              </a:cxn>
              <a:cxn ang="0">
                <a:pos x="838" y="142"/>
              </a:cxn>
              <a:cxn ang="0">
                <a:pos x="822" y="134"/>
              </a:cxn>
              <a:cxn ang="0">
                <a:pos x="798" y="126"/>
              </a:cxn>
              <a:cxn ang="0">
                <a:pos x="768" y="120"/>
              </a:cxn>
              <a:cxn ang="0">
                <a:pos x="732" y="114"/>
              </a:cxn>
              <a:cxn ang="0">
                <a:pos x="692" y="110"/>
              </a:cxn>
              <a:cxn ang="0">
                <a:pos x="646" y="110"/>
              </a:cxn>
              <a:cxn ang="0">
                <a:pos x="596" y="116"/>
              </a:cxn>
              <a:cxn ang="0">
                <a:pos x="540" y="126"/>
              </a:cxn>
              <a:cxn ang="0">
                <a:pos x="482" y="146"/>
              </a:cxn>
              <a:cxn ang="0">
                <a:pos x="422" y="172"/>
              </a:cxn>
              <a:cxn ang="0">
                <a:pos x="356" y="210"/>
              </a:cxn>
              <a:cxn ang="0">
                <a:pos x="290" y="258"/>
              </a:cxn>
              <a:cxn ang="0">
                <a:pos x="230" y="310"/>
              </a:cxn>
              <a:cxn ang="0">
                <a:pos x="178" y="364"/>
              </a:cxn>
              <a:cxn ang="0">
                <a:pos x="136" y="422"/>
              </a:cxn>
              <a:cxn ang="0">
                <a:pos x="100" y="480"/>
              </a:cxn>
              <a:cxn ang="0">
                <a:pos x="72" y="536"/>
              </a:cxn>
              <a:cxn ang="0">
                <a:pos x="48" y="590"/>
              </a:cxn>
              <a:cxn ang="0">
                <a:pos x="30" y="640"/>
              </a:cxn>
              <a:cxn ang="0">
                <a:pos x="18" y="684"/>
              </a:cxn>
              <a:cxn ang="0">
                <a:pos x="8" y="722"/>
              </a:cxn>
              <a:cxn ang="0">
                <a:pos x="4" y="750"/>
              </a:cxn>
              <a:cxn ang="0">
                <a:pos x="0" y="768"/>
              </a:cxn>
              <a:cxn ang="0">
                <a:pos x="0" y="774"/>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solidFill>
            <a:schemeClr val="accent1"/>
          </a:solidFill>
          <a:ln w="12700">
            <a:noFill/>
            <a:prstDash val="solid"/>
            <a:round/>
            <a:headEnd/>
            <a:tailEnd/>
          </a:ln>
        </p:spPr>
        <p:txBody>
          <a:bodyPr/>
          <a:lstStyle/>
          <a:p>
            <a:pPr>
              <a:defRPr/>
            </a:pPr>
            <a:endParaRPr lang="zh-CN" altLang="en-US" sz="2400">
              <a:latin typeface="Times New Roman" panose="02020603050405020304" pitchFamily="18" charset="0"/>
              <a:ea typeface="宋体" pitchFamily="2" charset="-122"/>
              <a:cs typeface="Times New Roman" panose="02020603050405020304" pitchFamily="18" charset="0"/>
            </a:endParaRPr>
          </a:p>
        </p:txBody>
      </p:sp>
      <p:sp>
        <p:nvSpPr>
          <p:cNvPr id="9" name="AutoShape 5"/>
          <p:cNvSpPr>
            <a:spLocks noChangeArrowheads="1"/>
          </p:cNvSpPr>
          <p:nvPr/>
        </p:nvSpPr>
        <p:spPr bwMode="auto">
          <a:xfrm>
            <a:off x="4566054" y="2788225"/>
            <a:ext cx="3059902" cy="3837427"/>
          </a:xfrm>
          <a:prstGeom prst="roundRect">
            <a:avLst>
              <a:gd name="adj" fmla="val 4690"/>
            </a:avLst>
          </a:prstGeom>
          <a:noFill/>
          <a:ln w="12700">
            <a:solidFill>
              <a:schemeClr val="tx2">
                <a:lumMod val="75000"/>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400">
              <a:latin typeface="Times New Roman" panose="02020603050405020304" pitchFamily="18" charset="0"/>
              <a:cs typeface="Times New Roman" panose="02020603050405020304" pitchFamily="18" charset="0"/>
            </a:endParaRPr>
          </a:p>
        </p:txBody>
      </p:sp>
      <p:sp>
        <p:nvSpPr>
          <p:cNvPr id="10" name="AutoShape 6"/>
          <p:cNvSpPr>
            <a:spLocks noChangeArrowheads="1"/>
          </p:cNvSpPr>
          <p:nvPr/>
        </p:nvSpPr>
        <p:spPr bwMode="gray">
          <a:xfrm>
            <a:off x="4877121" y="2646509"/>
            <a:ext cx="2281962" cy="479875"/>
          </a:xfrm>
          <a:prstGeom prst="roundRect">
            <a:avLst>
              <a:gd name="adj" fmla="val 50000"/>
            </a:avLst>
          </a:prstGeom>
          <a:solidFill>
            <a:schemeClr val="accent1"/>
          </a:solidFill>
          <a:ln w="9525">
            <a:noFill/>
            <a:round/>
            <a:headEnd/>
            <a:tailEnd/>
          </a:ln>
          <a:effectLst/>
        </p:spPr>
        <p:txBody>
          <a:bodyPr wrap="none" anchor="ctr"/>
          <a:lstStyle/>
          <a:p>
            <a:pPr algn="ctr">
              <a:defRPr/>
            </a:pPr>
            <a:r>
              <a:rPr lang="vi-VN" sz="3200" b="1" dirty="0">
                <a:solidFill>
                  <a:schemeClr val="bg1"/>
                </a:solidFill>
                <a:latin typeface="Times New Roman" panose="02020603050405020304" pitchFamily="18" charset="0"/>
                <a:cs typeface="Times New Roman" panose="02020603050405020304" pitchFamily="18" charset="0"/>
              </a:rPr>
              <a:t>Đoạn (2): </a:t>
            </a:r>
            <a:endPar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1" name="AutoShape 9"/>
          <p:cNvSpPr>
            <a:spLocks noChangeArrowheads="1"/>
          </p:cNvSpPr>
          <p:nvPr/>
        </p:nvSpPr>
        <p:spPr bwMode="auto">
          <a:xfrm>
            <a:off x="7822701" y="2007220"/>
            <a:ext cx="3584998" cy="4453541"/>
          </a:xfrm>
          <a:prstGeom prst="roundRect">
            <a:avLst>
              <a:gd name="adj" fmla="val 4690"/>
            </a:avLst>
          </a:prstGeom>
          <a:noFill/>
          <a:ln w="12700">
            <a:solidFill>
              <a:schemeClr val="tx2">
                <a:lumMod val="75000"/>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400">
              <a:latin typeface="Times New Roman" panose="02020603050405020304" pitchFamily="18" charset="0"/>
              <a:cs typeface="Times New Roman" panose="02020603050405020304" pitchFamily="18" charset="0"/>
            </a:endParaRPr>
          </a:p>
        </p:txBody>
      </p:sp>
      <p:sp>
        <p:nvSpPr>
          <p:cNvPr id="12" name="AutoShape 10"/>
          <p:cNvSpPr>
            <a:spLocks noChangeArrowheads="1"/>
          </p:cNvSpPr>
          <p:nvPr/>
        </p:nvSpPr>
        <p:spPr bwMode="gray">
          <a:xfrm>
            <a:off x="8373040" y="2058084"/>
            <a:ext cx="2484320" cy="479875"/>
          </a:xfrm>
          <a:prstGeom prst="roundRect">
            <a:avLst>
              <a:gd name="adj" fmla="val 50000"/>
            </a:avLst>
          </a:prstGeom>
          <a:solidFill>
            <a:srgbClr val="005F43"/>
          </a:solidFill>
          <a:ln w="9525">
            <a:noFill/>
            <a:round/>
            <a:headEnd/>
            <a:tailEnd/>
          </a:ln>
          <a:effectLst/>
        </p:spPr>
        <p:txBody>
          <a:bodyPr wrap="none" anchor="ctr"/>
          <a:lstStyle/>
          <a:p>
            <a:pPr algn="ctr">
              <a:defRPr/>
            </a:pPr>
            <a:r>
              <a:rPr lang="vi-VN" sz="3200" b="1" dirty="0">
                <a:solidFill>
                  <a:schemeClr val="bg1"/>
                </a:solidFill>
                <a:latin typeface="Times New Roman" panose="02020603050405020304" pitchFamily="18" charset="0"/>
                <a:cs typeface="Times New Roman" panose="02020603050405020304" pitchFamily="18" charset="0"/>
              </a:rPr>
              <a:t>Đoạn (3): </a:t>
            </a:r>
            <a:endPar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 name="Freeform 13"/>
          <p:cNvSpPr>
            <a:spLocks/>
          </p:cNvSpPr>
          <p:nvPr/>
        </p:nvSpPr>
        <p:spPr bwMode="gray">
          <a:xfrm>
            <a:off x="3323890" y="1832056"/>
            <a:ext cx="1955291" cy="1187479"/>
          </a:xfrm>
          <a:custGeom>
            <a:avLst/>
            <a:gdLst/>
            <a:ahLst/>
            <a:cxnLst>
              <a:cxn ang="0">
                <a:pos x="0" y="774"/>
              </a:cxn>
              <a:cxn ang="0">
                <a:pos x="2" y="770"/>
              </a:cxn>
              <a:cxn ang="0">
                <a:pos x="8" y="754"/>
              </a:cxn>
              <a:cxn ang="0">
                <a:pos x="16" y="730"/>
              </a:cxn>
              <a:cxn ang="0">
                <a:pos x="32" y="698"/>
              </a:cxn>
              <a:cxn ang="0">
                <a:pos x="50" y="660"/>
              </a:cxn>
              <a:cxn ang="0">
                <a:pos x="76" y="618"/>
              </a:cxn>
              <a:cxn ang="0">
                <a:pos x="106" y="574"/>
              </a:cxn>
              <a:cxn ang="0">
                <a:pos x="142" y="528"/>
              </a:cxn>
              <a:cxn ang="0">
                <a:pos x="186" y="482"/>
              </a:cxn>
              <a:cxn ang="0">
                <a:pos x="236" y="438"/>
              </a:cxn>
              <a:cxn ang="0">
                <a:pos x="294" y="398"/>
              </a:cxn>
              <a:cxn ang="0">
                <a:pos x="360" y="360"/>
              </a:cxn>
              <a:cxn ang="0">
                <a:pos x="426" y="332"/>
              </a:cxn>
              <a:cxn ang="0">
                <a:pos x="488" y="314"/>
              </a:cxn>
              <a:cxn ang="0">
                <a:pos x="544" y="304"/>
              </a:cxn>
              <a:cxn ang="0">
                <a:pos x="594" y="300"/>
              </a:cxn>
              <a:cxn ang="0">
                <a:pos x="638" y="300"/>
              </a:cxn>
              <a:cxn ang="0">
                <a:pos x="678" y="304"/>
              </a:cxn>
              <a:cxn ang="0">
                <a:pos x="710" y="312"/>
              </a:cxn>
              <a:cxn ang="0">
                <a:pos x="736" y="320"/>
              </a:cxn>
              <a:cxn ang="0">
                <a:pos x="754" y="326"/>
              </a:cxn>
              <a:cxn ang="0">
                <a:pos x="766" y="332"/>
              </a:cxn>
              <a:cxn ang="0">
                <a:pos x="770" y="334"/>
              </a:cxn>
              <a:cxn ang="0">
                <a:pos x="680" y="476"/>
              </a:cxn>
              <a:cxn ang="0">
                <a:pos x="982" y="370"/>
              </a:cxn>
              <a:cxn ang="0">
                <a:pos x="912" y="0"/>
              </a:cxn>
              <a:cxn ang="0">
                <a:pos x="854" y="150"/>
              </a:cxn>
              <a:cxn ang="0">
                <a:pos x="850" y="148"/>
              </a:cxn>
              <a:cxn ang="0">
                <a:pos x="838" y="142"/>
              </a:cxn>
              <a:cxn ang="0">
                <a:pos x="822" y="134"/>
              </a:cxn>
              <a:cxn ang="0">
                <a:pos x="798" y="126"/>
              </a:cxn>
              <a:cxn ang="0">
                <a:pos x="768" y="120"/>
              </a:cxn>
              <a:cxn ang="0">
                <a:pos x="732" y="114"/>
              </a:cxn>
              <a:cxn ang="0">
                <a:pos x="692" y="110"/>
              </a:cxn>
              <a:cxn ang="0">
                <a:pos x="646" y="110"/>
              </a:cxn>
              <a:cxn ang="0">
                <a:pos x="596" y="116"/>
              </a:cxn>
              <a:cxn ang="0">
                <a:pos x="540" y="126"/>
              </a:cxn>
              <a:cxn ang="0">
                <a:pos x="482" y="146"/>
              </a:cxn>
              <a:cxn ang="0">
                <a:pos x="422" y="172"/>
              </a:cxn>
              <a:cxn ang="0">
                <a:pos x="356" y="210"/>
              </a:cxn>
              <a:cxn ang="0">
                <a:pos x="290" y="258"/>
              </a:cxn>
              <a:cxn ang="0">
                <a:pos x="230" y="310"/>
              </a:cxn>
              <a:cxn ang="0">
                <a:pos x="178" y="364"/>
              </a:cxn>
              <a:cxn ang="0">
                <a:pos x="136" y="422"/>
              </a:cxn>
              <a:cxn ang="0">
                <a:pos x="100" y="480"/>
              </a:cxn>
              <a:cxn ang="0">
                <a:pos x="72" y="536"/>
              </a:cxn>
              <a:cxn ang="0">
                <a:pos x="48" y="590"/>
              </a:cxn>
              <a:cxn ang="0">
                <a:pos x="30" y="640"/>
              </a:cxn>
              <a:cxn ang="0">
                <a:pos x="18" y="684"/>
              </a:cxn>
              <a:cxn ang="0">
                <a:pos x="8" y="722"/>
              </a:cxn>
              <a:cxn ang="0">
                <a:pos x="4" y="750"/>
              </a:cxn>
              <a:cxn ang="0">
                <a:pos x="0" y="768"/>
              </a:cxn>
              <a:cxn ang="0">
                <a:pos x="0" y="774"/>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solidFill>
            <a:schemeClr val="tx2"/>
          </a:solidFill>
          <a:ln w="12700">
            <a:noFill/>
            <a:prstDash val="solid"/>
            <a:round/>
            <a:headEnd/>
            <a:tailEnd/>
          </a:ln>
        </p:spPr>
        <p:txBody>
          <a:bodyPr/>
          <a:lstStyle/>
          <a:p>
            <a:pPr>
              <a:defRPr/>
            </a:pPr>
            <a:endParaRPr lang="zh-CN" altLang="en-US" sz="2400">
              <a:latin typeface="Times New Roman" panose="02020603050405020304" pitchFamily="18" charset="0"/>
              <a:ea typeface="宋体" pitchFamily="2" charset="-122"/>
              <a:cs typeface="Times New Roman" panose="02020603050405020304" pitchFamily="18" charset="0"/>
            </a:endParaRPr>
          </a:p>
        </p:txBody>
      </p:sp>
      <p:sp>
        <p:nvSpPr>
          <p:cNvPr id="14" name="AutoShape 17"/>
          <p:cNvSpPr>
            <a:spLocks noChangeArrowheads="1"/>
          </p:cNvSpPr>
          <p:nvPr/>
        </p:nvSpPr>
        <p:spPr bwMode="auto">
          <a:xfrm>
            <a:off x="1220474" y="3229661"/>
            <a:ext cx="3059903" cy="3023213"/>
          </a:xfrm>
          <a:prstGeom prst="roundRect">
            <a:avLst>
              <a:gd name="adj" fmla="val 4690"/>
            </a:avLst>
          </a:prstGeom>
          <a:noFill/>
          <a:ln w="12700">
            <a:solidFill>
              <a:schemeClr val="tx2">
                <a:lumMod val="75000"/>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400">
              <a:latin typeface="Times New Roman" panose="02020603050405020304" pitchFamily="18" charset="0"/>
              <a:cs typeface="Times New Roman" panose="02020603050405020304" pitchFamily="18" charset="0"/>
            </a:endParaRPr>
          </a:p>
        </p:txBody>
      </p:sp>
      <p:sp>
        <p:nvSpPr>
          <p:cNvPr id="15" name="AutoShape 18"/>
          <p:cNvSpPr>
            <a:spLocks noChangeArrowheads="1"/>
          </p:cNvSpPr>
          <p:nvPr/>
        </p:nvSpPr>
        <p:spPr bwMode="gray">
          <a:xfrm>
            <a:off x="1508265" y="3083058"/>
            <a:ext cx="2484320" cy="479875"/>
          </a:xfrm>
          <a:prstGeom prst="roundRect">
            <a:avLst>
              <a:gd name="adj" fmla="val 50000"/>
            </a:avLst>
          </a:prstGeom>
          <a:solidFill>
            <a:schemeClr val="tx2"/>
          </a:solidFill>
          <a:ln w="9525">
            <a:noFill/>
            <a:round/>
            <a:headEnd/>
            <a:tailEnd/>
          </a:ln>
          <a:effectLst/>
        </p:spPr>
        <p:txBody>
          <a:bodyPr wrap="none" anchor="ctr"/>
          <a:lstStyle/>
          <a:p>
            <a:pPr algn="ctr">
              <a:defRPr/>
            </a:pPr>
            <a:r>
              <a:rPr lang="en-US" altLang="zh-CN" sz="3200" b="1" dirty="0" err="1">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Mở</a:t>
            </a: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200" b="1" dirty="0" err="1">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đầu</a:t>
            </a:r>
            <a:endPar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6" name="Text Box 10"/>
          <p:cNvSpPr txBox="1">
            <a:spLocks noChangeArrowheads="1"/>
          </p:cNvSpPr>
          <p:nvPr/>
        </p:nvSpPr>
        <p:spPr bwMode="auto">
          <a:xfrm>
            <a:off x="1296718" y="3758370"/>
            <a:ext cx="2831263" cy="2262247"/>
          </a:xfrm>
          <a:prstGeom prst="rect">
            <a:avLst/>
          </a:prstGeom>
          <a:noFill/>
          <a:ln w="9525">
            <a:noFill/>
            <a:miter lim="800000"/>
            <a:headEnd/>
            <a:tailEnd/>
          </a:ln>
        </p:spPr>
        <p:txBody>
          <a:bodyPr wrap="square" lIns="60944" tIns="30472" rIns="60944" bIns="30472">
            <a:noAutofit/>
          </a:bodyPr>
          <a:lstStyle/>
          <a:p>
            <a:pPr lvl="0" algn="ctr">
              <a:defRPr/>
            </a:pPr>
            <a:r>
              <a:rPr lang="vi-VN" sz="2800" dirty="0">
                <a:latin typeface="Times New Roman" panose="02020603050405020304" pitchFamily="18" charset="0"/>
                <a:cs typeface="Times New Roman" panose="02020603050405020304" pitchFamily="18" charset="0"/>
              </a:rPr>
              <a:t>Tác giả đánh giá về hai câu đầu bài ca dao ở đoạn (2) và (3):</a:t>
            </a:r>
            <a:r>
              <a:rPr lang="x-none" sz="2800" dirty="0">
                <a:latin typeface="Times New Roman" panose="02020603050405020304" pitchFamily="18" charset="0"/>
                <a:cs typeface="Times New Roman" panose="02020603050405020304" pitchFamily="18" charset="0"/>
              </a:rPr>
              <a:t> </a:t>
            </a:r>
            <a:endParaRPr lang="zh-CN" altLang="en-US" sz="2800" dirty="0">
              <a:solidFill>
                <a:schemeClr val="tx1">
                  <a:lumMod val="50000"/>
                  <a:lumOff val="50000"/>
                </a:schemeClr>
              </a:solidFill>
              <a:latin typeface="Times New Roman" panose="02020603050405020304" pitchFamily="18" charset="0"/>
              <a:ea typeface="微软雅黑" pitchFamily="34" charset="-122"/>
              <a:cs typeface="Times New Roman" panose="02020603050405020304" pitchFamily="18" charset="0"/>
            </a:endParaRPr>
          </a:p>
        </p:txBody>
      </p:sp>
      <p:sp>
        <p:nvSpPr>
          <p:cNvPr id="17" name="Text Box 10"/>
          <p:cNvSpPr txBox="1">
            <a:spLocks noChangeArrowheads="1"/>
          </p:cNvSpPr>
          <p:nvPr/>
        </p:nvSpPr>
        <p:spPr bwMode="auto">
          <a:xfrm>
            <a:off x="4791599" y="3375172"/>
            <a:ext cx="2593029" cy="2262247"/>
          </a:xfrm>
          <a:prstGeom prst="rect">
            <a:avLst/>
          </a:prstGeom>
          <a:noFill/>
          <a:ln w="9525">
            <a:noFill/>
            <a:miter lim="800000"/>
            <a:headEnd/>
            <a:tailEnd/>
          </a:ln>
        </p:spPr>
        <p:txBody>
          <a:bodyPr wrap="square" lIns="60944" tIns="30472" rIns="60944" bIns="30472">
            <a:noAutofit/>
          </a:bodyPr>
          <a:lstStyle/>
          <a:p>
            <a:pPr algn="just"/>
            <a:r>
              <a:rPr lang="vi-VN" sz="2800" dirty="0">
                <a:latin typeface="Times New Roman" panose="02020603050405020304" pitchFamily="18" charset="0"/>
                <a:cs typeface="Times New Roman" panose="02020603050405020304" pitchFamily="18" charset="0"/>
              </a:rPr>
              <a:t>Nêu ý kiến “ngay từ hai câu đầu, hình ảnh cô gái đi thăm đồng đã xuất hiện rõ nét và sống động”.</a:t>
            </a:r>
            <a:endParaRPr lang="x-none" sz="2800" dirty="0">
              <a:latin typeface="Times New Roman" panose="02020603050405020304" pitchFamily="18" charset="0"/>
              <a:cs typeface="Times New Roman" panose="02020603050405020304" pitchFamily="18" charset="0"/>
            </a:endParaRPr>
          </a:p>
        </p:txBody>
      </p:sp>
      <p:sp>
        <p:nvSpPr>
          <p:cNvPr id="18" name="Text Box 10"/>
          <p:cNvSpPr txBox="1">
            <a:spLocks noChangeArrowheads="1"/>
          </p:cNvSpPr>
          <p:nvPr/>
        </p:nvSpPr>
        <p:spPr bwMode="auto">
          <a:xfrm>
            <a:off x="7937016" y="2646509"/>
            <a:ext cx="3370321" cy="2616867"/>
          </a:xfrm>
          <a:prstGeom prst="rect">
            <a:avLst/>
          </a:prstGeom>
          <a:noFill/>
          <a:ln w="9525">
            <a:noFill/>
            <a:miter lim="800000"/>
            <a:headEnd/>
            <a:tailEnd/>
          </a:ln>
        </p:spPr>
        <p:txBody>
          <a:bodyPr wrap="square" lIns="60944" tIns="30472" rIns="60944" bIns="30472">
            <a:noAutofit/>
          </a:bodyPr>
          <a:lstStyle/>
          <a:p>
            <a:pPr algn="just"/>
            <a:r>
              <a:rPr lang="vi-VN" sz="2800" dirty="0">
                <a:latin typeface="Times New Roman" panose="02020603050405020304" pitchFamily="18" charset="0"/>
                <a:cs typeface="Times New Roman" panose="02020603050405020304" pitchFamily="18" charset="0"/>
              </a:rPr>
              <a:t>Nêu ý kiến: Hai câu đầu đều không có chủ ngữ khiến cho người nghe, người đọc đồng cảm với cô gái, và cảm nhận rõ hơn về sự mênh mông bát ngát của cánh đồng.</a:t>
            </a:r>
            <a:endParaRPr lang="x-none" sz="2800" dirty="0">
              <a:latin typeface="Times New Roman" panose="02020603050405020304" pitchFamily="18" charset="0"/>
              <a:cs typeface="Times New Roman" panose="02020603050405020304" pitchFamily="18" charset="0"/>
            </a:endParaRPr>
          </a:p>
        </p:txBody>
      </p:sp>
      <p:sp>
        <p:nvSpPr>
          <p:cNvPr id="19" name="标题 18"/>
          <p:cNvSpPr>
            <a:spLocks noGrp="1"/>
          </p:cNvSpPr>
          <p:nvPr>
            <p:ph type="title"/>
          </p:nvPr>
        </p:nvSpPr>
        <p:spPr>
          <a:xfrm>
            <a:off x="1220474" y="505166"/>
            <a:ext cx="10515600" cy="632402"/>
          </a:xfrm>
        </p:spPr>
        <p:txBody>
          <a:bodyPr>
            <a:normAutofit/>
          </a:bodyPr>
          <a:lstStyle/>
          <a:p>
            <a:r>
              <a:rPr lang="en-US" altLang="zh-CN" dirty="0">
                <a:latin typeface="Times New Roman" panose="02020603050405020304" pitchFamily="18" charset="0"/>
                <a:cs typeface="Times New Roman" panose="02020603050405020304" pitchFamily="18" charset="0"/>
              </a:rPr>
              <a:t>a. Hai </a:t>
            </a:r>
            <a:r>
              <a:rPr lang="en-US" altLang="zh-CN" dirty="0" err="1">
                <a:latin typeface="Times New Roman" panose="02020603050405020304" pitchFamily="18" charset="0"/>
                <a:cs typeface="Times New Roman" panose="02020603050405020304" pitchFamily="18" charset="0"/>
              </a:rPr>
              <a:t>câu</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đầu</a:t>
            </a: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589698"/>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outVertical)">
                                      <p:cBhvr>
                                        <p:cTn id="7" dur="500"/>
                                        <p:tgtEl>
                                          <p:spTgt spid="1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500"/>
                                        <p:tgtEl>
                                          <p:spTgt spid="14"/>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outVertical)">
                                      <p:cBhvr>
                                        <p:cTn id="23" dur="500"/>
                                        <p:tgtEl>
                                          <p:spTgt spid="10"/>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up)">
                                      <p:cBhvr>
                                        <p:cTn id="26" dur="500"/>
                                        <p:tgtEl>
                                          <p:spTgt spid="9"/>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down)">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par>
                                <p:cTn id="35" presetID="16" presetClass="entr" presetSubtype="37"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outVertical)">
                                      <p:cBhvr>
                                        <p:cTn id="37" dur="500"/>
                                        <p:tgtEl>
                                          <p:spTgt spid="12"/>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up)">
                                      <p:cBhvr>
                                        <p:cTn id="40" dur="500"/>
                                        <p:tgtEl>
                                          <p:spTgt spid="11"/>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87145-8D1F-E042-9585-EF5A98C1C66C}"/>
              </a:ext>
            </a:extLst>
          </p:cNvPr>
          <p:cNvSpPr>
            <a:spLocks noGrp="1"/>
          </p:cNvSpPr>
          <p:nvPr>
            <p:ph type="title"/>
          </p:nvPr>
        </p:nvSpPr>
        <p:spPr>
          <a:xfrm>
            <a:off x="1378089" y="482720"/>
            <a:ext cx="10515600" cy="632402"/>
          </a:xfrm>
        </p:spPr>
        <p:txBody>
          <a:bodyPr>
            <a:noAutofit/>
          </a:bodyPr>
          <a:lstStyle/>
          <a:p>
            <a:r>
              <a:rPr lang="x-none" sz="4000" dirty="0">
                <a:latin typeface="Times New Roman" panose="02020603050405020304" pitchFamily="18" charset="0"/>
                <a:cs typeface="Times New Roman" panose="02020603050405020304" pitchFamily="18" charset="0"/>
              </a:rPr>
              <a:t>b. Hai câu cuối</a:t>
            </a:r>
          </a:p>
        </p:txBody>
      </p:sp>
      <p:sp>
        <p:nvSpPr>
          <p:cNvPr id="5" name="Freeform 4">
            <a:extLst>
              <a:ext uri="{FF2B5EF4-FFF2-40B4-BE49-F238E27FC236}">
                <a16:creationId xmlns:a16="http://schemas.microsoft.com/office/drawing/2014/main" id="{4353087F-905A-AD4E-A5B1-016AD31AC7CD}"/>
              </a:ext>
            </a:extLst>
          </p:cNvPr>
          <p:cNvSpPr/>
          <p:nvPr/>
        </p:nvSpPr>
        <p:spPr>
          <a:xfrm>
            <a:off x="479236" y="2739685"/>
            <a:ext cx="2829689" cy="1414844"/>
          </a:xfrm>
          <a:custGeom>
            <a:avLst/>
            <a:gdLst>
              <a:gd name="connsiteX0" fmla="*/ 0 w 2829689"/>
              <a:gd name="connsiteY0" fmla="*/ 141484 h 1414844"/>
              <a:gd name="connsiteX1" fmla="*/ 141484 w 2829689"/>
              <a:gd name="connsiteY1" fmla="*/ 0 h 1414844"/>
              <a:gd name="connsiteX2" fmla="*/ 2688205 w 2829689"/>
              <a:gd name="connsiteY2" fmla="*/ 0 h 1414844"/>
              <a:gd name="connsiteX3" fmla="*/ 2829689 w 2829689"/>
              <a:gd name="connsiteY3" fmla="*/ 141484 h 1414844"/>
              <a:gd name="connsiteX4" fmla="*/ 2829689 w 2829689"/>
              <a:gd name="connsiteY4" fmla="*/ 1273360 h 1414844"/>
              <a:gd name="connsiteX5" fmla="*/ 2688205 w 2829689"/>
              <a:gd name="connsiteY5" fmla="*/ 1414844 h 1414844"/>
              <a:gd name="connsiteX6" fmla="*/ 141484 w 2829689"/>
              <a:gd name="connsiteY6" fmla="*/ 1414844 h 1414844"/>
              <a:gd name="connsiteX7" fmla="*/ 0 w 2829689"/>
              <a:gd name="connsiteY7" fmla="*/ 1273360 h 1414844"/>
              <a:gd name="connsiteX8" fmla="*/ 0 w 2829689"/>
              <a:gd name="connsiteY8" fmla="*/ 141484 h 141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9689" h="1414844">
                <a:moveTo>
                  <a:pt x="0" y="141484"/>
                </a:moveTo>
                <a:cubicBezTo>
                  <a:pt x="0" y="63345"/>
                  <a:pt x="63345" y="0"/>
                  <a:pt x="141484" y="0"/>
                </a:cubicBezTo>
                <a:lnTo>
                  <a:pt x="2688205" y="0"/>
                </a:lnTo>
                <a:cubicBezTo>
                  <a:pt x="2766344" y="0"/>
                  <a:pt x="2829689" y="63345"/>
                  <a:pt x="2829689" y="141484"/>
                </a:cubicBezTo>
                <a:lnTo>
                  <a:pt x="2829689" y="1273360"/>
                </a:lnTo>
                <a:cubicBezTo>
                  <a:pt x="2829689" y="1351499"/>
                  <a:pt x="2766344" y="1414844"/>
                  <a:pt x="2688205" y="1414844"/>
                </a:cubicBezTo>
                <a:lnTo>
                  <a:pt x="141484" y="1414844"/>
                </a:lnTo>
                <a:cubicBezTo>
                  <a:pt x="63345" y="1414844"/>
                  <a:pt x="0" y="1351499"/>
                  <a:pt x="0" y="1273360"/>
                </a:cubicBezTo>
                <a:lnTo>
                  <a:pt x="0" y="141484"/>
                </a:lnTo>
                <a:close/>
              </a:path>
            </a:pathLst>
          </a:custGeom>
          <a:solidFill>
            <a:schemeClr val="bg1"/>
          </a:solidFill>
          <a:ln>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6679" tIns="56679" rIns="56679" bIns="56679" numCol="1" spcCol="1270" anchor="ctr" anchorCtr="0">
            <a:noAutofit/>
          </a:bodyPr>
          <a:lstStyle/>
          <a:p>
            <a:pPr marL="0" lvl="0" indent="0" algn="ctr" defTabSz="1066800">
              <a:lnSpc>
                <a:spcPct val="90000"/>
              </a:lnSpc>
              <a:spcBef>
                <a:spcPct val="0"/>
              </a:spcBef>
              <a:spcAft>
                <a:spcPct val="35000"/>
              </a:spcAft>
              <a:buNone/>
            </a:pPr>
            <a:r>
              <a:rPr lang="en-US" sz="3600" b="1" kern="1200" dirty="0">
                <a:solidFill>
                  <a:srgbClr val="002060"/>
                </a:solidFill>
                <a:latin typeface="Times New Roman" panose="02020603050405020304" pitchFamily="18" charset="0"/>
                <a:cs typeface="Times New Roman" panose="02020603050405020304" pitchFamily="18" charset="0"/>
              </a:rPr>
              <a:t>HAI CÂ</a:t>
            </a:r>
            <a:r>
              <a:rPr lang="en-US" sz="3600" b="1" dirty="0">
                <a:solidFill>
                  <a:srgbClr val="002060"/>
                </a:solidFill>
                <a:latin typeface="Times New Roman" panose="02020603050405020304" pitchFamily="18" charset="0"/>
                <a:cs typeface="Times New Roman" panose="02020603050405020304" pitchFamily="18" charset="0"/>
              </a:rPr>
              <a:t>U</a:t>
            </a:r>
            <a:r>
              <a:rPr lang="en-US" sz="3600" b="1" kern="1200" dirty="0">
                <a:solidFill>
                  <a:srgbClr val="002060"/>
                </a:solidFill>
                <a:latin typeface="Times New Roman" panose="02020603050405020304" pitchFamily="18" charset="0"/>
                <a:cs typeface="Times New Roman" panose="02020603050405020304" pitchFamily="18" charset="0"/>
              </a:rPr>
              <a:t> CUỐI</a:t>
            </a:r>
          </a:p>
        </p:txBody>
      </p:sp>
      <p:sp>
        <p:nvSpPr>
          <p:cNvPr id="6" name="Freeform 5">
            <a:extLst>
              <a:ext uri="{FF2B5EF4-FFF2-40B4-BE49-F238E27FC236}">
                <a16:creationId xmlns:a16="http://schemas.microsoft.com/office/drawing/2014/main" id="{09F8C943-C0AB-A147-9E9F-2FA3633E1F87}"/>
              </a:ext>
            </a:extLst>
          </p:cNvPr>
          <p:cNvSpPr/>
          <p:nvPr/>
        </p:nvSpPr>
        <p:spPr>
          <a:xfrm rot="18770822">
            <a:off x="3042655" y="2813709"/>
            <a:ext cx="1664416" cy="46494"/>
          </a:xfrm>
          <a:custGeom>
            <a:avLst/>
            <a:gdLst>
              <a:gd name="connsiteX0" fmla="*/ 0 w 1664416"/>
              <a:gd name="connsiteY0" fmla="*/ 23247 h 46494"/>
              <a:gd name="connsiteX1" fmla="*/ 1664416 w 1664416"/>
              <a:gd name="connsiteY1" fmla="*/ 23247 h 46494"/>
            </a:gdLst>
            <a:ahLst/>
            <a:cxnLst>
              <a:cxn ang="0">
                <a:pos x="connsiteX0" y="connsiteY0"/>
              </a:cxn>
              <a:cxn ang="0">
                <a:pos x="connsiteX1" y="connsiteY1"/>
              </a:cxn>
            </a:cxnLst>
            <a:rect l="l" t="t" r="r" b="b"/>
            <a:pathLst>
              <a:path w="1664416" h="46494">
                <a:moveTo>
                  <a:pt x="0" y="23247"/>
                </a:moveTo>
                <a:lnTo>
                  <a:pt x="1664416" y="23247"/>
                </a:lnTo>
              </a:path>
            </a:pathLst>
          </a:custGeom>
          <a:noFill/>
          <a:ln w="57150"/>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803298" tIns="-18364" rIns="803298" bIns="-18363" numCol="1" spcCol="1270" anchor="ctr" anchorCtr="0">
            <a:noAutofit/>
          </a:bodyPr>
          <a:lstStyle/>
          <a:p>
            <a:pPr marL="0" lvl="0" indent="0" algn="ctr" defTabSz="266700">
              <a:lnSpc>
                <a:spcPct val="90000"/>
              </a:lnSpc>
              <a:spcBef>
                <a:spcPct val="0"/>
              </a:spcBef>
              <a:spcAft>
                <a:spcPct val="35000"/>
              </a:spcAft>
              <a:buNone/>
            </a:pPr>
            <a:endParaRPr lang="en-US" sz="600" kern="1200">
              <a:latin typeface="Times New Roman" panose="02020603050405020304" pitchFamily="18" charset="0"/>
              <a:cs typeface="Times New Roman" panose="02020603050405020304" pitchFamily="18" charset="0"/>
            </a:endParaRPr>
          </a:p>
        </p:txBody>
      </p:sp>
      <p:sp>
        <p:nvSpPr>
          <p:cNvPr id="7" name="Freeform 6">
            <a:extLst>
              <a:ext uri="{FF2B5EF4-FFF2-40B4-BE49-F238E27FC236}">
                <a16:creationId xmlns:a16="http://schemas.microsoft.com/office/drawing/2014/main" id="{FCCEFBAA-0D61-EC41-93B4-6ABA8803586C}"/>
              </a:ext>
            </a:extLst>
          </p:cNvPr>
          <p:cNvSpPr/>
          <p:nvPr/>
        </p:nvSpPr>
        <p:spPr>
          <a:xfrm>
            <a:off x="4440801" y="1519382"/>
            <a:ext cx="2829689" cy="1414844"/>
          </a:xfrm>
          <a:custGeom>
            <a:avLst/>
            <a:gdLst>
              <a:gd name="connsiteX0" fmla="*/ 0 w 2829689"/>
              <a:gd name="connsiteY0" fmla="*/ 141484 h 1414844"/>
              <a:gd name="connsiteX1" fmla="*/ 141484 w 2829689"/>
              <a:gd name="connsiteY1" fmla="*/ 0 h 1414844"/>
              <a:gd name="connsiteX2" fmla="*/ 2688205 w 2829689"/>
              <a:gd name="connsiteY2" fmla="*/ 0 h 1414844"/>
              <a:gd name="connsiteX3" fmla="*/ 2829689 w 2829689"/>
              <a:gd name="connsiteY3" fmla="*/ 141484 h 1414844"/>
              <a:gd name="connsiteX4" fmla="*/ 2829689 w 2829689"/>
              <a:gd name="connsiteY4" fmla="*/ 1273360 h 1414844"/>
              <a:gd name="connsiteX5" fmla="*/ 2688205 w 2829689"/>
              <a:gd name="connsiteY5" fmla="*/ 1414844 h 1414844"/>
              <a:gd name="connsiteX6" fmla="*/ 141484 w 2829689"/>
              <a:gd name="connsiteY6" fmla="*/ 1414844 h 1414844"/>
              <a:gd name="connsiteX7" fmla="*/ 0 w 2829689"/>
              <a:gd name="connsiteY7" fmla="*/ 1273360 h 1414844"/>
              <a:gd name="connsiteX8" fmla="*/ 0 w 2829689"/>
              <a:gd name="connsiteY8" fmla="*/ 141484 h 141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9689" h="1414844">
                <a:moveTo>
                  <a:pt x="0" y="141484"/>
                </a:moveTo>
                <a:cubicBezTo>
                  <a:pt x="0" y="63345"/>
                  <a:pt x="63345" y="0"/>
                  <a:pt x="141484" y="0"/>
                </a:cubicBezTo>
                <a:lnTo>
                  <a:pt x="2688205" y="0"/>
                </a:lnTo>
                <a:cubicBezTo>
                  <a:pt x="2766344" y="0"/>
                  <a:pt x="2829689" y="63345"/>
                  <a:pt x="2829689" y="141484"/>
                </a:cubicBezTo>
                <a:lnTo>
                  <a:pt x="2829689" y="1273360"/>
                </a:lnTo>
                <a:cubicBezTo>
                  <a:pt x="2829689" y="1351499"/>
                  <a:pt x="2766344" y="1414844"/>
                  <a:pt x="2688205" y="1414844"/>
                </a:cubicBezTo>
                <a:lnTo>
                  <a:pt x="141484" y="1414844"/>
                </a:lnTo>
                <a:cubicBezTo>
                  <a:pt x="63345" y="1414844"/>
                  <a:pt x="0" y="1351499"/>
                  <a:pt x="0" y="1273360"/>
                </a:cubicBezTo>
                <a:lnTo>
                  <a:pt x="0" y="141484"/>
                </a:lnTo>
                <a:close/>
              </a:path>
            </a:pathLst>
          </a:custGeom>
          <a:solidFill>
            <a:schemeClr val="bg1"/>
          </a:solidFill>
          <a:ln>
            <a:solidFill>
              <a:schemeClr val="tx1"/>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56679" tIns="56679" rIns="56679" bIns="56679" numCol="1" spcCol="1270" anchor="ctr" anchorCtr="0">
            <a:noAutofit/>
          </a:bodyPr>
          <a:lstStyle/>
          <a:p>
            <a:pPr marL="0" lvl="0" indent="0" algn="ctr" defTabSz="1066800">
              <a:lnSpc>
                <a:spcPct val="90000"/>
              </a:lnSpc>
              <a:spcBef>
                <a:spcPct val="0"/>
              </a:spcBef>
              <a:spcAft>
                <a:spcPct val="35000"/>
              </a:spcAft>
              <a:buNone/>
            </a:pPr>
            <a:r>
              <a:rPr lang="vi-VN" sz="2800" kern="1200" dirty="0">
                <a:solidFill>
                  <a:srgbClr val="002060"/>
                </a:solidFill>
                <a:latin typeface="Times New Roman" panose="02020603050405020304" pitchFamily="18" charset="0"/>
                <a:cs typeface="Times New Roman" panose="02020603050405020304" pitchFamily="18" charset="0"/>
              </a:rPr>
              <a:t>Dẫn dắt bằng kiểu kết cấu </a:t>
            </a:r>
            <a:r>
              <a:rPr lang="vi-VN" sz="2800" i="1" kern="1200" dirty="0">
                <a:solidFill>
                  <a:srgbClr val="002060"/>
                </a:solidFill>
                <a:latin typeface="Times New Roman" panose="02020603050405020304" pitchFamily="18" charset="0"/>
                <a:cs typeface="Times New Roman" panose="02020603050405020304" pitchFamily="18" charset="0"/>
              </a:rPr>
              <a:t>“nếu như…thì…”</a:t>
            </a:r>
            <a:endParaRPr lang="en-US" sz="2800" kern="1200" dirty="0">
              <a:solidFill>
                <a:srgbClr val="002060"/>
              </a:solidFill>
              <a:latin typeface="Times New Roman" panose="02020603050405020304" pitchFamily="18" charset="0"/>
              <a:cs typeface="Times New Roman" panose="02020603050405020304" pitchFamily="18" charset="0"/>
            </a:endParaRPr>
          </a:p>
        </p:txBody>
      </p:sp>
      <p:sp>
        <p:nvSpPr>
          <p:cNvPr id="8" name="Freeform 7">
            <a:extLst>
              <a:ext uri="{FF2B5EF4-FFF2-40B4-BE49-F238E27FC236}">
                <a16:creationId xmlns:a16="http://schemas.microsoft.com/office/drawing/2014/main" id="{09187ADE-83BD-6248-903E-0ADF044D9DAF}"/>
              </a:ext>
            </a:extLst>
          </p:cNvPr>
          <p:cNvSpPr/>
          <p:nvPr/>
        </p:nvSpPr>
        <p:spPr>
          <a:xfrm>
            <a:off x="7270490" y="2203557"/>
            <a:ext cx="1131875" cy="46494"/>
          </a:xfrm>
          <a:custGeom>
            <a:avLst/>
            <a:gdLst>
              <a:gd name="connsiteX0" fmla="*/ 0 w 1131875"/>
              <a:gd name="connsiteY0" fmla="*/ 23247 h 46494"/>
              <a:gd name="connsiteX1" fmla="*/ 1131875 w 1131875"/>
              <a:gd name="connsiteY1" fmla="*/ 23247 h 46494"/>
            </a:gdLst>
            <a:ahLst/>
            <a:cxnLst>
              <a:cxn ang="0">
                <a:pos x="connsiteX0" y="connsiteY0"/>
              </a:cxn>
              <a:cxn ang="0">
                <a:pos x="connsiteX1" y="connsiteY1"/>
              </a:cxn>
            </a:cxnLst>
            <a:rect l="l" t="t" r="r" b="b"/>
            <a:pathLst>
              <a:path w="1131875" h="46494">
                <a:moveTo>
                  <a:pt x="0" y="23247"/>
                </a:moveTo>
                <a:lnTo>
                  <a:pt x="1131875" y="23247"/>
                </a:lnTo>
              </a:path>
            </a:pathLst>
          </a:custGeom>
          <a:noFill/>
          <a:ln w="57150"/>
        </p:spPr>
        <p:style>
          <a:lnRef idx="2">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txBody>
          <a:bodyPr spcFirstLastPara="0" vert="horz" wrap="square" lIns="550341" tIns="-5050" rIns="550341" bIns="-5049" numCol="1" spcCol="1270" anchor="ctr" anchorCtr="0">
            <a:noAutofit/>
          </a:bodyPr>
          <a:lstStyle/>
          <a:p>
            <a:pPr marL="0" lvl="0" indent="0" algn="ctr" defTabSz="222250">
              <a:lnSpc>
                <a:spcPct val="90000"/>
              </a:lnSpc>
              <a:spcBef>
                <a:spcPct val="0"/>
              </a:spcBef>
              <a:spcAft>
                <a:spcPct val="35000"/>
              </a:spcAft>
              <a:buNone/>
            </a:pPr>
            <a:endParaRPr lang="en-US" sz="500" kern="1200">
              <a:latin typeface="Times New Roman" panose="02020603050405020304" pitchFamily="18" charset="0"/>
              <a:cs typeface="Times New Roman" panose="02020603050405020304" pitchFamily="18" charset="0"/>
            </a:endParaRPr>
          </a:p>
        </p:txBody>
      </p:sp>
      <p:sp>
        <p:nvSpPr>
          <p:cNvPr id="9" name="Freeform 8">
            <a:extLst>
              <a:ext uri="{FF2B5EF4-FFF2-40B4-BE49-F238E27FC236}">
                <a16:creationId xmlns:a16="http://schemas.microsoft.com/office/drawing/2014/main" id="{CC750105-0C52-244A-84D4-2B102CF49727}"/>
              </a:ext>
            </a:extLst>
          </p:cNvPr>
          <p:cNvSpPr/>
          <p:nvPr/>
        </p:nvSpPr>
        <p:spPr>
          <a:xfrm>
            <a:off x="8415934" y="1109193"/>
            <a:ext cx="2829689" cy="1414844"/>
          </a:xfrm>
          <a:custGeom>
            <a:avLst/>
            <a:gdLst>
              <a:gd name="connsiteX0" fmla="*/ 0 w 2829689"/>
              <a:gd name="connsiteY0" fmla="*/ 141484 h 1414844"/>
              <a:gd name="connsiteX1" fmla="*/ 141484 w 2829689"/>
              <a:gd name="connsiteY1" fmla="*/ 0 h 1414844"/>
              <a:gd name="connsiteX2" fmla="*/ 2688205 w 2829689"/>
              <a:gd name="connsiteY2" fmla="*/ 0 h 1414844"/>
              <a:gd name="connsiteX3" fmla="*/ 2829689 w 2829689"/>
              <a:gd name="connsiteY3" fmla="*/ 141484 h 1414844"/>
              <a:gd name="connsiteX4" fmla="*/ 2829689 w 2829689"/>
              <a:gd name="connsiteY4" fmla="*/ 1273360 h 1414844"/>
              <a:gd name="connsiteX5" fmla="*/ 2688205 w 2829689"/>
              <a:gd name="connsiteY5" fmla="*/ 1414844 h 1414844"/>
              <a:gd name="connsiteX6" fmla="*/ 141484 w 2829689"/>
              <a:gd name="connsiteY6" fmla="*/ 1414844 h 1414844"/>
              <a:gd name="connsiteX7" fmla="*/ 0 w 2829689"/>
              <a:gd name="connsiteY7" fmla="*/ 1273360 h 1414844"/>
              <a:gd name="connsiteX8" fmla="*/ 0 w 2829689"/>
              <a:gd name="connsiteY8" fmla="*/ 141484 h 141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9689" h="1414844">
                <a:moveTo>
                  <a:pt x="0" y="141484"/>
                </a:moveTo>
                <a:cubicBezTo>
                  <a:pt x="0" y="63345"/>
                  <a:pt x="63345" y="0"/>
                  <a:pt x="141484" y="0"/>
                </a:cubicBezTo>
                <a:lnTo>
                  <a:pt x="2688205" y="0"/>
                </a:lnTo>
                <a:cubicBezTo>
                  <a:pt x="2766344" y="0"/>
                  <a:pt x="2829689" y="63345"/>
                  <a:pt x="2829689" y="141484"/>
                </a:cubicBezTo>
                <a:lnTo>
                  <a:pt x="2829689" y="1273360"/>
                </a:lnTo>
                <a:cubicBezTo>
                  <a:pt x="2829689" y="1351499"/>
                  <a:pt x="2766344" y="1414844"/>
                  <a:pt x="2688205" y="1414844"/>
                </a:cubicBezTo>
                <a:lnTo>
                  <a:pt x="141484" y="1414844"/>
                </a:lnTo>
                <a:cubicBezTo>
                  <a:pt x="63345" y="1414844"/>
                  <a:pt x="0" y="1351499"/>
                  <a:pt x="0" y="1273360"/>
                </a:cubicBezTo>
                <a:lnTo>
                  <a:pt x="0" y="141484"/>
                </a:lnTo>
                <a:close/>
              </a:path>
            </a:pathLst>
          </a:custGeom>
          <a:solidFill>
            <a:schemeClr val="bg1"/>
          </a:solidFill>
          <a:ln>
            <a:solidFill>
              <a:schemeClr val="tx1"/>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56679" tIns="56679" rIns="56679" bIns="56679" numCol="1" spcCol="1270" anchor="ctr" anchorCtr="0">
            <a:noAutofit/>
          </a:bodyPr>
          <a:lstStyle/>
          <a:p>
            <a:pPr marL="0" lvl="0" indent="0" algn="ctr" defTabSz="1066800">
              <a:lnSpc>
                <a:spcPct val="90000"/>
              </a:lnSpc>
              <a:spcBef>
                <a:spcPct val="0"/>
              </a:spcBef>
              <a:spcAft>
                <a:spcPct val="35000"/>
              </a:spcAft>
              <a:buNone/>
            </a:pPr>
            <a:r>
              <a:rPr lang="vi-VN" sz="3200" i="1" kern="1200" dirty="0">
                <a:solidFill>
                  <a:srgbClr val="002060"/>
                </a:solidFill>
                <a:latin typeface="Times New Roman" panose="02020603050405020304" pitchFamily="18" charset="0"/>
                <a:cs typeface="Times New Roman" panose="02020603050405020304" pitchFamily="18" charset="0"/>
              </a:rPr>
              <a:t>=&gt;</a:t>
            </a:r>
            <a:r>
              <a:rPr lang="vi-VN" sz="3200" kern="1200" dirty="0">
                <a:solidFill>
                  <a:srgbClr val="002060"/>
                </a:solidFill>
                <a:latin typeface="Times New Roman" panose="02020603050405020304" pitchFamily="18" charset="0"/>
                <a:cs typeface="Times New Roman" panose="02020603050405020304" pitchFamily="18" charset="0"/>
              </a:rPr>
              <a:t> rất tự nhiên , thuyết phục.</a:t>
            </a:r>
            <a:endParaRPr lang="en-US" sz="3200" kern="1200" dirty="0">
              <a:solidFill>
                <a:srgbClr val="002060"/>
              </a:solidFill>
              <a:latin typeface="Times New Roman" panose="02020603050405020304" pitchFamily="18" charset="0"/>
              <a:cs typeface="Times New Roman" panose="02020603050405020304" pitchFamily="18" charset="0"/>
            </a:endParaRPr>
          </a:p>
        </p:txBody>
      </p:sp>
      <p:sp>
        <p:nvSpPr>
          <p:cNvPr id="10" name="Freeform 9">
            <a:extLst>
              <a:ext uri="{FF2B5EF4-FFF2-40B4-BE49-F238E27FC236}">
                <a16:creationId xmlns:a16="http://schemas.microsoft.com/office/drawing/2014/main" id="{58515408-FCDA-A949-8B49-9969BF87A4FC}"/>
              </a:ext>
            </a:extLst>
          </p:cNvPr>
          <p:cNvSpPr/>
          <p:nvPr/>
        </p:nvSpPr>
        <p:spPr>
          <a:xfrm rot="2829178">
            <a:off x="3042655" y="4034012"/>
            <a:ext cx="1664416" cy="46494"/>
          </a:xfrm>
          <a:custGeom>
            <a:avLst/>
            <a:gdLst>
              <a:gd name="connsiteX0" fmla="*/ 0 w 1664416"/>
              <a:gd name="connsiteY0" fmla="*/ 23247 h 46494"/>
              <a:gd name="connsiteX1" fmla="*/ 1664416 w 1664416"/>
              <a:gd name="connsiteY1" fmla="*/ 23247 h 46494"/>
            </a:gdLst>
            <a:ahLst/>
            <a:cxnLst>
              <a:cxn ang="0">
                <a:pos x="connsiteX0" y="connsiteY0"/>
              </a:cxn>
              <a:cxn ang="0">
                <a:pos x="connsiteX1" y="connsiteY1"/>
              </a:cxn>
            </a:cxnLst>
            <a:rect l="l" t="t" r="r" b="b"/>
            <a:pathLst>
              <a:path w="1664416" h="46494">
                <a:moveTo>
                  <a:pt x="0" y="23247"/>
                </a:moveTo>
                <a:lnTo>
                  <a:pt x="1664416" y="23247"/>
                </a:lnTo>
              </a:path>
            </a:pathLst>
          </a:custGeom>
          <a:noFill/>
          <a:ln w="57150"/>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803298" tIns="-18364" rIns="803298" bIns="-18363" numCol="1" spcCol="1270" anchor="ctr" anchorCtr="0">
            <a:noAutofit/>
          </a:bodyPr>
          <a:lstStyle/>
          <a:p>
            <a:pPr marL="0" lvl="0" indent="0" algn="ctr" defTabSz="266700">
              <a:lnSpc>
                <a:spcPct val="90000"/>
              </a:lnSpc>
              <a:spcBef>
                <a:spcPct val="0"/>
              </a:spcBef>
              <a:spcAft>
                <a:spcPct val="35000"/>
              </a:spcAft>
              <a:buNone/>
            </a:pPr>
            <a:endParaRPr lang="en-US" sz="600" kern="1200">
              <a:latin typeface="Times New Roman" panose="02020603050405020304" pitchFamily="18" charset="0"/>
              <a:cs typeface="Times New Roman" panose="02020603050405020304" pitchFamily="18" charset="0"/>
            </a:endParaRPr>
          </a:p>
        </p:txBody>
      </p:sp>
      <p:sp>
        <p:nvSpPr>
          <p:cNvPr id="11" name="Freeform 10">
            <a:extLst>
              <a:ext uri="{FF2B5EF4-FFF2-40B4-BE49-F238E27FC236}">
                <a16:creationId xmlns:a16="http://schemas.microsoft.com/office/drawing/2014/main" id="{E3E5618E-77B4-9F4A-950E-44C32A75F966}"/>
              </a:ext>
            </a:extLst>
          </p:cNvPr>
          <p:cNvSpPr/>
          <p:nvPr/>
        </p:nvSpPr>
        <p:spPr>
          <a:xfrm>
            <a:off x="4440801" y="3959989"/>
            <a:ext cx="2829689" cy="1414844"/>
          </a:xfrm>
          <a:custGeom>
            <a:avLst/>
            <a:gdLst>
              <a:gd name="connsiteX0" fmla="*/ 0 w 2829689"/>
              <a:gd name="connsiteY0" fmla="*/ 141484 h 1414844"/>
              <a:gd name="connsiteX1" fmla="*/ 141484 w 2829689"/>
              <a:gd name="connsiteY1" fmla="*/ 0 h 1414844"/>
              <a:gd name="connsiteX2" fmla="*/ 2688205 w 2829689"/>
              <a:gd name="connsiteY2" fmla="*/ 0 h 1414844"/>
              <a:gd name="connsiteX3" fmla="*/ 2829689 w 2829689"/>
              <a:gd name="connsiteY3" fmla="*/ 141484 h 1414844"/>
              <a:gd name="connsiteX4" fmla="*/ 2829689 w 2829689"/>
              <a:gd name="connsiteY4" fmla="*/ 1273360 h 1414844"/>
              <a:gd name="connsiteX5" fmla="*/ 2688205 w 2829689"/>
              <a:gd name="connsiteY5" fmla="*/ 1414844 h 1414844"/>
              <a:gd name="connsiteX6" fmla="*/ 141484 w 2829689"/>
              <a:gd name="connsiteY6" fmla="*/ 1414844 h 1414844"/>
              <a:gd name="connsiteX7" fmla="*/ 0 w 2829689"/>
              <a:gd name="connsiteY7" fmla="*/ 1273360 h 1414844"/>
              <a:gd name="connsiteX8" fmla="*/ 0 w 2829689"/>
              <a:gd name="connsiteY8" fmla="*/ 141484 h 141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9689" h="1414844">
                <a:moveTo>
                  <a:pt x="0" y="141484"/>
                </a:moveTo>
                <a:cubicBezTo>
                  <a:pt x="0" y="63345"/>
                  <a:pt x="63345" y="0"/>
                  <a:pt x="141484" y="0"/>
                </a:cubicBezTo>
                <a:lnTo>
                  <a:pt x="2688205" y="0"/>
                </a:lnTo>
                <a:cubicBezTo>
                  <a:pt x="2766344" y="0"/>
                  <a:pt x="2829689" y="63345"/>
                  <a:pt x="2829689" y="141484"/>
                </a:cubicBezTo>
                <a:lnTo>
                  <a:pt x="2829689" y="1273360"/>
                </a:lnTo>
                <a:cubicBezTo>
                  <a:pt x="2829689" y="1351499"/>
                  <a:pt x="2766344" y="1414844"/>
                  <a:pt x="2688205" y="1414844"/>
                </a:cubicBezTo>
                <a:lnTo>
                  <a:pt x="141484" y="1414844"/>
                </a:lnTo>
                <a:cubicBezTo>
                  <a:pt x="63345" y="1414844"/>
                  <a:pt x="0" y="1351499"/>
                  <a:pt x="0" y="1273360"/>
                </a:cubicBezTo>
                <a:lnTo>
                  <a:pt x="0" y="141484"/>
                </a:lnTo>
                <a:close/>
              </a:path>
            </a:pathLst>
          </a:custGeom>
          <a:solidFill>
            <a:schemeClr val="bg1"/>
          </a:solidFill>
          <a:ln>
            <a:solidFill>
              <a:schemeClr val="tx1"/>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59219" tIns="59219" rIns="59219" bIns="59219" numCol="1" spcCol="1270" anchor="ctr" anchorCtr="0">
            <a:noAutofit/>
          </a:bodyPr>
          <a:lstStyle/>
          <a:p>
            <a:pPr marL="0" lvl="0" indent="0" algn="ctr" defTabSz="1244600">
              <a:lnSpc>
                <a:spcPct val="90000"/>
              </a:lnSpc>
              <a:spcBef>
                <a:spcPct val="0"/>
              </a:spcBef>
              <a:spcAft>
                <a:spcPct val="35000"/>
              </a:spcAft>
              <a:buNone/>
            </a:pPr>
            <a:r>
              <a:rPr lang="vi-VN" sz="3600" kern="1200" dirty="0">
                <a:solidFill>
                  <a:srgbClr val="002060"/>
                </a:solidFill>
                <a:latin typeface="Times New Roman" panose="02020603050405020304" pitchFamily="18" charset="0"/>
                <a:cs typeface="Times New Roman" panose="02020603050405020304" pitchFamily="18" charset="0"/>
              </a:rPr>
              <a:t>Nêu ý kiến</a:t>
            </a:r>
            <a:endParaRPr lang="en-US" sz="3600" kern="1200" dirty="0">
              <a:solidFill>
                <a:srgbClr val="002060"/>
              </a:solidFill>
              <a:latin typeface="Times New Roman" panose="02020603050405020304" pitchFamily="18" charset="0"/>
              <a:cs typeface="Times New Roman" panose="02020603050405020304" pitchFamily="18" charset="0"/>
            </a:endParaRPr>
          </a:p>
        </p:txBody>
      </p:sp>
      <p:sp>
        <p:nvSpPr>
          <p:cNvPr id="12" name="Freeform 11">
            <a:extLst>
              <a:ext uri="{FF2B5EF4-FFF2-40B4-BE49-F238E27FC236}">
                <a16:creationId xmlns:a16="http://schemas.microsoft.com/office/drawing/2014/main" id="{DC41D28A-333E-5E4B-8CB3-C77E89460AD0}"/>
              </a:ext>
            </a:extLst>
          </p:cNvPr>
          <p:cNvSpPr/>
          <p:nvPr/>
        </p:nvSpPr>
        <p:spPr>
          <a:xfrm rot="19457599">
            <a:off x="7139473" y="4237396"/>
            <a:ext cx="1393909" cy="46494"/>
          </a:xfrm>
          <a:custGeom>
            <a:avLst/>
            <a:gdLst>
              <a:gd name="connsiteX0" fmla="*/ 0 w 1393909"/>
              <a:gd name="connsiteY0" fmla="*/ 23247 h 46494"/>
              <a:gd name="connsiteX1" fmla="*/ 1393909 w 1393909"/>
              <a:gd name="connsiteY1" fmla="*/ 23247 h 46494"/>
            </a:gdLst>
            <a:ahLst/>
            <a:cxnLst>
              <a:cxn ang="0">
                <a:pos x="connsiteX0" y="connsiteY0"/>
              </a:cxn>
              <a:cxn ang="0">
                <a:pos x="connsiteX1" y="connsiteY1"/>
              </a:cxn>
            </a:cxnLst>
            <a:rect l="l" t="t" r="r" b="b"/>
            <a:pathLst>
              <a:path w="1393909" h="46494">
                <a:moveTo>
                  <a:pt x="0" y="23247"/>
                </a:moveTo>
                <a:lnTo>
                  <a:pt x="1393909" y="23247"/>
                </a:lnTo>
              </a:path>
            </a:pathLst>
          </a:custGeom>
          <a:noFill/>
          <a:ln w="57150"/>
        </p:spPr>
        <p:style>
          <a:lnRef idx="2">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txBody>
          <a:bodyPr spcFirstLastPara="0" vert="horz" wrap="square" lIns="674806" tIns="-11600" rIns="674807" bIns="-11602" numCol="1" spcCol="1270" anchor="ctr" anchorCtr="0">
            <a:noAutofit/>
          </a:bodyPr>
          <a:lstStyle/>
          <a:p>
            <a:pPr marL="0" lvl="0" indent="0" algn="ctr" defTabSz="222250">
              <a:lnSpc>
                <a:spcPct val="90000"/>
              </a:lnSpc>
              <a:spcBef>
                <a:spcPct val="0"/>
              </a:spcBef>
              <a:spcAft>
                <a:spcPct val="35000"/>
              </a:spcAft>
              <a:buNone/>
            </a:pPr>
            <a:endParaRPr lang="en-US" sz="500" kern="1200">
              <a:latin typeface="Times New Roman" panose="02020603050405020304" pitchFamily="18" charset="0"/>
              <a:cs typeface="Times New Roman" panose="02020603050405020304" pitchFamily="18" charset="0"/>
            </a:endParaRPr>
          </a:p>
        </p:txBody>
      </p:sp>
      <p:sp>
        <p:nvSpPr>
          <p:cNvPr id="13" name="Freeform 12">
            <a:extLst>
              <a:ext uri="{FF2B5EF4-FFF2-40B4-BE49-F238E27FC236}">
                <a16:creationId xmlns:a16="http://schemas.microsoft.com/office/drawing/2014/main" id="{1186D3CD-AAB8-D545-A62E-9E780557061B}"/>
              </a:ext>
            </a:extLst>
          </p:cNvPr>
          <p:cNvSpPr/>
          <p:nvPr/>
        </p:nvSpPr>
        <p:spPr>
          <a:xfrm>
            <a:off x="8402366" y="2649027"/>
            <a:ext cx="3310398" cy="1912270"/>
          </a:xfrm>
          <a:custGeom>
            <a:avLst/>
            <a:gdLst>
              <a:gd name="connsiteX0" fmla="*/ 0 w 2829689"/>
              <a:gd name="connsiteY0" fmla="*/ 141484 h 1414844"/>
              <a:gd name="connsiteX1" fmla="*/ 141484 w 2829689"/>
              <a:gd name="connsiteY1" fmla="*/ 0 h 1414844"/>
              <a:gd name="connsiteX2" fmla="*/ 2688205 w 2829689"/>
              <a:gd name="connsiteY2" fmla="*/ 0 h 1414844"/>
              <a:gd name="connsiteX3" fmla="*/ 2829689 w 2829689"/>
              <a:gd name="connsiteY3" fmla="*/ 141484 h 1414844"/>
              <a:gd name="connsiteX4" fmla="*/ 2829689 w 2829689"/>
              <a:gd name="connsiteY4" fmla="*/ 1273360 h 1414844"/>
              <a:gd name="connsiteX5" fmla="*/ 2688205 w 2829689"/>
              <a:gd name="connsiteY5" fmla="*/ 1414844 h 1414844"/>
              <a:gd name="connsiteX6" fmla="*/ 141484 w 2829689"/>
              <a:gd name="connsiteY6" fmla="*/ 1414844 h 1414844"/>
              <a:gd name="connsiteX7" fmla="*/ 0 w 2829689"/>
              <a:gd name="connsiteY7" fmla="*/ 1273360 h 1414844"/>
              <a:gd name="connsiteX8" fmla="*/ 0 w 2829689"/>
              <a:gd name="connsiteY8" fmla="*/ 141484 h 141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9689" h="1414844">
                <a:moveTo>
                  <a:pt x="0" y="141484"/>
                </a:moveTo>
                <a:cubicBezTo>
                  <a:pt x="0" y="63345"/>
                  <a:pt x="63345" y="0"/>
                  <a:pt x="141484" y="0"/>
                </a:cubicBezTo>
                <a:lnTo>
                  <a:pt x="2688205" y="0"/>
                </a:lnTo>
                <a:cubicBezTo>
                  <a:pt x="2766344" y="0"/>
                  <a:pt x="2829689" y="63345"/>
                  <a:pt x="2829689" y="141484"/>
                </a:cubicBezTo>
                <a:lnTo>
                  <a:pt x="2829689" y="1273360"/>
                </a:lnTo>
                <a:cubicBezTo>
                  <a:pt x="2829689" y="1351499"/>
                  <a:pt x="2766344" y="1414844"/>
                  <a:pt x="2688205" y="1414844"/>
                </a:cubicBezTo>
                <a:lnTo>
                  <a:pt x="141484" y="1414844"/>
                </a:lnTo>
                <a:cubicBezTo>
                  <a:pt x="63345" y="1414844"/>
                  <a:pt x="0" y="1351499"/>
                  <a:pt x="0" y="1273360"/>
                </a:cubicBezTo>
                <a:lnTo>
                  <a:pt x="0" y="141484"/>
                </a:lnTo>
                <a:close/>
              </a:path>
            </a:pathLst>
          </a:custGeom>
          <a:solidFill>
            <a:schemeClr val="bg1"/>
          </a:solidFill>
          <a:ln>
            <a:solidFill>
              <a:schemeClr val="tx1"/>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56679" tIns="56679" rIns="56679" bIns="56679" numCol="1" spcCol="1270" anchor="ctr" anchorCtr="0">
            <a:noAutofit/>
          </a:bodyPr>
          <a:lstStyle/>
          <a:p>
            <a:pPr marL="0" lvl="0" indent="0" algn="ctr" defTabSz="1066800">
              <a:lnSpc>
                <a:spcPct val="90000"/>
              </a:lnSpc>
              <a:spcBef>
                <a:spcPct val="0"/>
              </a:spcBef>
              <a:spcAft>
                <a:spcPct val="35000"/>
              </a:spcAft>
              <a:buNone/>
            </a:pPr>
            <a:r>
              <a:rPr lang="vi-VN" sz="2800" i="1" kern="1200" dirty="0">
                <a:solidFill>
                  <a:srgbClr val="002060"/>
                </a:solidFill>
                <a:latin typeface="Times New Roman" panose="02020603050405020304" pitchFamily="18" charset="0"/>
                <a:cs typeface="Times New Roman" panose="02020603050405020304" pitchFamily="18" charset="0"/>
              </a:rPr>
              <a:t>“tập trung ngắm nhìn, quan sát và đặc tả riêng một “chẽn lúa đòng đòng”</a:t>
            </a:r>
            <a:endParaRPr lang="x-none" sz="2800" kern="1200" dirty="0">
              <a:solidFill>
                <a:srgbClr val="002060"/>
              </a:solidFill>
              <a:latin typeface="Times New Roman" panose="02020603050405020304" pitchFamily="18" charset="0"/>
              <a:cs typeface="Times New Roman" panose="02020603050405020304" pitchFamily="18" charset="0"/>
            </a:endParaRPr>
          </a:p>
        </p:txBody>
      </p:sp>
      <p:sp>
        <p:nvSpPr>
          <p:cNvPr id="14" name="Freeform 13">
            <a:extLst>
              <a:ext uri="{FF2B5EF4-FFF2-40B4-BE49-F238E27FC236}">
                <a16:creationId xmlns:a16="http://schemas.microsoft.com/office/drawing/2014/main" id="{0E9E931E-0C54-F045-8C5F-88E4763C5337}"/>
              </a:ext>
            </a:extLst>
          </p:cNvPr>
          <p:cNvSpPr/>
          <p:nvPr/>
        </p:nvSpPr>
        <p:spPr>
          <a:xfrm rot="2142401">
            <a:off x="7139473" y="5050932"/>
            <a:ext cx="1393909" cy="46494"/>
          </a:xfrm>
          <a:custGeom>
            <a:avLst/>
            <a:gdLst>
              <a:gd name="connsiteX0" fmla="*/ 0 w 1393909"/>
              <a:gd name="connsiteY0" fmla="*/ 23247 h 46494"/>
              <a:gd name="connsiteX1" fmla="*/ 1393909 w 1393909"/>
              <a:gd name="connsiteY1" fmla="*/ 23247 h 46494"/>
            </a:gdLst>
            <a:ahLst/>
            <a:cxnLst>
              <a:cxn ang="0">
                <a:pos x="connsiteX0" y="connsiteY0"/>
              </a:cxn>
              <a:cxn ang="0">
                <a:pos x="connsiteX1" y="connsiteY1"/>
              </a:cxn>
            </a:cxnLst>
            <a:rect l="l" t="t" r="r" b="b"/>
            <a:pathLst>
              <a:path w="1393909" h="46494">
                <a:moveTo>
                  <a:pt x="0" y="23247"/>
                </a:moveTo>
                <a:lnTo>
                  <a:pt x="1393909" y="23247"/>
                </a:lnTo>
              </a:path>
            </a:pathLst>
          </a:custGeom>
          <a:noFill/>
          <a:ln w="57150"/>
        </p:spPr>
        <p:style>
          <a:lnRef idx="2">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txBody>
          <a:bodyPr spcFirstLastPara="0" vert="horz" wrap="square" lIns="674806" tIns="-11602" rIns="674807" bIns="-11600" numCol="1" spcCol="1270" anchor="ctr" anchorCtr="0">
            <a:noAutofit/>
          </a:bodyPr>
          <a:lstStyle/>
          <a:p>
            <a:pPr marL="0" lvl="0" indent="0" algn="ctr" defTabSz="222250">
              <a:lnSpc>
                <a:spcPct val="90000"/>
              </a:lnSpc>
              <a:spcBef>
                <a:spcPct val="0"/>
              </a:spcBef>
              <a:spcAft>
                <a:spcPct val="35000"/>
              </a:spcAft>
              <a:buNone/>
            </a:pPr>
            <a:endParaRPr lang="en-US" sz="500" kern="1200">
              <a:latin typeface="Times New Roman" panose="02020603050405020304" pitchFamily="18" charset="0"/>
              <a:cs typeface="Times New Roman" panose="02020603050405020304" pitchFamily="18" charset="0"/>
            </a:endParaRPr>
          </a:p>
        </p:txBody>
      </p:sp>
      <p:sp>
        <p:nvSpPr>
          <p:cNvPr id="15" name="Freeform 14">
            <a:extLst>
              <a:ext uri="{FF2B5EF4-FFF2-40B4-BE49-F238E27FC236}">
                <a16:creationId xmlns:a16="http://schemas.microsoft.com/office/drawing/2014/main" id="{2AB29C96-226F-1040-B82D-AA6F2761045C}"/>
              </a:ext>
            </a:extLst>
          </p:cNvPr>
          <p:cNvSpPr/>
          <p:nvPr/>
        </p:nvSpPr>
        <p:spPr>
          <a:xfrm>
            <a:off x="8402366" y="4773524"/>
            <a:ext cx="3310398" cy="1414844"/>
          </a:xfrm>
          <a:custGeom>
            <a:avLst/>
            <a:gdLst>
              <a:gd name="connsiteX0" fmla="*/ 0 w 2829689"/>
              <a:gd name="connsiteY0" fmla="*/ 141484 h 1414844"/>
              <a:gd name="connsiteX1" fmla="*/ 141484 w 2829689"/>
              <a:gd name="connsiteY1" fmla="*/ 0 h 1414844"/>
              <a:gd name="connsiteX2" fmla="*/ 2688205 w 2829689"/>
              <a:gd name="connsiteY2" fmla="*/ 0 h 1414844"/>
              <a:gd name="connsiteX3" fmla="*/ 2829689 w 2829689"/>
              <a:gd name="connsiteY3" fmla="*/ 141484 h 1414844"/>
              <a:gd name="connsiteX4" fmla="*/ 2829689 w 2829689"/>
              <a:gd name="connsiteY4" fmla="*/ 1273360 h 1414844"/>
              <a:gd name="connsiteX5" fmla="*/ 2688205 w 2829689"/>
              <a:gd name="connsiteY5" fmla="*/ 1414844 h 1414844"/>
              <a:gd name="connsiteX6" fmla="*/ 141484 w 2829689"/>
              <a:gd name="connsiteY6" fmla="*/ 1414844 h 1414844"/>
              <a:gd name="connsiteX7" fmla="*/ 0 w 2829689"/>
              <a:gd name="connsiteY7" fmla="*/ 1273360 h 1414844"/>
              <a:gd name="connsiteX8" fmla="*/ 0 w 2829689"/>
              <a:gd name="connsiteY8" fmla="*/ 141484 h 141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9689" h="1414844">
                <a:moveTo>
                  <a:pt x="0" y="141484"/>
                </a:moveTo>
                <a:cubicBezTo>
                  <a:pt x="0" y="63345"/>
                  <a:pt x="63345" y="0"/>
                  <a:pt x="141484" y="0"/>
                </a:cubicBezTo>
                <a:lnTo>
                  <a:pt x="2688205" y="0"/>
                </a:lnTo>
                <a:cubicBezTo>
                  <a:pt x="2766344" y="0"/>
                  <a:pt x="2829689" y="63345"/>
                  <a:pt x="2829689" y="141484"/>
                </a:cubicBezTo>
                <a:lnTo>
                  <a:pt x="2829689" y="1273360"/>
                </a:lnTo>
                <a:cubicBezTo>
                  <a:pt x="2829689" y="1351499"/>
                  <a:pt x="2766344" y="1414844"/>
                  <a:pt x="2688205" y="1414844"/>
                </a:cubicBezTo>
                <a:lnTo>
                  <a:pt x="141484" y="1414844"/>
                </a:lnTo>
                <a:cubicBezTo>
                  <a:pt x="63345" y="1414844"/>
                  <a:pt x="0" y="1351499"/>
                  <a:pt x="0" y="1273360"/>
                </a:cubicBezTo>
                <a:lnTo>
                  <a:pt x="0" y="141484"/>
                </a:lnTo>
                <a:close/>
              </a:path>
            </a:pathLst>
          </a:custGeom>
          <a:solidFill>
            <a:schemeClr val="bg1"/>
          </a:solidFill>
          <a:ln>
            <a:solidFill>
              <a:schemeClr val="tx1"/>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56679" tIns="56679" rIns="56679" bIns="56679" numCol="1" spcCol="1270" anchor="ctr" anchorCtr="0">
            <a:noAutofit/>
          </a:bodyPr>
          <a:lstStyle/>
          <a:p>
            <a:pPr marL="0" lvl="0" indent="0" algn="ctr" defTabSz="1066800">
              <a:lnSpc>
                <a:spcPct val="90000"/>
              </a:lnSpc>
              <a:spcBef>
                <a:spcPct val="0"/>
              </a:spcBef>
              <a:spcAft>
                <a:spcPct val="35000"/>
              </a:spcAft>
              <a:buNone/>
            </a:pPr>
            <a:r>
              <a:rPr lang="vi-VN" sz="2400" i="1" kern="1200" dirty="0">
                <a:latin typeface="Times New Roman" panose="02020603050405020304" pitchFamily="18" charset="0"/>
                <a:cs typeface="Times New Roman" panose="02020603050405020304" pitchFamily="18" charset="0"/>
              </a:rPr>
              <a:t>“</a:t>
            </a:r>
            <a:r>
              <a:rPr lang="vi-VN" sz="2800" i="1" kern="1200" dirty="0">
                <a:solidFill>
                  <a:srgbClr val="002060"/>
                </a:solidFill>
                <a:latin typeface="Times New Roman" panose="02020603050405020304" pitchFamily="18" charset="0"/>
                <a:cs typeface="Times New Roman" panose="02020603050405020304" pitchFamily="18" charset="0"/>
              </a:rPr>
              <a:t>liên hệ so sánh với bản thân mình một cách rất hồn nhiên”.</a:t>
            </a:r>
            <a:r>
              <a:rPr lang="vi-VN" sz="2800" kern="1200" dirty="0">
                <a:solidFill>
                  <a:srgbClr val="002060"/>
                </a:solidFill>
                <a:latin typeface="Times New Roman" panose="02020603050405020304" pitchFamily="18" charset="0"/>
                <a:cs typeface="Times New Roman" panose="02020603050405020304" pitchFamily="18" charset="0"/>
              </a:rPr>
              <a:t> </a:t>
            </a:r>
            <a:endParaRPr lang="en-US" sz="2800" kern="1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9117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heckerboard(across)">
                                      <p:cBhvr>
                                        <p:cTn id="18" dur="500"/>
                                        <p:tgtEl>
                                          <p:spTgt spid="8"/>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checkerboard(across)">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checkerboard(across)">
                                      <p:cBhvr>
                                        <p:cTn id="26" dur="500"/>
                                        <p:tgtEl>
                                          <p:spTgt spid="10"/>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checkerboard(across)">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linds(horizontal)">
                                      <p:cBhvr>
                                        <p:cTn id="34" dur="500"/>
                                        <p:tgtEl>
                                          <p:spTgt spid="12"/>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linds(horizontal)">
                                      <p:cBhvr>
                                        <p:cTn id="37" dur="500"/>
                                        <p:tgtEl>
                                          <p:spTgt spid="13"/>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linds(horizontal)">
                                      <p:cBhvr>
                                        <p:cTn id="40" dur="500"/>
                                        <p:tgtEl>
                                          <p:spTgt spid="15"/>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blinds(horizontal)">
                                      <p:cBhvr>
                                        <p:cTn id="4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11">
            <a:hlinkClick r:id="rId3"/>
          </p:cNvPr>
          <p:cNvSpPr>
            <a:spLocks noChangeArrowheads="1"/>
          </p:cNvSpPr>
          <p:nvPr/>
        </p:nvSpPr>
        <p:spPr bwMode="auto">
          <a:xfrm>
            <a:off x="5247831" y="3034344"/>
            <a:ext cx="1095470" cy="789312"/>
          </a:xfrm>
          <a:prstGeom prst="rightArrow">
            <a:avLst>
              <a:gd name="adj1" fmla="val 50000"/>
              <a:gd name="adj2" fmla="val 40617"/>
            </a:avLst>
          </a:prstGeom>
          <a:solidFill>
            <a:schemeClr val="accent1"/>
          </a:solidFill>
          <a:ln>
            <a:noFill/>
          </a:ln>
          <a:effectLst>
            <a:outerShdw dist="35921" dir="2700000" algn="ctr" rotWithShape="0">
              <a:srgbClr val="5F5F5F">
                <a:alpha val="50000"/>
              </a:srgbClr>
            </a:outerShdw>
          </a:effec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solidFill>
                <a:schemeClr val="tx1">
                  <a:lumMod val="50000"/>
                  <a:lumOff val="50000"/>
                </a:schemeClr>
              </a:solidFill>
              <a:latin typeface="Times New Roman" panose="02020603050405020304" pitchFamily="18" charset="0"/>
              <a:cs typeface="Times New Roman" panose="02020603050405020304" pitchFamily="18" charset="0"/>
            </a:endParaRPr>
          </a:p>
        </p:txBody>
      </p:sp>
      <p:sp>
        <p:nvSpPr>
          <p:cNvPr id="9" name="AutoShape 12">
            <a:hlinkClick r:id="rId3"/>
          </p:cNvPr>
          <p:cNvSpPr>
            <a:spLocks noChangeArrowheads="1"/>
          </p:cNvSpPr>
          <p:nvPr/>
        </p:nvSpPr>
        <p:spPr bwMode="auto">
          <a:xfrm flipH="1">
            <a:off x="5247831" y="4414051"/>
            <a:ext cx="1095470" cy="789312"/>
          </a:xfrm>
          <a:prstGeom prst="rightArrow">
            <a:avLst>
              <a:gd name="adj1" fmla="val 50000"/>
              <a:gd name="adj2" fmla="val 40617"/>
            </a:avLst>
          </a:prstGeom>
          <a:solidFill>
            <a:schemeClr val="tx2"/>
          </a:solidFill>
          <a:ln>
            <a:noFill/>
          </a:ln>
          <a:effectLst>
            <a:outerShdw dist="35921" dir="2700000" algn="ctr" rotWithShape="0">
              <a:schemeClr val="bg2"/>
            </a:outerShdw>
          </a:effec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solidFill>
                <a:schemeClr val="tx1">
                  <a:lumMod val="50000"/>
                  <a:lumOff val="50000"/>
                </a:schemeClr>
              </a:solidFill>
              <a:latin typeface="Times New Roman" panose="02020603050405020304" pitchFamily="18" charset="0"/>
              <a:cs typeface="Times New Roman" panose="02020603050405020304" pitchFamily="18" charset="0"/>
            </a:endParaRPr>
          </a:p>
        </p:txBody>
      </p:sp>
      <p:sp>
        <p:nvSpPr>
          <p:cNvPr id="10" name="Rectangle 6">
            <a:hlinkClick r:id="rId3"/>
          </p:cNvPr>
          <p:cNvSpPr>
            <a:spLocks noChangeArrowheads="1"/>
          </p:cNvSpPr>
          <p:nvPr/>
        </p:nvSpPr>
        <p:spPr bwMode="auto">
          <a:xfrm>
            <a:off x="824135" y="1369665"/>
            <a:ext cx="4238580" cy="691970"/>
          </a:xfrm>
          <a:prstGeom prst="rect">
            <a:avLst/>
          </a:prstGeom>
          <a:solidFill>
            <a:schemeClr val="accent1"/>
          </a:solidFill>
          <a:ln>
            <a:noFill/>
          </a:ln>
          <a:effectLst>
            <a:outerShdw dist="35921" dir="2700000" algn="ctr" rotWithShape="0">
              <a:schemeClr val="bg2">
                <a:alpha val="50000"/>
              </a:schemeClr>
            </a:outerShdw>
          </a:effec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lvl="0" algn="ctr" eaLnBrk="1" hangingPunct="1">
              <a:lnSpc>
                <a:spcPct val="120000"/>
              </a:lnSpc>
              <a:defRPr/>
            </a:pPr>
            <a:r>
              <a:rPr lang="x-none" sz="3200" b="1" dirty="0">
                <a:solidFill>
                  <a:schemeClr val="bg1"/>
                </a:solidFill>
                <a:latin typeface="Times New Roman" panose="02020603050405020304" pitchFamily="18" charset="0"/>
                <a:cs typeface="Times New Roman" panose="02020603050405020304" pitchFamily="18" charset="0"/>
              </a:rPr>
              <a:t>1. Nghệ thuật</a:t>
            </a:r>
            <a:r>
              <a:rPr lang="x-none" sz="3200" dirty="0">
                <a:solidFill>
                  <a:schemeClr val="bg1"/>
                </a:solidFill>
                <a:latin typeface="Times New Roman" panose="02020603050405020304" pitchFamily="18" charset="0"/>
                <a:cs typeface="Times New Roman" panose="02020603050405020304" pitchFamily="18" charset="0"/>
              </a:rPr>
              <a:t> </a:t>
            </a:r>
            <a:endPar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1" name="Rectangle 7">
            <a:hlinkClick r:id="rId3"/>
          </p:cNvPr>
          <p:cNvSpPr>
            <a:spLocks noChangeArrowheads="1"/>
          </p:cNvSpPr>
          <p:nvPr/>
        </p:nvSpPr>
        <p:spPr bwMode="auto">
          <a:xfrm>
            <a:off x="824135" y="2061632"/>
            <a:ext cx="4238580" cy="4530997"/>
          </a:xfrm>
          <a:prstGeom prst="rect">
            <a:avLst/>
          </a:prstGeom>
          <a:solidFill>
            <a:schemeClr val="bg1">
              <a:lumMod val="85000"/>
            </a:schemeClr>
          </a:solidFill>
          <a:ln>
            <a:noFill/>
          </a:ln>
          <a:effectLst>
            <a:outerShdw dist="35921" dir="2700000" algn="ctr" rotWithShape="0">
              <a:schemeClr val="bg2">
                <a:alpha val="50000"/>
              </a:schemeClr>
            </a:outerShdw>
          </a:effec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solidFill>
                <a:schemeClr val="tx1">
                  <a:lumMod val="50000"/>
                  <a:lumOff val="50000"/>
                </a:schemeClr>
              </a:solidFill>
              <a:latin typeface="Times New Roman" panose="02020603050405020304" pitchFamily="18" charset="0"/>
              <a:cs typeface="Times New Roman" panose="02020603050405020304" pitchFamily="18" charset="0"/>
            </a:endParaRPr>
          </a:p>
        </p:txBody>
      </p:sp>
      <p:sp>
        <p:nvSpPr>
          <p:cNvPr id="12" name="Rectangle 5">
            <a:hlinkClick r:id="rId3"/>
          </p:cNvPr>
          <p:cNvSpPr>
            <a:spLocks noChangeArrowheads="1"/>
          </p:cNvSpPr>
          <p:nvPr/>
        </p:nvSpPr>
        <p:spPr bwMode="gray">
          <a:xfrm>
            <a:off x="939825" y="2329518"/>
            <a:ext cx="4054477" cy="3168188"/>
          </a:xfrm>
          <a:prstGeom prst="rect">
            <a:avLst/>
          </a:prstGeom>
          <a:solidFill>
            <a:schemeClr val="bg1"/>
          </a:solidFill>
          <a:ln>
            <a:noFill/>
          </a:ln>
        </p:spPr>
        <p:txBody>
          <a:bodyPr lIns="0" tIns="143963" rIns="191950" bIns="95975"/>
          <a:lstStyle>
            <a:lvl1pPr marL="190500" indent="-190500"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r>
              <a:rPr lang="x-none" sz="2800" dirty="0">
                <a:latin typeface="Times New Roman" panose="02020603050405020304" pitchFamily="18" charset="0"/>
                <a:cs typeface="Times New Roman" panose="02020603050405020304" pitchFamily="18" charset="0"/>
              </a:rPr>
              <a:t>Ý kiến</a:t>
            </a:r>
            <a:r>
              <a:rPr lang="x-none" sz="2800" b="1" dirty="0">
                <a:latin typeface="Times New Roman" panose="02020603050405020304" pitchFamily="18" charset="0"/>
                <a:cs typeface="Times New Roman" panose="02020603050405020304" pitchFamily="18" charset="0"/>
              </a:rPr>
              <a:t> </a:t>
            </a:r>
            <a:r>
              <a:rPr lang="x-none" sz="2800" dirty="0">
                <a:latin typeface="Times New Roman" panose="02020603050405020304" pitchFamily="18" charset="0"/>
                <a:cs typeface="Times New Roman" panose="02020603050405020304" pitchFamily="18" charset="0"/>
              </a:rPr>
              <a:t>nêu ra rõ ràng, chân thực, trình bày có hệ thống</a:t>
            </a:r>
          </a:p>
          <a:p>
            <a:r>
              <a:rPr lang="x-none" sz="2800" dirty="0">
                <a:latin typeface="Times New Roman" panose="02020603050405020304" pitchFamily="18" charset="0"/>
                <a:cs typeface="Times New Roman" panose="02020603050405020304" pitchFamily="18" charset="0"/>
              </a:rPr>
              <a:t>Lí lẽ ngắn gọn, thuyết phục, giàu cảm xúc</a:t>
            </a:r>
          </a:p>
          <a:p>
            <a:r>
              <a:rPr lang="x-none" sz="2800" dirty="0">
                <a:latin typeface="Times New Roman" panose="02020603050405020304" pitchFamily="18" charset="0"/>
                <a:cs typeface="Times New Roman" panose="02020603050405020304" pitchFamily="18" charset="0"/>
              </a:rPr>
              <a:t>=&gt; Bộc lộ tình cảm yêu mến, trân trọng của tác giả với bài ca dao </a:t>
            </a:r>
          </a:p>
        </p:txBody>
      </p:sp>
      <p:sp>
        <p:nvSpPr>
          <p:cNvPr id="13" name="Rectangle 8">
            <a:hlinkClick r:id="rId3"/>
          </p:cNvPr>
          <p:cNvSpPr>
            <a:spLocks noChangeArrowheads="1"/>
          </p:cNvSpPr>
          <p:nvPr/>
        </p:nvSpPr>
        <p:spPr bwMode="auto">
          <a:xfrm>
            <a:off x="6528416" y="1470026"/>
            <a:ext cx="5013095" cy="691970"/>
          </a:xfrm>
          <a:prstGeom prst="rect">
            <a:avLst/>
          </a:prstGeom>
          <a:solidFill>
            <a:schemeClr val="tx2"/>
          </a:solidFill>
          <a:ln>
            <a:noFill/>
          </a:ln>
          <a:effectLst>
            <a:outerShdw dist="35921" dir="2700000" algn="ctr" rotWithShape="0">
              <a:schemeClr val="bg2">
                <a:alpha val="50000"/>
              </a:schemeClr>
            </a:outerShdw>
          </a:effec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r>
              <a:rPr lang="vi-VN" sz="3200" b="1" dirty="0">
                <a:solidFill>
                  <a:schemeClr val="bg1"/>
                </a:solidFill>
                <a:latin typeface="Times New Roman" panose="02020603050405020304" pitchFamily="18" charset="0"/>
                <a:cs typeface="Times New Roman" panose="02020603050405020304" pitchFamily="18" charset="0"/>
              </a:rPr>
              <a:t>2. </a:t>
            </a:r>
            <a:r>
              <a:rPr lang="x-none" sz="3200" b="1" dirty="0">
                <a:solidFill>
                  <a:schemeClr val="bg1"/>
                </a:solidFill>
                <a:latin typeface="Times New Roman" panose="02020603050405020304" pitchFamily="18" charset="0"/>
                <a:cs typeface="Times New Roman" panose="02020603050405020304" pitchFamily="18" charset="0"/>
              </a:rPr>
              <a:t>Nội dung</a:t>
            </a:r>
            <a:endParaRPr lang="x-none" sz="3200" dirty="0">
              <a:solidFill>
                <a:schemeClr val="bg1"/>
              </a:solidFill>
              <a:latin typeface="Times New Roman" panose="02020603050405020304" pitchFamily="18" charset="0"/>
              <a:cs typeface="Times New Roman" panose="02020603050405020304" pitchFamily="18" charset="0"/>
            </a:endParaRPr>
          </a:p>
        </p:txBody>
      </p:sp>
      <p:sp>
        <p:nvSpPr>
          <p:cNvPr id="14" name="Rectangle 9">
            <a:hlinkClick r:id="rId3"/>
          </p:cNvPr>
          <p:cNvSpPr>
            <a:spLocks noChangeArrowheads="1"/>
          </p:cNvSpPr>
          <p:nvPr/>
        </p:nvSpPr>
        <p:spPr bwMode="auto">
          <a:xfrm>
            <a:off x="6528416" y="2161994"/>
            <a:ext cx="5013095" cy="4587546"/>
          </a:xfrm>
          <a:prstGeom prst="rect">
            <a:avLst/>
          </a:prstGeom>
          <a:solidFill>
            <a:schemeClr val="bg1">
              <a:lumMod val="85000"/>
            </a:schemeClr>
          </a:solidFill>
          <a:ln>
            <a:noFill/>
          </a:ln>
          <a:effectLst>
            <a:outerShdw dist="35921" dir="2700000" algn="ctr" rotWithShape="0">
              <a:schemeClr val="bg2">
                <a:alpha val="50000"/>
              </a:schemeClr>
            </a:outerShdw>
          </a:effec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solidFill>
                <a:schemeClr val="tx1">
                  <a:lumMod val="50000"/>
                  <a:lumOff val="50000"/>
                </a:schemeClr>
              </a:solidFill>
              <a:latin typeface="Times New Roman" panose="02020603050405020304" pitchFamily="18" charset="0"/>
              <a:cs typeface="Times New Roman" panose="02020603050405020304" pitchFamily="18" charset="0"/>
            </a:endParaRPr>
          </a:p>
        </p:txBody>
      </p:sp>
      <p:sp>
        <p:nvSpPr>
          <p:cNvPr id="15" name="Rectangle 5"/>
          <p:cNvSpPr>
            <a:spLocks noChangeArrowheads="1"/>
          </p:cNvSpPr>
          <p:nvPr/>
        </p:nvSpPr>
        <p:spPr bwMode="gray">
          <a:xfrm>
            <a:off x="6629990" y="2105715"/>
            <a:ext cx="5227229" cy="3435882"/>
          </a:xfrm>
          <a:prstGeom prst="rect">
            <a:avLst/>
          </a:prstGeom>
          <a:solidFill>
            <a:schemeClr val="bg1"/>
          </a:solidFill>
          <a:ln>
            <a:noFill/>
          </a:ln>
        </p:spPr>
        <p:txBody>
          <a:bodyPr lIns="0" tIns="143963" rIns="191950" bIns="95975"/>
          <a:lstStyle>
            <a:lvl1pPr marL="190500" indent="-190500"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indent="0" eaLnBrk="1" hangingPunct="1">
              <a:lnSpc>
                <a:spcPct val="150000"/>
              </a:lnSpc>
              <a:spcBef>
                <a:spcPct val="0"/>
              </a:spcBef>
              <a:spcAft>
                <a:spcPct val="40000"/>
              </a:spcAft>
              <a:buClr>
                <a:schemeClr val="tx1"/>
              </a:buClr>
              <a:buNone/>
            </a:pPr>
            <a:r>
              <a:rPr lang="x-none" sz="2800" dirty="0">
                <a:latin typeface="Times New Roman" panose="02020603050405020304" pitchFamily="18" charset="0"/>
                <a:cs typeface="Times New Roman" panose="02020603050405020304" pitchFamily="18" charset="0"/>
              </a:rPr>
              <a:t>Qua </a:t>
            </a:r>
            <a:r>
              <a:rPr lang="x-none" sz="2800" i="1" dirty="0">
                <a:latin typeface="Times New Roman" panose="02020603050405020304" pitchFamily="18" charset="0"/>
                <a:cs typeface="Times New Roman" panose="02020603050405020304" pitchFamily="18" charset="0"/>
              </a:rPr>
              <a:t>Vẻ đẹp của một bài ca dao</a:t>
            </a:r>
            <a:r>
              <a:rPr lang="x-none" sz="2800" dirty="0">
                <a:latin typeface="Times New Roman" panose="02020603050405020304" pitchFamily="18" charset="0"/>
                <a:cs typeface="Times New Roman" panose="02020603050405020304" pitchFamily="18" charset="0"/>
              </a:rPr>
              <a:t>, Hoàng Tiến Tựu đã nêu lên ý kiến của mình về vẻ đẹp cũng như cách khai thác nội dung của một bài ca dao cụ thể.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ca </a:t>
            </a:r>
            <a:r>
              <a:rPr lang="en-US" sz="2800" dirty="0" err="1">
                <a:latin typeface="Times New Roman" panose="02020603050405020304" pitchFamily="18" charset="0"/>
                <a:cs typeface="Times New Roman" panose="02020603050405020304" pitchFamily="18" charset="0"/>
              </a:rPr>
              <a:t>dao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endParaRPr lang="en-US" altLang="zh-CN" sz="2800" noProof="1">
              <a:solidFill>
                <a:schemeClr val="tx1">
                  <a:lumMod val="50000"/>
                  <a:lumOff val="50000"/>
                </a:schemeClr>
              </a:solidFill>
              <a:latin typeface="Times New Roman" panose="02020603050405020304" pitchFamily="18" charset="0"/>
              <a:cs typeface="Times New Roman" panose="02020603050405020304" pitchFamily="18" charset="0"/>
            </a:endParaRPr>
          </a:p>
        </p:txBody>
      </p:sp>
      <p:sp>
        <p:nvSpPr>
          <p:cNvPr id="16" name="标题 15"/>
          <p:cNvSpPr>
            <a:spLocks noGrp="1"/>
          </p:cNvSpPr>
          <p:nvPr>
            <p:ph type="title"/>
          </p:nvPr>
        </p:nvSpPr>
        <p:spPr/>
        <p:txBody>
          <a:bodyPr>
            <a:noAutofit/>
          </a:bodyPr>
          <a:lstStyle/>
          <a:p>
            <a:pPr algn="ctr"/>
            <a:r>
              <a:rPr lang="en-US" altLang="zh-CN" sz="4000" dirty="0">
                <a:latin typeface="Times New Roman" panose="02020603050405020304" pitchFamily="18" charset="0"/>
                <a:cs typeface="Times New Roman" panose="02020603050405020304" pitchFamily="18" charset="0"/>
              </a:rPr>
              <a:t>III. TỔNG KẾT</a:t>
            </a:r>
            <a:endParaRPr lang="zh-CN" alt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7325141"/>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outVertical)">
                                      <p:cBhvr>
                                        <p:cTn id="20" dur="500"/>
                                        <p:tgtEl>
                                          <p:spTgt spid="13"/>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down)">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right)">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7"/>
          <p:cNvSpPr txBox="1"/>
          <p:nvPr/>
        </p:nvSpPr>
        <p:spPr>
          <a:xfrm>
            <a:off x="2922599" y="1314466"/>
            <a:ext cx="6346801" cy="2123658"/>
          </a:xfrm>
          <a:prstGeom prst="rect">
            <a:avLst/>
          </a:prstGeom>
          <a:noFill/>
        </p:spPr>
        <p:txBody>
          <a:bodyPr wrap="square" lIns="0" rIns="0" rtlCol="0">
            <a:spAutoFit/>
          </a:bodyPr>
          <a:lstStyle/>
          <a:p>
            <a:pPr algn="ctr"/>
            <a:r>
              <a:rPr lang="en-US" altLang="zh-CN" sz="6600" b="1" dirty="0">
                <a:solidFill>
                  <a:schemeClr val="tx2"/>
                </a:solidFill>
                <a:latin typeface="Times New Roman" panose="02020603050405020304" pitchFamily="18" charset="0"/>
                <a:cs typeface="Times New Roman" panose="02020603050405020304" pitchFamily="18" charset="0"/>
              </a:rPr>
              <a:t>III. </a:t>
            </a:r>
          </a:p>
          <a:p>
            <a:pPr algn="ctr"/>
            <a:r>
              <a:rPr lang="en-US" altLang="zh-CN" sz="6600" b="1" dirty="0">
                <a:solidFill>
                  <a:schemeClr val="tx2"/>
                </a:solidFill>
                <a:latin typeface="Times New Roman" panose="02020603050405020304" pitchFamily="18" charset="0"/>
                <a:cs typeface="Times New Roman" panose="02020603050405020304" pitchFamily="18" charset="0"/>
              </a:rPr>
              <a:t>LUYỆN TẬP</a:t>
            </a:r>
            <a:endParaRPr lang="zh-CN" altLang="en-US" sz="6600" b="1"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1899756"/>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BD9BF35-1856-9B41-9D92-4276BD95BAFC}"/>
              </a:ext>
            </a:extLst>
          </p:cNvPr>
          <p:cNvGraphicFramePr>
            <a:graphicFrameLocks noGrp="1"/>
          </p:cNvGraphicFramePr>
          <p:nvPr>
            <p:extLst>
              <p:ext uri="{D42A27DB-BD31-4B8C-83A1-F6EECF244321}">
                <p14:modId xmlns:p14="http://schemas.microsoft.com/office/powerpoint/2010/main" val="3024897513"/>
              </p:ext>
            </p:extLst>
          </p:nvPr>
        </p:nvGraphicFramePr>
        <p:xfrm>
          <a:off x="2427805" y="1482553"/>
          <a:ext cx="7493620" cy="2896944"/>
        </p:xfrm>
        <a:graphic>
          <a:graphicData uri="http://schemas.openxmlformats.org/drawingml/2006/table">
            <a:tbl>
              <a:tblPr firstRow="1" firstCol="1" bandRow="1">
                <a:tableStyleId>{5C22544A-7EE6-4342-B048-85BDC9FD1C3A}</a:tableStyleId>
              </a:tblPr>
              <a:tblGrid>
                <a:gridCol w="1656028">
                  <a:extLst>
                    <a:ext uri="{9D8B030D-6E8A-4147-A177-3AD203B41FA5}">
                      <a16:colId xmlns:a16="http://schemas.microsoft.com/office/drawing/2014/main" val="4133921664"/>
                    </a:ext>
                  </a:extLst>
                </a:gridCol>
                <a:gridCol w="5837592">
                  <a:extLst>
                    <a:ext uri="{9D8B030D-6E8A-4147-A177-3AD203B41FA5}">
                      <a16:colId xmlns:a16="http://schemas.microsoft.com/office/drawing/2014/main" val="1697485100"/>
                    </a:ext>
                  </a:extLst>
                </a:gridCol>
              </a:tblGrid>
              <a:tr h="724236">
                <a:tc>
                  <a:txBody>
                    <a:bodyPr/>
                    <a:lstStyle/>
                    <a:p>
                      <a:pPr algn="ctr">
                        <a:lnSpc>
                          <a:spcPct val="115000"/>
                        </a:lnSpc>
                      </a:pPr>
                      <a:r>
                        <a:rPr lang="vi-VN" sz="2400" dirty="0">
                          <a:effectLst/>
                          <a:latin typeface="Times New Roman" panose="02020603050405020304" pitchFamily="18" charset="0"/>
                          <a:cs typeface="Times New Roman" panose="02020603050405020304" pitchFamily="18" charset="0"/>
                        </a:rPr>
                        <a:t>Phần (1)</a:t>
                      </a:r>
                      <a:endParaRPr lang="x-none"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vi-VN" sz="2400">
                          <a:effectLst/>
                          <a:latin typeface="Times New Roman" panose="02020603050405020304" pitchFamily="18" charset="0"/>
                          <a:cs typeface="Times New Roman" panose="02020603050405020304" pitchFamily="18" charset="0"/>
                        </a:rPr>
                        <a:t>Nêu ý kiến: Bài ca dao có hai vẻ đẹp.</a:t>
                      </a:r>
                      <a:endParaRPr lang="x-none"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84994636"/>
                  </a:ext>
                </a:extLst>
              </a:tr>
              <a:tr h="724236">
                <a:tc>
                  <a:txBody>
                    <a:bodyPr/>
                    <a:lstStyle/>
                    <a:p>
                      <a:pPr algn="ctr">
                        <a:lnSpc>
                          <a:spcPct val="115000"/>
                        </a:lnSpc>
                      </a:pPr>
                      <a:r>
                        <a:rPr lang="vi-VN" sz="2400" dirty="0">
                          <a:effectLst/>
                          <a:latin typeface="Times New Roman" panose="02020603050405020304" pitchFamily="18" charset="0"/>
                          <a:cs typeface="Times New Roman" panose="02020603050405020304" pitchFamily="18" charset="0"/>
                        </a:rPr>
                        <a:t>Phần (2)</a:t>
                      </a:r>
                      <a:endParaRPr lang="x-none"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vi-VN" sz="2400" dirty="0">
                          <a:effectLst/>
                          <a:latin typeface="Times New Roman" panose="02020603050405020304" pitchFamily="18" charset="0"/>
                          <a:cs typeface="Times New Roman" panose="02020603050405020304" pitchFamily="18" charset="0"/>
                        </a:rPr>
                        <a:t> </a:t>
                      </a:r>
                      <a:endParaRPr lang="x-none"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41231154"/>
                  </a:ext>
                </a:extLst>
              </a:tr>
              <a:tr h="724236">
                <a:tc>
                  <a:txBody>
                    <a:bodyPr/>
                    <a:lstStyle/>
                    <a:p>
                      <a:pPr algn="ctr">
                        <a:lnSpc>
                          <a:spcPct val="115000"/>
                        </a:lnSpc>
                      </a:pPr>
                      <a:r>
                        <a:rPr lang="vi-VN" sz="2400">
                          <a:effectLst/>
                          <a:latin typeface="Times New Roman" panose="02020603050405020304" pitchFamily="18" charset="0"/>
                          <a:cs typeface="Times New Roman" panose="02020603050405020304" pitchFamily="18" charset="0"/>
                        </a:rPr>
                        <a:t>Phần (3)</a:t>
                      </a:r>
                      <a:endParaRPr lang="x-none"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vi-VN" sz="2400" dirty="0">
                          <a:effectLst/>
                          <a:latin typeface="Times New Roman" panose="02020603050405020304" pitchFamily="18" charset="0"/>
                          <a:cs typeface="Times New Roman" panose="02020603050405020304" pitchFamily="18" charset="0"/>
                        </a:rPr>
                        <a:t> </a:t>
                      </a:r>
                      <a:endParaRPr lang="x-none"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58371747"/>
                  </a:ext>
                </a:extLst>
              </a:tr>
              <a:tr h="724236">
                <a:tc>
                  <a:txBody>
                    <a:bodyPr/>
                    <a:lstStyle/>
                    <a:p>
                      <a:pPr algn="ctr">
                        <a:lnSpc>
                          <a:spcPct val="115000"/>
                        </a:lnSpc>
                      </a:pPr>
                      <a:r>
                        <a:rPr lang="vi-VN" sz="2400">
                          <a:effectLst/>
                          <a:latin typeface="Times New Roman" panose="02020603050405020304" pitchFamily="18" charset="0"/>
                          <a:cs typeface="Times New Roman" panose="02020603050405020304" pitchFamily="18" charset="0"/>
                        </a:rPr>
                        <a:t>Phần (4)</a:t>
                      </a:r>
                      <a:endParaRPr lang="x-none"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vi-VN" sz="2400" dirty="0">
                          <a:effectLst/>
                          <a:latin typeface="Times New Roman" panose="02020603050405020304" pitchFamily="18" charset="0"/>
                          <a:cs typeface="Times New Roman" panose="02020603050405020304" pitchFamily="18" charset="0"/>
                        </a:rPr>
                        <a:t> </a:t>
                      </a:r>
                      <a:endParaRPr lang="x-none"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02735568"/>
                  </a:ext>
                </a:extLst>
              </a:tr>
            </a:tbl>
          </a:graphicData>
        </a:graphic>
      </p:graphicFrame>
      <p:sp>
        <p:nvSpPr>
          <p:cNvPr id="3" name="Rectangle 1">
            <a:extLst>
              <a:ext uri="{FF2B5EF4-FFF2-40B4-BE49-F238E27FC236}">
                <a16:creationId xmlns:a16="http://schemas.microsoft.com/office/drawing/2014/main" id="{BA0285BE-71C4-1146-996F-87FDA71F0D33}"/>
              </a:ext>
            </a:extLst>
          </p:cNvPr>
          <p:cNvSpPr>
            <a:spLocks noChangeArrowheads="1"/>
          </p:cNvSpPr>
          <p:nvPr/>
        </p:nvSpPr>
        <p:spPr bwMode="auto">
          <a:xfrm>
            <a:off x="844333" y="274031"/>
            <a:ext cx="907709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x-none"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a:t>
            </a:r>
            <a:r>
              <a:rPr kumimoji="0" lang="vi-VN" altLang="x-none"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Hãy tóm tắt nội dung chính của phần 2,3,4 trong văn bản</a:t>
            </a:r>
            <a:r>
              <a:rPr kumimoji="0" lang="vi-VN" altLang="x-none" sz="2800" b="0" i="1"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Vẻ đẹp của một bài ca dao theo mẫu sau:</a:t>
            </a:r>
            <a:endParaRPr kumimoji="0" lang="vi-VN" altLang="x-none" sz="2800" b="0" i="0" u="none" strike="noStrike" cap="none" normalizeH="0" baseline="0" dirty="0">
              <a:ln>
                <a:noFill/>
              </a:ln>
              <a:solidFill>
                <a:schemeClr val="tx1"/>
              </a:solidFill>
              <a:effectLst/>
            </a:endParaRPr>
          </a:p>
        </p:txBody>
      </p:sp>
      <p:sp>
        <p:nvSpPr>
          <p:cNvPr id="4" name="Rectangle 3">
            <a:extLst>
              <a:ext uri="{FF2B5EF4-FFF2-40B4-BE49-F238E27FC236}">
                <a16:creationId xmlns:a16="http://schemas.microsoft.com/office/drawing/2014/main" id="{3DECFA41-2AD8-AE49-A9AB-58D7882B5EA6}"/>
              </a:ext>
            </a:extLst>
          </p:cNvPr>
          <p:cNvSpPr/>
          <p:nvPr/>
        </p:nvSpPr>
        <p:spPr>
          <a:xfrm>
            <a:off x="929268" y="4617604"/>
            <a:ext cx="8992157" cy="954107"/>
          </a:xfrm>
          <a:prstGeom prst="rect">
            <a:avLst/>
          </a:prstGeom>
        </p:spPr>
        <p:txBody>
          <a:bodyPr wrap="square">
            <a:spAutoFit/>
          </a:bodyPr>
          <a:lstStyle/>
          <a:p>
            <a:r>
              <a:rPr lang="pt-BR" altLang="x-none"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a:t>
            </a:r>
            <a:r>
              <a:rPr lang="pt-BR" altLang="x-none"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Kết</a:t>
            </a:r>
            <a:r>
              <a:rPr lang="pt-BR" altLang="x-none"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pt-BR" altLang="x-none"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hợp</a:t>
            </a:r>
            <a:r>
              <a:rPr lang="pt-BR" altLang="x-none"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pt-BR" altLang="x-none"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với</a:t>
            </a:r>
            <a:r>
              <a:rPr lang="pt-BR" altLang="x-none"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pt-BR" altLang="x-none"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kiến</a:t>
            </a:r>
            <a:r>
              <a:rPr lang="pt-BR" altLang="x-none"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pt-BR" altLang="x-none"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thức</a:t>
            </a:r>
            <a:r>
              <a:rPr lang="pt-BR" altLang="x-none"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pt-BR" altLang="x-none"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đã</a:t>
            </a:r>
            <a:r>
              <a:rPr lang="pt-BR" altLang="x-none"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pt-BR" altLang="x-none"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học</a:t>
            </a:r>
            <a:r>
              <a:rPr lang="pt-BR" altLang="x-none"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pt-BR" altLang="x-none"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ở</a:t>
            </a:r>
            <a:r>
              <a:rPr lang="pt-BR" altLang="x-none"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pt-BR" altLang="x-none"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bài</a:t>
            </a:r>
            <a:r>
              <a:rPr lang="pt-BR" altLang="x-none"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2, </a:t>
            </a:r>
            <a:r>
              <a:rPr lang="pt-BR" altLang="x-none"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hãy</a:t>
            </a:r>
            <a:r>
              <a:rPr lang="pt-BR" altLang="x-none"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pt-BR" altLang="x-none"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nêu</a:t>
            </a:r>
            <a:r>
              <a:rPr lang="pt-BR" altLang="x-none"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pt-BR" altLang="x-none"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những</a:t>
            </a:r>
            <a:r>
              <a:rPr lang="pt-BR" altLang="x-none"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pt-BR" altLang="x-none"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hiểu</a:t>
            </a:r>
            <a:r>
              <a:rPr lang="pt-BR" altLang="x-none"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pt-BR" altLang="x-none"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biết</a:t>
            </a:r>
            <a:r>
              <a:rPr lang="pt-BR" altLang="x-none"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pt-BR" altLang="x-none"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pt-BR" altLang="x-none"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em </a:t>
            </a:r>
            <a:r>
              <a:rPr lang="pt-BR" altLang="x-none"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về</a:t>
            </a:r>
            <a:r>
              <a:rPr lang="pt-BR" altLang="x-none"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pt-BR" altLang="x-none"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nội</a:t>
            </a:r>
            <a:r>
              <a:rPr lang="pt-BR" altLang="x-none"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pt-BR" altLang="x-none"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dung</a:t>
            </a:r>
            <a:r>
              <a:rPr lang="pt-BR" altLang="x-none"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pt-BR" altLang="x-none"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pt-BR" altLang="x-none"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pt-BR" altLang="x-none"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a:t>
            </a:r>
            <a:r>
              <a:rPr lang="pt-BR" altLang="x-none"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pt-BR" altLang="x-none"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thức</a:t>
            </a:r>
            <a:r>
              <a:rPr lang="pt-BR" altLang="x-none"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pt-BR" altLang="x-none"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pt-BR" altLang="x-none"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pt-BR" altLang="x-none"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a:t>
            </a:r>
            <a:r>
              <a:rPr lang="pt-BR" altLang="x-none"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pt-BR" altLang="x-none"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dao</a:t>
            </a:r>
            <a:endParaRPr lang="x-none" sz="2800" dirty="0"/>
          </a:p>
        </p:txBody>
      </p:sp>
    </p:spTree>
    <p:extLst>
      <p:ext uri="{BB962C8B-B14F-4D97-AF65-F5344CB8AC3E}">
        <p14:creationId xmlns:p14="http://schemas.microsoft.com/office/powerpoint/2010/main" val="348951271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checkerboard(across)">
                                      <p:cBhvr>
                                        <p:cTn id="1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b="14402"/>
          <a:stretch>
            <a:fillRect/>
          </a:stretch>
        </p:blipFill>
        <p:spPr>
          <a:xfrm>
            <a:off x="0" y="0"/>
            <a:ext cx="12192000" cy="6858001"/>
          </a:xfrm>
          <a:prstGeom prst="rect">
            <a:avLst/>
          </a:prstGeom>
        </p:spPr>
      </p:pic>
      <p:sp>
        <p:nvSpPr>
          <p:cNvPr id="6" name="Freeform 9"/>
          <p:cNvSpPr/>
          <p:nvPr/>
        </p:nvSpPr>
        <p:spPr bwMode="auto">
          <a:xfrm>
            <a:off x="-1011621" y="-965856"/>
            <a:ext cx="14466681" cy="8471504"/>
          </a:xfrm>
          <a:custGeom>
            <a:avLst/>
            <a:gdLst>
              <a:gd name="T0" fmla="*/ 2408 w 2411"/>
              <a:gd name="T1" fmla="*/ 867 h 1559"/>
              <a:gd name="T2" fmla="*/ 2325 w 2411"/>
              <a:gd name="T3" fmla="*/ 655 h 1559"/>
              <a:gd name="T4" fmla="*/ 2152 w 2411"/>
              <a:gd name="T5" fmla="*/ 539 h 1559"/>
              <a:gd name="T6" fmla="*/ 2096 w 2411"/>
              <a:gd name="T7" fmla="*/ 225 h 1559"/>
              <a:gd name="T8" fmla="*/ 1718 w 2411"/>
              <a:gd name="T9" fmla="*/ 140 h 1559"/>
              <a:gd name="T10" fmla="*/ 1550 w 2411"/>
              <a:gd name="T11" fmla="*/ 227 h 1559"/>
              <a:gd name="T12" fmla="*/ 1308 w 2411"/>
              <a:gd name="T13" fmla="*/ 27 h 1559"/>
              <a:gd name="T14" fmla="*/ 1095 w 2411"/>
              <a:gd name="T15" fmla="*/ 7 h 1559"/>
              <a:gd name="T16" fmla="*/ 913 w 2411"/>
              <a:gd name="T17" fmla="*/ 57 h 1559"/>
              <a:gd name="T18" fmla="*/ 805 w 2411"/>
              <a:gd name="T19" fmla="*/ 157 h 1559"/>
              <a:gd name="T20" fmla="*/ 602 w 2411"/>
              <a:gd name="T21" fmla="*/ 131 h 1559"/>
              <a:gd name="T22" fmla="*/ 430 w 2411"/>
              <a:gd name="T23" fmla="*/ 300 h 1559"/>
              <a:gd name="T24" fmla="*/ 421 w 2411"/>
              <a:gd name="T25" fmla="*/ 404 h 1559"/>
              <a:gd name="T26" fmla="*/ 65 w 2411"/>
              <a:gd name="T27" fmla="*/ 678 h 1559"/>
              <a:gd name="T28" fmla="*/ 161 w 2411"/>
              <a:gd name="T29" fmla="*/ 1145 h 1559"/>
              <a:gd name="T30" fmla="*/ 411 w 2411"/>
              <a:gd name="T31" fmla="*/ 1252 h 1559"/>
              <a:gd name="T32" fmla="*/ 549 w 2411"/>
              <a:gd name="T33" fmla="*/ 1422 h 1559"/>
              <a:gd name="T34" fmla="*/ 771 w 2411"/>
              <a:gd name="T35" fmla="*/ 1392 h 1559"/>
              <a:gd name="T36" fmla="*/ 1010 w 2411"/>
              <a:gd name="T37" fmla="*/ 1537 h 1559"/>
              <a:gd name="T38" fmla="*/ 1317 w 2411"/>
              <a:gd name="T39" fmla="*/ 1480 h 1559"/>
              <a:gd name="T40" fmla="*/ 1411 w 2411"/>
              <a:gd name="T41" fmla="*/ 1394 h 1559"/>
              <a:gd name="T42" fmla="*/ 1647 w 2411"/>
              <a:gd name="T43" fmla="*/ 1460 h 1559"/>
              <a:gd name="T44" fmla="*/ 1786 w 2411"/>
              <a:gd name="T45" fmla="*/ 1427 h 1559"/>
              <a:gd name="T46" fmla="*/ 1915 w 2411"/>
              <a:gd name="T47" fmla="*/ 1341 h 1559"/>
              <a:gd name="T48" fmla="*/ 1961 w 2411"/>
              <a:gd name="T49" fmla="*/ 1232 h 1559"/>
              <a:gd name="T50" fmla="*/ 2340 w 2411"/>
              <a:gd name="T51" fmla="*/ 1090 h 1559"/>
              <a:gd name="T52" fmla="*/ 2408 w 2411"/>
              <a:gd name="T53" fmla="*/ 867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11" h="1559">
                <a:moveTo>
                  <a:pt x="2408" y="867"/>
                </a:moveTo>
                <a:cubicBezTo>
                  <a:pt x="2405" y="789"/>
                  <a:pt x="2375" y="716"/>
                  <a:pt x="2325" y="655"/>
                </a:cubicBezTo>
                <a:cubicBezTo>
                  <a:pt x="2281" y="601"/>
                  <a:pt x="2219" y="560"/>
                  <a:pt x="2152" y="539"/>
                </a:cubicBezTo>
                <a:cubicBezTo>
                  <a:pt x="2201" y="436"/>
                  <a:pt x="2178" y="309"/>
                  <a:pt x="2096" y="225"/>
                </a:cubicBezTo>
                <a:cubicBezTo>
                  <a:pt x="2000" y="127"/>
                  <a:pt x="1848" y="102"/>
                  <a:pt x="1718" y="140"/>
                </a:cubicBezTo>
                <a:cubicBezTo>
                  <a:pt x="1657" y="158"/>
                  <a:pt x="1600" y="188"/>
                  <a:pt x="1550" y="227"/>
                </a:cubicBezTo>
                <a:cubicBezTo>
                  <a:pt x="1504" y="130"/>
                  <a:pt x="1412" y="59"/>
                  <a:pt x="1308" y="27"/>
                </a:cubicBezTo>
                <a:cubicBezTo>
                  <a:pt x="1240" y="5"/>
                  <a:pt x="1166" y="0"/>
                  <a:pt x="1095" y="7"/>
                </a:cubicBezTo>
                <a:cubicBezTo>
                  <a:pt x="1032" y="14"/>
                  <a:pt x="970" y="28"/>
                  <a:pt x="913" y="57"/>
                </a:cubicBezTo>
                <a:cubicBezTo>
                  <a:pt x="869" y="80"/>
                  <a:pt x="829" y="114"/>
                  <a:pt x="805" y="157"/>
                </a:cubicBezTo>
                <a:cubicBezTo>
                  <a:pt x="745" y="123"/>
                  <a:pt x="671" y="112"/>
                  <a:pt x="602" y="131"/>
                </a:cubicBezTo>
                <a:cubicBezTo>
                  <a:pt x="518" y="154"/>
                  <a:pt x="455" y="220"/>
                  <a:pt x="430" y="300"/>
                </a:cubicBezTo>
                <a:cubicBezTo>
                  <a:pt x="419" y="334"/>
                  <a:pt x="416" y="369"/>
                  <a:pt x="421" y="404"/>
                </a:cubicBezTo>
                <a:cubicBezTo>
                  <a:pt x="265" y="427"/>
                  <a:pt x="125" y="536"/>
                  <a:pt x="65" y="678"/>
                </a:cubicBezTo>
                <a:cubicBezTo>
                  <a:pt x="0" y="834"/>
                  <a:pt x="43" y="1024"/>
                  <a:pt x="161" y="1145"/>
                </a:cubicBezTo>
                <a:cubicBezTo>
                  <a:pt x="224" y="1211"/>
                  <a:pt x="317" y="1261"/>
                  <a:pt x="411" y="1252"/>
                </a:cubicBezTo>
                <a:cubicBezTo>
                  <a:pt x="424" y="1327"/>
                  <a:pt x="476" y="1393"/>
                  <a:pt x="549" y="1422"/>
                </a:cubicBezTo>
                <a:cubicBezTo>
                  <a:pt x="622" y="1452"/>
                  <a:pt x="708" y="1437"/>
                  <a:pt x="771" y="1392"/>
                </a:cubicBezTo>
                <a:cubicBezTo>
                  <a:pt x="831" y="1465"/>
                  <a:pt x="916" y="1517"/>
                  <a:pt x="1010" y="1537"/>
                </a:cubicBezTo>
                <a:cubicBezTo>
                  <a:pt x="1115" y="1559"/>
                  <a:pt x="1226" y="1538"/>
                  <a:pt x="1317" y="1480"/>
                </a:cubicBezTo>
                <a:cubicBezTo>
                  <a:pt x="1354" y="1457"/>
                  <a:pt x="1386" y="1428"/>
                  <a:pt x="1411" y="1394"/>
                </a:cubicBezTo>
                <a:cubicBezTo>
                  <a:pt x="1476" y="1447"/>
                  <a:pt x="1563" y="1467"/>
                  <a:pt x="1647" y="1460"/>
                </a:cubicBezTo>
                <a:cubicBezTo>
                  <a:pt x="1695" y="1456"/>
                  <a:pt x="1741" y="1445"/>
                  <a:pt x="1786" y="1427"/>
                </a:cubicBezTo>
                <a:cubicBezTo>
                  <a:pt x="1834" y="1408"/>
                  <a:pt x="1882" y="1381"/>
                  <a:pt x="1915" y="1341"/>
                </a:cubicBezTo>
                <a:cubicBezTo>
                  <a:pt x="1941" y="1310"/>
                  <a:pt x="1958" y="1271"/>
                  <a:pt x="1961" y="1232"/>
                </a:cubicBezTo>
                <a:cubicBezTo>
                  <a:pt x="2101" y="1263"/>
                  <a:pt x="2256" y="1206"/>
                  <a:pt x="2340" y="1090"/>
                </a:cubicBezTo>
                <a:cubicBezTo>
                  <a:pt x="2387" y="1027"/>
                  <a:pt x="2411" y="946"/>
                  <a:pt x="2408" y="86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Times New Roman" panose="02020603050405020304" pitchFamily="18" charset="0"/>
              <a:cs typeface="Times New Roman" panose="02020603050405020304" pitchFamily="18" charset="0"/>
            </a:endParaRPr>
          </a:p>
        </p:txBody>
      </p:sp>
      <p:sp>
        <p:nvSpPr>
          <p:cNvPr id="7" name="文本框 6"/>
          <p:cNvSpPr txBox="1"/>
          <p:nvPr/>
        </p:nvSpPr>
        <p:spPr>
          <a:xfrm>
            <a:off x="4162614" y="219538"/>
            <a:ext cx="3920726" cy="707886"/>
          </a:xfrm>
          <a:prstGeom prst="rect">
            <a:avLst/>
          </a:prstGeom>
          <a:noFill/>
        </p:spPr>
        <p:txBody>
          <a:bodyPr wrap="square" rtlCol="0">
            <a:spAutoFit/>
          </a:bodyPr>
          <a:lstStyle/>
          <a:p>
            <a:pPr algn="dist"/>
            <a:r>
              <a:rPr lang="en-US" altLang="zh-CN" sz="4000"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IV. VẬN DỤNG</a:t>
            </a:r>
            <a:endParaRPr lang="zh-CN" altLang="en-US" sz="4000"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9" name="组合 8"/>
          <p:cNvGrpSpPr/>
          <p:nvPr/>
        </p:nvGrpSpPr>
        <p:grpSpPr>
          <a:xfrm>
            <a:off x="5660572" y="933169"/>
            <a:ext cx="870857" cy="177249"/>
            <a:chOff x="-1625600" y="1148325"/>
            <a:chExt cx="1207014" cy="245669"/>
          </a:xfrm>
        </p:grpSpPr>
        <p:sp>
          <p:nvSpPr>
            <p:cNvPr id="10" name="椭圆 9"/>
            <p:cNvSpPr/>
            <p:nvPr/>
          </p:nvSpPr>
          <p:spPr>
            <a:xfrm>
              <a:off x="-1625600" y="1148325"/>
              <a:ext cx="245669" cy="245669"/>
            </a:xfrm>
            <a:prstGeom prst="ellipse">
              <a:avLst/>
            </a:prstGeom>
            <a:solidFill>
              <a:srgbClr val="FF3B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Times New Roman" panose="02020603050405020304" pitchFamily="18" charset="0"/>
                <a:cs typeface="Times New Roman" panose="02020603050405020304" pitchFamily="18" charset="0"/>
              </a:endParaRPr>
            </a:p>
          </p:txBody>
        </p:sp>
        <p:sp>
          <p:nvSpPr>
            <p:cNvPr id="11" name="椭圆 10"/>
            <p:cNvSpPr/>
            <p:nvPr/>
          </p:nvSpPr>
          <p:spPr>
            <a:xfrm>
              <a:off x="-1305152" y="1148325"/>
              <a:ext cx="245669" cy="245669"/>
            </a:xfrm>
            <a:prstGeom prst="ellipse">
              <a:avLst/>
            </a:prstGeom>
            <a:solidFill>
              <a:srgbClr val="FB9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Times New Roman" panose="02020603050405020304" pitchFamily="18" charset="0"/>
                <a:cs typeface="Times New Roman" panose="02020603050405020304" pitchFamily="18" charset="0"/>
              </a:endParaRPr>
            </a:p>
          </p:txBody>
        </p:sp>
        <p:sp>
          <p:nvSpPr>
            <p:cNvPr id="12" name="椭圆 11"/>
            <p:cNvSpPr/>
            <p:nvPr/>
          </p:nvSpPr>
          <p:spPr>
            <a:xfrm>
              <a:off x="-984704" y="1148325"/>
              <a:ext cx="245669" cy="245669"/>
            </a:xfrm>
            <a:prstGeom prst="ellipse">
              <a:avLst/>
            </a:prstGeom>
            <a:solidFill>
              <a:srgbClr val="54A3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Times New Roman" panose="02020603050405020304" pitchFamily="18" charset="0"/>
                <a:cs typeface="Times New Roman" panose="02020603050405020304" pitchFamily="18" charset="0"/>
              </a:endParaRPr>
            </a:p>
          </p:txBody>
        </p:sp>
        <p:sp>
          <p:nvSpPr>
            <p:cNvPr id="13" name="椭圆 12"/>
            <p:cNvSpPr/>
            <p:nvPr/>
          </p:nvSpPr>
          <p:spPr>
            <a:xfrm>
              <a:off x="-664255" y="1148325"/>
              <a:ext cx="245669" cy="245669"/>
            </a:xfrm>
            <a:prstGeom prst="ellipse">
              <a:avLst/>
            </a:prstGeom>
            <a:solidFill>
              <a:srgbClr val="B034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Times New Roman" panose="02020603050405020304" pitchFamily="18" charset="0"/>
                <a:cs typeface="Times New Roman" panose="02020603050405020304" pitchFamily="18" charset="0"/>
              </a:endParaRPr>
            </a:p>
          </p:txBody>
        </p:sp>
      </p:grpSp>
      <p:pic>
        <p:nvPicPr>
          <p:cNvPr id="15" name="图片 14"/>
          <p:cNvPicPr>
            <a:picLocks noChangeAspect="1"/>
          </p:cNvPicPr>
          <p:nvPr/>
        </p:nvPicPr>
        <p:blipFill rotWithShape="1">
          <a:blip r:embed="rId4">
            <a:extLst>
              <a:ext uri="{28A0092B-C50C-407E-A947-70E740481C1C}">
                <a14:useLocalDpi xmlns:a14="http://schemas.microsoft.com/office/drawing/2010/main" val="0"/>
              </a:ext>
            </a:extLst>
          </a:blip>
          <a:srcRect l="41250" t="5185" r="9345" b="24550"/>
          <a:stretch>
            <a:fillRect/>
          </a:stretch>
        </p:blipFill>
        <p:spPr>
          <a:xfrm>
            <a:off x="449947" y="2093231"/>
            <a:ext cx="4934738" cy="3947790"/>
          </a:xfrm>
          <a:prstGeom prst="rect">
            <a:avLst/>
          </a:prstGeom>
        </p:spPr>
      </p:pic>
      <p:pic>
        <p:nvPicPr>
          <p:cNvPr id="16" name="图片 15"/>
          <p:cNvPicPr>
            <a:picLocks noChangeAspect="1"/>
          </p:cNvPicPr>
          <p:nvPr/>
        </p:nvPicPr>
        <p:blipFill rotWithShape="1">
          <a:blip r:embed="rId5" cstate="print">
            <a:extLst>
              <a:ext uri="{28A0092B-C50C-407E-A947-70E740481C1C}">
                <a14:useLocalDpi xmlns:a14="http://schemas.microsoft.com/office/drawing/2010/main" val="0"/>
              </a:ext>
            </a:extLst>
          </a:blip>
          <a:srcRect l="5476" t="67937" r="61667" b="10688"/>
          <a:stretch>
            <a:fillRect/>
          </a:stretch>
        </p:blipFill>
        <p:spPr>
          <a:xfrm>
            <a:off x="1089953" y="4343400"/>
            <a:ext cx="2059651" cy="753713"/>
          </a:xfrm>
          <a:prstGeom prst="rect">
            <a:avLst/>
          </a:prstGeom>
        </p:spPr>
      </p:pic>
      <p:grpSp>
        <p:nvGrpSpPr>
          <p:cNvPr id="21" name="组合 20"/>
          <p:cNvGrpSpPr/>
          <p:nvPr/>
        </p:nvGrpSpPr>
        <p:grpSpPr>
          <a:xfrm>
            <a:off x="5384685" y="1667647"/>
            <a:ext cx="6312252" cy="892552"/>
            <a:chOff x="5805282" y="1775536"/>
            <a:chExt cx="6312252" cy="892552"/>
          </a:xfrm>
        </p:grpSpPr>
        <p:sp>
          <p:nvSpPr>
            <p:cNvPr id="4" name="椭圆 3"/>
            <p:cNvSpPr/>
            <p:nvPr/>
          </p:nvSpPr>
          <p:spPr>
            <a:xfrm>
              <a:off x="5805282" y="1775536"/>
              <a:ext cx="837035" cy="83703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600" dirty="0">
                  <a:latin typeface="Times New Roman" panose="02020603050405020304" pitchFamily="18" charset="0"/>
                  <a:cs typeface="Times New Roman" panose="02020603050405020304" pitchFamily="18" charset="0"/>
                </a:rPr>
                <a:t>01</a:t>
              </a:r>
              <a:endParaRPr lang="zh-CN" altLang="en-US" sz="2600" dirty="0">
                <a:latin typeface="Times New Roman" panose="02020603050405020304" pitchFamily="18" charset="0"/>
                <a:cs typeface="Times New Roman" panose="02020603050405020304" pitchFamily="18" charset="0"/>
              </a:endParaRPr>
            </a:p>
          </p:txBody>
        </p:sp>
        <p:sp>
          <p:nvSpPr>
            <p:cNvPr id="20" name="矩形 19"/>
            <p:cNvSpPr/>
            <p:nvPr/>
          </p:nvSpPr>
          <p:spPr>
            <a:xfrm>
              <a:off x="6747249" y="1775536"/>
              <a:ext cx="5370285" cy="892552"/>
            </a:xfrm>
            <a:prstGeom prst="rect">
              <a:avLst/>
            </a:prstGeom>
          </p:spPr>
          <p:txBody>
            <a:bodyPr wrap="square">
              <a:spAutoFit/>
            </a:bodyPr>
            <a:lstStyle/>
            <a:p>
              <a:r>
                <a:rPr lang="en-US" sz="2600" dirty="0" err="1">
                  <a:latin typeface="Times New Roman" panose="02020603050405020304" pitchFamily="18" charset="0"/>
                  <a:cs typeface="Times New Roman" panose="02020603050405020304" pitchFamily="18" charset="0"/>
                </a:rPr>
                <a:t>Nêu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ý</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kiến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của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em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về</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bài</a:t>
              </a:r>
              <a:r>
                <a:rPr lang="en-US" sz="2600" dirty="0">
                  <a:latin typeface="Times New Roman" panose="02020603050405020304" pitchFamily="18" charset="0"/>
                  <a:cs typeface="Times New Roman" panose="02020603050405020304" pitchFamily="18" charset="0"/>
                </a:rPr>
                <a:t> ca </a:t>
              </a:r>
              <a:r>
                <a:rPr lang="en-US" sz="2600" dirty="0" err="1">
                  <a:latin typeface="Times New Roman" panose="02020603050405020304" pitchFamily="18" charset="0"/>
                  <a:cs typeface="Times New Roman" panose="02020603050405020304" pitchFamily="18" charset="0"/>
                </a:rPr>
                <a:t>dao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được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học</a:t>
              </a:r>
              <a:endParaRPr lang="x-none" sz="2600" dirty="0">
                <a:latin typeface="Times New Roman" panose="02020603050405020304" pitchFamily="18" charset="0"/>
                <a:cs typeface="Times New Roman" panose="02020603050405020304" pitchFamily="18" charset="0"/>
              </a:endParaRPr>
            </a:p>
          </p:txBody>
        </p:sp>
      </p:grpSp>
      <p:grpSp>
        <p:nvGrpSpPr>
          <p:cNvPr id="22" name="组合 21"/>
          <p:cNvGrpSpPr/>
          <p:nvPr/>
        </p:nvGrpSpPr>
        <p:grpSpPr>
          <a:xfrm>
            <a:off x="5384685" y="2851379"/>
            <a:ext cx="6371094" cy="944318"/>
            <a:chOff x="5805282" y="1775536"/>
            <a:chExt cx="6371094" cy="944318"/>
          </a:xfrm>
        </p:grpSpPr>
        <p:sp>
          <p:nvSpPr>
            <p:cNvPr id="23" name="椭圆 22"/>
            <p:cNvSpPr/>
            <p:nvPr/>
          </p:nvSpPr>
          <p:spPr>
            <a:xfrm>
              <a:off x="5805282" y="1775536"/>
              <a:ext cx="837035" cy="8370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600" dirty="0">
                  <a:latin typeface="Times New Roman" panose="02020603050405020304" pitchFamily="18" charset="0"/>
                  <a:cs typeface="Times New Roman" panose="02020603050405020304" pitchFamily="18" charset="0"/>
                </a:rPr>
                <a:t>02</a:t>
              </a:r>
              <a:endParaRPr lang="zh-CN" altLang="en-US" sz="2600" dirty="0">
                <a:latin typeface="Times New Roman" panose="02020603050405020304" pitchFamily="18" charset="0"/>
                <a:cs typeface="Times New Roman" panose="02020603050405020304" pitchFamily="18" charset="0"/>
              </a:endParaRPr>
            </a:p>
          </p:txBody>
        </p:sp>
        <p:sp>
          <p:nvSpPr>
            <p:cNvPr id="24" name="矩形 23"/>
            <p:cNvSpPr/>
            <p:nvPr/>
          </p:nvSpPr>
          <p:spPr>
            <a:xfrm>
              <a:off x="6806091" y="1827302"/>
              <a:ext cx="5370285" cy="892552"/>
            </a:xfrm>
            <a:prstGeom prst="rect">
              <a:avLst/>
            </a:prstGeom>
          </p:spPr>
          <p:txBody>
            <a:bodyPr wrap="square">
              <a:spAutoFit/>
            </a:bodyPr>
            <a:lstStyle/>
            <a:p>
              <a:r>
                <a:rPr lang="vi-VN" sz="2600" b="1" dirty="0">
                  <a:latin typeface="Times New Roman" panose="02020603050405020304" pitchFamily="18" charset="0"/>
                  <a:cs typeface="Times New Roman" panose="02020603050405020304" pitchFamily="18" charset="0"/>
                </a:rPr>
                <a:t>- </a:t>
              </a:r>
              <a:r>
                <a:rPr lang="nl-NL" sz="2600" dirty="0" err="1">
                  <a:latin typeface="Times New Roman" panose="02020603050405020304" pitchFamily="18" charset="0"/>
                  <a:cs typeface="Times New Roman" panose="02020603050405020304" pitchFamily="18" charset="0"/>
                </a:rPr>
                <a:t>Đọc</a:t>
              </a:r>
              <a:r>
                <a:rPr lang="nl-NL" sz="2600" dirty="0">
                  <a:latin typeface="Times New Roman" panose="02020603050405020304" pitchFamily="18" charset="0"/>
                  <a:cs typeface="Times New Roman" panose="02020603050405020304" pitchFamily="18" charset="0"/>
                </a:rPr>
                <a:t> </a:t>
              </a:r>
              <a:r>
                <a:rPr lang="nl-NL" sz="2600" dirty="0" err="1">
                  <a:latin typeface="Times New Roman" panose="02020603050405020304" pitchFamily="18" charset="0"/>
                  <a:cs typeface="Times New Roman" panose="02020603050405020304" pitchFamily="18" charset="0"/>
                </a:rPr>
                <a:t>lại</a:t>
              </a:r>
              <a:r>
                <a:rPr lang="nl-NL" sz="2600" dirty="0">
                  <a:latin typeface="Times New Roman" panose="02020603050405020304" pitchFamily="18" charset="0"/>
                  <a:cs typeface="Times New Roman" panose="02020603050405020304" pitchFamily="18" charset="0"/>
                </a:rPr>
                <a:t> hai </a:t>
              </a:r>
              <a:r>
                <a:rPr lang="nl-NL" sz="2600" dirty="0" err="1">
                  <a:latin typeface="Times New Roman" panose="02020603050405020304" pitchFamily="18" charset="0"/>
                  <a:cs typeface="Times New Roman" panose="02020603050405020304" pitchFamily="18" charset="0"/>
                </a:rPr>
                <a:t>văn</a:t>
              </a:r>
              <a:r>
                <a:rPr lang="nl-NL" sz="2600" dirty="0">
                  <a:latin typeface="Times New Roman" panose="02020603050405020304" pitchFamily="18" charset="0"/>
                  <a:cs typeface="Times New Roman" panose="02020603050405020304" pitchFamily="18" charset="0"/>
                </a:rPr>
                <a:t> </a:t>
              </a:r>
              <a:r>
                <a:rPr lang="nl-NL" sz="2600" dirty="0" err="1">
                  <a:latin typeface="Times New Roman" panose="02020603050405020304" pitchFamily="18" charset="0"/>
                  <a:cs typeface="Times New Roman" panose="02020603050405020304" pitchFamily="18" charset="0"/>
                </a:rPr>
                <a:t>bản</a:t>
              </a:r>
              <a:r>
                <a:rPr lang="nl-NL" sz="2600" dirty="0">
                  <a:latin typeface="Times New Roman" panose="02020603050405020304" pitchFamily="18" charset="0"/>
                  <a:cs typeface="Times New Roman" panose="02020603050405020304" pitchFamily="18" charset="0"/>
                </a:rPr>
                <a:t> </a:t>
              </a:r>
              <a:r>
                <a:rPr lang="nl-NL" sz="2600" dirty="0" err="1">
                  <a:latin typeface="Times New Roman" panose="02020603050405020304" pitchFamily="18" charset="0"/>
                  <a:cs typeface="Times New Roman" panose="02020603050405020304" pitchFamily="18" charset="0"/>
                </a:rPr>
                <a:t>đọc</a:t>
              </a:r>
              <a:r>
                <a:rPr lang="nl-NL" sz="2600" dirty="0">
                  <a:latin typeface="Times New Roman" panose="02020603050405020304" pitchFamily="18" charset="0"/>
                  <a:cs typeface="Times New Roman" panose="02020603050405020304" pitchFamily="18" charset="0"/>
                </a:rPr>
                <a:t> </a:t>
              </a:r>
              <a:r>
                <a:rPr lang="nl-NL" sz="2600" dirty="0" err="1">
                  <a:latin typeface="Times New Roman" panose="02020603050405020304" pitchFamily="18" charset="0"/>
                  <a:cs typeface="Times New Roman" panose="02020603050405020304" pitchFamily="18" charset="0"/>
                </a:rPr>
                <a:t>hiểu</a:t>
              </a:r>
              <a:r>
                <a:rPr lang="nl-NL" sz="2600" dirty="0">
                  <a:latin typeface="Times New Roman" panose="02020603050405020304" pitchFamily="18" charset="0"/>
                  <a:cs typeface="Times New Roman" panose="02020603050405020304" pitchFamily="18" charset="0"/>
                </a:rPr>
                <a:t> </a:t>
              </a:r>
              <a:r>
                <a:rPr lang="nl-NL" sz="2600" dirty="0" err="1">
                  <a:latin typeface="Times New Roman" panose="02020603050405020304" pitchFamily="18" charset="0"/>
                  <a:cs typeface="Times New Roman" panose="02020603050405020304" pitchFamily="18" charset="0"/>
                </a:rPr>
                <a:t>để</a:t>
              </a:r>
              <a:r>
                <a:rPr lang="nl-NL" sz="2600" dirty="0">
                  <a:latin typeface="Times New Roman" panose="02020603050405020304" pitchFamily="18" charset="0"/>
                  <a:cs typeface="Times New Roman" panose="02020603050405020304" pitchFamily="18" charset="0"/>
                </a:rPr>
                <a:t> </a:t>
              </a:r>
              <a:r>
                <a:rPr lang="nl-NL" sz="2600" dirty="0" err="1">
                  <a:latin typeface="Times New Roman" panose="02020603050405020304" pitchFamily="18" charset="0"/>
                  <a:cs typeface="Times New Roman" panose="02020603050405020304" pitchFamily="18" charset="0"/>
                </a:rPr>
                <a:t>nắm</a:t>
              </a:r>
              <a:r>
                <a:rPr lang="nl-NL" sz="2600" dirty="0">
                  <a:latin typeface="Times New Roman" panose="02020603050405020304" pitchFamily="18" charset="0"/>
                  <a:cs typeface="Times New Roman" panose="02020603050405020304" pitchFamily="18" charset="0"/>
                </a:rPr>
                <a:t> </a:t>
              </a:r>
              <a:r>
                <a:rPr lang="nl-NL" sz="2600" dirty="0" err="1">
                  <a:latin typeface="Times New Roman" panose="02020603050405020304" pitchFamily="18" charset="0"/>
                  <a:cs typeface="Times New Roman" panose="02020603050405020304" pitchFamily="18" charset="0"/>
                </a:rPr>
                <a:t>rõ</a:t>
              </a:r>
              <a:r>
                <a:rPr lang="nl-NL" sz="2600" dirty="0">
                  <a:latin typeface="Times New Roman" panose="02020603050405020304" pitchFamily="18" charset="0"/>
                  <a:cs typeface="Times New Roman" panose="02020603050405020304" pitchFamily="18" charset="0"/>
                </a:rPr>
                <a:t> </a:t>
              </a:r>
              <a:r>
                <a:rPr lang="nl-NL" sz="2600" dirty="0" err="1">
                  <a:latin typeface="Times New Roman" panose="02020603050405020304" pitchFamily="18" charset="0"/>
                  <a:cs typeface="Times New Roman" panose="02020603050405020304" pitchFamily="18" charset="0"/>
                </a:rPr>
                <a:t>hơn</a:t>
              </a:r>
              <a:r>
                <a:rPr lang="nl-NL" sz="2600" dirty="0">
                  <a:latin typeface="Times New Roman" panose="02020603050405020304" pitchFamily="18" charset="0"/>
                  <a:cs typeface="Times New Roman" panose="02020603050405020304" pitchFamily="18" charset="0"/>
                </a:rPr>
                <a:t> </a:t>
              </a:r>
              <a:r>
                <a:rPr lang="nl-NL" sz="2600" dirty="0" err="1">
                  <a:latin typeface="Times New Roman" panose="02020603050405020304" pitchFamily="18" charset="0"/>
                  <a:cs typeface="Times New Roman" panose="02020603050405020304" pitchFamily="18" charset="0"/>
                </a:rPr>
                <a:t>kiểu</a:t>
              </a:r>
              <a:r>
                <a:rPr lang="nl-NL" sz="2600" dirty="0">
                  <a:latin typeface="Times New Roman" panose="02020603050405020304" pitchFamily="18" charset="0"/>
                  <a:cs typeface="Times New Roman" panose="02020603050405020304" pitchFamily="18" charset="0"/>
                </a:rPr>
                <a:t> </a:t>
              </a:r>
              <a:r>
                <a:rPr lang="nl-NL" sz="2600" dirty="0" err="1">
                  <a:latin typeface="Times New Roman" panose="02020603050405020304" pitchFamily="18" charset="0"/>
                  <a:cs typeface="Times New Roman" panose="02020603050405020304" pitchFamily="18" charset="0"/>
                </a:rPr>
                <a:t>bài</a:t>
              </a:r>
              <a:r>
                <a:rPr lang="nl-NL" sz="2600" dirty="0">
                  <a:latin typeface="Times New Roman" panose="02020603050405020304" pitchFamily="18" charset="0"/>
                  <a:cs typeface="Times New Roman" panose="02020603050405020304" pitchFamily="18" charset="0"/>
                </a:rPr>
                <a:t> </a:t>
              </a:r>
              <a:r>
                <a:rPr lang="nl-NL" sz="2600" dirty="0" err="1">
                  <a:latin typeface="Times New Roman" panose="02020603050405020304" pitchFamily="18" charset="0"/>
                  <a:cs typeface="Times New Roman" panose="02020603050405020304" pitchFamily="18" charset="0"/>
                </a:rPr>
                <a:t>nghị</a:t>
              </a:r>
              <a:r>
                <a:rPr lang="nl-NL" sz="2600" dirty="0">
                  <a:latin typeface="Times New Roman" panose="02020603050405020304" pitchFamily="18" charset="0"/>
                  <a:cs typeface="Times New Roman" panose="02020603050405020304" pitchFamily="18" charset="0"/>
                </a:rPr>
                <a:t> </a:t>
              </a:r>
              <a:r>
                <a:rPr lang="nl-NL" sz="2600" dirty="0" err="1">
                  <a:latin typeface="Times New Roman" panose="02020603050405020304" pitchFamily="18" charset="0"/>
                  <a:cs typeface="Times New Roman" panose="02020603050405020304" pitchFamily="18" charset="0"/>
                </a:rPr>
                <a:t>luận</a:t>
              </a:r>
              <a:r>
                <a:rPr lang="nl-NL" sz="2600" dirty="0">
                  <a:latin typeface="Times New Roman" panose="02020603050405020304" pitchFamily="18" charset="0"/>
                  <a:cs typeface="Times New Roman" panose="02020603050405020304" pitchFamily="18" charset="0"/>
                </a:rPr>
                <a:t> </a:t>
              </a:r>
              <a:r>
                <a:rPr lang="nl-NL" sz="2600" dirty="0" err="1">
                  <a:latin typeface="Times New Roman" panose="02020603050405020304" pitchFamily="18" charset="0"/>
                  <a:cs typeface="Times New Roman" panose="02020603050405020304" pitchFamily="18" charset="0"/>
                </a:rPr>
                <a:t>văn</a:t>
              </a:r>
              <a:r>
                <a:rPr lang="nl-NL" sz="2600" dirty="0">
                  <a:latin typeface="Times New Roman" panose="02020603050405020304" pitchFamily="18" charset="0"/>
                  <a:cs typeface="Times New Roman" panose="02020603050405020304" pitchFamily="18" charset="0"/>
                </a:rPr>
                <a:t> </a:t>
              </a:r>
              <a:r>
                <a:rPr lang="nl-NL" sz="2600" dirty="0" err="1">
                  <a:latin typeface="Times New Roman" panose="02020603050405020304" pitchFamily="18" charset="0"/>
                  <a:cs typeface="Times New Roman" panose="02020603050405020304" pitchFamily="18" charset="0"/>
                </a:rPr>
                <a:t>học</a:t>
              </a:r>
              <a:endParaRPr lang="x-none" sz="2600" dirty="0">
                <a:latin typeface="Times New Roman" panose="02020603050405020304" pitchFamily="18" charset="0"/>
                <a:cs typeface="Times New Roman" panose="02020603050405020304" pitchFamily="18" charset="0"/>
              </a:endParaRPr>
            </a:p>
          </p:txBody>
        </p:sp>
      </p:grpSp>
      <p:grpSp>
        <p:nvGrpSpPr>
          <p:cNvPr id="25" name="组合 24"/>
          <p:cNvGrpSpPr/>
          <p:nvPr/>
        </p:nvGrpSpPr>
        <p:grpSpPr>
          <a:xfrm>
            <a:off x="5384685" y="4138643"/>
            <a:ext cx="6549089" cy="937836"/>
            <a:chOff x="5805282" y="1923425"/>
            <a:chExt cx="6549089" cy="937836"/>
          </a:xfrm>
        </p:grpSpPr>
        <p:sp>
          <p:nvSpPr>
            <p:cNvPr id="26" name="椭圆 25"/>
            <p:cNvSpPr/>
            <p:nvPr/>
          </p:nvSpPr>
          <p:spPr>
            <a:xfrm>
              <a:off x="5805282" y="1923425"/>
              <a:ext cx="837035" cy="83703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600" dirty="0">
                  <a:latin typeface="Times New Roman" panose="02020603050405020304" pitchFamily="18" charset="0"/>
                  <a:cs typeface="Times New Roman" panose="02020603050405020304" pitchFamily="18" charset="0"/>
                </a:rPr>
                <a:t>03</a:t>
              </a:r>
              <a:endParaRPr lang="zh-CN" altLang="en-US" sz="2600" dirty="0">
                <a:latin typeface="Times New Roman" panose="02020603050405020304" pitchFamily="18" charset="0"/>
                <a:cs typeface="Times New Roman" panose="02020603050405020304" pitchFamily="18" charset="0"/>
              </a:endParaRPr>
            </a:p>
          </p:txBody>
        </p:sp>
        <p:sp>
          <p:nvSpPr>
            <p:cNvPr id="27" name="矩形 26"/>
            <p:cNvSpPr/>
            <p:nvPr/>
          </p:nvSpPr>
          <p:spPr>
            <a:xfrm>
              <a:off x="6720823" y="1968709"/>
              <a:ext cx="5633548" cy="892552"/>
            </a:xfrm>
            <a:prstGeom prst="rect">
              <a:avLst/>
            </a:prstGeom>
          </p:spPr>
          <p:txBody>
            <a:bodyPr wrap="square">
              <a:spAutoFit/>
            </a:bodyPr>
            <a:lstStyle/>
            <a:p>
              <a:r>
                <a:rPr lang="vi-VN" sz="2600" dirty="0">
                  <a:latin typeface="Times New Roman" panose="02020603050405020304" pitchFamily="18" charset="0"/>
                  <a:cs typeface="Times New Roman" panose="02020603050405020304" pitchFamily="18" charset="0"/>
                </a:rPr>
                <a:t>- Chuẩn bị trước bài “</a:t>
              </a:r>
              <a:r>
                <a:rPr lang="nl-NL" sz="2600" dirty="0" err="1">
                  <a:latin typeface="Times New Roman" panose="02020603050405020304" pitchFamily="18" charset="0"/>
                  <a:cs typeface="Times New Roman" panose="02020603050405020304" pitchFamily="18" charset="0"/>
                </a:rPr>
                <a:t>Thực</a:t>
              </a:r>
              <a:r>
                <a:rPr lang="nl-NL" sz="2600" dirty="0">
                  <a:latin typeface="Times New Roman" panose="02020603050405020304" pitchFamily="18" charset="0"/>
                  <a:cs typeface="Times New Roman" panose="02020603050405020304" pitchFamily="18" charset="0"/>
                </a:rPr>
                <a:t> </a:t>
              </a:r>
              <a:r>
                <a:rPr lang="nl-NL" sz="2600" dirty="0" err="1">
                  <a:latin typeface="Times New Roman" panose="02020603050405020304" pitchFamily="18" charset="0"/>
                  <a:cs typeface="Times New Roman" panose="02020603050405020304" pitchFamily="18" charset="0"/>
                </a:rPr>
                <a:t>hành</a:t>
              </a:r>
              <a:r>
                <a:rPr lang="nl-NL" sz="2600" dirty="0">
                  <a:latin typeface="Times New Roman" panose="02020603050405020304" pitchFamily="18" charset="0"/>
                  <a:cs typeface="Times New Roman" panose="02020603050405020304" pitchFamily="18" charset="0"/>
                </a:rPr>
                <a:t> </a:t>
              </a:r>
              <a:r>
                <a:rPr lang="nl-NL" sz="2600" dirty="0" err="1">
                  <a:latin typeface="Times New Roman" panose="02020603050405020304" pitchFamily="18" charset="0"/>
                  <a:cs typeface="Times New Roman" panose="02020603050405020304" pitchFamily="18" charset="0"/>
                </a:rPr>
                <a:t>Tiếng</a:t>
              </a:r>
              <a:r>
                <a:rPr lang="nl-NL" sz="2600" dirty="0">
                  <a:latin typeface="Times New Roman" panose="02020603050405020304" pitchFamily="18" charset="0"/>
                  <a:cs typeface="Times New Roman" panose="02020603050405020304" pitchFamily="18" charset="0"/>
                </a:rPr>
                <a:t> </a:t>
              </a:r>
              <a:r>
                <a:rPr lang="nl-NL" sz="2600" dirty="0" err="1">
                  <a:latin typeface="Times New Roman" panose="02020603050405020304" pitchFamily="18" charset="0"/>
                  <a:cs typeface="Times New Roman" panose="02020603050405020304" pitchFamily="18" charset="0"/>
                </a:rPr>
                <a:t>Việt</a:t>
              </a:r>
              <a:r>
                <a:rPr lang="nl-NL" sz="2600" dirty="0">
                  <a:latin typeface="Times New Roman" panose="02020603050405020304" pitchFamily="18" charset="0"/>
                  <a:cs typeface="Times New Roman" panose="02020603050405020304" pitchFamily="18" charset="0"/>
                </a:rPr>
                <a:t>  </a:t>
              </a:r>
              <a:r>
                <a:rPr lang="nl-NL" sz="2600" i="1" dirty="0" err="1">
                  <a:latin typeface="Times New Roman" panose="02020603050405020304" pitchFamily="18" charset="0"/>
                  <a:cs typeface="Times New Roman" panose="02020603050405020304" pitchFamily="18" charset="0"/>
                </a:rPr>
                <a:t>thành</a:t>
              </a:r>
              <a:r>
                <a:rPr lang="nl-NL" sz="2600" i="1" dirty="0">
                  <a:latin typeface="Times New Roman" panose="02020603050405020304" pitchFamily="18" charset="0"/>
                  <a:cs typeface="Times New Roman" panose="02020603050405020304" pitchFamily="18" charset="0"/>
                </a:rPr>
                <a:t> </a:t>
              </a:r>
              <a:r>
                <a:rPr lang="nl-NL" sz="2600" i="1" dirty="0" err="1">
                  <a:latin typeface="Times New Roman" panose="02020603050405020304" pitchFamily="18" charset="0"/>
                  <a:cs typeface="Times New Roman" panose="02020603050405020304" pitchFamily="18" charset="0"/>
                </a:rPr>
                <a:t>ngữ</a:t>
              </a:r>
              <a:r>
                <a:rPr lang="vi-VN" sz="2600" i="1" dirty="0">
                  <a:latin typeface="Times New Roman" panose="02020603050405020304" pitchFamily="18" charset="0"/>
                  <a:cs typeface="Times New Roman" panose="02020603050405020304" pitchFamily="18" charset="0"/>
                </a:rPr>
                <a:t>, dấu chấm phẩy</a:t>
              </a:r>
              <a:r>
                <a:rPr lang="nl-NL" sz="2600" i="1" dirty="0">
                  <a:latin typeface="Times New Roman" panose="02020603050405020304" pitchFamily="18" charset="0"/>
                  <a:cs typeface="Times New Roman" panose="02020603050405020304" pitchFamily="18" charset="0"/>
                </a:rPr>
                <a:t>”</a:t>
              </a:r>
              <a:endParaRPr lang="x-none" sz="2600" dirty="0">
                <a:latin typeface="Times New Roman" panose="02020603050405020304" pitchFamily="18" charset="0"/>
                <a:cs typeface="Times New Roman" panose="02020603050405020304" pitchFamily="18" charset="0"/>
              </a:endParaRPr>
            </a:p>
          </p:txBody>
        </p:sp>
      </p:grpSp>
      <p:sp>
        <p:nvSpPr>
          <p:cNvPr id="14" name="Rectangle 13">
            <a:extLst>
              <a:ext uri="{FF2B5EF4-FFF2-40B4-BE49-F238E27FC236}">
                <a16:creationId xmlns:a16="http://schemas.microsoft.com/office/drawing/2014/main" id="{F9850CAF-51E2-914D-B674-86F76F38A86C}"/>
              </a:ext>
            </a:extLst>
          </p:cNvPr>
          <p:cNvSpPr/>
          <p:nvPr/>
        </p:nvSpPr>
        <p:spPr>
          <a:xfrm>
            <a:off x="1392552" y="3195987"/>
            <a:ext cx="3514103" cy="613245"/>
          </a:xfrm>
          <a:prstGeom prst="rect">
            <a:avLst/>
          </a:prstGeom>
        </p:spPr>
        <p:txBody>
          <a:bodyPr wrap="none">
            <a:spAutoFit/>
          </a:bodyPr>
          <a:lstStyle/>
          <a:p>
            <a:pPr algn="ctr">
              <a:lnSpc>
                <a:spcPct val="115000"/>
              </a:lnSpc>
            </a:pPr>
            <a:r>
              <a:rPr lang="vi-VN" sz="3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Hướng dẫn tự học:</a:t>
            </a:r>
            <a:endParaRPr lang="x-none"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92"/>
          <p:cNvSpPr txBox="1">
            <a:spLocks noChangeArrowheads="1"/>
          </p:cNvSpPr>
          <p:nvPr/>
        </p:nvSpPr>
        <p:spPr bwMode="auto">
          <a:xfrm>
            <a:off x="2295967" y="869405"/>
            <a:ext cx="7938279" cy="283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a:buNone/>
            </a:pPr>
            <a:r>
              <a:rPr lang="vi-VN" sz="6500" b="1" dirty="0">
                <a:solidFill>
                  <a:srgbClr val="005F43"/>
                </a:solidFill>
                <a:latin typeface="Times New Roman" panose="02020603050405020304" pitchFamily="18" charset="0"/>
                <a:cs typeface="Times New Roman" panose="02020603050405020304" pitchFamily="18" charset="0"/>
              </a:rPr>
              <a:t>VẺ ĐẸP CỦA MỘT BÀI CA DAO</a:t>
            </a:r>
            <a:endParaRPr lang="x-none" sz="6500" dirty="0">
              <a:solidFill>
                <a:srgbClr val="005F43"/>
              </a:solidFill>
              <a:latin typeface="Times New Roman" panose="02020603050405020304" pitchFamily="18" charset="0"/>
              <a:cs typeface="Times New Roman" panose="02020603050405020304" pitchFamily="18" charset="0"/>
            </a:endParaRPr>
          </a:p>
          <a:p>
            <a:pPr algn="ctr">
              <a:buNone/>
            </a:pPr>
            <a:r>
              <a:rPr lang="vi-VN" sz="4000" b="1" dirty="0">
                <a:latin typeface="Times New Roman" panose="02020603050405020304" pitchFamily="18" charset="0"/>
                <a:cs typeface="Times New Roman" panose="02020603050405020304" pitchFamily="18" charset="0"/>
              </a:rPr>
              <a:t>(Hoàng Tiến Tựu)</a:t>
            </a:r>
            <a:endParaRPr lang="x-none" sz="4000" dirty="0">
              <a:latin typeface="Times New Roman" panose="02020603050405020304" pitchFamily="18" charset="0"/>
              <a:cs typeface="Times New Roman" panose="02020603050405020304" pitchFamily="18" charset="0"/>
            </a:endParaRPr>
          </a:p>
        </p:txBody>
      </p:sp>
      <p:sp>
        <p:nvSpPr>
          <p:cNvPr id="11" name="01"/>
          <p:cNvSpPr txBox="1"/>
          <p:nvPr>
            <p:custDataLst>
              <p:tags r:id="rId1"/>
            </p:custDataLst>
          </p:nvPr>
        </p:nvSpPr>
        <p:spPr>
          <a:xfrm>
            <a:off x="4005943" y="4285440"/>
            <a:ext cx="4180114" cy="830997"/>
          </a:xfrm>
          <a:prstGeom prst="rect">
            <a:avLst/>
          </a:prstGeom>
          <a:noFill/>
        </p:spPr>
        <p:txBody>
          <a:bodyPr wrap="square" rtlCol="0">
            <a:spAutoFit/>
          </a:bodyPr>
          <a:lstStyle/>
          <a:p>
            <a:pPr algn="ctr"/>
            <a:r>
              <a:rPr lang="en-US" altLang="zh-CN" sz="2400" b="1" dirty="0">
                <a:solidFill>
                  <a:schemeClr val="tx2"/>
                </a:solidFill>
                <a:latin typeface="Times New Roman" panose="02020603050405020304" pitchFamily="18" charset="0"/>
                <a:ea typeface="微软雅黑" pitchFamily="34" charset="-122"/>
                <a:cs typeface="Times New Roman" panose="02020603050405020304" pitchFamily="18" charset="0"/>
              </a:rPr>
              <a:t>GIÁO VIÊN:</a:t>
            </a:r>
          </a:p>
          <a:p>
            <a:pPr algn="ctr"/>
            <a:r>
              <a:rPr lang="en-US" altLang="zh-CN" sz="2400" b="1" dirty="0">
                <a:solidFill>
                  <a:schemeClr val="tx2"/>
                </a:solidFill>
                <a:latin typeface="Times New Roman" panose="02020603050405020304" pitchFamily="18" charset="0"/>
                <a:ea typeface="微软雅黑" pitchFamily="34" charset="-122"/>
                <a:cs typeface="Times New Roman" panose="02020603050405020304" pitchFamily="18" charset="0"/>
              </a:rPr>
              <a:t>…</a:t>
            </a:r>
            <a:endParaRPr lang="zh-CN" altLang="en-US" sz="2400" b="1" dirty="0">
              <a:solidFill>
                <a:schemeClr val="tx2"/>
              </a:solidFill>
              <a:latin typeface="Times New Roman" panose="02020603050405020304" pitchFamily="18" charset="0"/>
              <a:ea typeface="微软雅黑" pitchFamily="34" charset="-122"/>
              <a:cs typeface="Times New Roman" panose="02020603050405020304" pitchFamily="18" charset="0"/>
            </a:endParaRPr>
          </a:p>
        </p:txBody>
      </p:sp>
    </p:spTree>
    <p:extLst>
      <p:ext uri="{BB962C8B-B14F-4D97-AF65-F5344CB8AC3E}">
        <p14:creationId xmlns:p14="http://schemas.microsoft.com/office/powerpoint/2010/main" val="109029470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2100"/>
                            </p:stCondLst>
                            <p:childTnLst>
                              <p:par>
                                <p:cTn id="11" presetID="3" presetClass="entr" presetSubtype="1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7"/>
          <p:cNvSpPr txBox="1"/>
          <p:nvPr/>
        </p:nvSpPr>
        <p:spPr>
          <a:xfrm>
            <a:off x="1930141" y="1305342"/>
            <a:ext cx="8331717" cy="2123658"/>
          </a:xfrm>
          <a:prstGeom prst="rect">
            <a:avLst/>
          </a:prstGeom>
          <a:noFill/>
        </p:spPr>
        <p:txBody>
          <a:bodyPr wrap="square" lIns="0" rIns="0" rtlCol="0">
            <a:spAutoFit/>
          </a:bodyPr>
          <a:lstStyle/>
          <a:p>
            <a:pPr algn="ctr"/>
            <a:r>
              <a:rPr lang="en-US" altLang="zh-CN" sz="6600" b="1" dirty="0">
                <a:solidFill>
                  <a:srgbClr val="FF0000"/>
                </a:solidFill>
                <a:latin typeface="Times New Roman" panose="02020603050405020304" pitchFamily="18" charset="0"/>
                <a:ea typeface="+mj-ea"/>
                <a:cs typeface="Times New Roman" panose="02020603050405020304" pitchFamily="18" charset="0"/>
              </a:rPr>
              <a:t>I. </a:t>
            </a:r>
          </a:p>
          <a:p>
            <a:pPr algn="ctr"/>
            <a:r>
              <a:rPr lang="en-US" altLang="zh-CN" sz="6600" b="1" dirty="0">
                <a:solidFill>
                  <a:srgbClr val="FF0000"/>
                </a:solidFill>
                <a:latin typeface="Times New Roman" panose="02020603050405020304" pitchFamily="18" charset="0"/>
                <a:ea typeface="+mj-ea"/>
                <a:cs typeface="Times New Roman" panose="02020603050405020304" pitchFamily="18" charset="0"/>
              </a:rPr>
              <a:t>TÌM HIỂU CHUNG</a:t>
            </a:r>
            <a:endParaRPr lang="zh-CN" altLang="en-US" sz="6600" b="1" dirty="0">
              <a:solidFill>
                <a:srgbClr val="FF0000"/>
              </a:soli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282439457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4760435" y="3973323"/>
            <a:ext cx="2520292" cy="788783"/>
            <a:chOff x="3487342" y="3704037"/>
            <a:chExt cx="1890711" cy="591741"/>
          </a:xfrm>
        </p:grpSpPr>
        <p:cxnSp>
          <p:nvCxnSpPr>
            <p:cNvPr id="10" name="Straight Connector 65"/>
            <p:cNvCxnSpPr/>
            <p:nvPr/>
          </p:nvCxnSpPr>
          <p:spPr>
            <a:xfrm>
              <a:off x="3487342" y="4013597"/>
              <a:ext cx="1350169" cy="0"/>
            </a:xfrm>
            <a:prstGeom prst="line">
              <a:avLst/>
            </a:prstGeom>
            <a:ln w="12700">
              <a:solidFill>
                <a:schemeClr val="tx1">
                  <a:lumMod val="65000"/>
                  <a:lumOff val="3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Oval 31"/>
            <p:cNvSpPr/>
            <p:nvPr/>
          </p:nvSpPr>
          <p:spPr bwMode="auto">
            <a:xfrm>
              <a:off x="4786312" y="3704037"/>
              <a:ext cx="591741" cy="591741"/>
            </a:xfrm>
            <a:prstGeom prst="ellipse">
              <a:avLst/>
            </a:prstGeom>
            <a:solidFill>
              <a:schemeClr val="accent4"/>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600"/>
            </a:p>
          </p:txBody>
        </p:sp>
        <p:grpSp>
          <p:nvGrpSpPr>
            <p:cNvPr id="12" name="Group 42"/>
            <p:cNvGrpSpPr/>
            <p:nvPr/>
          </p:nvGrpSpPr>
          <p:grpSpPr>
            <a:xfrm>
              <a:off x="4917922" y="3874428"/>
              <a:ext cx="324274" cy="247844"/>
              <a:chOff x="5516563" y="84138"/>
              <a:chExt cx="1414463" cy="1081087"/>
            </a:xfrm>
            <a:solidFill>
              <a:schemeClr val="bg1"/>
            </a:solidFill>
          </p:grpSpPr>
          <p:sp>
            <p:nvSpPr>
              <p:cNvPr id="13" name="Freeform 13"/>
              <p:cNvSpPr>
                <a:spLocks noEditPoints="1"/>
              </p:cNvSpPr>
              <p:nvPr/>
            </p:nvSpPr>
            <p:spPr bwMode="auto">
              <a:xfrm>
                <a:off x="5688013" y="249238"/>
                <a:ext cx="896938" cy="698500"/>
              </a:xfrm>
              <a:custGeom>
                <a:avLst/>
                <a:gdLst>
                  <a:gd name="T0" fmla="*/ 214 w 239"/>
                  <a:gd name="T1" fmla="*/ 9 h 186"/>
                  <a:gd name="T2" fmla="*/ 120 w 239"/>
                  <a:gd name="T3" fmla="*/ 0 h 186"/>
                  <a:gd name="T4" fmla="*/ 26 w 239"/>
                  <a:gd name="T5" fmla="*/ 9 h 186"/>
                  <a:gd name="T6" fmla="*/ 17 w 239"/>
                  <a:gd name="T7" fmla="*/ 17 h 186"/>
                  <a:gd name="T8" fmla="*/ 17 w 239"/>
                  <a:gd name="T9" fmla="*/ 169 h 186"/>
                  <a:gd name="T10" fmla="*/ 26 w 239"/>
                  <a:gd name="T11" fmla="*/ 177 h 186"/>
                  <a:gd name="T12" fmla="*/ 120 w 239"/>
                  <a:gd name="T13" fmla="*/ 186 h 186"/>
                  <a:gd name="T14" fmla="*/ 214 w 239"/>
                  <a:gd name="T15" fmla="*/ 177 h 186"/>
                  <a:gd name="T16" fmla="*/ 222 w 239"/>
                  <a:gd name="T17" fmla="*/ 169 h 186"/>
                  <a:gd name="T18" fmla="*/ 222 w 239"/>
                  <a:gd name="T19" fmla="*/ 17 h 186"/>
                  <a:gd name="T20" fmla="*/ 214 w 239"/>
                  <a:gd name="T21" fmla="*/ 9 h 186"/>
                  <a:gd name="T22" fmla="*/ 211 w 239"/>
                  <a:gd name="T23" fmla="*/ 165 h 186"/>
                  <a:gd name="T24" fmla="*/ 28 w 239"/>
                  <a:gd name="T25" fmla="*/ 165 h 186"/>
                  <a:gd name="T26" fmla="*/ 28 w 239"/>
                  <a:gd name="T27" fmla="*/ 21 h 186"/>
                  <a:gd name="T28" fmla="*/ 211 w 239"/>
                  <a:gd name="T29" fmla="*/ 21 h 186"/>
                  <a:gd name="T30" fmla="*/ 211 w 239"/>
                  <a:gd name="T31" fmla="*/ 165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9" h="186">
                    <a:moveTo>
                      <a:pt x="214" y="9"/>
                    </a:moveTo>
                    <a:cubicBezTo>
                      <a:pt x="182" y="3"/>
                      <a:pt x="151" y="0"/>
                      <a:pt x="120" y="0"/>
                    </a:cubicBezTo>
                    <a:cubicBezTo>
                      <a:pt x="88" y="0"/>
                      <a:pt x="57" y="3"/>
                      <a:pt x="26" y="9"/>
                    </a:cubicBezTo>
                    <a:cubicBezTo>
                      <a:pt x="22" y="10"/>
                      <a:pt x="18" y="13"/>
                      <a:pt x="17" y="17"/>
                    </a:cubicBezTo>
                    <a:cubicBezTo>
                      <a:pt x="0" y="67"/>
                      <a:pt x="0" y="118"/>
                      <a:pt x="17" y="169"/>
                    </a:cubicBezTo>
                    <a:cubicBezTo>
                      <a:pt x="18" y="173"/>
                      <a:pt x="22" y="176"/>
                      <a:pt x="26" y="177"/>
                    </a:cubicBezTo>
                    <a:cubicBezTo>
                      <a:pt x="57" y="183"/>
                      <a:pt x="88" y="186"/>
                      <a:pt x="120" y="186"/>
                    </a:cubicBezTo>
                    <a:cubicBezTo>
                      <a:pt x="151" y="186"/>
                      <a:pt x="182" y="183"/>
                      <a:pt x="214" y="177"/>
                    </a:cubicBezTo>
                    <a:cubicBezTo>
                      <a:pt x="218" y="176"/>
                      <a:pt x="221" y="173"/>
                      <a:pt x="222" y="169"/>
                    </a:cubicBezTo>
                    <a:cubicBezTo>
                      <a:pt x="239" y="118"/>
                      <a:pt x="239" y="67"/>
                      <a:pt x="222" y="17"/>
                    </a:cubicBezTo>
                    <a:cubicBezTo>
                      <a:pt x="221" y="13"/>
                      <a:pt x="218" y="10"/>
                      <a:pt x="214" y="9"/>
                    </a:cubicBezTo>
                    <a:close/>
                    <a:moveTo>
                      <a:pt x="211" y="165"/>
                    </a:moveTo>
                    <a:cubicBezTo>
                      <a:pt x="150" y="178"/>
                      <a:pt x="89" y="178"/>
                      <a:pt x="28" y="165"/>
                    </a:cubicBezTo>
                    <a:cubicBezTo>
                      <a:pt x="12" y="117"/>
                      <a:pt x="12" y="69"/>
                      <a:pt x="28" y="21"/>
                    </a:cubicBezTo>
                    <a:cubicBezTo>
                      <a:pt x="89" y="8"/>
                      <a:pt x="150" y="8"/>
                      <a:pt x="211" y="21"/>
                    </a:cubicBezTo>
                    <a:cubicBezTo>
                      <a:pt x="227" y="69"/>
                      <a:pt x="227" y="117"/>
                      <a:pt x="211" y="165"/>
                    </a:cubicBezTo>
                    <a:close/>
                  </a:path>
                </a:pathLst>
              </a:custGeom>
              <a:grpFill/>
              <a:ln>
                <a:noFill/>
              </a:ln>
            </p:spPr>
            <p:txBody>
              <a:bodyPr/>
              <a:lstStyle/>
              <a:p>
                <a:pPr>
                  <a:defRPr/>
                </a:pPr>
                <a:endParaRPr lang="id-ID" sz="1600"/>
              </a:p>
            </p:txBody>
          </p:sp>
          <p:sp>
            <p:nvSpPr>
              <p:cNvPr id="14" name="Freeform 14"/>
              <p:cNvSpPr>
                <a:spLocks noEditPoints="1"/>
              </p:cNvSpPr>
              <p:nvPr/>
            </p:nvSpPr>
            <p:spPr bwMode="auto">
              <a:xfrm>
                <a:off x="5516563" y="84138"/>
                <a:ext cx="1414463" cy="1081087"/>
              </a:xfrm>
              <a:custGeom>
                <a:avLst/>
                <a:gdLst>
                  <a:gd name="T0" fmla="*/ 359 w 377"/>
                  <a:gd name="T1" fmla="*/ 27 h 288"/>
                  <a:gd name="T2" fmla="*/ 340 w 377"/>
                  <a:gd name="T3" fmla="*/ 9 h 288"/>
                  <a:gd name="T4" fmla="*/ 189 w 377"/>
                  <a:gd name="T5" fmla="*/ 0 h 288"/>
                  <a:gd name="T6" fmla="*/ 37 w 377"/>
                  <a:gd name="T7" fmla="*/ 9 h 288"/>
                  <a:gd name="T8" fmla="*/ 18 w 377"/>
                  <a:gd name="T9" fmla="*/ 27 h 288"/>
                  <a:gd name="T10" fmla="*/ 18 w 377"/>
                  <a:gd name="T11" fmla="*/ 250 h 288"/>
                  <a:gd name="T12" fmla="*/ 37 w 377"/>
                  <a:gd name="T13" fmla="*/ 267 h 288"/>
                  <a:gd name="T14" fmla="*/ 110 w 377"/>
                  <a:gd name="T15" fmla="*/ 274 h 288"/>
                  <a:gd name="T16" fmla="*/ 108 w 377"/>
                  <a:gd name="T17" fmla="*/ 276 h 288"/>
                  <a:gd name="T18" fmla="*/ 189 w 377"/>
                  <a:gd name="T19" fmla="*/ 288 h 288"/>
                  <a:gd name="T20" fmla="*/ 269 w 377"/>
                  <a:gd name="T21" fmla="*/ 276 h 288"/>
                  <a:gd name="T22" fmla="*/ 267 w 377"/>
                  <a:gd name="T23" fmla="*/ 274 h 288"/>
                  <a:gd name="T24" fmla="*/ 340 w 377"/>
                  <a:gd name="T25" fmla="*/ 267 h 288"/>
                  <a:gd name="T26" fmla="*/ 359 w 377"/>
                  <a:gd name="T27" fmla="*/ 250 h 288"/>
                  <a:gd name="T28" fmla="*/ 359 w 377"/>
                  <a:gd name="T29" fmla="*/ 27 h 288"/>
                  <a:gd name="T30" fmla="*/ 337 w 377"/>
                  <a:gd name="T31" fmla="*/ 244 h 288"/>
                  <a:gd name="T32" fmla="*/ 40 w 377"/>
                  <a:gd name="T33" fmla="*/ 244 h 288"/>
                  <a:gd name="T34" fmla="*/ 40 w 377"/>
                  <a:gd name="T35" fmla="*/ 32 h 288"/>
                  <a:gd name="T36" fmla="*/ 337 w 377"/>
                  <a:gd name="T37" fmla="*/ 32 h 288"/>
                  <a:gd name="T38" fmla="*/ 337 w 377"/>
                  <a:gd name="T39" fmla="*/ 24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7" h="288">
                    <a:moveTo>
                      <a:pt x="359" y="27"/>
                    </a:moveTo>
                    <a:cubicBezTo>
                      <a:pt x="357" y="17"/>
                      <a:pt x="349" y="10"/>
                      <a:pt x="340" y="9"/>
                    </a:cubicBezTo>
                    <a:cubicBezTo>
                      <a:pt x="290" y="3"/>
                      <a:pt x="239" y="0"/>
                      <a:pt x="189" y="0"/>
                    </a:cubicBezTo>
                    <a:cubicBezTo>
                      <a:pt x="138" y="0"/>
                      <a:pt x="87" y="3"/>
                      <a:pt x="37" y="9"/>
                    </a:cubicBezTo>
                    <a:cubicBezTo>
                      <a:pt x="28" y="10"/>
                      <a:pt x="20" y="17"/>
                      <a:pt x="18" y="27"/>
                    </a:cubicBezTo>
                    <a:cubicBezTo>
                      <a:pt x="0" y="101"/>
                      <a:pt x="0" y="176"/>
                      <a:pt x="18" y="250"/>
                    </a:cubicBezTo>
                    <a:cubicBezTo>
                      <a:pt x="20" y="259"/>
                      <a:pt x="28" y="266"/>
                      <a:pt x="37" y="267"/>
                    </a:cubicBezTo>
                    <a:cubicBezTo>
                      <a:pt x="61" y="270"/>
                      <a:pt x="86" y="272"/>
                      <a:pt x="110" y="274"/>
                    </a:cubicBezTo>
                    <a:cubicBezTo>
                      <a:pt x="109" y="275"/>
                      <a:pt x="108" y="275"/>
                      <a:pt x="108" y="276"/>
                    </a:cubicBezTo>
                    <a:cubicBezTo>
                      <a:pt x="108" y="283"/>
                      <a:pt x="144" y="288"/>
                      <a:pt x="189" y="288"/>
                    </a:cubicBezTo>
                    <a:cubicBezTo>
                      <a:pt x="233" y="288"/>
                      <a:pt x="269" y="283"/>
                      <a:pt x="269" y="276"/>
                    </a:cubicBezTo>
                    <a:cubicBezTo>
                      <a:pt x="269" y="275"/>
                      <a:pt x="268" y="275"/>
                      <a:pt x="267" y="274"/>
                    </a:cubicBezTo>
                    <a:cubicBezTo>
                      <a:pt x="291" y="272"/>
                      <a:pt x="316" y="270"/>
                      <a:pt x="340" y="267"/>
                    </a:cubicBezTo>
                    <a:cubicBezTo>
                      <a:pt x="349" y="266"/>
                      <a:pt x="357" y="259"/>
                      <a:pt x="359" y="250"/>
                    </a:cubicBezTo>
                    <a:cubicBezTo>
                      <a:pt x="377" y="176"/>
                      <a:pt x="377" y="101"/>
                      <a:pt x="359" y="27"/>
                    </a:cubicBezTo>
                    <a:close/>
                    <a:moveTo>
                      <a:pt x="337" y="244"/>
                    </a:moveTo>
                    <a:cubicBezTo>
                      <a:pt x="238" y="256"/>
                      <a:pt x="139" y="256"/>
                      <a:pt x="40" y="244"/>
                    </a:cubicBezTo>
                    <a:cubicBezTo>
                      <a:pt x="23" y="174"/>
                      <a:pt x="23" y="103"/>
                      <a:pt x="40" y="32"/>
                    </a:cubicBezTo>
                    <a:cubicBezTo>
                      <a:pt x="139" y="20"/>
                      <a:pt x="238" y="20"/>
                      <a:pt x="337" y="32"/>
                    </a:cubicBezTo>
                    <a:cubicBezTo>
                      <a:pt x="354" y="103"/>
                      <a:pt x="354" y="174"/>
                      <a:pt x="337" y="244"/>
                    </a:cubicBezTo>
                    <a:close/>
                  </a:path>
                </a:pathLst>
              </a:custGeom>
              <a:grpFill/>
              <a:ln>
                <a:noFill/>
              </a:ln>
            </p:spPr>
            <p:txBody>
              <a:bodyPr/>
              <a:lstStyle/>
              <a:p>
                <a:pPr>
                  <a:defRPr/>
                </a:pPr>
                <a:endParaRPr lang="id-ID" sz="1600"/>
              </a:p>
            </p:txBody>
          </p:sp>
          <p:sp>
            <p:nvSpPr>
              <p:cNvPr id="15" name="Freeform 15"/>
              <p:cNvSpPr>
                <a:spLocks noEditPoints="1"/>
              </p:cNvSpPr>
              <p:nvPr/>
            </p:nvSpPr>
            <p:spPr bwMode="auto">
              <a:xfrm>
                <a:off x="6611938" y="301625"/>
                <a:ext cx="131763" cy="128587"/>
              </a:xfrm>
              <a:custGeom>
                <a:avLst/>
                <a:gdLst>
                  <a:gd name="T0" fmla="*/ 17 w 35"/>
                  <a:gd name="T1" fmla="*/ 34 h 34"/>
                  <a:gd name="T2" fmla="*/ 35 w 35"/>
                  <a:gd name="T3" fmla="*/ 17 h 34"/>
                  <a:gd name="T4" fmla="*/ 17 w 35"/>
                  <a:gd name="T5" fmla="*/ 0 h 34"/>
                  <a:gd name="T6" fmla="*/ 0 w 35"/>
                  <a:gd name="T7" fmla="*/ 17 h 34"/>
                  <a:gd name="T8" fmla="*/ 17 w 35"/>
                  <a:gd name="T9" fmla="*/ 34 h 34"/>
                  <a:gd name="T10" fmla="*/ 17 w 35"/>
                  <a:gd name="T11" fmla="*/ 11 h 34"/>
                  <a:gd name="T12" fmla="*/ 23 w 35"/>
                  <a:gd name="T13" fmla="*/ 17 h 34"/>
                  <a:gd name="T14" fmla="*/ 17 w 35"/>
                  <a:gd name="T15" fmla="*/ 23 h 34"/>
                  <a:gd name="T16" fmla="*/ 12 w 35"/>
                  <a:gd name="T17" fmla="*/ 17 h 34"/>
                  <a:gd name="T18" fmla="*/ 17 w 35"/>
                  <a:gd name="T19" fmla="*/ 1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4">
                    <a:moveTo>
                      <a:pt x="17" y="34"/>
                    </a:moveTo>
                    <a:cubicBezTo>
                      <a:pt x="27" y="34"/>
                      <a:pt x="35" y="26"/>
                      <a:pt x="35" y="17"/>
                    </a:cubicBezTo>
                    <a:cubicBezTo>
                      <a:pt x="35" y="7"/>
                      <a:pt x="27" y="0"/>
                      <a:pt x="17" y="0"/>
                    </a:cubicBezTo>
                    <a:cubicBezTo>
                      <a:pt x="8" y="0"/>
                      <a:pt x="0" y="7"/>
                      <a:pt x="0" y="17"/>
                    </a:cubicBezTo>
                    <a:cubicBezTo>
                      <a:pt x="0" y="26"/>
                      <a:pt x="8" y="34"/>
                      <a:pt x="17" y="34"/>
                    </a:cubicBezTo>
                    <a:close/>
                    <a:moveTo>
                      <a:pt x="17" y="11"/>
                    </a:moveTo>
                    <a:cubicBezTo>
                      <a:pt x="21" y="11"/>
                      <a:pt x="23" y="14"/>
                      <a:pt x="23" y="17"/>
                    </a:cubicBezTo>
                    <a:cubicBezTo>
                      <a:pt x="23" y="20"/>
                      <a:pt x="21" y="23"/>
                      <a:pt x="17" y="23"/>
                    </a:cubicBezTo>
                    <a:cubicBezTo>
                      <a:pt x="14" y="23"/>
                      <a:pt x="12" y="20"/>
                      <a:pt x="12" y="17"/>
                    </a:cubicBezTo>
                    <a:cubicBezTo>
                      <a:pt x="12" y="14"/>
                      <a:pt x="14" y="11"/>
                      <a:pt x="17" y="11"/>
                    </a:cubicBezTo>
                    <a:close/>
                  </a:path>
                </a:pathLst>
              </a:custGeom>
              <a:grpFill/>
              <a:ln>
                <a:noFill/>
              </a:ln>
            </p:spPr>
            <p:txBody>
              <a:bodyPr/>
              <a:lstStyle/>
              <a:p>
                <a:pPr>
                  <a:defRPr/>
                </a:pPr>
                <a:endParaRPr lang="id-ID" sz="1600"/>
              </a:p>
            </p:txBody>
          </p:sp>
          <p:sp>
            <p:nvSpPr>
              <p:cNvPr id="16" name="Freeform 16"/>
              <p:cNvSpPr>
                <a:spLocks/>
              </p:cNvSpPr>
              <p:nvPr/>
            </p:nvSpPr>
            <p:spPr bwMode="auto">
              <a:xfrm>
                <a:off x="6570663" y="860425"/>
                <a:ext cx="173038" cy="46037"/>
              </a:xfrm>
              <a:custGeom>
                <a:avLst/>
                <a:gdLst>
                  <a:gd name="T0" fmla="*/ 40 w 46"/>
                  <a:gd name="T1" fmla="*/ 0 h 12"/>
                  <a:gd name="T2" fmla="*/ 5 w 46"/>
                  <a:gd name="T3" fmla="*/ 0 h 12"/>
                  <a:gd name="T4" fmla="*/ 0 w 46"/>
                  <a:gd name="T5" fmla="*/ 6 h 12"/>
                  <a:gd name="T6" fmla="*/ 5 w 46"/>
                  <a:gd name="T7" fmla="*/ 12 h 12"/>
                  <a:gd name="T8" fmla="*/ 40 w 46"/>
                  <a:gd name="T9" fmla="*/ 12 h 12"/>
                  <a:gd name="T10" fmla="*/ 46 w 46"/>
                  <a:gd name="T11" fmla="*/ 6 h 12"/>
                  <a:gd name="T12" fmla="*/ 40 w 4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6" h="12">
                    <a:moveTo>
                      <a:pt x="40" y="0"/>
                    </a:moveTo>
                    <a:cubicBezTo>
                      <a:pt x="5" y="0"/>
                      <a:pt x="5" y="0"/>
                      <a:pt x="5" y="0"/>
                    </a:cubicBezTo>
                    <a:cubicBezTo>
                      <a:pt x="2" y="0"/>
                      <a:pt x="0" y="3"/>
                      <a:pt x="0" y="6"/>
                    </a:cubicBezTo>
                    <a:cubicBezTo>
                      <a:pt x="0" y="9"/>
                      <a:pt x="2" y="12"/>
                      <a:pt x="5" y="12"/>
                    </a:cubicBezTo>
                    <a:cubicBezTo>
                      <a:pt x="40" y="12"/>
                      <a:pt x="40" y="12"/>
                      <a:pt x="40" y="12"/>
                    </a:cubicBezTo>
                    <a:cubicBezTo>
                      <a:pt x="43" y="12"/>
                      <a:pt x="46" y="9"/>
                      <a:pt x="46" y="6"/>
                    </a:cubicBezTo>
                    <a:cubicBezTo>
                      <a:pt x="46" y="3"/>
                      <a:pt x="43" y="0"/>
                      <a:pt x="40" y="0"/>
                    </a:cubicBezTo>
                    <a:close/>
                  </a:path>
                </a:pathLst>
              </a:custGeom>
              <a:grpFill/>
              <a:ln>
                <a:noFill/>
              </a:ln>
            </p:spPr>
            <p:txBody>
              <a:bodyPr/>
              <a:lstStyle/>
              <a:p>
                <a:pPr>
                  <a:defRPr/>
                </a:pPr>
                <a:endParaRPr lang="id-ID" sz="1600"/>
              </a:p>
            </p:txBody>
          </p:sp>
          <p:sp>
            <p:nvSpPr>
              <p:cNvPr id="17" name="Freeform 17"/>
              <p:cNvSpPr>
                <a:spLocks/>
              </p:cNvSpPr>
              <p:nvPr/>
            </p:nvSpPr>
            <p:spPr bwMode="auto">
              <a:xfrm>
                <a:off x="6611938" y="733425"/>
                <a:ext cx="173038" cy="41275"/>
              </a:xfrm>
              <a:custGeom>
                <a:avLst/>
                <a:gdLst>
                  <a:gd name="T0" fmla="*/ 40 w 46"/>
                  <a:gd name="T1" fmla="*/ 0 h 11"/>
                  <a:gd name="T2" fmla="*/ 6 w 46"/>
                  <a:gd name="T3" fmla="*/ 0 h 11"/>
                  <a:gd name="T4" fmla="*/ 0 w 46"/>
                  <a:gd name="T5" fmla="*/ 5 h 11"/>
                  <a:gd name="T6" fmla="*/ 6 w 46"/>
                  <a:gd name="T7" fmla="*/ 11 h 11"/>
                  <a:gd name="T8" fmla="*/ 40 w 46"/>
                  <a:gd name="T9" fmla="*/ 11 h 11"/>
                  <a:gd name="T10" fmla="*/ 46 w 46"/>
                  <a:gd name="T11" fmla="*/ 5 h 11"/>
                  <a:gd name="T12" fmla="*/ 40 w 46"/>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46" h="11">
                    <a:moveTo>
                      <a:pt x="40" y="0"/>
                    </a:moveTo>
                    <a:cubicBezTo>
                      <a:pt x="6" y="0"/>
                      <a:pt x="6" y="0"/>
                      <a:pt x="6" y="0"/>
                    </a:cubicBezTo>
                    <a:cubicBezTo>
                      <a:pt x="3" y="0"/>
                      <a:pt x="0" y="2"/>
                      <a:pt x="0" y="5"/>
                    </a:cubicBezTo>
                    <a:cubicBezTo>
                      <a:pt x="0" y="9"/>
                      <a:pt x="3" y="11"/>
                      <a:pt x="6" y="11"/>
                    </a:cubicBezTo>
                    <a:cubicBezTo>
                      <a:pt x="40" y="11"/>
                      <a:pt x="40" y="11"/>
                      <a:pt x="40" y="11"/>
                    </a:cubicBezTo>
                    <a:cubicBezTo>
                      <a:pt x="44" y="11"/>
                      <a:pt x="46" y="9"/>
                      <a:pt x="46" y="5"/>
                    </a:cubicBezTo>
                    <a:cubicBezTo>
                      <a:pt x="46" y="2"/>
                      <a:pt x="44" y="0"/>
                      <a:pt x="40" y="0"/>
                    </a:cubicBezTo>
                    <a:close/>
                  </a:path>
                </a:pathLst>
              </a:custGeom>
              <a:grpFill/>
              <a:ln>
                <a:noFill/>
              </a:ln>
            </p:spPr>
            <p:txBody>
              <a:bodyPr/>
              <a:lstStyle/>
              <a:p>
                <a:pPr>
                  <a:defRPr/>
                </a:pPr>
                <a:endParaRPr lang="id-ID" sz="1600"/>
              </a:p>
            </p:txBody>
          </p:sp>
          <p:sp>
            <p:nvSpPr>
              <p:cNvPr id="18" name="Freeform 18"/>
              <p:cNvSpPr>
                <a:spLocks/>
              </p:cNvSpPr>
              <p:nvPr/>
            </p:nvSpPr>
            <p:spPr bwMode="auto">
              <a:xfrm>
                <a:off x="6611938" y="601663"/>
                <a:ext cx="173038" cy="46037"/>
              </a:xfrm>
              <a:custGeom>
                <a:avLst/>
                <a:gdLst>
                  <a:gd name="T0" fmla="*/ 40 w 46"/>
                  <a:gd name="T1" fmla="*/ 0 h 12"/>
                  <a:gd name="T2" fmla="*/ 6 w 46"/>
                  <a:gd name="T3" fmla="*/ 0 h 12"/>
                  <a:gd name="T4" fmla="*/ 0 w 46"/>
                  <a:gd name="T5" fmla="*/ 6 h 12"/>
                  <a:gd name="T6" fmla="*/ 6 w 46"/>
                  <a:gd name="T7" fmla="*/ 12 h 12"/>
                  <a:gd name="T8" fmla="*/ 40 w 46"/>
                  <a:gd name="T9" fmla="*/ 12 h 12"/>
                  <a:gd name="T10" fmla="*/ 46 w 46"/>
                  <a:gd name="T11" fmla="*/ 6 h 12"/>
                  <a:gd name="T12" fmla="*/ 40 w 4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6" h="12">
                    <a:moveTo>
                      <a:pt x="40" y="0"/>
                    </a:moveTo>
                    <a:cubicBezTo>
                      <a:pt x="6" y="0"/>
                      <a:pt x="6" y="0"/>
                      <a:pt x="6" y="0"/>
                    </a:cubicBezTo>
                    <a:cubicBezTo>
                      <a:pt x="3" y="0"/>
                      <a:pt x="0" y="3"/>
                      <a:pt x="0" y="6"/>
                    </a:cubicBezTo>
                    <a:cubicBezTo>
                      <a:pt x="0" y="9"/>
                      <a:pt x="3" y="12"/>
                      <a:pt x="6" y="12"/>
                    </a:cubicBezTo>
                    <a:cubicBezTo>
                      <a:pt x="40" y="12"/>
                      <a:pt x="40" y="12"/>
                      <a:pt x="40" y="12"/>
                    </a:cubicBezTo>
                    <a:cubicBezTo>
                      <a:pt x="44" y="12"/>
                      <a:pt x="46" y="9"/>
                      <a:pt x="46" y="6"/>
                    </a:cubicBezTo>
                    <a:cubicBezTo>
                      <a:pt x="46" y="3"/>
                      <a:pt x="44" y="0"/>
                      <a:pt x="40" y="0"/>
                    </a:cubicBezTo>
                    <a:close/>
                  </a:path>
                </a:pathLst>
              </a:custGeom>
              <a:grpFill/>
              <a:ln>
                <a:noFill/>
              </a:ln>
            </p:spPr>
            <p:txBody>
              <a:bodyPr/>
              <a:lstStyle/>
              <a:p>
                <a:pPr>
                  <a:defRPr/>
                </a:pPr>
                <a:endParaRPr lang="id-ID" sz="1600"/>
              </a:p>
            </p:txBody>
          </p:sp>
          <p:sp>
            <p:nvSpPr>
              <p:cNvPr id="19" name="Freeform 19"/>
              <p:cNvSpPr>
                <a:spLocks/>
              </p:cNvSpPr>
              <p:nvPr/>
            </p:nvSpPr>
            <p:spPr bwMode="auto">
              <a:xfrm>
                <a:off x="5880100" y="422275"/>
                <a:ext cx="258763" cy="179387"/>
              </a:xfrm>
              <a:custGeom>
                <a:avLst/>
                <a:gdLst>
                  <a:gd name="T0" fmla="*/ 63 w 69"/>
                  <a:gd name="T1" fmla="*/ 0 h 48"/>
                  <a:gd name="T2" fmla="*/ 10 w 69"/>
                  <a:gd name="T3" fmla="*/ 4 h 48"/>
                  <a:gd name="T4" fmla="*/ 3 w 69"/>
                  <a:gd name="T5" fmla="*/ 10 h 48"/>
                  <a:gd name="T6" fmla="*/ 0 w 69"/>
                  <a:gd name="T7" fmla="*/ 42 h 48"/>
                  <a:gd name="T8" fmla="*/ 5 w 69"/>
                  <a:gd name="T9" fmla="*/ 48 h 48"/>
                  <a:gd name="T10" fmla="*/ 11 w 69"/>
                  <a:gd name="T11" fmla="*/ 42 h 48"/>
                  <a:gd name="T12" fmla="*/ 13 w 69"/>
                  <a:gd name="T13" fmla="*/ 21 h 48"/>
                  <a:gd name="T14" fmla="*/ 20 w 69"/>
                  <a:gd name="T15" fmla="*/ 14 h 48"/>
                  <a:gd name="T16" fmla="*/ 63 w 69"/>
                  <a:gd name="T17" fmla="*/ 11 h 48"/>
                  <a:gd name="T18" fmla="*/ 69 w 69"/>
                  <a:gd name="T19" fmla="*/ 5 h 48"/>
                  <a:gd name="T20" fmla="*/ 63 w 69"/>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48">
                    <a:moveTo>
                      <a:pt x="63" y="0"/>
                    </a:moveTo>
                    <a:cubicBezTo>
                      <a:pt x="10" y="4"/>
                      <a:pt x="10" y="4"/>
                      <a:pt x="10" y="4"/>
                    </a:cubicBezTo>
                    <a:cubicBezTo>
                      <a:pt x="7" y="4"/>
                      <a:pt x="4" y="7"/>
                      <a:pt x="3" y="10"/>
                    </a:cubicBezTo>
                    <a:cubicBezTo>
                      <a:pt x="0" y="42"/>
                      <a:pt x="0" y="42"/>
                      <a:pt x="0" y="42"/>
                    </a:cubicBezTo>
                    <a:cubicBezTo>
                      <a:pt x="0" y="46"/>
                      <a:pt x="2" y="48"/>
                      <a:pt x="5" y="48"/>
                    </a:cubicBezTo>
                    <a:cubicBezTo>
                      <a:pt x="8" y="48"/>
                      <a:pt x="11" y="46"/>
                      <a:pt x="11" y="42"/>
                    </a:cubicBezTo>
                    <a:cubicBezTo>
                      <a:pt x="13" y="21"/>
                      <a:pt x="13" y="21"/>
                      <a:pt x="13" y="21"/>
                    </a:cubicBezTo>
                    <a:cubicBezTo>
                      <a:pt x="14" y="17"/>
                      <a:pt x="16" y="15"/>
                      <a:pt x="20" y="14"/>
                    </a:cubicBezTo>
                    <a:cubicBezTo>
                      <a:pt x="63" y="11"/>
                      <a:pt x="63" y="11"/>
                      <a:pt x="63" y="11"/>
                    </a:cubicBezTo>
                    <a:cubicBezTo>
                      <a:pt x="66" y="11"/>
                      <a:pt x="69" y="9"/>
                      <a:pt x="69" y="5"/>
                    </a:cubicBezTo>
                    <a:cubicBezTo>
                      <a:pt x="69" y="2"/>
                      <a:pt x="66" y="0"/>
                      <a:pt x="63" y="0"/>
                    </a:cubicBezTo>
                    <a:close/>
                  </a:path>
                </a:pathLst>
              </a:custGeom>
              <a:grpFill/>
              <a:ln>
                <a:noFill/>
              </a:ln>
            </p:spPr>
            <p:txBody>
              <a:bodyPr/>
              <a:lstStyle/>
              <a:p>
                <a:pPr>
                  <a:defRPr/>
                </a:pPr>
                <a:endParaRPr lang="id-ID" sz="1600"/>
              </a:p>
            </p:txBody>
          </p:sp>
        </p:grpSp>
      </p:grpSp>
      <p:grpSp>
        <p:nvGrpSpPr>
          <p:cNvPr id="20" name="组合 19"/>
          <p:cNvGrpSpPr/>
          <p:nvPr/>
        </p:nvGrpSpPr>
        <p:grpSpPr>
          <a:xfrm>
            <a:off x="4395234" y="2920015"/>
            <a:ext cx="2790103" cy="788783"/>
            <a:chOff x="3960019" y="2880124"/>
            <a:chExt cx="2093122" cy="591741"/>
          </a:xfrm>
        </p:grpSpPr>
        <p:cxnSp>
          <p:nvCxnSpPr>
            <p:cNvPr id="21" name="Straight Connector 64"/>
            <p:cNvCxnSpPr/>
            <p:nvPr/>
          </p:nvCxnSpPr>
          <p:spPr>
            <a:xfrm>
              <a:off x="3960019" y="3177778"/>
              <a:ext cx="1619250" cy="0"/>
            </a:xfrm>
            <a:prstGeom prst="line">
              <a:avLst/>
            </a:prstGeom>
            <a:ln w="12700">
              <a:solidFill>
                <a:schemeClr val="tx1">
                  <a:lumMod val="65000"/>
                  <a:lumOff val="3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Oval 34"/>
            <p:cNvSpPr/>
            <p:nvPr/>
          </p:nvSpPr>
          <p:spPr bwMode="auto">
            <a:xfrm>
              <a:off x="5461401" y="2880124"/>
              <a:ext cx="591740" cy="591741"/>
            </a:xfrm>
            <a:prstGeom prst="ellipse">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600"/>
            </a:p>
          </p:txBody>
        </p:sp>
        <p:grpSp>
          <p:nvGrpSpPr>
            <p:cNvPr id="23" name="Group 50"/>
            <p:cNvGrpSpPr/>
            <p:nvPr/>
          </p:nvGrpSpPr>
          <p:grpSpPr>
            <a:xfrm>
              <a:off x="5582489" y="3029057"/>
              <a:ext cx="335556" cy="288970"/>
              <a:chOff x="2727325" y="-39687"/>
              <a:chExt cx="1463675" cy="1260475"/>
            </a:xfrm>
            <a:solidFill>
              <a:schemeClr val="bg1"/>
            </a:solidFill>
          </p:grpSpPr>
          <p:sp>
            <p:nvSpPr>
              <p:cNvPr id="24" name="Freeform 20"/>
              <p:cNvSpPr>
                <a:spLocks noEditPoints="1"/>
              </p:cNvSpPr>
              <p:nvPr/>
            </p:nvSpPr>
            <p:spPr bwMode="auto">
              <a:xfrm>
                <a:off x="2727325" y="-39687"/>
                <a:ext cx="1463675" cy="1260475"/>
              </a:xfrm>
              <a:custGeom>
                <a:avLst/>
                <a:gdLst>
                  <a:gd name="T0" fmla="*/ 347 w 390"/>
                  <a:gd name="T1" fmla="*/ 42 h 336"/>
                  <a:gd name="T2" fmla="*/ 195 w 390"/>
                  <a:gd name="T3" fmla="*/ 38 h 336"/>
                  <a:gd name="T4" fmla="*/ 43 w 390"/>
                  <a:gd name="T5" fmla="*/ 42 h 336"/>
                  <a:gd name="T6" fmla="*/ 43 w 390"/>
                  <a:gd name="T7" fmla="*/ 196 h 336"/>
                  <a:gd name="T8" fmla="*/ 170 w 390"/>
                  <a:gd name="T9" fmla="*/ 322 h 336"/>
                  <a:gd name="T10" fmla="*/ 220 w 390"/>
                  <a:gd name="T11" fmla="*/ 322 h 336"/>
                  <a:gd name="T12" fmla="*/ 347 w 390"/>
                  <a:gd name="T13" fmla="*/ 196 h 336"/>
                  <a:gd name="T14" fmla="*/ 347 w 390"/>
                  <a:gd name="T15" fmla="*/ 42 h 336"/>
                  <a:gd name="T16" fmla="*/ 330 w 390"/>
                  <a:gd name="T17" fmla="*/ 180 h 336"/>
                  <a:gd name="T18" fmla="*/ 203 w 390"/>
                  <a:gd name="T19" fmla="*/ 306 h 336"/>
                  <a:gd name="T20" fmla="*/ 187 w 390"/>
                  <a:gd name="T21" fmla="*/ 306 h 336"/>
                  <a:gd name="T22" fmla="*/ 59 w 390"/>
                  <a:gd name="T23" fmla="*/ 180 h 336"/>
                  <a:gd name="T24" fmla="*/ 59 w 390"/>
                  <a:gd name="T25" fmla="*/ 58 h 336"/>
                  <a:gd name="T26" fmla="*/ 179 w 390"/>
                  <a:gd name="T27" fmla="*/ 55 h 336"/>
                  <a:gd name="T28" fmla="*/ 195 w 390"/>
                  <a:gd name="T29" fmla="*/ 70 h 336"/>
                  <a:gd name="T30" fmla="*/ 210 w 390"/>
                  <a:gd name="T31" fmla="*/ 55 h 336"/>
                  <a:gd name="T32" fmla="*/ 330 w 390"/>
                  <a:gd name="T33" fmla="*/ 58 h 336"/>
                  <a:gd name="T34" fmla="*/ 330 w 390"/>
                  <a:gd name="T35" fmla="*/ 18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0" h="336">
                    <a:moveTo>
                      <a:pt x="347" y="42"/>
                    </a:moveTo>
                    <a:cubicBezTo>
                      <a:pt x="305" y="0"/>
                      <a:pt x="238" y="0"/>
                      <a:pt x="195" y="38"/>
                    </a:cubicBezTo>
                    <a:cubicBezTo>
                      <a:pt x="152" y="0"/>
                      <a:pt x="85" y="0"/>
                      <a:pt x="43" y="42"/>
                    </a:cubicBezTo>
                    <a:cubicBezTo>
                      <a:pt x="0" y="84"/>
                      <a:pt x="0" y="154"/>
                      <a:pt x="43" y="196"/>
                    </a:cubicBezTo>
                    <a:cubicBezTo>
                      <a:pt x="55" y="208"/>
                      <a:pt x="170" y="322"/>
                      <a:pt x="170" y="322"/>
                    </a:cubicBezTo>
                    <a:cubicBezTo>
                      <a:pt x="184" y="336"/>
                      <a:pt x="206" y="336"/>
                      <a:pt x="220" y="322"/>
                    </a:cubicBezTo>
                    <a:cubicBezTo>
                      <a:pt x="220" y="322"/>
                      <a:pt x="345" y="198"/>
                      <a:pt x="347" y="196"/>
                    </a:cubicBezTo>
                    <a:cubicBezTo>
                      <a:pt x="390" y="154"/>
                      <a:pt x="390" y="84"/>
                      <a:pt x="347" y="42"/>
                    </a:cubicBezTo>
                    <a:close/>
                    <a:moveTo>
                      <a:pt x="330" y="180"/>
                    </a:moveTo>
                    <a:cubicBezTo>
                      <a:pt x="203" y="306"/>
                      <a:pt x="203" y="306"/>
                      <a:pt x="203" y="306"/>
                    </a:cubicBezTo>
                    <a:cubicBezTo>
                      <a:pt x="199" y="310"/>
                      <a:pt x="191" y="310"/>
                      <a:pt x="187" y="306"/>
                    </a:cubicBezTo>
                    <a:cubicBezTo>
                      <a:pt x="59" y="180"/>
                      <a:pt x="59" y="180"/>
                      <a:pt x="59" y="180"/>
                    </a:cubicBezTo>
                    <a:cubicBezTo>
                      <a:pt x="25" y="146"/>
                      <a:pt x="25" y="92"/>
                      <a:pt x="59" y="58"/>
                    </a:cubicBezTo>
                    <a:cubicBezTo>
                      <a:pt x="92" y="26"/>
                      <a:pt x="145" y="25"/>
                      <a:pt x="179" y="55"/>
                    </a:cubicBezTo>
                    <a:cubicBezTo>
                      <a:pt x="195" y="70"/>
                      <a:pt x="195" y="70"/>
                      <a:pt x="195" y="70"/>
                    </a:cubicBezTo>
                    <a:cubicBezTo>
                      <a:pt x="210" y="55"/>
                      <a:pt x="210" y="55"/>
                      <a:pt x="210" y="55"/>
                    </a:cubicBezTo>
                    <a:cubicBezTo>
                      <a:pt x="245" y="25"/>
                      <a:pt x="298" y="26"/>
                      <a:pt x="330" y="58"/>
                    </a:cubicBezTo>
                    <a:cubicBezTo>
                      <a:pt x="364" y="92"/>
                      <a:pt x="364" y="146"/>
                      <a:pt x="330" y="180"/>
                    </a:cubicBezTo>
                    <a:close/>
                  </a:path>
                </a:pathLst>
              </a:custGeom>
              <a:grpFill/>
              <a:ln>
                <a:noFill/>
              </a:ln>
            </p:spPr>
            <p:txBody>
              <a:bodyPr/>
              <a:lstStyle/>
              <a:p>
                <a:pPr>
                  <a:defRPr/>
                </a:pPr>
                <a:endParaRPr lang="id-ID" sz="1600"/>
              </a:p>
            </p:txBody>
          </p:sp>
          <p:sp>
            <p:nvSpPr>
              <p:cNvPr id="25" name="Freeform 21"/>
              <p:cNvSpPr>
                <a:spLocks/>
              </p:cNvSpPr>
              <p:nvPr/>
            </p:nvSpPr>
            <p:spPr bwMode="auto">
              <a:xfrm>
                <a:off x="2982913" y="215900"/>
                <a:ext cx="206375" cy="201612"/>
              </a:xfrm>
              <a:custGeom>
                <a:avLst/>
                <a:gdLst>
                  <a:gd name="T0" fmla="*/ 49 w 55"/>
                  <a:gd name="T1" fmla="*/ 0 h 54"/>
                  <a:gd name="T2" fmla="*/ 49 w 55"/>
                  <a:gd name="T3" fmla="*/ 0 h 54"/>
                  <a:gd name="T4" fmla="*/ 0 w 55"/>
                  <a:gd name="T5" fmla="*/ 48 h 54"/>
                  <a:gd name="T6" fmla="*/ 0 w 55"/>
                  <a:gd name="T7" fmla="*/ 48 h 54"/>
                  <a:gd name="T8" fmla="*/ 6 w 55"/>
                  <a:gd name="T9" fmla="*/ 54 h 54"/>
                  <a:gd name="T10" fmla="*/ 12 w 55"/>
                  <a:gd name="T11" fmla="*/ 48 h 54"/>
                  <a:gd name="T12" fmla="*/ 12 w 55"/>
                  <a:gd name="T13" fmla="*/ 48 h 54"/>
                  <a:gd name="T14" fmla="*/ 49 w 55"/>
                  <a:gd name="T15" fmla="*/ 11 h 54"/>
                  <a:gd name="T16" fmla="*/ 49 w 55"/>
                  <a:gd name="T17" fmla="*/ 11 h 54"/>
                  <a:gd name="T18" fmla="*/ 55 w 55"/>
                  <a:gd name="T19" fmla="*/ 5 h 54"/>
                  <a:gd name="T20" fmla="*/ 49 w 55"/>
                  <a:gd name="T2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54">
                    <a:moveTo>
                      <a:pt x="49" y="0"/>
                    </a:moveTo>
                    <a:cubicBezTo>
                      <a:pt x="49" y="0"/>
                      <a:pt x="49" y="0"/>
                      <a:pt x="49" y="0"/>
                    </a:cubicBezTo>
                    <a:cubicBezTo>
                      <a:pt x="22" y="0"/>
                      <a:pt x="0" y="21"/>
                      <a:pt x="0" y="48"/>
                    </a:cubicBezTo>
                    <a:cubicBezTo>
                      <a:pt x="0" y="48"/>
                      <a:pt x="0" y="48"/>
                      <a:pt x="0" y="48"/>
                    </a:cubicBezTo>
                    <a:cubicBezTo>
                      <a:pt x="0" y="52"/>
                      <a:pt x="3" y="54"/>
                      <a:pt x="6" y="54"/>
                    </a:cubicBezTo>
                    <a:cubicBezTo>
                      <a:pt x="9" y="54"/>
                      <a:pt x="12" y="52"/>
                      <a:pt x="12" y="48"/>
                    </a:cubicBezTo>
                    <a:cubicBezTo>
                      <a:pt x="12" y="48"/>
                      <a:pt x="12" y="48"/>
                      <a:pt x="12" y="48"/>
                    </a:cubicBezTo>
                    <a:cubicBezTo>
                      <a:pt x="12" y="28"/>
                      <a:pt x="29" y="11"/>
                      <a:pt x="49" y="11"/>
                    </a:cubicBezTo>
                    <a:cubicBezTo>
                      <a:pt x="49" y="11"/>
                      <a:pt x="49" y="11"/>
                      <a:pt x="49" y="11"/>
                    </a:cubicBezTo>
                    <a:cubicBezTo>
                      <a:pt x="52" y="11"/>
                      <a:pt x="55" y="8"/>
                      <a:pt x="55" y="5"/>
                    </a:cubicBezTo>
                    <a:cubicBezTo>
                      <a:pt x="55" y="2"/>
                      <a:pt x="52" y="0"/>
                      <a:pt x="49" y="0"/>
                    </a:cubicBezTo>
                    <a:close/>
                  </a:path>
                </a:pathLst>
              </a:custGeom>
              <a:grpFill/>
              <a:ln>
                <a:noFill/>
              </a:ln>
            </p:spPr>
            <p:txBody>
              <a:bodyPr/>
              <a:lstStyle/>
              <a:p>
                <a:pPr>
                  <a:defRPr/>
                </a:pPr>
                <a:endParaRPr lang="id-ID" sz="1600"/>
              </a:p>
            </p:txBody>
          </p:sp>
        </p:grpSp>
      </p:grpSp>
      <p:grpSp>
        <p:nvGrpSpPr>
          <p:cNvPr id="26" name="组合 25"/>
          <p:cNvGrpSpPr/>
          <p:nvPr/>
        </p:nvGrpSpPr>
        <p:grpSpPr>
          <a:xfrm>
            <a:off x="4911577" y="1711720"/>
            <a:ext cx="2237790" cy="788783"/>
            <a:chOff x="2858371" y="2007393"/>
            <a:chExt cx="1678780" cy="591741"/>
          </a:xfrm>
        </p:grpSpPr>
        <p:cxnSp>
          <p:nvCxnSpPr>
            <p:cNvPr id="27" name="Straight Connector 63"/>
            <p:cNvCxnSpPr/>
            <p:nvPr/>
          </p:nvCxnSpPr>
          <p:spPr>
            <a:xfrm>
              <a:off x="2858371" y="2355056"/>
              <a:ext cx="1350169" cy="0"/>
            </a:xfrm>
            <a:prstGeom prst="line">
              <a:avLst/>
            </a:prstGeom>
            <a:ln w="12700">
              <a:solidFill>
                <a:schemeClr val="tx1">
                  <a:lumMod val="65000"/>
                  <a:lumOff val="3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8" name="组合 27"/>
            <p:cNvGrpSpPr/>
            <p:nvPr/>
          </p:nvGrpSpPr>
          <p:grpSpPr>
            <a:xfrm>
              <a:off x="3945410" y="2007393"/>
              <a:ext cx="591741" cy="591741"/>
              <a:chOff x="4648200" y="2007393"/>
              <a:chExt cx="591741" cy="591741"/>
            </a:xfrm>
          </p:grpSpPr>
          <p:sp>
            <p:nvSpPr>
              <p:cNvPr id="29" name="Oval 37"/>
              <p:cNvSpPr/>
              <p:nvPr/>
            </p:nvSpPr>
            <p:spPr bwMode="auto">
              <a:xfrm>
                <a:off x="4648200" y="2007393"/>
                <a:ext cx="591741" cy="591741"/>
              </a:xfrm>
              <a:prstGeom prst="ellipse">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600"/>
              </a:p>
            </p:txBody>
          </p:sp>
          <p:sp>
            <p:nvSpPr>
              <p:cNvPr id="30" name="Freeform 13"/>
              <p:cNvSpPr>
                <a:spLocks noChangeAspect="1" noEditPoints="1"/>
              </p:cNvSpPr>
              <p:nvPr/>
            </p:nvSpPr>
            <p:spPr bwMode="auto">
              <a:xfrm>
                <a:off x="4797030" y="2134792"/>
                <a:ext cx="316706" cy="309563"/>
              </a:xfrm>
              <a:custGeom>
                <a:avLst/>
                <a:gdLst>
                  <a:gd name="T0" fmla="*/ 301610 w 226"/>
                  <a:gd name="T1" fmla="*/ 0 h 220"/>
                  <a:gd name="T2" fmla="*/ 179842 w 226"/>
                  <a:gd name="T3" fmla="*/ 88082 h 220"/>
                  <a:gd name="T4" fmla="*/ 177969 w 226"/>
                  <a:gd name="T5" fmla="*/ 88082 h 220"/>
                  <a:gd name="T6" fmla="*/ 44960 w 226"/>
                  <a:gd name="T7" fmla="*/ 223016 h 220"/>
                  <a:gd name="T8" fmla="*/ 1873 w 226"/>
                  <a:gd name="T9" fmla="*/ 354202 h 220"/>
                  <a:gd name="T10" fmla="*/ 44960 w 226"/>
                  <a:gd name="T11" fmla="*/ 412299 h 220"/>
                  <a:gd name="T12" fmla="*/ 168602 w 226"/>
                  <a:gd name="T13" fmla="*/ 380440 h 220"/>
                  <a:gd name="T14" fmla="*/ 387784 w 226"/>
                  <a:gd name="T15" fmla="*/ 170542 h 220"/>
                  <a:gd name="T16" fmla="*/ 206069 w 226"/>
                  <a:gd name="T17" fmla="*/ 307350 h 220"/>
                  <a:gd name="T18" fmla="*/ 318470 w 226"/>
                  <a:gd name="T19" fmla="*/ 151801 h 220"/>
                  <a:gd name="T20" fmla="*/ 305357 w 226"/>
                  <a:gd name="T21" fmla="*/ 215520 h 220"/>
                  <a:gd name="T22" fmla="*/ 206069 w 226"/>
                  <a:gd name="T23" fmla="*/ 316721 h 220"/>
                  <a:gd name="T24" fmla="*/ 191082 w 226"/>
                  <a:gd name="T25" fmla="*/ 260498 h 220"/>
                  <a:gd name="T26" fmla="*/ 147995 w 226"/>
                  <a:gd name="T27" fmla="*/ 219268 h 220"/>
                  <a:gd name="T28" fmla="*/ 297863 w 226"/>
                  <a:gd name="T29" fmla="*/ 114319 h 220"/>
                  <a:gd name="T30" fmla="*/ 191082 w 226"/>
                  <a:gd name="T31" fmla="*/ 260498 h 220"/>
                  <a:gd name="T32" fmla="*/ 97414 w 226"/>
                  <a:gd name="T33" fmla="*/ 206150 h 220"/>
                  <a:gd name="T34" fmla="*/ 256650 w 226"/>
                  <a:gd name="T35" fmla="*/ 91830 h 220"/>
                  <a:gd name="T36" fmla="*/ 54327 w 226"/>
                  <a:gd name="T37" fmla="*/ 384188 h 220"/>
                  <a:gd name="T38" fmla="*/ 26227 w 226"/>
                  <a:gd name="T39" fmla="*/ 367321 h 220"/>
                  <a:gd name="T40" fmla="*/ 41214 w 226"/>
                  <a:gd name="T41" fmla="*/ 311098 h 220"/>
                  <a:gd name="T42" fmla="*/ 101161 w 226"/>
                  <a:gd name="T43" fmla="*/ 372943 h 220"/>
                  <a:gd name="T44" fmla="*/ 114275 w 226"/>
                  <a:gd name="T45" fmla="*/ 369195 h 220"/>
                  <a:gd name="T46" fmla="*/ 44960 w 226"/>
                  <a:gd name="T47" fmla="*/ 297980 h 220"/>
                  <a:gd name="T48" fmla="*/ 61821 w 226"/>
                  <a:gd name="T49" fmla="*/ 241757 h 220"/>
                  <a:gd name="T50" fmla="*/ 166729 w 226"/>
                  <a:gd name="T51" fmla="*/ 354202 h 220"/>
                  <a:gd name="T52" fmla="*/ 114275 w 226"/>
                  <a:gd name="T53" fmla="*/ 369195 h 220"/>
                  <a:gd name="T54" fmla="*/ 348444 w 226"/>
                  <a:gd name="T55" fmla="*/ 174290 h 220"/>
                  <a:gd name="T56" fmla="*/ 314723 w 226"/>
                  <a:gd name="T57" fmla="*/ 97452 h 220"/>
                  <a:gd name="T58" fmla="*/ 260396 w 226"/>
                  <a:gd name="T59" fmla="*/ 43104 h 220"/>
                  <a:gd name="T60" fmla="*/ 359684 w 226"/>
                  <a:gd name="T61" fmla="*/ 50600 h 220"/>
                  <a:gd name="T62" fmla="*/ 369051 w 226"/>
                  <a:gd name="T63" fmla="*/ 151801 h 2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6"/>
                  <a:gd name="T97" fmla="*/ 0 h 220"/>
                  <a:gd name="T98" fmla="*/ 226 w 226"/>
                  <a:gd name="T99" fmla="*/ 220 h 22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6" h="220">
                    <a:moveTo>
                      <a:pt x="202" y="18"/>
                    </a:moveTo>
                    <a:cubicBezTo>
                      <a:pt x="191" y="6"/>
                      <a:pt x="176" y="0"/>
                      <a:pt x="161" y="0"/>
                    </a:cubicBezTo>
                    <a:cubicBezTo>
                      <a:pt x="149" y="0"/>
                      <a:pt x="137" y="5"/>
                      <a:pt x="129" y="13"/>
                    </a:cubicBezTo>
                    <a:cubicBezTo>
                      <a:pt x="96" y="47"/>
                      <a:pt x="96" y="47"/>
                      <a:pt x="96" y="47"/>
                    </a:cubicBezTo>
                    <a:cubicBezTo>
                      <a:pt x="96" y="47"/>
                      <a:pt x="95" y="47"/>
                      <a:pt x="95" y="47"/>
                    </a:cubicBezTo>
                    <a:cubicBezTo>
                      <a:pt x="95" y="47"/>
                      <a:pt x="95" y="47"/>
                      <a:pt x="95" y="47"/>
                    </a:cubicBezTo>
                    <a:cubicBezTo>
                      <a:pt x="95" y="47"/>
                      <a:pt x="95" y="47"/>
                      <a:pt x="95" y="47"/>
                    </a:cubicBezTo>
                    <a:cubicBezTo>
                      <a:pt x="24" y="119"/>
                      <a:pt x="24" y="119"/>
                      <a:pt x="24" y="119"/>
                    </a:cubicBezTo>
                    <a:cubicBezTo>
                      <a:pt x="21" y="122"/>
                      <a:pt x="19" y="126"/>
                      <a:pt x="17" y="130"/>
                    </a:cubicBezTo>
                    <a:cubicBezTo>
                      <a:pt x="1" y="189"/>
                      <a:pt x="1" y="189"/>
                      <a:pt x="1" y="189"/>
                    </a:cubicBezTo>
                    <a:cubicBezTo>
                      <a:pt x="1" y="189"/>
                      <a:pt x="0" y="194"/>
                      <a:pt x="0" y="196"/>
                    </a:cubicBezTo>
                    <a:cubicBezTo>
                      <a:pt x="0" y="209"/>
                      <a:pt x="11" y="220"/>
                      <a:pt x="24" y="220"/>
                    </a:cubicBezTo>
                    <a:cubicBezTo>
                      <a:pt x="27" y="220"/>
                      <a:pt x="32" y="219"/>
                      <a:pt x="32" y="219"/>
                    </a:cubicBezTo>
                    <a:cubicBezTo>
                      <a:pt x="90" y="203"/>
                      <a:pt x="90" y="203"/>
                      <a:pt x="90" y="203"/>
                    </a:cubicBezTo>
                    <a:cubicBezTo>
                      <a:pt x="95" y="202"/>
                      <a:pt x="99" y="200"/>
                      <a:pt x="102" y="196"/>
                    </a:cubicBezTo>
                    <a:cubicBezTo>
                      <a:pt x="207" y="91"/>
                      <a:pt x="207" y="91"/>
                      <a:pt x="207" y="91"/>
                    </a:cubicBezTo>
                    <a:cubicBezTo>
                      <a:pt x="226" y="72"/>
                      <a:pt x="224" y="40"/>
                      <a:pt x="202" y="18"/>
                    </a:cubicBezTo>
                    <a:close/>
                    <a:moveTo>
                      <a:pt x="110" y="164"/>
                    </a:moveTo>
                    <a:cubicBezTo>
                      <a:pt x="110" y="157"/>
                      <a:pt x="108" y="151"/>
                      <a:pt x="105" y="146"/>
                    </a:cubicBezTo>
                    <a:cubicBezTo>
                      <a:pt x="170" y="81"/>
                      <a:pt x="170" y="81"/>
                      <a:pt x="170" y="81"/>
                    </a:cubicBezTo>
                    <a:cubicBezTo>
                      <a:pt x="174" y="93"/>
                      <a:pt x="172" y="106"/>
                      <a:pt x="163" y="115"/>
                    </a:cubicBezTo>
                    <a:cubicBezTo>
                      <a:pt x="163" y="115"/>
                      <a:pt x="163" y="115"/>
                      <a:pt x="163" y="115"/>
                    </a:cubicBezTo>
                    <a:cubicBezTo>
                      <a:pt x="163" y="115"/>
                      <a:pt x="163" y="115"/>
                      <a:pt x="163" y="115"/>
                    </a:cubicBezTo>
                    <a:cubicBezTo>
                      <a:pt x="110" y="169"/>
                      <a:pt x="110" y="169"/>
                      <a:pt x="110" y="169"/>
                    </a:cubicBezTo>
                    <a:cubicBezTo>
                      <a:pt x="110" y="167"/>
                      <a:pt x="110" y="165"/>
                      <a:pt x="110" y="164"/>
                    </a:cubicBezTo>
                    <a:close/>
                    <a:moveTo>
                      <a:pt x="102" y="139"/>
                    </a:moveTo>
                    <a:cubicBezTo>
                      <a:pt x="99" y="135"/>
                      <a:pt x="96" y="131"/>
                      <a:pt x="93" y="127"/>
                    </a:cubicBezTo>
                    <a:cubicBezTo>
                      <a:pt x="88" y="123"/>
                      <a:pt x="84" y="120"/>
                      <a:pt x="79" y="117"/>
                    </a:cubicBezTo>
                    <a:cubicBezTo>
                      <a:pt x="144" y="52"/>
                      <a:pt x="144" y="52"/>
                      <a:pt x="144" y="52"/>
                    </a:cubicBezTo>
                    <a:cubicBezTo>
                      <a:pt x="149" y="54"/>
                      <a:pt x="154" y="57"/>
                      <a:pt x="159" y="61"/>
                    </a:cubicBezTo>
                    <a:cubicBezTo>
                      <a:pt x="162" y="65"/>
                      <a:pt x="165" y="69"/>
                      <a:pt x="167" y="74"/>
                    </a:cubicBezTo>
                    <a:lnTo>
                      <a:pt x="102" y="139"/>
                    </a:lnTo>
                    <a:close/>
                    <a:moveTo>
                      <a:pt x="72" y="114"/>
                    </a:moveTo>
                    <a:cubicBezTo>
                      <a:pt x="66" y="111"/>
                      <a:pt x="59" y="110"/>
                      <a:pt x="52" y="110"/>
                    </a:cubicBezTo>
                    <a:cubicBezTo>
                      <a:pt x="105" y="56"/>
                      <a:pt x="105" y="56"/>
                      <a:pt x="105" y="56"/>
                    </a:cubicBezTo>
                    <a:cubicBezTo>
                      <a:pt x="113" y="48"/>
                      <a:pt x="125" y="46"/>
                      <a:pt x="137" y="49"/>
                    </a:cubicBezTo>
                    <a:lnTo>
                      <a:pt x="72" y="114"/>
                    </a:lnTo>
                    <a:close/>
                    <a:moveTo>
                      <a:pt x="29" y="205"/>
                    </a:moveTo>
                    <a:cubicBezTo>
                      <a:pt x="28" y="206"/>
                      <a:pt x="26" y="206"/>
                      <a:pt x="24" y="206"/>
                    </a:cubicBezTo>
                    <a:cubicBezTo>
                      <a:pt x="18" y="206"/>
                      <a:pt x="14" y="202"/>
                      <a:pt x="14" y="196"/>
                    </a:cubicBezTo>
                    <a:cubicBezTo>
                      <a:pt x="14" y="195"/>
                      <a:pt x="14" y="193"/>
                      <a:pt x="14" y="192"/>
                    </a:cubicBezTo>
                    <a:cubicBezTo>
                      <a:pt x="22" y="166"/>
                      <a:pt x="22" y="166"/>
                      <a:pt x="22" y="166"/>
                    </a:cubicBezTo>
                    <a:cubicBezTo>
                      <a:pt x="30" y="166"/>
                      <a:pt x="38" y="169"/>
                      <a:pt x="45" y="175"/>
                    </a:cubicBezTo>
                    <a:cubicBezTo>
                      <a:pt x="51" y="182"/>
                      <a:pt x="55" y="191"/>
                      <a:pt x="54" y="199"/>
                    </a:cubicBezTo>
                    <a:lnTo>
                      <a:pt x="29" y="205"/>
                    </a:lnTo>
                    <a:close/>
                    <a:moveTo>
                      <a:pt x="61" y="197"/>
                    </a:moveTo>
                    <a:cubicBezTo>
                      <a:pt x="61" y="188"/>
                      <a:pt x="57" y="178"/>
                      <a:pt x="50" y="170"/>
                    </a:cubicBezTo>
                    <a:cubicBezTo>
                      <a:pt x="42" y="163"/>
                      <a:pt x="33" y="159"/>
                      <a:pt x="24" y="159"/>
                    </a:cubicBezTo>
                    <a:cubicBezTo>
                      <a:pt x="30" y="134"/>
                      <a:pt x="30" y="134"/>
                      <a:pt x="30" y="134"/>
                    </a:cubicBezTo>
                    <a:cubicBezTo>
                      <a:pt x="31" y="132"/>
                      <a:pt x="32" y="131"/>
                      <a:pt x="33" y="129"/>
                    </a:cubicBezTo>
                    <a:cubicBezTo>
                      <a:pt x="47" y="119"/>
                      <a:pt x="68" y="122"/>
                      <a:pt x="83" y="137"/>
                    </a:cubicBezTo>
                    <a:cubicBezTo>
                      <a:pt x="98" y="153"/>
                      <a:pt x="101" y="175"/>
                      <a:pt x="89" y="189"/>
                    </a:cubicBezTo>
                    <a:cubicBezTo>
                      <a:pt x="88" y="190"/>
                      <a:pt x="87" y="190"/>
                      <a:pt x="86" y="190"/>
                    </a:cubicBezTo>
                    <a:lnTo>
                      <a:pt x="61" y="197"/>
                    </a:lnTo>
                    <a:close/>
                    <a:moveTo>
                      <a:pt x="197" y="81"/>
                    </a:moveTo>
                    <a:cubicBezTo>
                      <a:pt x="186" y="93"/>
                      <a:pt x="186" y="93"/>
                      <a:pt x="186" y="93"/>
                    </a:cubicBezTo>
                    <a:cubicBezTo>
                      <a:pt x="186" y="91"/>
                      <a:pt x="186" y="90"/>
                      <a:pt x="186" y="88"/>
                    </a:cubicBezTo>
                    <a:cubicBezTo>
                      <a:pt x="185" y="75"/>
                      <a:pt x="178" y="62"/>
                      <a:pt x="168" y="52"/>
                    </a:cubicBezTo>
                    <a:cubicBezTo>
                      <a:pt x="157" y="41"/>
                      <a:pt x="142" y="34"/>
                      <a:pt x="127" y="34"/>
                    </a:cubicBezTo>
                    <a:cubicBezTo>
                      <a:pt x="139" y="23"/>
                      <a:pt x="139" y="23"/>
                      <a:pt x="139" y="23"/>
                    </a:cubicBezTo>
                    <a:cubicBezTo>
                      <a:pt x="145" y="17"/>
                      <a:pt x="153" y="14"/>
                      <a:pt x="161" y="14"/>
                    </a:cubicBezTo>
                    <a:cubicBezTo>
                      <a:pt x="172" y="14"/>
                      <a:pt x="184" y="19"/>
                      <a:pt x="192" y="27"/>
                    </a:cubicBezTo>
                    <a:cubicBezTo>
                      <a:pt x="201" y="36"/>
                      <a:pt x="205" y="46"/>
                      <a:pt x="206" y="56"/>
                    </a:cubicBezTo>
                    <a:cubicBezTo>
                      <a:pt x="207" y="66"/>
                      <a:pt x="204" y="75"/>
                      <a:pt x="197" y="8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16" tIns="45708" rIns="91416" bIns="45708"/>
              <a:lstStyle/>
              <a:p>
                <a:endParaRPr lang="zh-CN" altLang="en-US" sz="3199"/>
              </a:p>
            </p:txBody>
          </p:sp>
        </p:grpSp>
      </p:grpSp>
      <p:grpSp>
        <p:nvGrpSpPr>
          <p:cNvPr id="31" name="Group 4"/>
          <p:cNvGrpSpPr>
            <a:grpSpLocks/>
          </p:cNvGrpSpPr>
          <p:nvPr/>
        </p:nvGrpSpPr>
        <p:grpSpPr bwMode="auto">
          <a:xfrm>
            <a:off x="4458297" y="3917771"/>
            <a:ext cx="1193488" cy="1136355"/>
            <a:chOff x="6139503" y="4859013"/>
            <a:chExt cx="1192668" cy="1135509"/>
          </a:xfrm>
        </p:grpSpPr>
        <p:sp>
          <p:nvSpPr>
            <p:cNvPr id="32" name="Rounded Rectangle 5"/>
            <p:cNvSpPr>
              <a:spLocks noChangeArrowheads="1"/>
            </p:cNvSpPr>
            <p:nvPr/>
          </p:nvSpPr>
          <p:spPr bwMode="auto">
            <a:xfrm>
              <a:off x="6139503" y="4871700"/>
              <a:ext cx="1192668" cy="1122822"/>
            </a:xfrm>
            <a:prstGeom prst="roundRect">
              <a:avLst>
                <a:gd name="adj" fmla="val 9375"/>
              </a:avLst>
            </a:prstGeom>
            <a:solidFill>
              <a:schemeClr val="accent4"/>
            </a:solidFill>
            <a:ln w="9525">
              <a:noFill/>
              <a:round/>
              <a:headEnd/>
              <a:tailEnd/>
            </a:ln>
            <a:effectLst>
              <a:outerShdw blurRad="40000" dist="23000" dir="5400000" rotWithShape="0">
                <a:srgbClr val="808080">
                  <a:alpha val="34999"/>
                </a:srgbClr>
              </a:outerShdw>
            </a:effectLst>
          </p:spPr>
          <p:txBody>
            <a:bodyPr anchor="ctr"/>
            <a:lstStyle/>
            <a:p>
              <a:pPr algn="ctr"/>
              <a:endParaRPr lang="id-ID" altLang="id-ID" sz="3199">
                <a:solidFill>
                  <a:schemeClr val="bg1"/>
                </a:solidFill>
                <a:latin typeface="Calibri" pitchFamily="34" charset="0"/>
                <a:ea typeface="MS PGothic" pitchFamily="34" charset="-128"/>
              </a:endParaRPr>
            </a:p>
          </p:txBody>
        </p:sp>
        <p:sp>
          <p:nvSpPr>
            <p:cNvPr id="33" name="TextBox 21"/>
            <p:cNvSpPr txBox="1">
              <a:spLocks noChangeArrowheads="1"/>
            </p:cNvSpPr>
            <p:nvPr/>
          </p:nvSpPr>
          <p:spPr bwMode="auto">
            <a:xfrm>
              <a:off x="6420130" y="4859013"/>
              <a:ext cx="771728" cy="1117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endParaRPr lang="nb-NO" altLang="id-ID" sz="6665" dirty="0">
                <a:solidFill>
                  <a:schemeClr val="bg1"/>
                </a:solidFill>
                <a:ea typeface="MS PGothic" pitchFamily="34" charset="-128"/>
              </a:endParaRPr>
            </a:p>
          </p:txBody>
        </p:sp>
      </p:grpSp>
      <p:grpSp>
        <p:nvGrpSpPr>
          <p:cNvPr id="34" name="Group 7"/>
          <p:cNvGrpSpPr>
            <a:grpSpLocks/>
          </p:cNvGrpSpPr>
          <p:nvPr/>
        </p:nvGrpSpPr>
        <p:grpSpPr bwMode="auto">
          <a:xfrm>
            <a:off x="4739213" y="2775071"/>
            <a:ext cx="1191900" cy="1156987"/>
            <a:chOff x="6420131" y="3715897"/>
            <a:chExt cx="1192668" cy="1156073"/>
          </a:xfrm>
        </p:grpSpPr>
        <p:sp>
          <p:nvSpPr>
            <p:cNvPr id="35" name="Rounded Rectangle 8"/>
            <p:cNvSpPr>
              <a:spLocks noChangeArrowheads="1"/>
            </p:cNvSpPr>
            <p:nvPr/>
          </p:nvSpPr>
          <p:spPr bwMode="auto">
            <a:xfrm>
              <a:off x="6420131" y="3749200"/>
              <a:ext cx="1192668" cy="1122770"/>
            </a:xfrm>
            <a:prstGeom prst="roundRect">
              <a:avLst>
                <a:gd name="adj" fmla="val 9375"/>
              </a:avLst>
            </a:prstGeom>
            <a:solidFill>
              <a:schemeClr val="accent3"/>
            </a:solidFill>
            <a:ln w="9525">
              <a:noFill/>
              <a:round/>
              <a:headEnd/>
              <a:tailEnd/>
            </a:ln>
            <a:effectLst>
              <a:outerShdw blurRad="40000" dist="23000" dir="5400000" rotWithShape="0">
                <a:srgbClr val="808080">
                  <a:alpha val="34999"/>
                </a:srgbClr>
              </a:outerShdw>
            </a:effectLst>
          </p:spPr>
          <p:txBody>
            <a:bodyPr anchor="ctr"/>
            <a:lstStyle/>
            <a:p>
              <a:pPr algn="ctr"/>
              <a:endParaRPr lang="id-ID" altLang="id-ID" sz="3199">
                <a:solidFill>
                  <a:schemeClr val="bg1"/>
                </a:solidFill>
                <a:latin typeface="Calibri" pitchFamily="34" charset="0"/>
                <a:ea typeface="MS PGothic" pitchFamily="34" charset="-128"/>
              </a:endParaRPr>
            </a:p>
          </p:txBody>
        </p:sp>
        <p:sp>
          <p:nvSpPr>
            <p:cNvPr id="36" name="TextBox 22"/>
            <p:cNvSpPr txBox="1">
              <a:spLocks noChangeArrowheads="1"/>
            </p:cNvSpPr>
            <p:nvPr/>
          </p:nvSpPr>
          <p:spPr bwMode="auto">
            <a:xfrm>
              <a:off x="6700153" y="3715897"/>
              <a:ext cx="771728" cy="1117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endParaRPr lang="nb-NO" altLang="id-ID" sz="6665" dirty="0">
                <a:solidFill>
                  <a:schemeClr val="bg1"/>
                </a:solidFill>
                <a:ea typeface="MS PGothic" pitchFamily="34" charset="-128"/>
              </a:endParaRPr>
            </a:p>
          </p:txBody>
        </p:sp>
      </p:grpSp>
      <p:grpSp>
        <p:nvGrpSpPr>
          <p:cNvPr id="37" name="Group 10"/>
          <p:cNvGrpSpPr>
            <a:grpSpLocks/>
          </p:cNvGrpSpPr>
          <p:nvPr/>
        </p:nvGrpSpPr>
        <p:grpSpPr bwMode="auto">
          <a:xfrm>
            <a:off x="4318632" y="1686325"/>
            <a:ext cx="1191903" cy="1132435"/>
            <a:chOff x="5999190" y="2626865"/>
            <a:chExt cx="1192668" cy="1132923"/>
          </a:xfrm>
        </p:grpSpPr>
        <p:sp>
          <p:nvSpPr>
            <p:cNvPr id="38" name="Rounded Rectangle 11"/>
            <p:cNvSpPr>
              <a:spLocks noChangeArrowheads="1"/>
            </p:cNvSpPr>
            <p:nvPr/>
          </p:nvSpPr>
          <p:spPr bwMode="auto">
            <a:xfrm>
              <a:off x="5999190" y="2626865"/>
              <a:ext cx="1192668" cy="1122553"/>
            </a:xfrm>
            <a:prstGeom prst="roundRect">
              <a:avLst>
                <a:gd name="adj" fmla="val 9375"/>
              </a:avLst>
            </a:prstGeom>
            <a:solidFill>
              <a:schemeClr val="accent2"/>
            </a:solidFill>
            <a:ln w="9525">
              <a:noFill/>
              <a:round/>
              <a:headEnd/>
              <a:tailEnd/>
            </a:ln>
            <a:effectLst>
              <a:outerShdw blurRad="40000" dist="23000" dir="5400000" rotWithShape="0">
                <a:srgbClr val="808080">
                  <a:alpha val="34999"/>
                </a:srgbClr>
              </a:outerShdw>
            </a:effectLst>
          </p:spPr>
          <p:txBody>
            <a:bodyPr anchor="ctr"/>
            <a:lstStyle/>
            <a:p>
              <a:pPr algn="ctr"/>
              <a:endParaRPr lang="id-ID" altLang="id-ID" sz="3199">
                <a:solidFill>
                  <a:schemeClr val="bg1"/>
                </a:solidFill>
                <a:latin typeface="Calibri" pitchFamily="34" charset="0"/>
                <a:ea typeface="MS PGothic" pitchFamily="34" charset="-128"/>
              </a:endParaRPr>
            </a:p>
          </p:txBody>
        </p:sp>
        <p:sp>
          <p:nvSpPr>
            <p:cNvPr id="39" name="TextBox 23"/>
            <p:cNvSpPr txBox="1">
              <a:spLocks noChangeArrowheads="1"/>
            </p:cNvSpPr>
            <p:nvPr/>
          </p:nvSpPr>
          <p:spPr bwMode="auto">
            <a:xfrm>
              <a:off x="6319132" y="2641309"/>
              <a:ext cx="771729" cy="1118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endParaRPr lang="nb-NO" altLang="id-ID" sz="6665" dirty="0">
                <a:solidFill>
                  <a:schemeClr val="bg1"/>
                </a:solidFill>
                <a:ea typeface="MS PGothic" pitchFamily="34" charset="-128"/>
              </a:endParaRPr>
            </a:p>
          </p:txBody>
        </p:sp>
      </p:grpSp>
      <p:sp>
        <p:nvSpPr>
          <p:cNvPr id="54" name="TextBox 53"/>
          <p:cNvSpPr txBox="1"/>
          <p:nvPr/>
        </p:nvSpPr>
        <p:spPr>
          <a:xfrm>
            <a:off x="7149367" y="1028386"/>
            <a:ext cx="4620236" cy="1754302"/>
          </a:xfrm>
          <a:prstGeom prst="rect">
            <a:avLst/>
          </a:prstGeom>
          <a:noFill/>
        </p:spPr>
        <p:txBody>
          <a:bodyPr wrap="square" lIns="91416" tIns="45708" rIns="91416" bIns="45708" rtlCol="0">
            <a:spAutoFit/>
          </a:bodyPr>
          <a:lstStyle/>
          <a:p>
            <a:r>
              <a:rPr lang="vi-VN" sz="3600" dirty="0">
                <a:latin typeface="Times New Roman" panose="02020603050405020304" pitchFamily="18" charset="0"/>
                <a:cs typeface="Times New Roman" panose="02020603050405020304" pitchFamily="18" charset="0"/>
              </a:rPr>
              <a:t>Là nhà nghiên cứu hàng đầu về chuyên ngành </a:t>
            </a:r>
            <a:r>
              <a:rPr lang="en-US" sz="3600" i="1" dirty="0">
                <a:latin typeface="Times New Roman" panose="02020603050405020304" pitchFamily="18" charset="0"/>
                <a:cs typeface="Times New Roman" panose="02020603050405020304" pitchFamily="18" charset="0"/>
              </a:rPr>
              <a:t>V</a:t>
            </a:r>
            <a:r>
              <a:rPr lang="vi-VN" sz="3600" i="1" dirty="0">
                <a:latin typeface="Times New Roman" panose="02020603050405020304" pitchFamily="18" charset="0"/>
                <a:cs typeface="Times New Roman" panose="02020603050405020304" pitchFamily="18" charset="0"/>
              </a:rPr>
              <a:t>ăn học dân gian</a:t>
            </a:r>
            <a:r>
              <a:rPr lang="x-none" sz="3600" dirty="0">
                <a:latin typeface="Times New Roman" panose="02020603050405020304" pitchFamily="18" charset="0"/>
                <a:cs typeface="Times New Roman" panose="02020603050405020304" pitchFamily="18" charset="0"/>
              </a:rPr>
              <a:t> </a:t>
            </a:r>
            <a:endParaRPr lang="zh-CN" altLang="en-US" sz="3600" dirty="0">
              <a:solidFill>
                <a:schemeClr val="tx1">
                  <a:lumMod val="50000"/>
                  <a:lumOff val="50000"/>
                </a:schemeClr>
              </a:solidFill>
              <a:latin typeface="Times New Roman" panose="02020603050405020304" pitchFamily="18" charset="0"/>
              <a:ea typeface="微软雅黑" pitchFamily="34" charset="-122"/>
              <a:cs typeface="Times New Roman" panose="02020603050405020304" pitchFamily="18" charset="0"/>
            </a:endParaRPr>
          </a:p>
        </p:txBody>
      </p:sp>
      <p:sp>
        <p:nvSpPr>
          <p:cNvPr id="55" name="TextBox 54"/>
          <p:cNvSpPr txBox="1"/>
          <p:nvPr/>
        </p:nvSpPr>
        <p:spPr>
          <a:xfrm>
            <a:off x="7286004" y="2881610"/>
            <a:ext cx="4346961" cy="740628"/>
          </a:xfrm>
          <a:prstGeom prst="rect">
            <a:avLst/>
          </a:prstGeom>
          <a:noFill/>
        </p:spPr>
        <p:txBody>
          <a:bodyPr wrap="square" lIns="91416" tIns="45708" rIns="91416" bIns="45708" rtlCol="0">
            <a:spAutoFit/>
          </a:bodyPr>
          <a:lstStyle/>
          <a:p>
            <a:pPr>
              <a:lnSpc>
                <a:spcPct val="130000"/>
              </a:lnSpc>
            </a:pPr>
            <a:r>
              <a:rPr lang="vi-VN" sz="3600" dirty="0">
                <a:latin typeface="Times New Roman" panose="02020603050405020304" pitchFamily="18" charset="0"/>
                <a:cs typeface="Times New Roman" panose="02020603050405020304" pitchFamily="18" charset="0"/>
              </a:rPr>
              <a:t>Quê quán: Thanh Hóa</a:t>
            </a:r>
            <a:r>
              <a:rPr lang="x-none" sz="3600" dirty="0">
                <a:latin typeface="Times New Roman" panose="02020603050405020304" pitchFamily="18" charset="0"/>
                <a:cs typeface="Times New Roman" panose="02020603050405020304" pitchFamily="18" charset="0"/>
              </a:rPr>
              <a:t> </a:t>
            </a:r>
            <a:endParaRPr lang="zh-CN" altLang="en-US" sz="3600" dirty="0">
              <a:solidFill>
                <a:schemeClr val="tx1">
                  <a:lumMod val="50000"/>
                  <a:lumOff val="50000"/>
                </a:schemeClr>
              </a:solidFill>
              <a:latin typeface="Times New Roman" panose="02020603050405020304" pitchFamily="18" charset="0"/>
              <a:ea typeface="微软雅黑" pitchFamily="34" charset="-122"/>
              <a:cs typeface="Times New Roman" panose="02020603050405020304" pitchFamily="18" charset="0"/>
            </a:endParaRPr>
          </a:p>
        </p:txBody>
      </p:sp>
      <p:sp>
        <p:nvSpPr>
          <p:cNvPr id="56" name="TextBox 55"/>
          <p:cNvSpPr txBox="1"/>
          <p:nvPr/>
        </p:nvSpPr>
        <p:spPr>
          <a:xfrm>
            <a:off x="7400351" y="3967672"/>
            <a:ext cx="4369252" cy="1200304"/>
          </a:xfrm>
          <a:prstGeom prst="rect">
            <a:avLst/>
          </a:prstGeom>
          <a:noFill/>
        </p:spPr>
        <p:txBody>
          <a:bodyPr wrap="square" lIns="91416" tIns="45708" rIns="91416" bIns="45708" rtlCol="0">
            <a:spAutoFit/>
          </a:bodyPr>
          <a:lstStyle/>
          <a:p>
            <a:r>
              <a:rPr lang="en-US" sz="3600" dirty="0" err="1">
                <a:latin typeface="Times New Roman" panose="02020603050405020304" pitchFamily="18" charset="0"/>
                <a:cs typeface="Times New Roman" panose="02020603050405020304" pitchFamily="18" charset="0"/>
              </a:rPr>
              <a:t>Hoàng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Tiến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Tựu</a:t>
            </a:r>
            <a:r>
              <a:rPr lang="en-US" sz="3600" dirty="0">
                <a:latin typeface="Times New Roman" panose="02020603050405020304" pitchFamily="18" charset="0"/>
                <a:cs typeface="Times New Roman" panose="02020603050405020304" pitchFamily="18" charset="0"/>
              </a:rPr>
              <a:t> (1933 - 1998)</a:t>
            </a:r>
            <a:endParaRPr lang="x-none" sz="3600" dirty="0">
              <a:latin typeface="Times New Roman" panose="02020603050405020304" pitchFamily="18" charset="0"/>
              <a:cs typeface="Times New Roman" panose="02020603050405020304" pitchFamily="18" charset="0"/>
            </a:endParaRPr>
          </a:p>
        </p:txBody>
      </p:sp>
      <p:pic>
        <p:nvPicPr>
          <p:cNvPr id="58" name="Picture 57">
            <a:extLst>
              <a:ext uri="{FF2B5EF4-FFF2-40B4-BE49-F238E27FC236}">
                <a16:creationId xmlns:a16="http://schemas.microsoft.com/office/drawing/2014/main" id="{A4A911B9-C5A1-1E49-A8BB-5F265204D0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2397" y="3266936"/>
            <a:ext cx="2868046" cy="3327500"/>
          </a:xfrm>
          <a:prstGeom prst="rect">
            <a:avLst/>
          </a:prstGeom>
        </p:spPr>
      </p:pic>
      <p:sp>
        <p:nvSpPr>
          <p:cNvPr id="62" name="标题 28">
            <a:extLst>
              <a:ext uri="{FF2B5EF4-FFF2-40B4-BE49-F238E27FC236}">
                <a16:creationId xmlns:a16="http://schemas.microsoft.com/office/drawing/2014/main" id="{A7ECBEB2-8BE9-9E43-8C4C-F0193C469C1B}"/>
              </a:ext>
            </a:extLst>
          </p:cNvPr>
          <p:cNvSpPr>
            <a:spLocks noGrp="1"/>
          </p:cNvSpPr>
          <p:nvPr>
            <p:ph type="title"/>
          </p:nvPr>
        </p:nvSpPr>
        <p:spPr>
          <a:xfrm>
            <a:off x="1210465" y="277820"/>
            <a:ext cx="3834193" cy="632402"/>
          </a:xfrm>
        </p:spPr>
        <p:txBody>
          <a:bodyPr>
            <a:normAutofit/>
          </a:bodyPr>
          <a:lstStyle/>
          <a:p>
            <a:r>
              <a:rPr lang="vi-VN" altLang="zh-CN" dirty="0">
                <a:latin typeface="Times New Roman" panose="02020603050405020304" pitchFamily="18" charset="0"/>
                <a:cs typeface="Times New Roman" panose="02020603050405020304" pitchFamily="18" charset="0"/>
              </a:rPr>
              <a:t>1. TÁC GIẢ</a:t>
            </a:r>
            <a:endParaRPr lang="zh-CN" altLang="en-US" dirty="0">
              <a:latin typeface="Times New Roman" panose="02020603050405020304" pitchFamily="18" charset="0"/>
              <a:cs typeface="Times New Roman" panose="02020603050405020304" pitchFamily="18" charset="0"/>
            </a:endParaRPr>
          </a:p>
        </p:txBody>
      </p:sp>
      <p:sp>
        <p:nvSpPr>
          <p:cNvPr id="61" name="Cloud Callout 60">
            <a:extLst>
              <a:ext uri="{FF2B5EF4-FFF2-40B4-BE49-F238E27FC236}">
                <a16:creationId xmlns:a16="http://schemas.microsoft.com/office/drawing/2014/main" id="{74874F5C-842C-8E41-A33A-6825DB0E1EB8}"/>
              </a:ext>
            </a:extLst>
          </p:cNvPr>
          <p:cNvSpPr/>
          <p:nvPr/>
        </p:nvSpPr>
        <p:spPr>
          <a:xfrm>
            <a:off x="726153" y="829418"/>
            <a:ext cx="3765546" cy="2401359"/>
          </a:xfrm>
          <a:prstGeom prst="cloudCallou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endParaRPr lang="zh-CN" altLang="en-US" sz="2000" dirty="0">
              <a:solidFill>
                <a:schemeClr val="tx1">
                  <a:lumMod val="50000"/>
                  <a:lumOff val="50000"/>
                </a:schemeClr>
              </a:solidFill>
              <a:latin typeface="Times New Roman" panose="02020603050405020304" pitchFamily="18" charset="0"/>
              <a:ea typeface="微软雅黑" pitchFamily="34" charset="-122"/>
              <a:cs typeface="Times New Roman" panose="02020603050405020304" pitchFamily="18" charset="0"/>
            </a:endParaRPr>
          </a:p>
        </p:txBody>
      </p:sp>
      <p:sp>
        <p:nvSpPr>
          <p:cNvPr id="63" name="Rectangle 62">
            <a:extLst>
              <a:ext uri="{FF2B5EF4-FFF2-40B4-BE49-F238E27FC236}">
                <a16:creationId xmlns:a16="http://schemas.microsoft.com/office/drawing/2014/main" id="{2F46F8A1-28AC-D84F-9088-9830C0D56183}"/>
              </a:ext>
            </a:extLst>
          </p:cNvPr>
          <p:cNvSpPr/>
          <p:nvPr/>
        </p:nvSpPr>
        <p:spPr>
          <a:xfrm>
            <a:off x="1311332" y="1213683"/>
            <a:ext cx="3021590" cy="1446550"/>
          </a:xfrm>
          <a:prstGeom prst="rect">
            <a:avLst/>
          </a:prstGeom>
        </p:spPr>
        <p:txBody>
          <a:bodyPr wrap="square">
            <a:spAutoFit/>
          </a:bodyPr>
          <a:lstStyle/>
          <a:p>
            <a:r>
              <a:rPr lang="vi-VN" sz="2200" dirty="0">
                <a:latin typeface="Times New Roman" panose="02020603050405020304" pitchFamily="18" charset="0"/>
                <a:cs typeface="Times New Roman" panose="02020603050405020304" pitchFamily="18" charset="0"/>
              </a:rPr>
              <a:t>Nêu những hiểu biết của em về tác giả Hoàng Tiến Tựu dựa trên phần chuẩn bị bài ở nhà.</a:t>
            </a:r>
            <a:r>
              <a:rPr lang="x-none" sz="2200" dirty="0">
                <a:latin typeface="Times New Roman" panose="02020603050405020304" pitchFamily="18" charset="0"/>
                <a:cs typeface="Times New Roman" panose="02020603050405020304" pitchFamily="18" charset="0"/>
              </a:rPr>
              <a:t> </a:t>
            </a:r>
            <a:endParaRPr lang="zh-CN" altLang="en-US" sz="2200" dirty="0">
              <a:solidFill>
                <a:schemeClr val="tx1">
                  <a:lumMod val="50000"/>
                  <a:lumOff val="50000"/>
                </a:schemeClr>
              </a:solidFill>
              <a:latin typeface="Times New Roman" panose="02020603050405020304" pitchFamily="18" charset="0"/>
              <a:ea typeface="微软雅黑" pitchFamily="34" charset="-122"/>
              <a:cs typeface="Times New Roman" panose="02020603050405020304" pitchFamily="18" charset="0"/>
            </a:endParaRPr>
          </a:p>
        </p:txBody>
      </p:sp>
      <p:pic>
        <p:nvPicPr>
          <p:cNvPr id="65" name="Picture 64" descr="A person wearing glasses&#10;&#10;Description automatically generated with low confidence">
            <a:extLst>
              <a:ext uri="{FF2B5EF4-FFF2-40B4-BE49-F238E27FC236}">
                <a16:creationId xmlns:a16="http://schemas.microsoft.com/office/drawing/2014/main" id="{E5519697-1708-4749-A892-A88EDB4F010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rot="21042493">
            <a:off x="317975" y="860225"/>
            <a:ext cx="5352529" cy="6065688"/>
          </a:xfrm>
          <a:prstGeom prst="rect">
            <a:avLst/>
          </a:prstGeom>
          <a:ln>
            <a:noFill/>
          </a:ln>
          <a:effectLst>
            <a:softEdge rad="112500"/>
          </a:effectLst>
        </p:spPr>
      </p:pic>
    </p:spTree>
    <p:extLst>
      <p:ext uri="{BB962C8B-B14F-4D97-AF65-F5344CB8AC3E}">
        <p14:creationId xmlns:p14="http://schemas.microsoft.com/office/powerpoint/2010/main" val="604058084"/>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500"/>
                                        <p:tgtEl>
                                          <p:spTgt spid="58"/>
                                        </p:tgtEl>
                                      </p:cBhvr>
                                    </p:animEffect>
                                    <p:set>
                                      <p:cBhvr>
                                        <p:cTn id="7" dur="1" fill="hold">
                                          <p:stCondLst>
                                            <p:cond delay="499"/>
                                          </p:stCondLst>
                                        </p:cTn>
                                        <p:tgtEl>
                                          <p:spTgt spid="5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0" nodeType="clickEffect">
                                  <p:stCondLst>
                                    <p:cond delay="0"/>
                                  </p:stCondLst>
                                  <p:childTnLst>
                                    <p:anim calcmode="lin" valueType="num">
                                      <p:cBhvr additive="base">
                                        <p:cTn id="11" dur="500"/>
                                        <p:tgtEl>
                                          <p:spTgt spid="61"/>
                                        </p:tgtEl>
                                        <p:attrNameLst>
                                          <p:attrName>ppt_x</p:attrName>
                                        </p:attrNameLst>
                                      </p:cBhvr>
                                      <p:tavLst>
                                        <p:tav tm="0">
                                          <p:val>
                                            <p:strVal val="ppt_x"/>
                                          </p:val>
                                        </p:tav>
                                        <p:tav tm="100000">
                                          <p:val>
                                            <p:strVal val="ppt_x"/>
                                          </p:val>
                                        </p:tav>
                                      </p:tavLst>
                                    </p:anim>
                                    <p:anim calcmode="lin" valueType="num">
                                      <p:cBhvr additive="base">
                                        <p:cTn id="12" dur="500"/>
                                        <p:tgtEl>
                                          <p:spTgt spid="61"/>
                                        </p:tgtEl>
                                        <p:attrNameLst>
                                          <p:attrName>ppt_y</p:attrName>
                                        </p:attrNameLst>
                                      </p:cBhvr>
                                      <p:tavLst>
                                        <p:tav tm="0">
                                          <p:val>
                                            <p:strVal val="ppt_y"/>
                                          </p:val>
                                        </p:tav>
                                        <p:tav tm="100000">
                                          <p:val>
                                            <p:strVal val="1+ppt_h/2"/>
                                          </p:val>
                                        </p:tav>
                                      </p:tavLst>
                                    </p:anim>
                                    <p:set>
                                      <p:cBhvr>
                                        <p:cTn id="13" dur="1" fill="hold">
                                          <p:stCondLst>
                                            <p:cond delay="499"/>
                                          </p:stCondLst>
                                        </p:cTn>
                                        <p:tgtEl>
                                          <p:spTgt spid="61"/>
                                        </p:tgtEl>
                                        <p:attrNameLst>
                                          <p:attrName>style.visibility</p:attrName>
                                        </p:attrNameLst>
                                      </p:cBhvr>
                                      <p:to>
                                        <p:strVal val="hidden"/>
                                      </p:to>
                                    </p:set>
                                  </p:childTnLst>
                                </p:cTn>
                              </p:par>
                              <p:par>
                                <p:cTn id="14" presetID="2" presetClass="exit" presetSubtype="4" fill="hold" grpId="0" nodeType="withEffect">
                                  <p:stCondLst>
                                    <p:cond delay="0"/>
                                  </p:stCondLst>
                                  <p:childTnLst>
                                    <p:anim calcmode="lin" valueType="num">
                                      <p:cBhvr additive="base">
                                        <p:cTn id="15" dur="500"/>
                                        <p:tgtEl>
                                          <p:spTgt spid="63"/>
                                        </p:tgtEl>
                                        <p:attrNameLst>
                                          <p:attrName>ppt_x</p:attrName>
                                        </p:attrNameLst>
                                      </p:cBhvr>
                                      <p:tavLst>
                                        <p:tav tm="0">
                                          <p:val>
                                            <p:strVal val="ppt_x"/>
                                          </p:val>
                                        </p:tav>
                                        <p:tav tm="100000">
                                          <p:val>
                                            <p:strVal val="ppt_x"/>
                                          </p:val>
                                        </p:tav>
                                      </p:tavLst>
                                    </p:anim>
                                    <p:anim calcmode="lin" valueType="num">
                                      <p:cBhvr additive="base">
                                        <p:cTn id="16" dur="500"/>
                                        <p:tgtEl>
                                          <p:spTgt spid="63"/>
                                        </p:tgtEl>
                                        <p:attrNameLst>
                                          <p:attrName>ppt_y</p:attrName>
                                        </p:attrNameLst>
                                      </p:cBhvr>
                                      <p:tavLst>
                                        <p:tav tm="0">
                                          <p:val>
                                            <p:strVal val="ppt_y"/>
                                          </p:val>
                                        </p:tav>
                                        <p:tav tm="100000">
                                          <p:val>
                                            <p:strVal val="1+ppt_h/2"/>
                                          </p:val>
                                        </p:tav>
                                      </p:tavLst>
                                    </p:anim>
                                    <p:set>
                                      <p:cBhvr>
                                        <p:cTn id="17" dur="1" fill="hold">
                                          <p:stCondLst>
                                            <p:cond delay="499"/>
                                          </p:stCondLst>
                                        </p:cTn>
                                        <p:tgtEl>
                                          <p:spTgt spid="6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additive="base">
                                        <p:cTn id="22" dur="500" fill="hold"/>
                                        <p:tgtEl>
                                          <p:spTgt spid="65"/>
                                        </p:tgtEl>
                                        <p:attrNameLst>
                                          <p:attrName>ppt_x</p:attrName>
                                        </p:attrNameLst>
                                      </p:cBhvr>
                                      <p:tavLst>
                                        <p:tav tm="0">
                                          <p:val>
                                            <p:strVal val="#ppt_x"/>
                                          </p:val>
                                        </p:tav>
                                        <p:tav tm="100000">
                                          <p:val>
                                            <p:strVal val="#ppt_x"/>
                                          </p:val>
                                        </p:tav>
                                      </p:tavLst>
                                    </p:anim>
                                    <p:anim calcmode="lin" valueType="num">
                                      <p:cBhvr additive="base">
                                        <p:cTn id="23"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checkerboard(across)">
                                      <p:cBhvr>
                                        <p:cTn id="28" dur="500"/>
                                        <p:tgtEl>
                                          <p:spTgt spid="31"/>
                                        </p:tgtEl>
                                      </p:cBhvr>
                                    </p:animEffect>
                                  </p:childTnLst>
                                </p:cTn>
                              </p:par>
                              <p:par>
                                <p:cTn id="29" presetID="5" presetClass="entr" presetSubtype="1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checkerboard(across)">
                                      <p:cBhvr>
                                        <p:cTn id="31" dur="500"/>
                                        <p:tgtEl>
                                          <p:spTgt spid="9"/>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56"/>
                                        </p:tgtEl>
                                        <p:attrNameLst>
                                          <p:attrName>style.visibility</p:attrName>
                                        </p:attrNameLst>
                                      </p:cBhvr>
                                      <p:to>
                                        <p:strVal val="visible"/>
                                      </p:to>
                                    </p:set>
                                    <p:animEffect transition="in" filter="checkerboard(across)">
                                      <p:cBhvr>
                                        <p:cTn id="34" dur="500"/>
                                        <p:tgtEl>
                                          <p:spTgt spid="56"/>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circle(in)">
                                      <p:cBhvr>
                                        <p:cTn id="39" dur="2000"/>
                                        <p:tgtEl>
                                          <p:spTgt spid="34"/>
                                        </p:tgtEl>
                                      </p:cBhvr>
                                    </p:animEffect>
                                  </p:childTnLst>
                                </p:cTn>
                              </p:par>
                              <p:par>
                                <p:cTn id="40" presetID="6" presetClass="entr" presetSubtype="16" fill="hold"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circle(in)">
                                      <p:cBhvr>
                                        <p:cTn id="42" dur="2000"/>
                                        <p:tgtEl>
                                          <p:spTgt spid="20"/>
                                        </p:tgtEl>
                                      </p:cBhvr>
                                    </p:animEffect>
                                  </p:childTnLst>
                                </p:cTn>
                              </p:par>
                              <p:par>
                                <p:cTn id="43" presetID="6" presetClass="entr" presetSubtype="16" fill="hold" grpId="0" nodeType="withEffect">
                                  <p:stCondLst>
                                    <p:cond delay="0"/>
                                  </p:stCondLst>
                                  <p:childTnLst>
                                    <p:set>
                                      <p:cBhvr>
                                        <p:cTn id="44" dur="1" fill="hold">
                                          <p:stCondLst>
                                            <p:cond delay="0"/>
                                          </p:stCondLst>
                                        </p:cTn>
                                        <p:tgtEl>
                                          <p:spTgt spid="55"/>
                                        </p:tgtEl>
                                        <p:attrNameLst>
                                          <p:attrName>style.visibility</p:attrName>
                                        </p:attrNameLst>
                                      </p:cBhvr>
                                      <p:to>
                                        <p:strVal val="visible"/>
                                      </p:to>
                                    </p:set>
                                    <p:animEffect transition="in" filter="circle(in)">
                                      <p:cBhvr>
                                        <p:cTn id="45" dur="2000"/>
                                        <p:tgtEl>
                                          <p:spTgt spid="55"/>
                                        </p:tgtEl>
                                      </p:cBhvr>
                                    </p:animEffect>
                                  </p:childTnLst>
                                </p:cTn>
                              </p:par>
                            </p:childTnLst>
                          </p:cTn>
                        </p:par>
                      </p:childTnLst>
                    </p:cTn>
                  </p:par>
                  <p:par>
                    <p:cTn id="46" fill="hold">
                      <p:stCondLst>
                        <p:cond delay="indefinite"/>
                      </p:stCondLst>
                      <p:childTnLst>
                        <p:par>
                          <p:cTn id="47" fill="hold">
                            <p:stCondLst>
                              <p:cond delay="0"/>
                            </p:stCondLst>
                            <p:childTnLst>
                              <p:par>
                                <p:cTn id="48" presetID="18" presetClass="entr" presetSubtype="12" fill="hold" nodeType="click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strips(downLeft)">
                                      <p:cBhvr>
                                        <p:cTn id="50" dur="500"/>
                                        <p:tgtEl>
                                          <p:spTgt spid="37"/>
                                        </p:tgtEl>
                                      </p:cBhvr>
                                    </p:animEffect>
                                  </p:childTnLst>
                                </p:cTn>
                              </p:par>
                              <p:par>
                                <p:cTn id="51" presetID="18" presetClass="entr" presetSubtype="12" fill="hold" nodeType="with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strips(downLeft)">
                                      <p:cBhvr>
                                        <p:cTn id="53" dur="500"/>
                                        <p:tgtEl>
                                          <p:spTgt spid="26"/>
                                        </p:tgtEl>
                                      </p:cBhvr>
                                    </p:animEffect>
                                  </p:childTnLst>
                                </p:cTn>
                              </p:par>
                              <p:par>
                                <p:cTn id="54" presetID="18" presetClass="entr" presetSubtype="12" fill="hold" grpId="0" nodeType="withEffect">
                                  <p:stCondLst>
                                    <p:cond delay="0"/>
                                  </p:stCondLst>
                                  <p:childTnLst>
                                    <p:set>
                                      <p:cBhvr>
                                        <p:cTn id="55" dur="1" fill="hold">
                                          <p:stCondLst>
                                            <p:cond delay="0"/>
                                          </p:stCondLst>
                                        </p:cTn>
                                        <p:tgtEl>
                                          <p:spTgt spid="54"/>
                                        </p:tgtEl>
                                        <p:attrNameLst>
                                          <p:attrName>style.visibility</p:attrName>
                                        </p:attrNameLst>
                                      </p:cBhvr>
                                      <p:to>
                                        <p:strVal val="visible"/>
                                      </p:to>
                                    </p:set>
                                    <p:animEffect transition="in" filter="strips(downLeft)">
                                      <p:cBhvr>
                                        <p:cTn id="56"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61" grpId="0" animBg="1"/>
      <p:bldP spid="6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4"/>
          <p:cNvSpPr>
            <a:spLocks noChangeArrowheads="1"/>
          </p:cNvSpPr>
          <p:nvPr/>
        </p:nvSpPr>
        <p:spPr bwMode="auto">
          <a:xfrm>
            <a:off x="4138974" y="1215438"/>
            <a:ext cx="1744867" cy="1770717"/>
          </a:xfrm>
          <a:prstGeom prst="ellipse">
            <a:avLst/>
          </a:prstGeom>
          <a:solidFill>
            <a:schemeClr val="accent3"/>
          </a:solidFill>
          <a:ln w="12700">
            <a:noFill/>
            <a:round/>
            <a:headEnd/>
            <a:tailEnd/>
          </a:ln>
          <a:effectLst/>
        </p:spPr>
        <p:txBody>
          <a:bodyPr wrap="none" lIns="96210" tIns="48106" rIns="96210" bIns="48106" anchor="ctr"/>
          <a:lstStyle/>
          <a:p>
            <a:endParaRPr lang="ko-KR" altLang="en-US" sz="2800">
              <a:solidFill>
                <a:srgbClr val="000000"/>
              </a:solidFill>
              <a:latin typeface="Times New Roman" panose="02020603050405020304" pitchFamily="18" charset="0"/>
              <a:ea typeface="굴림" pitchFamily="34" charset="-127"/>
              <a:cs typeface="Times New Roman" panose="02020603050405020304" pitchFamily="18" charset="0"/>
            </a:endParaRPr>
          </a:p>
        </p:txBody>
      </p:sp>
      <p:sp>
        <p:nvSpPr>
          <p:cNvPr id="5" name="Oval 4"/>
          <p:cNvSpPr>
            <a:spLocks noChangeArrowheads="1"/>
          </p:cNvSpPr>
          <p:nvPr/>
        </p:nvSpPr>
        <p:spPr bwMode="auto">
          <a:xfrm>
            <a:off x="4138974" y="1744178"/>
            <a:ext cx="1744867" cy="1241979"/>
          </a:xfrm>
          <a:custGeom>
            <a:avLst/>
            <a:gdLst/>
            <a:ahLst/>
            <a:cxnLst/>
            <a:rect l="l" t="t" r="r" b="b"/>
            <a:pathLst>
              <a:path w="1667532" h="1169451">
                <a:moveTo>
                  <a:pt x="71654" y="0"/>
                </a:moveTo>
                <a:lnTo>
                  <a:pt x="1595878" y="0"/>
                </a:lnTo>
                <a:cubicBezTo>
                  <a:pt x="1642324" y="102389"/>
                  <a:pt x="1667532" y="216148"/>
                  <a:pt x="1667532" y="335794"/>
                </a:cubicBezTo>
                <a:cubicBezTo>
                  <a:pt x="1667532" y="796210"/>
                  <a:pt x="1294242" y="1169451"/>
                  <a:pt x="833766" y="1169451"/>
                </a:cubicBezTo>
                <a:cubicBezTo>
                  <a:pt x="373290" y="1169451"/>
                  <a:pt x="0" y="796210"/>
                  <a:pt x="0" y="335794"/>
                </a:cubicBezTo>
                <a:cubicBezTo>
                  <a:pt x="0" y="216148"/>
                  <a:pt x="25208" y="102389"/>
                  <a:pt x="71654" y="0"/>
                </a:cubicBezTo>
                <a:close/>
              </a:path>
            </a:pathLst>
          </a:custGeom>
          <a:solidFill>
            <a:schemeClr val="accent3">
              <a:lumMod val="75000"/>
            </a:schemeClr>
          </a:solidFill>
          <a:ln w="12700">
            <a:noFill/>
            <a:round/>
            <a:headEnd/>
            <a:tailEnd/>
          </a:ln>
        </p:spPr>
        <p:txBody>
          <a:bodyPr wrap="none" lIns="96210" tIns="48106" rIns="96210" bIns="48106" anchor="ctr"/>
          <a:lstStyle/>
          <a:p>
            <a:endParaRPr lang="ko-KR" altLang="en-US" sz="2800">
              <a:solidFill>
                <a:srgbClr val="000000"/>
              </a:solidFill>
              <a:latin typeface="Times New Roman" panose="02020603050405020304" pitchFamily="18" charset="0"/>
              <a:ea typeface="굴림" pitchFamily="34" charset="-127"/>
              <a:cs typeface="Times New Roman" panose="02020603050405020304" pitchFamily="18" charset="0"/>
            </a:endParaRPr>
          </a:p>
        </p:txBody>
      </p:sp>
      <p:sp>
        <p:nvSpPr>
          <p:cNvPr id="6" name="Oval 4"/>
          <p:cNvSpPr>
            <a:spLocks noChangeArrowheads="1"/>
          </p:cNvSpPr>
          <p:nvPr/>
        </p:nvSpPr>
        <p:spPr bwMode="auto">
          <a:xfrm>
            <a:off x="2493055" y="2028714"/>
            <a:ext cx="2150518" cy="2182663"/>
          </a:xfrm>
          <a:prstGeom prst="ellipse">
            <a:avLst/>
          </a:prstGeom>
          <a:solidFill>
            <a:schemeClr val="accent2"/>
          </a:solidFill>
          <a:ln w="12700">
            <a:noFill/>
            <a:round/>
            <a:headEnd/>
            <a:tailEnd/>
          </a:ln>
          <a:effectLst/>
        </p:spPr>
        <p:txBody>
          <a:bodyPr wrap="none" lIns="96210" tIns="48106" rIns="96210" bIns="48106" anchor="ctr"/>
          <a:lstStyle/>
          <a:p>
            <a:endParaRPr lang="ko-KR" altLang="en-US" sz="2800">
              <a:solidFill>
                <a:srgbClr val="000000"/>
              </a:solidFill>
              <a:latin typeface="Times New Roman" panose="02020603050405020304" pitchFamily="18" charset="0"/>
              <a:ea typeface="굴림" pitchFamily="34" charset="-127"/>
              <a:cs typeface="Times New Roman" panose="02020603050405020304" pitchFamily="18" charset="0"/>
            </a:endParaRPr>
          </a:p>
        </p:txBody>
      </p:sp>
      <p:sp>
        <p:nvSpPr>
          <p:cNvPr id="7" name="Oval 4"/>
          <p:cNvSpPr>
            <a:spLocks noChangeArrowheads="1"/>
          </p:cNvSpPr>
          <p:nvPr/>
        </p:nvSpPr>
        <p:spPr bwMode="auto">
          <a:xfrm>
            <a:off x="2493055" y="3101725"/>
            <a:ext cx="2150518" cy="1109655"/>
          </a:xfrm>
          <a:custGeom>
            <a:avLst/>
            <a:gdLst/>
            <a:ahLst/>
            <a:cxnLst/>
            <a:rect l="l" t="t" r="r" b="b"/>
            <a:pathLst>
              <a:path w="2055204" h="1044854">
                <a:moveTo>
                  <a:pt x="871" y="0"/>
                </a:moveTo>
                <a:lnTo>
                  <a:pt x="2054333" y="0"/>
                </a:lnTo>
                <a:cubicBezTo>
                  <a:pt x="2055157" y="5732"/>
                  <a:pt x="2055204" y="11487"/>
                  <a:pt x="2055204" y="17253"/>
                </a:cubicBezTo>
                <a:cubicBezTo>
                  <a:pt x="2055204" y="584781"/>
                  <a:pt x="1595131" y="1044854"/>
                  <a:pt x="1027602" y="1044854"/>
                </a:cubicBezTo>
                <a:cubicBezTo>
                  <a:pt x="460073" y="1044854"/>
                  <a:pt x="0" y="584781"/>
                  <a:pt x="0" y="17253"/>
                </a:cubicBezTo>
                <a:close/>
              </a:path>
            </a:pathLst>
          </a:custGeom>
          <a:solidFill>
            <a:schemeClr val="accent2">
              <a:lumMod val="75000"/>
            </a:schemeClr>
          </a:solidFill>
          <a:ln w="12700">
            <a:noFill/>
            <a:round/>
            <a:headEnd/>
            <a:tailEnd/>
          </a:ln>
        </p:spPr>
        <p:txBody>
          <a:bodyPr wrap="none" lIns="96210" tIns="48106" rIns="96210" bIns="48106" anchor="ctr"/>
          <a:lstStyle/>
          <a:p>
            <a:endParaRPr lang="ko-KR" altLang="en-US" sz="2800">
              <a:solidFill>
                <a:srgbClr val="000000"/>
              </a:solidFill>
              <a:latin typeface="Times New Roman" panose="02020603050405020304" pitchFamily="18" charset="0"/>
              <a:ea typeface="굴림" pitchFamily="34" charset="-127"/>
              <a:cs typeface="Times New Roman" panose="02020603050405020304" pitchFamily="18" charset="0"/>
            </a:endParaRPr>
          </a:p>
        </p:txBody>
      </p:sp>
      <p:sp>
        <p:nvSpPr>
          <p:cNvPr id="8" name="Oval 4"/>
          <p:cNvSpPr>
            <a:spLocks noChangeArrowheads="1"/>
          </p:cNvSpPr>
          <p:nvPr/>
        </p:nvSpPr>
        <p:spPr bwMode="auto">
          <a:xfrm>
            <a:off x="549570" y="3073359"/>
            <a:ext cx="2639527" cy="2678983"/>
          </a:xfrm>
          <a:prstGeom prst="ellipse">
            <a:avLst/>
          </a:prstGeom>
          <a:solidFill>
            <a:schemeClr val="accent1"/>
          </a:solidFill>
          <a:ln w="12700">
            <a:noFill/>
            <a:round/>
            <a:headEnd/>
            <a:tailEnd/>
          </a:ln>
          <a:effectLst/>
        </p:spPr>
        <p:txBody>
          <a:bodyPr wrap="none" lIns="96210" tIns="48106" rIns="96210" bIns="48106" anchor="ctr"/>
          <a:lstStyle/>
          <a:p>
            <a:endParaRPr lang="ko-KR" altLang="en-US" sz="2800">
              <a:solidFill>
                <a:srgbClr val="000000"/>
              </a:solidFill>
              <a:latin typeface="Times New Roman" panose="02020603050405020304" pitchFamily="18" charset="0"/>
              <a:ea typeface="굴림" pitchFamily="34" charset="-127"/>
              <a:cs typeface="Times New Roman" panose="02020603050405020304" pitchFamily="18" charset="0"/>
            </a:endParaRPr>
          </a:p>
        </p:txBody>
      </p:sp>
      <p:sp>
        <p:nvSpPr>
          <p:cNvPr id="9" name="Oval 4"/>
          <p:cNvSpPr>
            <a:spLocks noChangeArrowheads="1"/>
          </p:cNvSpPr>
          <p:nvPr/>
        </p:nvSpPr>
        <p:spPr bwMode="auto">
          <a:xfrm>
            <a:off x="776981" y="5164506"/>
            <a:ext cx="2184707" cy="587834"/>
          </a:xfrm>
          <a:custGeom>
            <a:avLst/>
            <a:gdLst/>
            <a:ahLst/>
            <a:cxnLst/>
            <a:rect l="l" t="t" r="r" b="b"/>
            <a:pathLst>
              <a:path w="2087877" h="553506">
                <a:moveTo>
                  <a:pt x="0" y="0"/>
                </a:moveTo>
                <a:lnTo>
                  <a:pt x="2087877" y="0"/>
                </a:lnTo>
                <a:cubicBezTo>
                  <a:pt x="1861113" y="334090"/>
                  <a:pt x="1478149" y="553506"/>
                  <a:pt x="1043938" y="553506"/>
                </a:cubicBezTo>
                <a:cubicBezTo>
                  <a:pt x="609727" y="553506"/>
                  <a:pt x="226764" y="334090"/>
                  <a:pt x="0" y="0"/>
                </a:cubicBezTo>
                <a:close/>
              </a:path>
            </a:pathLst>
          </a:custGeom>
          <a:solidFill>
            <a:schemeClr val="accent1">
              <a:lumMod val="75000"/>
            </a:schemeClr>
          </a:solidFill>
          <a:ln w="12700">
            <a:noFill/>
            <a:round/>
            <a:headEnd/>
            <a:tailEnd/>
          </a:ln>
        </p:spPr>
        <p:txBody>
          <a:bodyPr wrap="none" lIns="96210" tIns="48106" rIns="96210" bIns="48106" anchor="ctr"/>
          <a:lstStyle/>
          <a:p>
            <a:endParaRPr lang="ko-KR" altLang="en-US" sz="2800">
              <a:solidFill>
                <a:srgbClr val="000000"/>
              </a:solidFill>
              <a:latin typeface="Times New Roman" panose="02020603050405020304" pitchFamily="18" charset="0"/>
              <a:ea typeface="굴림" pitchFamily="34" charset="-127"/>
              <a:cs typeface="Times New Roman" panose="02020603050405020304" pitchFamily="18" charset="0"/>
            </a:endParaRPr>
          </a:p>
        </p:txBody>
      </p:sp>
      <p:sp>
        <p:nvSpPr>
          <p:cNvPr id="10" name="TextBox 9"/>
          <p:cNvSpPr txBox="1"/>
          <p:nvPr/>
        </p:nvSpPr>
        <p:spPr>
          <a:xfrm>
            <a:off x="876629" y="3652745"/>
            <a:ext cx="1955068" cy="958926"/>
          </a:xfrm>
          <a:prstGeom prst="rect">
            <a:avLst/>
          </a:prstGeom>
          <a:noFill/>
        </p:spPr>
        <p:txBody>
          <a:bodyPr wrap="square" lIns="96210" tIns="48106" rIns="96210" bIns="48106" rtlCol="0" anchor="ctr">
            <a:spAutoFit/>
          </a:bodyPr>
          <a:lstStyle/>
          <a:p>
            <a:r>
              <a:rPr lang="vi-VN" sz="2800" b="1" dirty="0">
                <a:solidFill>
                  <a:schemeClr val="bg1"/>
                </a:solidFill>
                <a:latin typeface="Times New Roman" panose="02020603050405020304" pitchFamily="18" charset="0"/>
                <a:cs typeface="Times New Roman" panose="02020603050405020304" pitchFamily="18" charset="0"/>
              </a:rPr>
              <a:t>c. Vấn đề nghị luận</a:t>
            </a:r>
            <a:endParaRPr lang="zh-CN" altLang="en-US" sz="2800" b="1" dirty="0">
              <a:solidFill>
                <a:schemeClr val="bg1"/>
              </a:solidFill>
              <a:latin typeface="Times New Roman" panose="02020603050405020304" pitchFamily="18" charset="0"/>
              <a:ea typeface="微软雅黑" pitchFamily="34" charset="-122"/>
              <a:cs typeface="Times New Roman" panose="02020603050405020304" pitchFamily="18" charset="0"/>
            </a:endParaRPr>
          </a:p>
        </p:txBody>
      </p:sp>
      <p:sp>
        <p:nvSpPr>
          <p:cNvPr id="11" name="TextBox 10"/>
          <p:cNvSpPr txBox="1"/>
          <p:nvPr/>
        </p:nvSpPr>
        <p:spPr>
          <a:xfrm>
            <a:off x="2536414" y="2703697"/>
            <a:ext cx="2296330" cy="528039"/>
          </a:xfrm>
          <a:prstGeom prst="rect">
            <a:avLst/>
          </a:prstGeom>
          <a:noFill/>
        </p:spPr>
        <p:txBody>
          <a:bodyPr wrap="square" lIns="96210" tIns="48106" rIns="96210" bIns="48106" rtlCol="0" anchor="ctr">
            <a:spAutoFit/>
          </a:bodyPr>
          <a:lstStyle/>
          <a:p>
            <a:r>
              <a:rPr lang="vi-VN" sz="2800" b="1" dirty="0">
                <a:solidFill>
                  <a:schemeClr val="bg1"/>
                </a:solidFill>
                <a:latin typeface="Times New Roman" panose="02020603050405020304" pitchFamily="18" charset="0"/>
                <a:cs typeface="Times New Roman" panose="02020603050405020304" pitchFamily="18" charset="0"/>
              </a:rPr>
              <a:t>b. Thể loại</a:t>
            </a:r>
            <a:endParaRPr lang="zh-CN" altLang="en-US" sz="2800" b="1" dirty="0">
              <a:solidFill>
                <a:schemeClr val="bg1"/>
              </a:solidFill>
              <a:latin typeface="Times New Roman" panose="02020603050405020304" pitchFamily="18" charset="0"/>
              <a:ea typeface="微软雅黑" pitchFamily="34" charset="-122"/>
              <a:cs typeface="Times New Roman" panose="02020603050405020304" pitchFamily="18" charset="0"/>
            </a:endParaRPr>
          </a:p>
        </p:txBody>
      </p:sp>
      <p:sp>
        <p:nvSpPr>
          <p:cNvPr id="12" name="TextBox 11"/>
          <p:cNvSpPr txBox="1"/>
          <p:nvPr/>
        </p:nvSpPr>
        <p:spPr>
          <a:xfrm>
            <a:off x="4378041" y="1855996"/>
            <a:ext cx="1151292" cy="528039"/>
          </a:xfrm>
          <a:prstGeom prst="rect">
            <a:avLst/>
          </a:prstGeom>
          <a:noFill/>
        </p:spPr>
        <p:txBody>
          <a:bodyPr wrap="none" lIns="96210" tIns="48106" rIns="96210" bIns="48106" rtlCol="0" anchor="ctr">
            <a:spAutoFit/>
          </a:bodyPr>
          <a:lstStyle/>
          <a:p>
            <a:r>
              <a:rPr lang="en-US" altLang="zh-CN" sz="2800" b="1" dirty="0">
                <a:solidFill>
                  <a:schemeClr val="bg1"/>
                </a:solidFill>
                <a:latin typeface="Times New Roman" panose="02020603050405020304" pitchFamily="18" charset="0"/>
                <a:ea typeface="微软雅黑" pitchFamily="34" charset="-122"/>
                <a:cs typeface="Times New Roman" panose="02020603050405020304" pitchFamily="18" charset="0"/>
              </a:rPr>
              <a:t>a. </a:t>
            </a:r>
            <a:r>
              <a:rPr lang="en-US" altLang="zh-CN" sz="2800" b="1" dirty="0" err="1">
                <a:solidFill>
                  <a:schemeClr val="bg1"/>
                </a:solidFill>
                <a:latin typeface="Times New Roman" panose="02020603050405020304" pitchFamily="18" charset="0"/>
                <a:ea typeface="微软雅黑" pitchFamily="34" charset="-122"/>
                <a:cs typeface="Times New Roman" panose="02020603050405020304" pitchFamily="18" charset="0"/>
              </a:rPr>
              <a:t>Đọc</a:t>
            </a:r>
            <a:endParaRPr lang="zh-CN" altLang="en-US" sz="2800" b="1" dirty="0">
              <a:solidFill>
                <a:schemeClr val="bg1"/>
              </a:solidFill>
              <a:latin typeface="Times New Roman" panose="02020603050405020304" pitchFamily="18" charset="0"/>
              <a:ea typeface="微软雅黑" pitchFamily="34" charset="-122"/>
              <a:cs typeface="Times New Roman" panose="02020603050405020304" pitchFamily="18" charset="0"/>
            </a:endParaRPr>
          </a:p>
        </p:txBody>
      </p:sp>
      <p:cxnSp>
        <p:nvCxnSpPr>
          <p:cNvPr id="14" name="直接连接符 13"/>
          <p:cNvCxnSpPr/>
          <p:nvPr/>
        </p:nvCxnSpPr>
        <p:spPr>
          <a:xfrm>
            <a:off x="4999726" y="2432884"/>
            <a:ext cx="2318521" cy="0"/>
          </a:xfrm>
          <a:prstGeom prst="line">
            <a:avLst/>
          </a:prstGeom>
          <a:noFill/>
          <a:ln w="57150">
            <a:solidFill>
              <a:schemeClr val="tx1"/>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5" name="直接连接符 14"/>
          <p:cNvCxnSpPr/>
          <p:nvPr/>
        </p:nvCxnSpPr>
        <p:spPr>
          <a:xfrm>
            <a:off x="3518946" y="3544485"/>
            <a:ext cx="3799300" cy="0"/>
          </a:xfrm>
          <a:prstGeom prst="line">
            <a:avLst/>
          </a:prstGeom>
          <a:noFill/>
          <a:ln w="57150">
            <a:solidFill>
              <a:schemeClr val="tx1"/>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6" name="直接连接符 15"/>
          <p:cNvCxnSpPr/>
          <p:nvPr/>
        </p:nvCxnSpPr>
        <p:spPr>
          <a:xfrm>
            <a:off x="1869331" y="4702543"/>
            <a:ext cx="5448914" cy="0"/>
          </a:xfrm>
          <a:prstGeom prst="line">
            <a:avLst/>
          </a:prstGeom>
          <a:noFill/>
          <a:ln w="57150">
            <a:solidFill>
              <a:schemeClr val="tx1"/>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17" name="TextBox 16"/>
          <p:cNvSpPr txBox="1"/>
          <p:nvPr/>
        </p:nvSpPr>
        <p:spPr>
          <a:xfrm>
            <a:off x="7406196" y="4412850"/>
            <a:ext cx="4038917" cy="1465668"/>
          </a:xfrm>
          <a:prstGeom prst="rect">
            <a:avLst/>
          </a:prstGeom>
          <a:noFill/>
        </p:spPr>
        <p:txBody>
          <a:bodyPr wrap="square" lIns="96210" tIns="48106" rIns="96210" bIns="48106" rtlCol="0">
            <a:spAutoFit/>
          </a:bodyPr>
          <a:lstStyle/>
          <a:p>
            <a:pPr>
              <a:lnSpc>
                <a:spcPct val="130000"/>
              </a:lnSpc>
            </a:pPr>
            <a:r>
              <a:rPr lang="vi-VN" sz="3600" dirty="0">
                <a:latin typeface="Times New Roman" panose="02020603050405020304" pitchFamily="18" charset="0"/>
                <a:cs typeface="Times New Roman" panose="02020603050405020304" pitchFamily="18" charset="0"/>
              </a:rPr>
              <a:t>Vẻ đẹp của một bài ca dao</a:t>
            </a:r>
            <a:endParaRPr lang="zh-CN" altLang="en-US" sz="3600" dirty="0">
              <a:solidFill>
                <a:schemeClr val="tx1">
                  <a:lumMod val="50000"/>
                  <a:lumOff val="50000"/>
                </a:schemeClr>
              </a:solidFill>
              <a:latin typeface="Times New Roman" panose="02020603050405020304" pitchFamily="18" charset="0"/>
              <a:ea typeface="微软雅黑" pitchFamily="34" charset="-122"/>
              <a:cs typeface="Times New Roman" panose="02020603050405020304" pitchFamily="18" charset="0"/>
            </a:endParaRPr>
          </a:p>
        </p:txBody>
      </p:sp>
      <p:sp>
        <p:nvSpPr>
          <p:cNvPr id="18" name="TextBox 17"/>
          <p:cNvSpPr txBox="1"/>
          <p:nvPr/>
        </p:nvSpPr>
        <p:spPr>
          <a:xfrm>
            <a:off x="7406196" y="3272587"/>
            <a:ext cx="4038917" cy="651149"/>
          </a:xfrm>
          <a:prstGeom prst="rect">
            <a:avLst/>
          </a:prstGeom>
          <a:noFill/>
        </p:spPr>
        <p:txBody>
          <a:bodyPr wrap="square" lIns="96210" tIns="48106" rIns="96210" bIns="48106" rtlCol="0">
            <a:spAutoFit/>
          </a:bodyPr>
          <a:lstStyle/>
          <a:p>
            <a:r>
              <a:rPr lang="vi-VN" sz="3600" dirty="0">
                <a:latin typeface="Times New Roman" panose="02020603050405020304" pitchFamily="18" charset="0"/>
                <a:cs typeface="Times New Roman" panose="02020603050405020304" pitchFamily="18" charset="0"/>
              </a:rPr>
              <a:t>Nghị luận văn học</a:t>
            </a:r>
            <a:endParaRPr lang="x-none" sz="3600"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7488187" y="1867882"/>
            <a:ext cx="4038917" cy="1082037"/>
          </a:xfrm>
          <a:prstGeom prst="rect">
            <a:avLst/>
          </a:prstGeom>
          <a:noFill/>
        </p:spPr>
        <p:txBody>
          <a:bodyPr wrap="square" lIns="96210" tIns="48106" rIns="96210" bIns="48106" rtlCol="0">
            <a:spAutoFit/>
          </a:bodyPr>
          <a:lstStyle/>
          <a:p>
            <a:r>
              <a:rPr lang="vi-VN" sz="3200" dirty="0">
                <a:latin typeface="Times New Roman" panose="02020603050405020304" pitchFamily="18" charset="0"/>
                <a:cs typeface="Times New Roman" panose="02020603050405020304" pitchFamily="18" charset="0"/>
              </a:rPr>
              <a:t>- Đọc</a:t>
            </a:r>
          </a:p>
          <a:p>
            <a:r>
              <a:rPr lang="vi-VN" sz="3200" dirty="0">
                <a:latin typeface="Times New Roman" panose="02020603050405020304" pitchFamily="18" charset="0"/>
                <a:cs typeface="Times New Roman" panose="02020603050405020304" pitchFamily="18" charset="0"/>
              </a:rPr>
              <a:t>- Chú thích</a:t>
            </a:r>
            <a:endParaRPr lang="x-none" sz="3200" dirty="0">
              <a:latin typeface="Times New Roman" panose="02020603050405020304" pitchFamily="18" charset="0"/>
              <a:cs typeface="Times New Roman" panose="02020603050405020304" pitchFamily="18" charset="0"/>
            </a:endParaRPr>
          </a:p>
        </p:txBody>
      </p:sp>
      <p:sp>
        <p:nvSpPr>
          <p:cNvPr id="29" name="标题 28"/>
          <p:cNvSpPr>
            <a:spLocks noGrp="1"/>
          </p:cNvSpPr>
          <p:nvPr>
            <p:ph type="title"/>
          </p:nvPr>
        </p:nvSpPr>
        <p:spPr/>
        <p:txBody>
          <a:bodyPr>
            <a:normAutofit/>
          </a:bodyPr>
          <a:lstStyle/>
          <a:p>
            <a:r>
              <a:rPr lang="vi-VN" altLang="zh-CN" dirty="0">
                <a:latin typeface="Times New Roman" panose="02020603050405020304" pitchFamily="18" charset="0"/>
                <a:cs typeface="Times New Roman" panose="02020603050405020304" pitchFamily="18" charset="0"/>
              </a:rPr>
              <a:t>2. VĂN BẢN</a:t>
            </a:r>
            <a:endParaRPr lang="zh-CN" altLang="en-US" dirty="0">
              <a:latin typeface="Times New Roman" panose="02020603050405020304" pitchFamily="18" charset="0"/>
              <a:cs typeface="Times New Roman" panose="02020603050405020304" pitchFamily="18" charset="0"/>
            </a:endParaRPr>
          </a:p>
        </p:txBody>
      </p:sp>
      <p:pic>
        <p:nvPicPr>
          <p:cNvPr id="23" name="Picture 22">
            <a:extLst>
              <a:ext uri="{FF2B5EF4-FFF2-40B4-BE49-F238E27FC236}">
                <a16:creationId xmlns:a16="http://schemas.microsoft.com/office/drawing/2014/main" id="{97B7DE61-DC48-B74E-9396-98080BD5BE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68536">
            <a:off x="8824332" y="-388124"/>
            <a:ext cx="3211999" cy="3459591"/>
          </a:xfrm>
          <a:prstGeom prst="rect">
            <a:avLst/>
          </a:prstGeom>
        </p:spPr>
      </p:pic>
    </p:spTree>
    <p:extLst>
      <p:ext uri="{BB962C8B-B14F-4D97-AF65-F5344CB8AC3E}">
        <p14:creationId xmlns:p14="http://schemas.microsoft.com/office/powerpoint/2010/main" val="2346615065"/>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42000">
                                      <p:stCondLst>
                                        <p:cond delay="200"/>
                                      </p:stCondLst>
                                      <p:childTnLst>
                                        <p:set>
                                          <p:cBhvr>
                                            <p:cTn id="6" dur="1" fill="hold">
                                              <p:stCondLst>
                                                <p:cond delay="0"/>
                                              </p:stCondLst>
                                            </p:cTn>
                                            <p:tgtEl>
                                              <p:spTgt spid="4"/>
                                            </p:tgtEl>
                                            <p:attrNameLst>
                                              <p:attrName>style.visibility</p:attrName>
                                            </p:attrNameLst>
                                          </p:cBhvr>
                                          <p:to>
                                            <p:strVal val="visible"/>
                                          </p:to>
                                        </p:set>
                                        <p:anim calcmode="lin" valueType="num" p14:bounceEnd="42000">
                                          <p:cBhvr additive="base">
                                            <p:cTn id="7" dur="500" fill="hold"/>
                                            <p:tgtEl>
                                              <p:spTgt spid="4"/>
                                            </p:tgtEl>
                                            <p:attrNameLst>
                                              <p:attrName>ppt_x</p:attrName>
                                            </p:attrNameLst>
                                          </p:cBhvr>
                                          <p:tavLst>
                                            <p:tav tm="0">
                                              <p:val>
                                                <p:strVal val="#ppt_x"/>
                                              </p:val>
                                            </p:tav>
                                            <p:tav tm="100000">
                                              <p:val>
                                                <p:strVal val="#ppt_x"/>
                                              </p:val>
                                            </p:tav>
                                          </p:tavLst>
                                        </p:anim>
                                        <p:anim calcmode="lin" valueType="num" p14:bounceEnd="42000">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14:presetBounceEnd="42000">
                                      <p:stCondLst>
                                        <p:cond delay="400"/>
                                      </p:stCondLst>
                                      <p:childTnLst>
                                        <p:set>
                                          <p:cBhvr>
                                            <p:cTn id="10" dur="1" fill="hold">
                                              <p:stCondLst>
                                                <p:cond delay="0"/>
                                              </p:stCondLst>
                                            </p:cTn>
                                            <p:tgtEl>
                                              <p:spTgt spid="6"/>
                                            </p:tgtEl>
                                            <p:attrNameLst>
                                              <p:attrName>style.visibility</p:attrName>
                                            </p:attrNameLst>
                                          </p:cBhvr>
                                          <p:to>
                                            <p:strVal val="visible"/>
                                          </p:to>
                                        </p:set>
                                        <p:anim calcmode="lin" valueType="num" p14:bounceEnd="42000">
                                          <p:cBhvr additive="base">
                                            <p:cTn id="11" dur="500" fill="hold"/>
                                            <p:tgtEl>
                                              <p:spTgt spid="6"/>
                                            </p:tgtEl>
                                            <p:attrNameLst>
                                              <p:attrName>ppt_x</p:attrName>
                                            </p:attrNameLst>
                                          </p:cBhvr>
                                          <p:tavLst>
                                            <p:tav tm="0">
                                              <p:val>
                                                <p:strVal val="#ppt_x"/>
                                              </p:val>
                                            </p:tav>
                                            <p:tav tm="100000">
                                              <p:val>
                                                <p:strVal val="#ppt_x"/>
                                              </p:val>
                                            </p:tav>
                                          </p:tavLst>
                                        </p:anim>
                                        <p:anim calcmode="lin" valueType="num" p14:bounceEnd="42000">
                                          <p:cBhvr additive="base">
                                            <p:cTn id="12" dur="5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42000">
                                      <p:stCondLst>
                                        <p:cond delay="600"/>
                                      </p:stCondLst>
                                      <p:childTnLst>
                                        <p:set>
                                          <p:cBhvr>
                                            <p:cTn id="14" dur="1" fill="hold">
                                              <p:stCondLst>
                                                <p:cond delay="0"/>
                                              </p:stCondLst>
                                            </p:cTn>
                                            <p:tgtEl>
                                              <p:spTgt spid="8"/>
                                            </p:tgtEl>
                                            <p:attrNameLst>
                                              <p:attrName>style.visibility</p:attrName>
                                            </p:attrNameLst>
                                          </p:cBhvr>
                                          <p:to>
                                            <p:strVal val="visible"/>
                                          </p:to>
                                        </p:set>
                                        <p:anim calcmode="lin" valueType="num" p14:bounceEnd="42000">
                                          <p:cBhvr additive="base">
                                            <p:cTn id="15" dur="500" fill="hold"/>
                                            <p:tgtEl>
                                              <p:spTgt spid="8"/>
                                            </p:tgtEl>
                                            <p:attrNameLst>
                                              <p:attrName>ppt_x</p:attrName>
                                            </p:attrNameLst>
                                          </p:cBhvr>
                                          <p:tavLst>
                                            <p:tav tm="0">
                                              <p:val>
                                                <p:strVal val="#ppt_x"/>
                                              </p:val>
                                            </p:tav>
                                            <p:tav tm="100000">
                                              <p:val>
                                                <p:strVal val="#ppt_x"/>
                                              </p:val>
                                            </p:tav>
                                          </p:tavLst>
                                        </p:anim>
                                        <p:anim calcmode="lin" valueType="num" p14:bounceEnd="42000">
                                          <p:cBhvr additive="base">
                                            <p:cTn id="16" dur="500" fill="hold"/>
                                            <p:tgtEl>
                                              <p:spTgt spid="8"/>
                                            </p:tgtEl>
                                            <p:attrNameLst>
                                              <p:attrName>ppt_y</p:attrName>
                                            </p:attrNameLst>
                                          </p:cBhvr>
                                          <p:tavLst>
                                            <p:tav tm="0">
                                              <p:val>
                                                <p:strVal val="0-#ppt_h/2"/>
                                              </p:val>
                                            </p:tav>
                                            <p:tav tm="100000">
                                              <p:val>
                                                <p:strVal val="#ppt_y"/>
                                              </p:val>
                                            </p:tav>
                                          </p:tavLst>
                                        </p:anim>
                                      </p:childTnLst>
                                    </p:cTn>
                                  </p:par>
                                </p:childTnLst>
                              </p:cTn>
                            </p:par>
                            <p:par>
                              <p:cTn id="17" fill="hold">
                                <p:stCondLst>
                                  <p:cond delay="1100"/>
                                </p:stCondLst>
                                <p:childTnLst>
                                  <p:par>
                                    <p:cTn id="18" presetID="42" presetClass="entr" presetSubtype="0"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childTnLst>
                              </p:cTn>
                            </p:par>
                            <p:par>
                              <p:cTn id="23" fill="hold">
                                <p:stCondLst>
                                  <p:cond delay="2100"/>
                                </p:stCondLst>
                                <p:childTnLst>
                                  <p:par>
                                    <p:cTn id="24" presetID="22" presetClass="entr" presetSubtype="4"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down)">
                                          <p:cBhvr>
                                            <p:cTn id="26" dur="500"/>
                                            <p:tgtEl>
                                              <p:spTgt spid="5"/>
                                            </p:tgtEl>
                                          </p:cBhvr>
                                        </p:animEffect>
                                      </p:childTnLst>
                                    </p:cTn>
                                  </p:par>
                                </p:childTnLst>
                              </p:cTn>
                            </p:par>
                            <p:par>
                              <p:cTn id="27" fill="hold">
                                <p:stCondLst>
                                  <p:cond delay="2600"/>
                                </p:stCondLst>
                                <p:childTnLst>
                                  <p:par>
                                    <p:cTn id="28" presetID="22" presetClass="entr" presetSubtype="8"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100"/>
                                </p:stCondLst>
                                <p:childTnLst>
                                  <p:par>
                                    <p:cTn id="32" presetID="22" presetClass="entr" presetSubtype="8"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500"/>
                                            <p:tgtEl>
                                              <p:spTgt spid="19"/>
                                            </p:tgtEl>
                                          </p:cBhvr>
                                        </p:animEffect>
                                      </p:childTnLst>
                                    </p:cTn>
                                  </p:par>
                                </p:childTnLst>
                              </p:cTn>
                            </p:par>
                            <p:par>
                              <p:cTn id="35" fill="hold">
                                <p:stCondLst>
                                  <p:cond delay="3600"/>
                                </p:stCondLst>
                                <p:childTnLst>
                                  <p:par>
                                    <p:cTn id="36" presetID="42"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1000" fill="hold"/>
                                            <p:tgtEl>
                                              <p:spTgt spid="11"/>
                                            </p:tgtEl>
                                            <p:attrNameLst>
                                              <p:attrName>ppt_y</p:attrName>
                                            </p:attrNameLst>
                                          </p:cBhvr>
                                          <p:tavLst>
                                            <p:tav tm="0">
                                              <p:val>
                                                <p:strVal val="#ppt_y+.1"/>
                                              </p:val>
                                            </p:tav>
                                            <p:tav tm="100000">
                                              <p:val>
                                                <p:strVal val="#ppt_y"/>
                                              </p:val>
                                            </p:tav>
                                          </p:tavLst>
                                        </p:anim>
                                      </p:childTnLst>
                                    </p:cTn>
                                  </p:par>
                                </p:childTnLst>
                              </p:cTn>
                            </p:par>
                            <p:par>
                              <p:cTn id="41" fill="hold">
                                <p:stCondLst>
                                  <p:cond delay="4600"/>
                                </p:stCondLst>
                                <p:childTnLst>
                                  <p:par>
                                    <p:cTn id="42" presetID="22" presetClass="entr" presetSubtype="4"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down)">
                                          <p:cBhvr>
                                            <p:cTn id="44" dur="500"/>
                                            <p:tgtEl>
                                              <p:spTgt spid="7"/>
                                            </p:tgtEl>
                                          </p:cBhvr>
                                        </p:animEffect>
                                      </p:childTnLst>
                                    </p:cTn>
                                  </p:par>
                                </p:childTnLst>
                              </p:cTn>
                            </p:par>
                            <p:par>
                              <p:cTn id="45" fill="hold">
                                <p:stCondLst>
                                  <p:cond delay="5100"/>
                                </p:stCondLst>
                                <p:childTnLst>
                                  <p:par>
                                    <p:cTn id="46" presetID="22" presetClass="entr" presetSubtype="8" fill="hold"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ipe(left)">
                                          <p:cBhvr>
                                            <p:cTn id="48" dur="500"/>
                                            <p:tgtEl>
                                              <p:spTgt spid="15"/>
                                            </p:tgtEl>
                                          </p:cBhvr>
                                        </p:animEffect>
                                      </p:childTnLst>
                                    </p:cTn>
                                  </p:par>
                                </p:childTnLst>
                              </p:cTn>
                            </p:par>
                            <p:par>
                              <p:cTn id="49" fill="hold">
                                <p:stCondLst>
                                  <p:cond delay="6100"/>
                                </p:stCondLst>
                                <p:childTnLst>
                                  <p:par>
                                    <p:cTn id="50" presetID="22" presetClass="entr" presetSubtype="4" fill="hold" grpId="0" nodeType="after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down)">
                                          <p:cBhvr>
                                            <p:cTn id="52" dur="500"/>
                                            <p:tgtEl>
                                              <p:spTgt spid="9"/>
                                            </p:tgtEl>
                                          </p:cBhvr>
                                        </p:animEffect>
                                      </p:childTnLst>
                                    </p:cTn>
                                  </p:par>
                                </p:childTnLst>
                              </p:cTn>
                            </p:par>
                            <p:par>
                              <p:cTn id="53" fill="hold">
                                <p:stCondLst>
                                  <p:cond delay="6600"/>
                                </p:stCondLst>
                                <p:childTnLst>
                                  <p:par>
                                    <p:cTn id="54" presetID="42" presetClass="entr" presetSubtype="0"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1000"/>
                                            <p:tgtEl>
                                              <p:spTgt spid="10"/>
                                            </p:tgtEl>
                                          </p:cBhvr>
                                        </p:animEffect>
                                        <p:anim calcmode="lin" valueType="num">
                                          <p:cBhvr>
                                            <p:cTn id="57" dur="1000" fill="hold"/>
                                            <p:tgtEl>
                                              <p:spTgt spid="10"/>
                                            </p:tgtEl>
                                            <p:attrNameLst>
                                              <p:attrName>ppt_x</p:attrName>
                                            </p:attrNameLst>
                                          </p:cBhvr>
                                          <p:tavLst>
                                            <p:tav tm="0">
                                              <p:val>
                                                <p:strVal val="#ppt_x"/>
                                              </p:val>
                                            </p:tav>
                                            <p:tav tm="100000">
                                              <p:val>
                                                <p:strVal val="#ppt_x"/>
                                              </p:val>
                                            </p:tav>
                                          </p:tavLst>
                                        </p:anim>
                                        <p:anim calcmode="lin" valueType="num">
                                          <p:cBhvr>
                                            <p:cTn id="58" dur="1000" fill="hold"/>
                                            <p:tgtEl>
                                              <p:spTgt spid="10"/>
                                            </p:tgtEl>
                                            <p:attrNameLst>
                                              <p:attrName>ppt_y</p:attrName>
                                            </p:attrNameLst>
                                          </p:cBhvr>
                                          <p:tavLst>
                                            <p:tav tm="0">
                                              <p:val>
                                                <p:strVal val="#ppt_y+.1"/>
                                              </p:val>
                                            </p:tav>
                                            <p:tav tm="100000">
                                              <p:val>
                                                <p:strVal val="#ppt_y"/>
                                              </p:val>
                                            </p:tav>
                                          </p:tavLst>
                                        </p:anim>
                                      </p:childTnLst>
                                    </p:cTn>
                                  </p:par>
                                </p:childTnLst>
                              </p:cTn>
                            </p:par>
                            <p:par>
                              <p:cTn id="59" fill="hold">
                                <p:stCondLst>
                                  <p:cond delay="76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left)">
                                          <p:cBhvr>
                                            <p:cTn id="67" dur="5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p:bldP spid="11" grpId="0"/>
          <p:bldP spid="12" grpId="0"/>
          <p:bldP spid="17" grpId="0"/>
          <p:bldP spid="18" grpId="0"/>
          <p:bldP spid="1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2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4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6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0-#ppt_h/2"/>
                                              </p:val>
                                            </p:tav>
                                            <p:tav tm="100000">
                                              <p:val>
                                                <p:strVal val="#ppt_y"/>
                                              </p:val>
                                            </p:tav>
                                          </p:tavLst>
                                        </p:anim>
                                      </p:childTnLst>
                                    </p:cTn>
                                  </p:par>
                                </p:childTnLst>
                              </p:cTn>
                            </p:par>
                            <p:par>
                              <p:cTn id="17" fill="hold">
                                <p:stCondLst>
                                  <p:cond delay="1100"/>
                                </p:stCondLst>
                                <p:childTnLst>
                                  <p:par>
                                    <p:cTn id="18" presetID="42" presetClass="entr" presetSubtype="0"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childTnLst>
                              </p:cTn>
                            </p:par>
                            <p:par>
                              <p:cTn id="23" fill="hold">
                                <p:stCondLst>
                                  <p:cond delay="2100"/>
                                </p:stCondLst>
                                <p:childTnLst>
                                  <p:par>
                                    <p:cTn id="24" presetID="22" presetClass="entr" presetSubtype="4"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down)">
                                          <p:cBhvr>
                                            <p:cTn id="26" dur="500"/>
                                            <p:tgtEl>
                                              <p:spTgt spid="5"/>
                                            </p:tgtEl>
                                          </p:cBhvr>
                                        </p:animEffect>
                                      </p:childTnLst>
                                    </p:cTn>
                                  </p:par>
                                </p:childTnLst>
                              </p:cTn>
                            </p:par>
                            <p:par>
                              <p:cTn id="27" fill="hold">
                                <p:stCondLst>
                                  <p:cond delay="2600"/>
                                </p:stCondLst>
                                <p:childTnLst>
                                  <p:par>
                                    <p:cTn id="28" presetID="22" presetClass="entr" presetSubtype="8"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100"/>
                                </p:stCondLst>
                                <p:childTnLst>
                                  <p:par>
                                    <p:cTn id="32" presetID="22" presetClass="entr" presetSubtype="8"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500"/>
                                            <p:tgtEl>
                                              <p:spTgt spid="19"/>
                                            </p:tgtEl>
                                          </p:cBhvr>
                                        </p:animEffect>
                                      </p:childTnLst>
                                    </p:cTn>
                                  </p:par>
                                </p:childTnLst>
                              </p:cTn>
                            </p:par>
                            <p:par>
                              <p:cTn id="35" fill="hold">
                                <p:stCondLst>
                                  <p:cond delay="3600"/>
                                </p:stCondLst>
                                <p:childTnLst>
                                  <p:par>
                                    <p:cTn id="36" presetID="42"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1000" fill="hold"/>
                                            <p:tgtEl>
                                              <p:spTgt spid="11"/>
                                            </p:tgtEl>
                                            <p:attrNameLst>
                                              <p:attrName>ppt_y</p:attrName>
                                            </p:attrNameLst>
                                          </p:cBhvr>
                                          <p:tavLst>
                                            <p:tav tm="0">
                                              <p:val>
                                                <p:strVal val="#ppt_y+.1"/>
                                              </p:val>
                                            </p:tav>
                                            <p:tav tm="100000">
                                              <p:val>
                                                <p:strVal val="#ppt_y"/>
                                              </p:val>
                                            </p:tav>
                                          </p:tavLst>
                                        </p:anim>
                                      </p:childTnLst>
                                    </p:cTn>
                                  </p:par>
                                </p:childTnLst>
                              </p:cTn>
                            </p:par>
                            <p:par>
                              <p:cTn id="41" fill="hold">
                                <p:stCondLst>
                                  <p:cond delay="4600"/>
                                </p:stCondLst>
                                <p:childTnLst>
                                  <p:par>
                                    <p:cTn id="42" presetID="22" presetClass="entr" presetSubtype="4"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down)">
                                          <p:cBhvr>
                                            <p:cTn id="44" dur="500"/>
                                            <p:tgtEl>
                                              <p:spTgt spid="7"/>
                                            </p:tgtEl>
                                          </p:cBhvr>
                                        </p:animEffect>
                                      </p:childTnLst>
                                    </p:cTn>
                                  </p:par>
                                </p:childTnLst>
                              </p:cTn>
                            </p:par>
                            <p:par>
                              <p:cTn id="45" fill="hold">
                                <p:stCondLst>
                                  <p:cond delay="5100"/>
                                </p:stCondLst>
                                <p:childTnLst>
                                  <p:par>
                                    <p:cTn id="46" presetID="22" presetClass="entr" presetSubtype="8" fill="hold"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ipe(left)">
                                          <p:cBhvr>
                                            <p:cTn id="48" dur="500"/>
                                            <p:tgtEl>
                                              <p:spTgt spid="15"/>
                                            </p:tgtEl>
                                          </p:cBhvr>
                                        </p:animEffect>
                                      </p:childTnLst>
                                    </p:cTn>
                                  </p:par>
                                </p:childTnLst>
                              </p:cTn>
                            </p:par>
                            <p:par>
                              <p:cTn id="49" fill="hold">
                                <p:stCondLst>
                                  <p:cond delay="6100"/>
                                </p:stCondLst>
                                <p:childTnLst>
                                  <p:par>
                                    <p:cTn id="50" presetID="22" presetClass="entr" presetSubtype="4" fill="hold" grpId="0" nodeType="after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down)">
                                          <p:cBhvr>
                                            <p:cTn id="52" dur="500"/>
                                            <p:tgtEl>
                                              <p:spTgt spid="9"/>
                                            </p:tgtEl>
                                          </p:cBhvr>
                                        </p:animEffect>
                                      </p:childTnLst>
                                    </p:cTn>
                                  </p:par>
                                </p:childTnLst>
                              </p:cTn>
                            </p:par>
                            <p:par>
                              <p:cTn id="53" fill="hold">
                                <p:stCondLst>
                                  <p:cond delay="6600"/>
                                </p:stCondLst>
                                <p:childTnLst>
                                  <p:par>
                                    <p:cTn id="54" presetID="42" presetClass="entr" presetSubtype="0"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1000"/>
                                            <p:tgtEl>
                                              <p:spTgt spid="10"/>
                                            </p:tgtEl>
                                          </p:cBhvr>
                                        </p:animEffect>
                                        <p:anim calcmode="lin" valueType="num">
                                          <p:cBhvr>
                                            <p:cTn id="57" dur="1000" fill="hold"/>
                                            <p:tgtEl>
                                              <p:spTgt spid="10"/>
                                            </p:tgtEl>
                                            <p:attrNameLst>
                                              <p:attrName>ppt_x</p:attrName>
                                            </p:attrNameLst>
                                          </p:cBhvr>
                                          <p:tavLst>
                                            <p:tav tm="0">
                                              <p:val>
                                                <p:strVal val="#ppt_x"/>
                                              </p:val>
                                            </p:tav>
                                            <p:tav tm="100000">
                                              <p:val>
                                                <p:strVal val="#ppt_x"/>
                                              </p:val>
                                            </p:tav>
                                          </p:tavLst>
                                        </p:anim>
                                        <p:anim calcmode="lin" valueType="num">
                                          <p:cBhvr>
                                            <p:cTn id="58" dur="1000" fill="hold"/>
                                            <p:tgtEl>
                                              <p:spTgt spid="10"/>
                                            </p:tgtEl>
                                            <p:attrNameLst>
                                              <p:attrName>ppt_y</p:attrName>
                                            </p:attrNameLst>
                                          </p:cBhvr>
                                          <p:tavLst>
                                            <p:tav tm="0">
                                              <p:val>
                                                <p:strVal val="#ppt_y+.1"/>
                                              </p:val>
                                            </p:tav>
                                            <p:tav tm="100000">
                                              <p:val>
                                                <p:strVal val="#ppt_y"/>
                                              </p:val>
                                            </p:tav>
                                          </p:tavLst>
                                        </p:anim>
                                      </p:childTnLst>
                                    </p:cTn>
                                  </p:par>
                                </p:childTnLst>
                              </p:cTn>
                            </p:par>
                            <p:par>
                              <p:cTn id="59" fill="hold">
                                <p:stCondLst>
                                  <p:cond delay="76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left)">
                                          <p:cBhvr>
                                            <p:cTn id="67" dur="5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p:bldP spid="11" grpId="0"/>
          <p:bldP spid="12" grpId="0"/>
          <p:bldP spid="17" grpId="0"/>
          <p:bldP spid="18" grpId="0"/>
          <p:bldP spid="19"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7"/>
          <p:cNvSpPr txBox="1"/>
          <p:nvPr/>
        </p:nvSpPr>
        <p:spPr>
          <a:xfrm>
            <a:off x="1946940" y="1305342"/>
            <a:ext cx="8298119" cy="2123658"/>
          </a:xfrm>
          <a:prstGeom prst="rect">
            <a:avLst/>
          </a:prstGeom>
          <a:noFill/>
        </p:spPr>
        <p:txBody>
          <a:bodyPr wrap="square" lIns="0" rIns="0" rtlCol="0">
            <a:spAutoFit/>
          </a:bodyPr>
          <a:lstStyle/>
          <a:p>
            <a:pPr algn="ctr"/>
            <a:r>
              <a:rPr lang="en-US" altLang="zh-CN" sz="6600" b="1" dirty="0">
                <a:solidFill>
                  <a:schemeClr val="tx2"/>
                </a:solidFill>
                <a:latin typeface="Times New Roman" panose="02020603050405020304" pitchFamily="18" charset="0"/>
                <a:ea typeface="+mj-ea"/>
                <a:cs typeface="Times New Roman" panose="02020603050405020304" pitchFamily="18" charset="0"/>
              </a:rPr>
              <a:t>II. </a:t>
            </a:r>
          </a:p>
          <a:p>
            <a:pPr algn="ctr"/>
            <a:r>
              <a:rPr lang="en-US" altLang="zh-CN" sz="6600" b="1" dirty="0">
                <a:solidFill>
                  <a:schemeClr val="tx2"/>
                </a:solidFill>
                <a:latin typeface="Times New Roman" panose="02020603050405020304" pitchFamily="18" charset="0"/>
                <a:ea typeface="+mj-ea"/>
                <a:cs typeface="Times New Roman" panose="02020603050405020304" pitchFamily="18" charset="0"/>
              </a:rPr>
              <a:t>ĐỌC HIỂU VĂN BẢN</a:t>
            </a:r>
            <a:endParaRPr lang="zh-CN" altLang="en-US" sz="6600" b="1" dirty="0">
              <a:solidFill>
                <a:schemeClr val="tx2"/>
              </a:soli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1805343118"/>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六边形 7"/>
          <p:cNvSpPr/>
          <p:nvPr/>
        </p:nvSpPr>
        <p:spPr>
          <a:xfrm rot="16200000">
            <a:off x="1109487" y="3674389"/>
            <a:ext cx="1632116" cy="1406996"/>
          </a:xfrm>
          <a:prstGeom prst="hexagon">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solidFill>
                <a:schemeClr val="tx1">
                  <a:lumMod val="50000"/>
                  <a:lumOff val="50000"/>
                </a:schemeClr>
              </a:solidFill>
              <a:latin typeface="Times New Roman" panose="02020603050405020304" pitchFamily="18" charset="0"/>
              <a:cs typeface="Times New Roman" panose="02020603050405020304" pitchFamily="18" charset="0"/>
            </a:endParaRPr>
          </a:p>
        </p:txBody>
      </p:sp>
      <p:sp>
        <p:nvSpPr>
          <p:cNvPr id="9" name="六边形 8"/>
          <p:cNvSpPr/>
          <p:nvPr/>
        </p:nvSpPr>
        <p:spPr>
          <a:xfrm rot="16200000">
            <a:off x="3861074" y="2010398"/>
            <a:ext cx="1632122" cy="1407000"/>
          </a:xfrm>
          <a:prstGeom prst="hexagon">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solidFill>
                <a:schemeClr val="tx1">
                  <a:lumMod val="50000"/>
                  <a:lumOff val="50000"/>
                </a:schemeClr>
              </a:solidFill>
              <a:latin typeface="Times New Roman" panose="02020603050405020304" pitchFamily="18" charset="0"/>
              <a:cs typeface="Times New Roman" panose="02020603050405020304" pitchFamily="18" charset="0"/>
            </a:endParaRPr>
          </a:p>
        </p:txBody>
      </p:sp>
      <p:sp>
        <p:nvSpPr>
          <p:cNvPr id="10" name="六边形 9"/>
          <p:cNvSpPr/>
          <p:nvPr/>
        </p:nvSpPr>
        <p:spPr>
          <a:xfrm rot="16200000">
            <a:off x="6612666" y="3386071"/>
            <a:ext cx="1632119" cy="1406999"/>
          </a:xfrm>
          <a:prstGeom prst="hexagon">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solidFill>
                <a:schemeClr val="tx1">
                  <a:lumMod val="50000"/>
                  <a:lumOff val="50000"/>
                </a:schemeClr>
              </a:solidFill>
              <a:latin typeface="Times New Roman" panose="02020603050405020304" pitchFamily="18" charset="0"/>
              <a:cs typeface="Times New Roman" panose="02020603050405020304" pitchFamily="18" charset="0"/>
            </a:endParaRPr>
          </a:p>
        </p:txBody>
      </p:sp>
      <p:sp>
        <p:nvSpPr>
          <p:cNvPr id="11" name="六边形 10"/>
          <p:cNvSpPr/>
          <p:nvPr/>
        </p:nvSpPr>
        <p:spPr>
          <a:xfrm rot="16200000">
            <a:off x="9205068" y="1754313"/>
            <a:ext cx="1632120" cy="1406999"/>
          </a:xfrm>
          <a:prstGeom prst="hexagon">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solidFill>
                <a:schemeClr val="tx1">
                  <a:lumMod val="50000"/>
                  <a:lumOff val="50000"/>
                </a:schemeClr>
              </a:solidFill>
              <a:latin typeface="Times New Roman" panose="02020603050405020304" pitchFamily="18" charset="0"/>
              <a:cs typeface="Times New Roman" panose="02020603050405020304" pitchFamily="18" charset="0"/>
            </a:endParaRPr>
          </a:p>
        </p:txBody>
      </p:sp>
      <p:cxnSp>
        <p:nvCxnSpPr>
          <p:cNvPr id="12" name="直接连接符 11"/>
          <p:cNvCxnSpPr>
            <a:stCxn id="8" idx="1"/>
            <a:endCxn id="9" idx="4"/>
          </p:cNvCxnSpPr>
          <p:nvPr/>
        </p:nvCxnSpPr>
        <p:spPr>
          <a:xfrm flipV="1">
            <a:off x="2629047" y="3178207"/>
            <a:ext cx="1344592" cy="735371"/>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a:stCxn id="9" idx="2"/>
            <a:endCxn id="10" idx="5"/>
          </p:cNvCxnSpPr>
          <p:nvPr/>
        </p:nvCxnSpPr>
        <p:spPr>
          <a:xfrm>
            <a:off x="5380639" y="3178211"/>
            <a:ext cx="1344590" cy="44705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10" idx="1"/>
            <a:endCxn id="11" idx="4"/>
          </p:cNvCxnSpPr>
          <p:nvPr/>
        </p:nvCxnSpPr>
        <p:spPr>
          <a:xfrm flipV="1">
            <a:off x="8132228" y="2922123"/>
            <a:ext cx="1185402" cy="703137"/>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5" name="文本框 7"/>
          <p:cNvSpPr txBox="1">
            <a:spLocks noChangeArrowheads="1"/>
          </p:cNvSpPr>
          <p:nvPr/>
        </p:nvSpPr>
        <p:spPr bwMode="auto">
          <a:xfrm>
            <a:off x="373667" y="1642117"/>
            <a:ext cx="3251729" cy="145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r>
              <a:rPr lang="vi-VN" sz="2200" b="1" dirty="0">
                <a:latin typeface="Times New Roman" panose="02020603050405020304" pitchFamily="18" charset="0"/>
                <a:cs typeface="Times New Roman" panose="02020603050405020304" pitchFamily="18" charset="0"/>
              </a:rPr>
              <a:t>1</a:t>
            </a:r>
            <a:r>
              <a:rPr lang="vi-VN" sz="2200" dirty="0">
                <a:latin typeface="Times New Roman" panose="02020603050405020304" pitchFamily="18" charset="0"/>
                <a:cs typeface="Times New Roman" panose="02020603050405020304" pitchFamily="18" charset="0"/>
              </a:rPr>
              <a:t>. Nội dung chính của văn bản </a:t>
            </a:r>
            <a:r>
              <a:rPr lang="vi-VN" sz="2200" b="1" i="1" dirty="0">
                <a:latin typeface="Times New Roman" panose="02020603050405020304" pitchFamily="18" charset="0"/>
                <a:cs typeface="Times New Roman" panose="02020603050405020304" pitchFamily="18" charset="0"/>
              </a:rPr>
              <a:t>Vẻ đẹp của một bài ca dao</a:t>
            </a:r>
            <a:r>
              <a:rPr lang="vi-VN" sz="2200" b="1" dirty="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là gì? Nhan đề đã khái quát được nội dung chính của văn bản hay chưa?</a:t>
            </a:r>
            <a:endParaRPr lang="x-none" sz="2200" dirty="0">
              <a:latin typeface="Times New Roman" panose="02020603050405020304" pitchFamily="18" charset="0"/>
              <a:cs typeface="Times New Roman" panose="02020603050405020304" pitchFamily="18" charset="0"/>
            </a:endParaRPr>
          </a:p>
        </p:txBody>
      </p:sp>
      <p:sp>
        <p:nvSpPr>
          <p:cNvPr id="16" name="文本框 7"/>
          <p:cNvSpPr txBox="1">
            <a:spLocks noChangeArrowheads="1"/>
          </p:cNvSpPr>
          <p:nvPr/>
        </p:nvSpPr>
        <p:spPr bwMode="auto">
          <a:xfrm>
            <a:off x="3105551" y="3787758"/>
            <a:ext cx="3251729" cy="145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r>
              <a:rPr lang="vi-VN" sz="2200" b="1" dirty="0">
                <a:latin typeface="Times New Roman" panose="02020603050405020304" pitchFamily="18" charset="0"/>
                <a:cs typeface="Times New Roman" panose="02020603050405020304" pitchFamily="18" charset="0"/>
              </a:rPr>
              <a:t>2</a:t>
            </a:r>
            <a:r>
              <a:rPr lang="vi-VN" sz="2200" dirty="0">
                <a:latin typeface="Times New Roman" panose="02020603050405020304" pitchFamily="18" charset="0"/>
                <a:cs typeface="Times New Roman" panose="02020603050405020304" pitchFamily="18" charset="0"/>
              </a:rPr>
              <a:t>. Theo tác giả, bài ca dao có những vẻ đẹp gì? Vẻ đẹp nào được tác giả chú ý phân tích nhiều hơn? Bằng chứng?</a:t>
            </a:r>
            <a:endParaRPr lang="x-none" sz="2200" dirty="0">
              <a:latin typeface="Times New Roman" panose="02020603050405020304" pitchFamily="18" charset="0"/>
              <a:cs typeface="Times New Roman" panose="02020603050405020304" pitchFamily="18" charset="0"/>
            </a:endParaRPr>
          </a:p>
        </p:txBody>
      </p:sp>
      <p:sp>
        <p:nvSpPr>
          <p:cNvPr id="17" name="文本框 7"/>
          <p:cNvSpPr txBox="1">
            <a:spLocks noChangeArrowheads="1"/>
          </p:cNvSpPr>
          <p:nvPr/>
        </p:nvSpPr>
        <p:spPr bwMode="auto">
          <a:xfrm>
            <a:off x="5713279" y="1321049"/>
            <a:ext cx="3604344" cy="145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r>
              <a:rPr lang="vi-VN" sz="2200" b="1" dirty="0">
                <a:latin typeface="Times New Roman" panose="02020603050405020304" pitchFamily="18" charset="0"/>
                <a:cs typeface="Times New Roman" panose="02020603050405020304" pitchFamily="18" charset="0"/>
              </a:rPr>
              <a:t>3.</a:t>
            </a:r>
            <a:r>
              <a:rPr lang="vi-VN" sz="2200" dirty="0">
                <a:latin typeface="Times New Roman" panose="02020603050405020304" pitchFamily="18" charset="0"/>
                <a:cs typeface="Times New Roman" panose="02020603050405020304" pitchFamily="18" charset="0"/>
              </a:rPr>
              <a:t> Để làm rõ vẻ đẹp của bài ca dao, tác giả đã dựa vào những từ ngữ, hình ảnh nào? Em hãy chỉ ra một số ví dụ cụ thể trong văn bản. </a:t>
            </a:r>
            <a:endParaRPr lang="x-none" sz="2200" dirty="0">
              <a:latin typeface="Times New Roman" panose="02020603050405020304" pitchFamily="18" charset="0"/>
              <a:cs typeface="Times New Roman" panose="02020603050405020304" pitchFamily="18" charset="0"/>
            </a:endParaRPr>
          </a:p>
        </p:txBody>
      </p:sp>
      <p:sp>
        <p:nvSpPr>
          <p:cNvPr id="18" name="文本框 7"/>
          <p:cNvSpPr txBox="1">
            <a:spLocks noChangeArrowheads="1"/>
          </p:cNvSpPr>
          <p:nvPr/>
        </p:nvSpPr>
        <p:spPr bwMode="auto">
          <a:xfrm>
            <a:off x="8324631" y="3605930"/>
            <a:ext cx="3588475" cy="145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r>
              <a:rPr lang="vi-VN" sz="2200" b="1" dirty="0">
                <a:latin typeface="Times New Roman" panose="02020603050405020304" pitchFamily="18" charset="0"/>
                <a:cs typeface="Times New Roman" panose="02020603050405020304" pitchFamily="18" charset="0"/>
              </a:rPr>
              <a:t>4</a:t>
            </a:r>
            <a:r>
              <a:rPr lang="vi-VN" sz="2200" dirty="0">
                <a:latin typeface="Times New Roman" panose="02020603050405020304" pitchFamily="18" charset="0"/>
                <a:cs typeface="Times New Roman" panose="02020603050405020304" pitchFamily="18" charset="0"/>
              </a:rPr>
              <a:t>. Bản thân em đã từng được trải nghiệm nhìn ngắm cánh đồng lúa quê hương chưa? Đó là thời điểm lúa đang ở giai đoạn nào? Nêu một vài cảm nghĩ của em về cánh đồng lúa.</a:t>
            </a:r>
            <a:endParaRPr lang="x-none" sz="2200" dirty="0">
              <a:latin typeface="Times New Roman" panose="02020603050405020304" pitchFamily="18" charset="0"/>
              <a:cs typeface="Times New Roman" panose="02020603050405020304" pitchFamily="18" charset="0"/>
            </a:endParaRPr>
          </a:p>
        </p:txBody>
      </p:sp>
      <p:sp>
        <p:nvSpPr>
          <p:cNvPr id="19" name="KSO_Shape"/>
          <p:cNvSpPr>
            <a:spLocks/>
          </p:cNvSpPr>
          <p:nvPr/>
        </p:nvSpPr>
        <p:spPr bwMode="auto">
          <a:xfrm>
            <a:off x="1631319" y="4047174"/>
            <a:ext cx="588455" cy="588455"/>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tx2"/>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2200">
              <a:solidFill>
                <a:schemeClr val="tx1">
                  <a:lumMod val="50000"/>
                  <a:lumOff val="50000"/>
                </a:schemeClr>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0" name="KSO_Shape"/>
          <p:cNvSpPr/>
          <p:nvPr/>
        </p:nvSpPr>
        <p:spPr>
          <a:xfrm rot="2075794">
            <a:off x="4499265" y="2311163"/>
            <a:ext cx="355746" cy="805462"/>
          </a:xfrm>
          <a:custGeom>
            <a:avLst/>
            <a:gdLst>
              <a:gd name="connsiteX0" fmla="*/ 1193800 w 2387600"/>
              <a:gd name="connsiteY0" fmla="*/ 342900 h 5404814"/>
              <a:gd name="connsiteX1" fmla="*/ 930275 w 2387600"/>
              <a:gd name="connsiteY1" fmla="*/ 606425 h 5404814"/>
              <a:gd name="connsiteX2" fmla="*/ 1193800 w 2387600"/>
              <a:gd name="connsiteY2" fmla="*/ 869950 h 5404814"/>
              <a:gd name="connsiteX3" fmla="*/ 1457325 w 2387600"/>
              <a:gd name="connsiteY3" fmla="*/ 606425 h 5404814"/>
              <a:gd name="connsiteX4" fmla="*/ 1193800 w 2387600"/>
              <a:gd name="connsiteY4" fmla="*/ 342900 h 5404814"/>
              <a:gd name="connsiteX5" fmla="*/ 1193800 w 2387600"/>
              <a:gd name="connsiteY5" fmla="*/ 0 h 5404814"/>
              <a:gd name="connsiteX6" fmla="*/ 2387600 w 2387600"/>
              <a:gd name="connsiteY6" fmla="*/ 1193800 h 5404814"/>
              <a:gd name="connsiteX7" fmla="*/ 1658481 w 2387600"/>
              <a:gd name="connsiteY7" fmla="*/ 2293786 h 5404814"/>
              <a:gd name="connsiteX8" fmla="*/ 1580853 w 2387600"/>
              <a:gd name="connsiteY8" fmla="*/ 2317883 h 5404814"/>
              <a:gd name="connsiteX9" fmla="*/ 1580853 w 2387600"/>
              <a:gd name="connsiteY9" fmla="*/ 3478606 h 5404814"/>
              <a:gd name="connsiteX10" fmla="*/ 1320504 w 2387600"/>
              <a:gd name="connsiteY10" fmla="*/ 3735389 h 5404814"/>
              <a:gd name="connsiteX11" fmla="*/ 1580853 w 2387600"/>
              <a:gd name="connsiteY11" fmla="*/ 3992173 h 5404814"/>
              <a:gd name="connsiteX12" fmla="*/ 1580853 w 2387600"/>
              <a:gd name="connsiteY12" fmla="*/ 4001885 h 5404814"/>
              <a:gd name="connsiteX13" fmla="*/ 1320504 w 2387600"/>
              <a:gd name="connsiteY13" fmla="*/ 4258668 h 5404814"/>
              <a:gd name="connsiteX14" fmla="*/ 1580853 w 2387600"/>
              <a:gd name="connsiteY14" fmla="*/ 4515452 h 5404814"/>
              <a:gd name="connsiteX15" fmla="*/ 1580853 w 2387600"/>
              <a:gd name="connsiteY15" fmla="*/ 4525164 h 5404814"/>
              <a:gd name="connsiteX16" fmla="*/ 1320504 w 2387600"/>
              <a:gd name="connsiteY16" fmla="*/ 4781947 h 5404814"/>
              <a:gd name="connsiteX17" fmla="*/ 1577964 w 2387600"/>
              <a:gd name="connsiteY17" fmla="*/ 5035881 h 5404814"/>
              <a:gd name="connsiteX18" fmla="*/ 1191121 w 2387600"/>
              <a:gd name="connsiteY18" fmla="*/ 5404814 h 5404814"/>
              <a:gd name="connsiteX19" fmla="*/ 806747 w 2387600"/>
              <a:gd name="connsiteY19" fmla="*/ 5038235 h 5404814"/>
              <a:gd name="connsiteX20" fmla="*/ 806747 w 2387600"/>
              <a:gd name="connsiteY20" fmla="*/ 2317883 h 5404814"/>
              <a:gd name="connsiteX21" fmla="*/ 729119 w 2387600"/>
              <a:gd name="connsiteY21" fmla="*/ 2293786 h 5404814"/>
              <a:gd name="connsiteX22" fmla="*/ 0 w 2387600"/>
              <a:gd name="connsiteY22" fmla="*/ 1193800 h 5404814"/>
              <a:gd name="connsiteX23" fmla="*/ 1193800 w 2387600"/>
              <a:gd name="connsiteY23" fmla="*/ 0 h 5404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87600" h="5404814">
                <a:moveTo>
                  <a:pt x="1193800" y="342900"/>
                </a:moveTo>
                <a:cubicBezTo>
                  <a:pt x="1048259" y="342900"/>
                  <a:pt x="930275" y="460884"/>
                  <a:pt x="930275" y="606425"/>
                </a:cubicBezTo>
                <a:cubicBezTo>
                  <a:pt x="930275" y="751966"/>
                  <a:pt x="1048259" y="869950"/>
                  <a:pt x="1193800" y="869950"/>
                </a:cubicBezTo>
                <a:cubicBezTo>
                  <a:pt x="1339341" y="869950"/>
                  <a:pt x="1457325" y="751966"/>
                  <a:pt x="1457325" y="606425"/>
                </a:cubicBezTo>
                <a:cubicBezTo>
                  <a:pt x="1457325" y="460884"/>
                  <a:pt x="1339341" y="342900"/>
                  <a:pt x="1193800" y="342900"/>
                </a:cubicBezTo>
                <a:close/>
                <a:moveTo>
                  <a:pt x="1193800" y="0"/>
                </a:moveTo>
                <a:cubicBezTo>
                  <a:pt x="1853118" y="0"/>
                  <a:pt x="2387600" y="534482"/>
                  <a:pt x="2387600" y="1193800"/>
                </a:cubicBezTo>
                <a:cubicBezTo>
                  <a:pt x="2387600" y="1688289"/>
                  <a:pt x="2086954" y="2112557"/>
                  <a:pt x="1658481" y="2293786"/>
                </a:cubicBezTo>
                <a:lnTo>
                  <a:pt x="1580853" y="2317883"/>
                </a:lnTo>
                <a:lnTo>
                  <a:pt x="1580853" y="3478606"/>
                </a:lnTo>
                <a:lnTo>
                  <a:pt x="1320504" y="3735389"/>
                </a:lnTo>
                <a:lnTo>
                  <a:pt x="1580853" y="3992173"/>
                </a:lnTo>
                <a:lnTo>
                  <a:pt x="1580853" y="4001885"/>
                </a:lnTo>
                <a:lnTo>
                  <a:pt x="1320504" y="4258668"/>
                </a:lnTo>
                <a:lnTo>
                  <a:pt x="1580853" y="4515452"/>
                </a:lnTo>
                <a:lnTo>
                  <a:pt x="1580853" y="4525164"/>
                </a:lnTo>
                <a:lnTo>
                  <a:pt x="1320504" y="4781947"/>
                </a:lnTo>
                <a:lnTo>
                  <a:pt x="1577964" y="5035881"/>
                </a:lnTo>
                <a:lnTo>
                  <a:pt x="1191121" y="5404814"/>
                </a:lnTo>
                <a:lnTo>
                  <a:pt x="806747" y="5038235"/>
                </a:lnTo>
                <a:lnTo>
                  <a:pt x="806747" y="2317883"/>
                </a:lnTo>
                <a:lnTo>
                  <a:pt x="729119" y="2293786"/>
                </a:lnTo>
                <a:cubicBezTo>
                  <a:pt x="300646" y="2112557"/>
                  <a:pt x="0" y="1688289"/>
                  <a:pt x="0" y="1193800"/>
                </a:cubicBezTo>
                <a:cubicBezTo>
                  <a:pt x="0" y="534482"/>
                  <a:pt x="534482" y="0"/>
                  <a:pt x="11938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2200">
              <a:solidFill>
                <a:schemeClr val="tx1">
                  <a:lumMod val="50000"/>
                  <a:lumOff val="50000"/>
                </a:schemeClr>
              </a:solidFill>
              <a:latin typeface="Times New Roman" panose="02020603050405020304" pitchFamily="18" charset="0"/>
              <a:cs typeface="Times New Roman" panose="02020603050405020304" pitchFamily="18" charset="0"/>
            </a:endParaRPr>
          </a:p>
        </p:txBody>
      </p:sp>
      <p:sp>
        <p:nvSpPr>
          <p:cNvPr id="21" name="KSO_Shape"/>
          <p:cNvSpPr>
            <a:spLocks/>
          </p:cNvSpPr>
          <p:nvPr/>
        </p:nvSpPr>
        <p:spPr bwMode="auto">
          <a:xfrm>
            <a:off x="7219833" y="3772155"/>
            <a:ext cx="422165" cy="634833"/>
          </a:xfrm>
          <a:custGeom>
            <a:avLst/>
            <a:gdLst>
              <a:gd name="T0" fmla="*/ 901841 w 1357313"/>
              <a:gd name="T1" fmla="*/ 1418297 h 2041525"/>
              <a:gd name="T2" fmla="*/ 952713 w 1357313"/>
              <a:gd name="T3" fmla="*/ 1537310 h 2041525"/>
              <a:gd name="T4" fmla="*/ 324238 w 1357313"/>
              <a:gd name="T5" fmla="*/ 1501582 h 2041525"/>
              <a:gd name="T6" fmla="*/ 380048 w 1357313"/>
              <a:gd name="T7" fmla="*/ 1395135 h 2041525"/>
              <a:gd name="T8" fmla="*/ 837417 w 1357313"/>
              <a:gd name="T9" fmla="*/ 530566 h 2041525"/>
              <a:gd name="T10" fmla="*/ 669920 w 1357313"/>
              <a:gd name="T11" fmla="*/ 686107 h 2041525"/>
              <a:gd name="T12" fmla="*/ 595424 w 1357313"/>
              <a:gd name="T13" fmla="*/ 686107 h 2041525"/>
              <a:gd name="T14" fmla="*/ 427927 w 1357313"/>
              <a:gd name="T15" fmla="*/ 530566 h 2041525"/>
              <a:gd name="T16" fmla="*/ 206486 w 1357313"/>
              <a:gd name="T17" fmla="*/ 405798 h 2041525"/>
              <a:gd name="T18" fmla="*/ 269716 w 1357313"/>
              <a:gd name="T19" fmla="*/ 553495 h 2041525"/>
              <a:gd name="T20" fmla="*/ 416183 w 1357313"/>
              <a:gd name="T21" fmla="*/ 730090 h 2041525"/>
              <a:gd name="T22" fmla="*/ 523871 w 1357313"/>
              <a:gd name="T23" fmla="*/ 839505 h 2041525"/>
              <a:gd name="T24" fmla="*/ 549065 w 1357313"/>
              <a:gd name="T25" fmla="*/ 957810 h 2041525"/>
              <a:gd name="T26" fmla="*/ 521401 w 1357313"/>
              <a:gd name="T27" fmla="*/ 1070930 h 2041525"/>
              <a:gd name="T28" fmla="*/ 406056 w 1357313"/>
              <a:gd name="T29" fmla="*/ 1185778 h 2041525"/>
              <a:gd name="T30" fmla="*/ 263047 w 1357313"/>
              <a:gd name="T31" fmla="*/ 1361879 h 2041525"/>
              <a:gd name="T32" fmla="*/ 205745 w 1357313"/>
              <a:gd name="T33" fmla="*/ 1502167 h 2041525"/>
              <a:gd name="T34" fmla="*/ 1072195 w 1357313"/>
              <a:gd name="T35" fmla="*/ 1557244 h 2041525"/>
              <a:gd name="T36" fmla="*/ 1021808 w 1357313"/>
              <a:gd name="T37" fmla="*/ 1393740 h 2041525"/>
              <a:gd name="T38" fmla="*/ 889667 w 1357313"/>
              <a:gd name="T39" fmla="*/ 1217639 h 2041525"/>
              <a:gd name="T40" fmla="*/ 755797 w 1357313"/>
              <a:gd name="T41" fmla="*/ 1087231 h 2041525"/>
              <a:gd name="T42" fmla="*/ 719983 w 1357313"/>
              <a:gd name="T43" fmla="*/ 986954 h 2041525"/>
              <a:gd name="T44" fmla="*/ 728381 w 1357313"/>
              <a:gd name="T45" fmla="*/ 880504 h 2041525"/>
              <a:gd name="T46" fmla="*/ 790870 w 1357313"/>
              <a:gd name="T47" fmla="*/ 784920 h 2041525"/>
              <a:gd name="T48" fmla="*/ 959566 w 1357313"/>
              <a:gd name="T49" fmla="*/ 605115 h 2041525"/>
              <a:gd name="T50" fmla="*/ 1046261 w 1357313"/>
              <a:gd name="T51" fmla="*/ 456677 h 2041525"/>
              <a:gd name="T52" fmla="*/ 1090473 w 1357313"/>
              <a:gd name="T53" fmla="*/ 209197 h 2041525"/>
              <a:gd name="T54" fmla="*/ 1216685 w 1357313"/>
              <a:gd name="T55" fmla="*/ 15314 h 2041525"/>
              <a:gd name="T56" fmla="*/ 1260650 w 1357313"/>
              <a:gd name="T57" fmla="*/ 68662 h 2041525"/>
              <a:gd name="T58" fmla="*/ 1261391 w 1357313"/>
              <a:gd name="T59" fmla="*/ 138313 h 2041525"/>
              <a:gd name="T60" fmla="*/ 1222613 w 1357313"/>
              <a:gd name="T61" fmla="*/ 189932 h 2041525"/>
              <a:gd name="T62" fmla="*/ 1165311 w 1357313"/>
              <a:gd name="T63" fmla="*/ 293419 h 2041525"/>
              <a:gd name="T64" fmla="*/ 1116654 w 1357313"/>
              <a:gd name="T65" fmla="*/ 524844 h 2041525"/>
              <a:gd name="T66" fmla="*/ 1012670 w 1357313"/>
              <a:gd name="T67" fmla="*/ 704403 h 2041525"/>
              <a:gd name="T68" fmla="*/ 829154 w 1357313"/>
              <a:gd name="T69" fmla="*/ 889890 h 2041525"/>
              <a:gd name="T70" fmla="*/ 817052 w 1357313"/>
              <a:gd name="T71" fmla="*/ 962009 h 2041525"/>
              <a:gd name="T72" fmla="*/ 905969 w 1357313"/>
              <a:gd name="T73" fmla="*/ 1085008 h 2041525"/>
              <a:gd name="T74" fmla="*/ 1048237 w 1357313"/>
              <a:gd name="T75" fmla="*/ 1249500 h 2041525"/>
              <a:gd name="T76" fmla="*/ 1134190 w 1357313"/>
              <a:gd name="T77" fmla="*/ 1433011 h 2041525"/>
              <a:gd name="T78" fmla="*/ 1183588 w 1357313"/>
              <a:gd name="T79" fmla="*/ 1698520 h 2041525"/>
              <a:gd name="T80" fmla="*/ 1240149 w 1357313"/>
              <a:gd name="T81" fmla="*/ 1730629 h 2041525"/>
              <a:gd name="T82" fmla="*/ 1266331 w 1357313"/>
              <a:gd name="T83" fmla="*/ 1790399 h 2041525"/>
              <a:gd name="T84" fmla="*/ 1249041 w 1357313"/>
              <a:gd name="T85" fmla="*/ 1858814 h 2041525"/>
              <a:gd name="T86" fmla="*/ 1193468 w 1357313"/>
              <a:gd name="T87" fmla="*/ 1900307 h 2041525"/>
              <a:gd name="T88" fmla="*/ 68664 w 1357313"/>
              <a:gd name="T89" fmla="*/ 1898578 h 2041525"/>
              <a:gd name="T90" fmla="*/ 15067 w 1357313"/>
              <a:gd name="T91" fmla="*/ 1854615 h 2041525"/>
              <a:gd name="T92" fmla="*/ 988 w 1357313"/>
              <a:gd name="T93" fmla="*/ 1785459 h 2041525"/>
              <a:gd name="T94" fmla="*/ 30133 w 1357313"/>
              <a:gd name="T95" fmla="*/ 1727170 h 2041525"/>
              <a:gd name="T96" fmla="*/ 87929 w 1357313"/>
              <a:gd name="T97" fmla="*/ 1697533 h 2041525"/>
              <a:gd name="T98" fmla="*/ 132882 w 1357313"/>
              <a:gd name="T99" fmla="*/ 1433011 h 2041525"/>
              <a:gd name="T100" fmla="*/ 218836 w 1357313"/>
              <a:gd name="T101" fmla="*/ 1249500 h 2041525"/>
              <a:gd name="T102" fmla="*/ 361103 w 1357313"/>
              <a:gd name="T103" fmla="*/ 1085008 h 2041525"/>
              <a:gd name="T104" fmla="*/ 449773 w 1357313"/>
              <a:gd name="T105" fmla="*/ 964726 h 2041525"/>
              <a:gd name="T106" fmla="*/ 437671 w 1357313"/>
              <a:gd name="T107" fmla="*/ 889890 h 2041525"/>
              <a:gd name="T108" fmla="*/ 254402 w 1357313"/>
              <a:gd name="T109" fmla="*/ 704403 h 2041525"/>
              <a:gd name="T110" fmla="*/ 150419 w 1357313"/>
              <a:gd name="T111" fmla="*/ 524844 h 2041525"/>
              <a:gd name="T112" fmla="*/ 99291 w 1357313"/>
              <a:gd name="T113" fmla="*/ 272672 h 2041525"/>
              <a:gd name="T114" fmla="*/ 40507 w 1357313"/>
              <a:gd name="T115" fmla="*/ 186969 h 2041525"/>
              <a:gd name="T116" fmla="*/ 4199 w 1357313"/>
              <a:gd name="T117" fmla="*/ 133866 h 2041525"/>
              <a:gd name="T118" fmla="*/ 8151 w 1357313"/>
              <a:gd name="T119" fmla="*/ 63970 h 2041525"/>
              <a:gd name="T120" fmla="*/ 54585 w 1357313"/>
              <a:gd name="T121" fmla="*/ 12596 h 20415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57313" h="2041525">
                <a:moveTo>
                  <a:pt x="550334" y="1339850"/>
                </a:moveTo>
                <a:lnTo>
                  <a:pt x="806980" y="1339850"/>
                </a:lnTo>
                <a:lnTo>
                  <a:pt x="827353" y="1358335"/>
                </a:lnTo>
                <a:lnTo>
                  <a:pt x="846138" y="1376291"/>
                </a:lnTo>
                <a:lnTo>
                  <a:pt x="864130" y="1393983"/>
                </a:lnTo>
                <a:lnTo>
                  <a:pt x="880799" y="1411676"/>
                </a:lnTo>
                <a:lnTo>
                  <a:pt x="896674" y="1428840"/>
                </a:lnTo>
                <a:lnTo>
                  <a:pt x="911490" y="1445476"/>
                </a:lnTo>
                <a:lnTo>
                  <a:pt x="925249" y="1462376"/>
                </a:lnTo>
                <a:lnTo>
                  <a:pt x="938213" y="1479012"/>
                </a:lnTo>
                <a:lnTo>
                  <a:pt x="950120" y="1495120"/>
                </a:lnTo>
                <a:lnTo>
                  <a:pt x="955940" y="1503570"/>
                </a:lnTo>
                <a:lnTo>
                  <a:pt x="961232" y="1511756"/>
                </a:lnTo>
                <a:lnTo>
                  <a:pt x="966259" y="1519942"/>
                </a:lnTo>
                <a:lnTo>
                  <a:pt x="971286" y="1527863"/>
                </a:lnTo>
                <a:lnTo>
                  <a:pt x="976049" y="1535785"/>
                </a:lnTo>
                <a:lnTo>
                  <a:pt x="980547" y="1543971"/>
                </a:lnTo>
                <a:lnTo>
                  <a:pt x="985045" y="1552157"/>
                </a:lnTo>
                <a:lnTo>
                  <a:pt x="989278" y="1560343"/>
                </a:lnTo>
                <a:lnTo>
                  <a:pt x="993247" y="1568265"/>
                </a:lnTo>
                <a:lnTo>
                  <a:pt x="996951" y="1576451"/>
                </a:lnTo>
                <a:lnTo>
                  <a:pt x="1000391" y="1584637"/>
                </a:lnTo>
                <a:lnTo>
                  <a:pt x="1003830" y="1592823"/>
                </a:lnTo>
                <a:lnTo>
                  <a:pt x="1007005" y="1601273"/>
                </a:lnTo>
                <a:lnTo>
                  <a:pt x="1010180" y="1609195"/>
                </a:lnTo>
                <a:lnTo>
                  <a:pt x="1013355" y="1620286"/>
                </a:lnTo>
                <a:lnTo>
                  <a:pt x="1017059" y="1632697"/>
                </a:lnTo>
                <a:lnTo>
                  <a:pt x="1020764" y="1647484"/>
                </a:lnTo>
                <a:lnTo>
                  <a:pt x="1024203" y="1663592"/>
                </a:lnTo>
                <a:lnTo>
                  <a:pt x="1027643" y="1681284"/>
                </a:lnTo>
                <a:lnTo>
                  <a:pt x="1031347" y="1700297"/>
                </a:lnTo>
                <a:lnTo>
                  <a:pt x="1034786" y="1721158"/>
                </a:lnTo>
                <a:lnTo>
                  <a:pt x="1038226" y="1743075"/>
                </a:lnTo>
                <a:lnTo>
                  <a:pt x="319088" y="1743075"/>
                </a:lnTo>
                <a:lnTo>
                  <a:pt x="322528" y="1721158"/>
                </a:lnTo>
                <a:lnTo>
                  <a:pt x="325967" y="1700297"/>
                </a:lnTo>
                <a:lnTo>
                  <a:pt x="329407" y="1681284"/>
                </a:lnTo>
                <a:lnTo>
                  <a:pt x="332846" y="1663592"/>
                </a:lnTo>
                <a:lnTo>
                  <a:pt x="336551" y="1647484"/>
                </a:lnTo>
                <a:lnTo>
                  <a:pt x="339990" y="1632697"/>
                </a:lnTo>
                <a:lnTo>
                  <a:pt x="343694" y="1620286"/>
                </a:lnTo>
                <a:lnTo>
                  <a:pt x="347398" y="1609195"/>
                </a:lnTo>
                <a:lnTo>
                  <a:pt x="350309" y="1601273"/>
                </a:lnTo>
                <a:lnTo>
                  <a:pt x="353484" y="1592823"/>
                </a:lnTo>
                <a:lnTo>
                  <a:pt x="356923" y="1584637"/>
                </a:lnTo>
                <a:lnTo>
                  <a:pt x="360363" y="1576451"/>
                </a:lnTo>
                <a:lnTo>
                  <a:pt x="364067" y="1568265"/>
                </a:lnTo>
                <a:lnTo>
                  <a:pt x="368036" y="1560343"/>
                </a:lnTo>
                <a:lnTo>
                  <a:pt x="372269" y="1552157"/>
                </a:lnTo>
                <a:lnTo>
                  <a:pt x="376503" y="1543971"/>
                </a:lnTo>
                <a:lnTo>
                  <a:pt x="381265" y="1535785"/>
                </a:lnTo>
                <a:lnTo>
                  <a:pt x="386028" y="1527863"/>
                </a:lnTo>
                <a:lnTo>
                  <a:pt x="390790" y="1519942"/>
                </a:lnTo>
                <a:lnTo>
                  <a:pt x="396082" y="1511756"/>
                </a:lnTo>
                <a:lnTo>
                  <a:pt x="401373" y="1503570"/>
                </a:lnTo>
                <a:lnTo>
                  <a:pt x="407194" y="1495120"/>
                </a:lnTo>
                <a:lnTo>
                  <a:pt x="419101" y="1479012"/>
                </a:lnTo>
                <a:lnTo>
                  <a:pt x="432065" y="1462376"/>
                </a:lnTo>
                <a:lnTo>
                  <a:pt x="445824" y="1445476"/>
                </a:lnTo>
                <a:lnTo>
                  <a:pt x="460640" y="1428840"/>
                </a:lnTo>
                <a:lnTo>
                  <a:pt x="476515" y="1411676"/>
                </a:lnTo>
                <a:lnTo>
                  <a:pt x="493184" y="1393983"/>
                </a:lnTo>
                <a:lnTo>
                  <a:pt x="511176" y="1376291"/>
                </a:lnTo>
                <a:lnTo>
                  <a:pt x="530226" y="1358335"/>
                </a:lnTo>
                <a:lnTo>
                  <a:pt x="550334" y="1339850"/>
                </a:lnTo>
                <a:close/>
                <a:moveTo>
                  <a:pt x="430213" y="534988"/>
                </a:moveTo>
                <a:lnTo>
                  <a:pt x="925513" y="534988"/>
                </a:lnTo>
                <a:lnTo>
                  <a:pt x="916527" y="545836"/>
                </a:lnTo>
                <a:lnTo>
                  <a:pt x="907012" y="557478"/>
                </a:lnTo>
                <a:lnTo>
                  <a:pt x="897233" y="568590"/>
                </a:lnTo>
                <a:lnTo>
                  <a:pt x="886925" y="580232"/>
                </a:lnTo>
                <a:lnTo>
                  <a:pt x="876089" y="591609"/>
                </a:lnTo>
                <a:lnTo>
                  <a:pt x="864988" y="603515"/>
                </a:lnTo>
                <a:lnTo>
                  <a:pt x="853095" y="615422"/>
                </a:lnTo>
                <a:lnTo>
                  <a:pt x="840937" y="627328"/>
                </a:lnTo>
                <a:lnTo>
                  <a:pt x="828250" y="639499"/>
                </a:lnTo>
                <a:lnTo>
                  <a:pt x="815035" y="651934"/>
                </a:lnTo>
                <a:lnTo>
                  <a:pt x="801292" y="664105"/>
                </a:lnTo>
                <a:lnTo>
                  <a:pt x="787019" y="677069"/>
                </a:lnTo>
                <a:lnTo>
                  <a:pt x="772218" y="690034"/>
                </a:lnTo>
                <a:lnTo>
                  <a:pt x="756625" y="702999"/>
                </a:lnTo>
                <a:lnTo>
                  <a:pt x="740767" y="716492"/>
                </a:lnTo>
                <a:lnTo>
                  <a:pt x="724116" y="729986"/>
                </a:lnTo>
                <a:lnTo>
                  <a:pt x="717772" y="735278"/>
                </a:lnTo>
                <a:lnTo>
                  <a:pt x="711429" y="740834"/>
                </a:lnTo>
                <a:lnTo>
                  <a:pt x="705350" y="746655"/>
                </a:lnTo>
                <a:lnTo>
                  <a:pt x="699536" y="753005"/>
                </a:lnTo>
                <a:lnTo>
                  <a:pt x="693985" y="759090"/>
                </a:lnTo>
                <a:lnTo>
                  <a:pt x="688171" y="765969"/>
                </a:lnTo>
                <a:lnTo>
                  <a:pt x="682885" y="772584"/>
                </a:lnTo>
                <a:lnTo>
                  <a:pt x="677863" y="779463"/>
                </a:lnTo>
                <a:lnTo>
                  <a:pt x="672841" y="772584"/>
                </a:lnTo>
                <a:lnTo>
                  <a:pt x="667555" y="765969"/>
                </a:lnTo>
                <a:lnTo>
                  <a:pt x="662005" y="759090"/>
                </a:lnTo>
                <a:lnTo>
                  <a:pt x="656190" y="753005"/>
                </a:lnTo>
                <a:lnTo>
                  <a:pt x="650376" y="746655"/>
                </a:lnTo>
                <a:lnTo>
                  <a:pt x="644297" y="740834"/>
                </a:lnTo>
                <a:lnTo>
                  <a:pt x="637954" y="735278"/>
                </a:lnTo>
                <a:lnTo>
                  <a:pt x="631610" y="729986"/>
                </a:lnTo>
                <a:lnTo>
                  <a:pt x="614959" y="716492"/>
                </a:lnTo>
                <a:lnTo>
                  <a:pt x="599101" y="702999"/>
                </a:lnTo>
                <a:lnTo>
                  <a:pt x="583508" y="690034"/>
                </a:lnTo>
                <a:lnTo>
                  <a:pt x="568707" y="677069"/>
                </a:lnTo>
                <a:lnTo>
                  <a:pt x="554434" y="664105"/>
                </a:lnTo>
                <a:lnTo>
                  <a:pt x="540691" y="651934"/>
                </a:lnTo>
                <a:lnTo>
                  <a:pt x="527476" y="639499"/>
                </a:lnTo>
                <a:lnTo>
                  <a:pt x="514789" y="627328"/>
                </a:lnTo>
                <a:lnTo>
                  <a:pt x="502631" y="615422"/>
                </a:lnTo>
                <a:lnTo>
                  <a:pt x="490738" y="603515"/>
                </a:lnTo>
                <a:lnTo>
                  <a:pt x="479637" y="591609"/>
                </a:lnTo>
                <a:lnTo>
                  <a:pt x="468801" y="580232"/>
                </a:lnTo>
                <a:lnTo>
                  <a:pt x="458493" y="568590"/>
                </a:lnTo>
                <a:lnTo>
                  <a:pt x="448714" y="557478"/>
                </a:lnTo>
                <a:lnTo>
                  <a:pt x="439199" y="545836"/>
                </a:lnTo>
                <a:lnTo>
                  <a:pt x="430213" y="534988"/>
                </a:lnTo>
                <a:close/>
                <a:moveTo>
                  <a:pt x="188949" y="224189"/>
                </a:moveTo>
                <a:lnTo>
                  <a:pt x="193448" y="263892"/>
                </a:lnTo>
                <a:lnTo>
                  <a:pt x="195830" y="284803"/>
                </a:lnTo>
                <a:lnTo>
                  <a:pt x="198741" y="306507"/>
                </a:lnTo>
                <a:lnTo>
                  <a:pt x="201917" y="328741"/>
                </a:lnTo>
                <a:lnTo>
                  <a:pt x="204828" y="350710"/>
                </a:lnTo>
                <a:lnTo>
                  <a:pt x="208532" y="372678"/>
                </a:lnTo>
                <a:lnTo>
                  <a:pt x="212502" y="394118"/>
                </a:lnTo>
                <a:lnTo>
                  <a:pt x="215413" y="408146"/>
                </a:lnTo>
                <a:lnTo>
                  <a:pt x="218059" y="421645"/>
                </a:lnTo>
                <a:lnTo>
                  <a:pt x="221235" y="434880"/>
                </a:lnTo>
                <a:lnTo>
                  <a:pt x="224410" y="447585"/>
                </a:lnTo>
                <a:lnTo>
                  <a:pt x="227321" y="459496"/>
                </a:lnTo>
                <a:lnTo>
                  <a:pt x="230497" y="470348"/>
                </a:lnTo>
                <a:lnTo>
                  <a:pt x="233673" y="480406"/>
                </a:lnTo>
                <a:lnTo>
                  <a:pt x="236584" y="489405"/>
                </a:lnTo>
                <a:lnTo>
                  <a:pt x="241082" y="501316"/>
                </a:lnTo>
                <a:lnTo>
                  <a:pt x="246111" y="513227"/>
                </a:lnTo>
                <a:lnTo>
                  <a:pt x="251403" y="524873"/>
                </a:lnTo>
                <a:lnTo>
                  <a:pt x="256961" y="536784"/>
                </a:lnTo>
                <a:lnTo>
                  <a:pt x="262783" y="547901"/>
                </a:lnTo>
                <a:lnTo>
                  <a:pt x="268605" y="559547"/>
                </a:lnTo>
                <a:lnTo>
                  <a:pt x="275220" y="570664"/>
                </a:lnTo>
                <a:lnTo>
                  <a:pt x="281836" y="581781"/>
                </a:lnTo>
                <a:lnTo>
                  <a:pt x="288981" y="593162"/>
                </a:lnTo>
                <a:lnTo>
                  <a:pt x="296127" y="604014"/>
                </a:lnTo>
                <a:lnTo>
                  <a:pt x="304066" y="615396"/>
                </a:lnTo>
                <a:lnTo>
                  <a:pt x="312005" y="626248"/>
                </a:lnTo>
                <a:lnTo>
                  <a:pt x="320473" y="637365"/>
                </a:lnTo>
                <a:lnTo>
                  <a:pt x="329206" y="648482"/>
                </a:lnTo>
                <a:lnTo>
                  <a:pt x="338468" y="659334"/>
                </a:lnTo>
                <a:lnTo>
                  <a:pt x="347730" y="670450"/>
                </a:lnTo>
                <a:lnTo>
                  <a:pt x="366784" y="692419"/>
                </a:lnTo>
                <a:lnTo>
                  <a:pt x="385309" y="714388"/>
                </a:lnTo>
                <a:lnTo>
                  <a:pt x="404362" y="736887"/>
                </a:lnTo>
                <a:lnTo>
                  <a:pt x="414154" y="748268"/>
                </a:lnTo>
                <a:lnTo>
                  <a:pt x="424210" y="759385"/>
                </a:lnTo>
                <a:lnTo>
                  <a:pt x="435060" y="771031"/>
                </a:lnTo>
                <a:lnTo>
                  <a:pt x="445910" y="782413"/>
                </a:lnTo>
                <a:lnTo>
                  <a:pt x="457554" y="794059"/>
                </a:lnTo>
                <a:lnTo>
                  <a:pt x="469463" y="805440"/>
                </a:lnTo>
                <a:lnTo>
                  <a:pt x="482165" y="817351"/>
                </a:lnTo>
                <a:lnTo>
                  <a:pt x="495661" y="829262"/>
                </a:lnTo>
                <a:lnTo>
                  <a:pt x="509952" y="841173"/>
                </a:lnTo>
                <a:lnTo>
                  <a:pt x="525036" y="853349"/>
                </a:lnTo>
                <a:lnTo>
                  <a:pt x="531916" y="858907"/>
                </a:lnTo>
                <a:lnTo>
                  <a:pt x="537738" y="864730"/>
                </a:lnTo>
                <a:lnTo>
                  <a:pt x="543031" y="870818"/>
                </a:lnTo>
                <a:lnTo>
                  <a:pt x="547530" y="876376"/>
                </a:lnTo>
                <a:lnTo>
                  <a:pt x="551764" y="882199"/>
                </a:lnTo>
                <a:lnTo>
                  <a:pt x="555204" y="888023"/>
                </a:lnTo>
                <a:lnTo>
                  <a:pt x="558644" y="893846"/>
                </a:lnTo>
                <a:lnTo>
                  <a:pt x="561291" y="899669"/>
                </a:lnTo>
                <a:lnTo>
                  <a:pt x="564202" y="905227"/>
                </a:lnTo>
                <a:lnTo>
                  <a:pt x="566848" y="911315"/>
                </a:lnTo>
                <a:lnTo>
                  <a:pt x="568965" y="916873"/>
                </a:lnTo>
                <a:lnTo>
                  <a:pt x="570818" y="922696"/>
                </a:lnTo>
                <a:lnTo>
                  <a:pt x="574523" y="934607"/>
                </a:lnTo>
                <a:lnTo>
                  <a:pt x="577698" y="946518"/>
                </a:lnTo>
                <a:lnTo>
                  <a:pt x="582462" y="966370"/>
                </a:lnTo>
                <a:lnTo>
                  <a:pt x="584314" y="973781"/>
                </a:lnTo>
                <a:lnTo>
                  <a:pt x="585902" y="980927"/>
                </a:lnTo>
                <a:lnTo>
                  <a:pt x="587225" y="988074"/>
                </a:lnTo>
                <a:lnTo>
                  <a:pt x="587754" y="996015"/>
                </a:lnTo>
                <a:lnTo>
                  <a:pt x="588284" y="1005808"/>
                </a:lnTo>
                <a:lnTo>
                  <a:pt x="588548" y="1017719"/>
                </a:lnTo>
                <a:lnTo>
                  <a:pt x="588284" y="1026453"/>
                </a:lnTo>
                <a:lnTo>
                  <a:pt x="588019" y="1033600"/>
                </a:lnTo>
                <a:lnTo>
                  <a:pt x="587754" y="1039423"/>
                </a:lnTo>
                <a:lnTo>
                  <a:pt x="587225" y="1044717"/>
                </a:lnTo>
                <a:lnTo>
                  <a:pt x="585373" y="1055304"/>
                </a:lnTo>
                <a:lnTo>
                  <a:pt x="582726" y="1070391"/>
                </a:lnTo>
                <a:lnTo>
                  <a:pt x="581138" y="1079655"/>
                </a:lnTo>
                <a:lnTo>
                  <a:pt x="579021" y="1088919"/>
                </a:lnTo>
                <a:lnTo>
                  <a:pt x="576904" y="1097919"/>
                </a:lnTo>
                <a:lnTo>
                  <a:pt x="574523" y="1106918"/>
                </a:lnTo>
                <a:lnTo>
                  <a:pt x="571876" y="1115917"/>
                </a:lnTo>
                <a:lnTo>
                  <a:pt x="568701" y="1124652"/>
                </a:lnTo>
                <a:lnTo>
                  <a:pt x="565260" y="1133387"/>
                </a:lnTo>
                <a:lnTo>
                  <a:pt x="561291" y="1142121"/>
                </a:lnTo>
                <a:lnTo>
                  <a:pt x="558644" y="1147680"/>
                </a:lnTo>
                <a:lnTo>
                  <a:pt x="555204" y="1153768"/>
                </a:lnTo>
                <a:lnTo>
                  <a:pt x="551764" y="1159326"/>
                </a:lnTo>
                <a:lnTo>
                  <a:pt x="547530" y="1165149"/>
                </a:lnTo>
                <a:lnTo>
                  <a:pt x="543031" y="1170972"/>
                </a:lnTo>
                <a:lnTo>
                  <a:pt x="538003" y="1176795"/>
                </a:lnTo>
                <a:lnTo>
                  <a:pt x="532181" y="1182618"/>
                </a:lnTo>
                <a:lnTo>
                  <a:pt x="525300" y="1188177"/>
                </a:lnTo>
                <a:lnTo>
                  <a:pt x="510216" y="1200352"/>
                </a:lnTo>
                <a:lnTo>
                  <a:pt x="495926" y="1212263"/>
                </a:lnTo>
                <a:lnTo>
                  <a:pt x="482430" y="1224174"/>
                </a:lnTo>
                <a:lnTo>
                  <a:pt x="469463" y="1236085"/>
                </a:lnTo>
                <a:lnTo>
                  <a:pt x="457554" y="1247466"/>
                </a:lnTo>
                <a:lnTo>
                  <a:pt x="445910" y="1259377"/>
                </a:lnTo>
                <a:lnTo>
                  <a:pt x="435060" y="1270759"/>
                </a:lnTo>
                <a:lnTo>
                  <a:pt x="424210" y="1282140"/>
                </a:lnTo>
                <a:lnTo>
                  <a:pt x="414154" y="1293257"/>
                </a:lnTo>
                <a:lnTo>
                  <a:pt x="404362" y="1304903"/>
                </a:lnTo>
                <a:lnTo>
                  <a:pt x="385309" y="1326872"/>
                </a:lnTo>
                <a:lnTo>
                  <a:pt x="366784" y="1349106"/>
                </a:lnTo>
                <a:lnTo>
                  <a:pt x="347730" y="1371340"/>
                </a:lnTo>
                <a:lnTo>
                  <a:pt x="338468" y="1382456"/>
                </a:lnTo>
                <a:lnTo>
                  <a:pt x="329206" y="1393309"/>
                </a:lnTo>
                <a:lnTo>
                  <a:pt x="320473" y="1404161"/>
                </a:lnTo>
                <a:lnTo>
                  <a:pt x="312005" y="1415278"/>
                </a:lnTo>
                <a:lnTo>
                  <a:pt x="304066" y="1426394"/>
                </a:lnTo>
                <a:lnTo>
                  <a:pt x="296127" y="1437511"/>
                </a:lnTo>
                <a:lnTo>
                  <a:pt x="288981" y="1448628"/>
                </a:lnTo>
                <a:lnTo>
                  <a:pt x="281836" y="1459480"/>
                </a:lnTo>
                <a:lnTo>
                  <a:pt x="275220" y="1470862"/>
                </a:lnTo>
                <a:lnTo>
                  <a:pt x="268605" y="1482243"/>
                </a:lnTo>
                <a:lnTo>
                  <a:pt x="262783" y="1493625"/>
                </a:lnTo>
                <a:lnTo>
                  <a:pt x="256961" y="1505006"/>
                </a:lnTo>
                <a:lnTo>
                  <a:pt x="251403" y="1516652"/>
                </a:lnTo>
                <a:lnTo>
                  <a:pt x="246111" y="1528563"/>
                </a:lnTo>
                <a:lnTo>
                  <a:pt x="241082" y="1540209"/>
                </a:lnTo>
                <a:lnTo>
                  <a:pt x="236584" y="1552385"/>
                </a:lnTo>
                <a:lnTo>
                  <a:pt x="233937" y="1560326"/>
                </a:lnTo>
                <a:lnTo>
                  <a:pt x="231026" y="1568796"/>
                </a:lnTo>
                <a:lnTo>
                  <a:pt x="228115" y="1578060"/>
                </a:lnTo>
                <a:lnTo>
                  <a:pt x="225734" y="1588382"/>
                </a:lnTo>
                <a:lnTo>
                  <a:pt x="222823" y="1598705"/>
                </a:lnTo>
                <a:lnTo>
                  <a:pt x="220441" y="1609822"/>
                </a:lnTo>
                <a:lnTo>
                  <a:pt x="215413" y="1633114"/>
                </a:lnTo>
                <a:lnTo>
                  <a:pt x="210649" y="1658260"/>
                </a:lnTo>
                <a:lnTo>
                  <a:pt x="206415" y="1683934"/>
                </a:lnTo>
                <a:lnTo>
                  <a:pt x="202181" y="1709609"/>
                </a:lnTo>
                <a:lnTo>
                  <a:pt x="198741" y="1735548"/>
                </a:lnTo>
                <a:lnTo>
                  <a:pt x="193448" y="1778162"/>
                </a:lnTo>
                <a:lnTo>
                  <a:pt x="188949" y="1817336"/>
                </a:lnTo>
                <a:lnTo>
                  <a:pt x="1168364" y="1817336"/>
                </a:lnTo>
                <a:lnTo>
                  <a:pt x="1164130" y="1777898"/>
                </a:lnTo>
                <a:lnTo>
                  <a:pt x="1161748" y="1756987"/>
                </a:lnTo>
                <a:lnTo>
                  <a:pt x="1158837" y="1735019"/>
                </a:lnTo>
                <a:lnTo>
                  <a:pt x="1155661" y="1713050"/>
                </a:lnTo>
                <a:lnTo>
                  <a:pt x="1152486" y="1690816"/>
                </a:lnTo>
                <a:lnTo>
                  <a:pt x="1148781" y="1668847"/>
                </a:lnTo>
                <a:lnTo>
                  <a:pt x="1144811" y="1647672"/>
                </a:lnTo>
                <a:lnTo>
                  <a:pt x="1142165" y="1633644"/>
                </a:lnTo>
                <a:lnTo>
                  <a:pt x="1139518" y="1619880"/>
                </a:lnTo>
                <a:lnTo>
                  <a:pt x="1136343" y="1606910"/>
                </a:lnTo>
                <a:lnTo>
                  <a:pt x="1133167" y="1594205"/>
                </a:lnTo>
                <a:lnTo>
                  <a:pt x="1130256" y="1582295"/>
                </a:lnTo>
                <a:lnTo>
                  <a:pt x="1127080" y="1571442"/>
                </a:lnTo>
                <a:lnTo>
                  <a:pt x="1123905" y="1561384"/>
                </a:lnTo>
                <a:lnTo>
                  <a:pt x="1120994" y="1552385"/>
                </a:lnTo>
                <a:lnTo>
                  <a:pt x="1116230" y="1540209"/>
                </a:lnTo>
                <a:lnTo>
                  <a:pt x="1111467" y="1528563"/>
                </a:lnTo>
                <a:lnTo>
                  <a:pt x="1106174" y="1516652"/>
                </a:lnTo>
                <a:lnTo>
                  <a:pt x="1100617" y="1505006"/>
                </a:lnTo>
                <a:lnTo>
                  <a:pt x="1094795" y="1493625"/>
                </a:lnTo>
                <a:lnTo>
                  <a:pt x="1088708" y="1482243"/>
                </a:lnTo>
                <a:lnTo>
                  <a:pt x="1082357" y="1470862"/>
                </a:lnTo>
                <a:lnTo>
                  <a:pt x="1075741" y="1459480"/>
                </a:lnTo>
                <a:lnTo>
                  <a:pt x="1068596" y="1448628"/>
                </a:lnTo>
                <a:lnTo>
                  <a:pt x="1061186" y="1437511"/>
                </a:lnTo>
                <a:lnTo>
                  <a:pt x="1053512" y="1426394"/>
                </a:lnTo>
                <a:lnTo>
                  <a:pt x="1045308" y="1415278"/>
                </a:lnTo>
                <a:lnTo>
                  <a:pt x="1037105" y="1404161"/>
                </a:lnTo>
                <a:lnTo>
                  <a:pt x="1028107" y="1393309"/>
                </a:lnTo>
                <a:lnTo>
                  <a:pt x="1019374" y="1382456"/>
                </a:lnTo>
                <a:lnTo>
                  <a:pt x="1009847" y="1371340"/>
                </a:lnTo>
                <a:lnTo>
                  <a:pt x="990794" y="1349106"/>
                </a:lnTo>
                <a:lnTo>
                  <a:pt x="972269" y="1326872"/>
                </a:lnTo>
                <a:lnTo>
                  <a:pt x="953215" y="1304903"/>
                </a:lnTo>
                <a:lnTo>
                  <a:pt x="943424" y="1293257"/>
                </a:lnTo>
                <a:lnTo>
                  <a:pt x="933368" y="1282140"/>
                </a:lnTo>
                <a:lnTo>
                  <a:pt x="922518" y="1270759"/>
                </a:lnTo>
                <a:lnTo>
                  <a:pt x="911668" y="1259377"/>
                </a:lnTo>
                <a:lnTo>
                  <a:pt x="900024" y="1247731"/>
                </a:lnTo>
                <a:lnTo>
                  <a:pt x="888115" y="1236085"/>
                </a:lnTo>
                <a:lnTo>
                  <a:pt x="875148" y="1224174"/>
                </a:lnTo>
                <a:lnTo>
                  <a:pt x="861652" y="1212263"/>
                </a:lnTo>
                <a:lnTo>
                  <a:pt x="847361" y="1200352"/>
                </a:lnTo>
                <a:lnTo>
                  <a:pt x="832277" y="1188177"/>
                </a:lnTo>
                <a:lnTo>
                  <a:pt x="825397" y="1182618"/>
                </a:lnTo>
                <a:lnTo>
                  <a:pt x="819575" y="1176795"/>
                </a:lnTo>
                <a:lnTo>
                  <a:pt x="814547" y="1170972"/>
                </a:lnTo>
                <a:lnTo>
                  <a:pt x="809783" y="1165149"/>
                </a:lnTo>
                <a:lnTo>
                  <a:pt x="805814" y="1159326"/>
                </a:lnTo>
                <a:lnTo>
                  <a:pt x="802109" y="1153768"/>
                </a:lnTo>
                <a:lnTo>
                  <a:pt x="798933" y="1147680"/>
                </a:lnTo>
                <a:lnTo>
                  <a:pt x="796287" y="1142121"/>
                </a:lnTo>
                <a:lnTo>
                  <a:pt x="793376" y="1136563"/>
                </a:lnTo>
                <a:lnTo>
                  <a:pt x="790994" y="1130740"/>
                </a:lnTo>
                <a:lnTo>
                  <a:pt x="788612" y="1124652"/>
                </a:lnTo>
                <a:lnTo>
                  <a:pt x="786760" y="1119094"/>
                </a:lnTo>
                <a:lnTo>
                  <a:pt x="784643" y="1113271"/>
                </a:lnTo>
                <a:lnTo>
                  <a:pt x="783055" y="1107183"/>
                </a:lnTo>
                <a:lnTo>
                  <a:pt x="779879" y="1095272"/>
                </a:lnTo>
                <a:lnTo>
                  <a:pt x="774851" y="1074362"/>
                </a:lnTo>
                <a:lnTo>
                  <a:pt x="773264" y="1065627"/>
                </a:lnTo>
                <a:lnTo>
                  <a:pt x="771411" y="1057686"/>
                </a:lnTo>
                <a:lnTo>
                  <a:pt x="770353" y="1049216"/>
                </a:lnTo>
                <a:lnTo>
                  <a:pt x="769559" y="1040217"/>
                </a:lnTo>
                <a:lnTo>
                  <a:pt x="769294" y="1029630"/>
                </a:lnTo>
                <a:lnTo>
                  <a:pt x="769029" y="1017719"/>
                </a:lnTo>
                <a:lnTo>
                  <a:pt x="769029" y="1009249"/>
                </a:lnTo>
                <a:lnTo>
                  <a:pt x="769294" y="1002896"/>
                </a:lnTo>
                <a:lnTo>
                  <a:pt x="769823" y="998132"/>
                </a:lnTo>
                <a:lnTo>
                  <a:pt x="770353" y="993897"/>
                </a:lnTo>
                <a:lnTo>
                  <a:pt x="772470" y="985427"/>
                </a:lnTo>
                <a:lnTo>
                  <a:pt x="773528" y="979075"/>
                </a:lnTo>
                <a:lnTo>
                  <a:pt x="774851" y="971399"/>
                </a:lnTo>
                <a:lnTo>
                  <a:pt x="776439" y="961870"/>
                </a:lnTo>
                <a:lnTo>
                  <a:pt x="778556" y="952606"/>
                </a:lnTo>
                <a:lnTo>
                  <a:pt x="780409" y="943607"/>
                </a:lnTo>
                <a:lnTo>
                  <a:pt x="783055" y="934607"/>
                </a:lnTo>
                <a:lnTo>
                  <a:pt x="785437" y="925608"/>
                </a:lnTo>
                <a:lnTo>
                  <a:pt x="788612" y="916873"/>
                </a:lnTo>
                <a:lnTo>
                  <a:pt x="792317" y="908139"/>
                </a:lnTo>
                <a:lnTo>
                  <a:pt x="796287" y="899669"/>
                </a:lnTo>
                <a:lnTo>
                  <a:pt x="798933" y="893846"/>
                </a:lnTo>
                <a:lnTo>
                  <a:pt x="802109" y="888023"/>
                </a:lnTo>
                <a:lnTo>
                  <a:pt x="805814" y="882199"/>
                </a:lnTo>
                <a:lnTo>
                  <a:pt x="809783" y="876376"/>
                </a:lnTo>
                <a:lnTo>
                  <a:pt x="814547" y="870818"/>
                </a:lnTo>
                <a:lnTo>
                  <a:pt x="819575" y="864730"/>
                </a:lnTo>
                <a:lnTo>
                  <a:pt x="825397" y="858907"/>
                </a:lnTo>
                <a:lnTo>
                  <a:pt x="832277" y="853349"/>
                </a:lnTo>
                <a:lnTo>
                  <a:pt x="847361" y="841173"/>
                </a:lnTo>
                <a:lnTo>
                  <a:pt x="861652" y="829262"/>
                </a:lnTo>
                <a:lnTo>
                  <a:pt x="875148" y="817351"/>
                </a:lnTo>
                <a:lnTo>
                  <a:pt x="888115" y="805440"/>
                </a:lnTo>
                <a:lnTo>
                  <a:pt x="900024" y="794059"/>
                </a:lnTo>
                <a:lnTo>
                  <a:pt x="911668" y="782413"/>
                </a:lnTo>
                <a:lnTo>
                  <a:pt x="922518" y="771031"/>
                </a:lnTo>
                <a:lnTo>
                  <a:pt x="933368" y="759385"/>
                </a:lnTo>
                <a:lnTo>
                  <a:pt x="943424" y="748268"/>
                </a:lnTo>
                <a:lnTo>
                  <a:pt x="953215" y="736887"/>
                </a:lnTo>
                <a:lnTo>
                  <a:pt x="972269" y="714388"/>
                </a:lnTo>
                <a:lnTo>
                  <a:pt x="990794" y="692419"/>
                </a:lnTo>
                <a:lnTo>
                  <a:pt x="1009847" y="670450"/>
                </a:lnTo>
                <a:lnTo>
                  <a:pt x="1019374" y="659334"/>
                </a:lnTo>
                <a:lnTo>
                  <a:pt x="1028107" y="648482"/>
                </a:lnTo>
                <a:lnTo>
                  <a:pt x="1037105" y="637365"/>
                </a:lnTo>
                <a:lnTo>
                  <a:pt x="1045308" y="626248"/>
                </a:lnTo>
                <a:lnTo>
                  <a:pt x="1053512" y="615396"/>
                </a:lnTo>
                <a:lnTo>
                  <a:pt x="1061186" y="604014"/>
                </a:lnTo>
                <a:lnTo>
                  <a:pt x="1068596" y="593162"/>
                </a:lnTo>
                <a:lnTo>
                  <a:pt x="1075741" y="581781"/>
                </a:lnTo>
                <a:lnTo>
                  <a:pt x="1082357" y="570664"/>
                </a:lnTo>
                <a:lnTo>
                  <a:pt x="1088708" y="559547"/>
                </a:lnTo>
                <a:lnTo>
                  <a:pt x="1094795" y="547901"/>
                </a:lnTo>
                <a:lnTo>
                  <a:pt x="1100617" y="536784"/>
                </a:lnTo>
                <a:lnTo>
                  <a:pt x="1106174" y="524873"/>
                </a:lnTo>
                <a:lnTo>
                  <a:pt x="1111467" y="513227"/>
                </a:lnTo>
                <a:lnTo>
                  <a:pt x="1116230" y="501316"/>
                </a:lnTo>
                <a:lnTo>
                  <a:pt x="1120994" y="489405"/>
                </a:lnTo>
                <a:lnTo>
                  <a:pt x="1123640" y="481729"/>
                </a:lnTo>
                <a:lnTo>
                  <a:pt x="1126287" y="472995"/>
                </a:lnTo>
                <a:lnTo>
                  <a:pt x="1129198" y="463466"/>
                </a:lnTo>
                <a:lnTo>
                  <a:pt x="1131844" y="453408"/>
                </a:lnTo>
                <a:lnTo>
                  <a:pt x="1134490" y="442820"/>
                </a:lnTo>
                <a:lnTo>
                  <a:pt x="1137137" y="431968"/>
                </a:lnTo>
                <a:lnTo>
                  <a:pt x="1142165" y="408146"/>
                </a:lnTo>
                <a:lnTo>
                  <a:pt x="1146664" y="383531"/>
                </a:lnTo>
                <a:lnTo>
                  <a:pt x="1151162" y="357591"/>
                </a:lnTo>
                <a:lnTo>
                  <a:pt x="1155132" y="331917"/>
                </a:lnTo>
                <a:lnTo>
                  <a:pt x="1158837" y="305978"/>
                </a:lnTo>
                <a:lnTo>
                  <a:pt x="1161748" y="284273"/>
                </a:lnTo>
                <a:lnTo>
                  <a:pt x="1164130" y="263628"/>
                </a:lnTo>
                <a:lnTo>
                  <a:pt x="1168364" y="224189"/>
                </a:lnTo>
                <a:lnTo>
                  <a:pt x="188949" y="224189"/>
                </a:lnTo>
                <a:close/>
                <a:moveTo>
                  <a:pt x="111941" y="0"/>
                </a:moveTo>
                <a:lnTo>
                  <a:pt x="1245372" y="0"/>
                </a:lnTo>
                <a:lnTo>
                  <a:pt x="1251194" y="265"/>
                </a:lnTo>
                <a:lnTo>
                  <a:pt x="1257016" y="530"/>
                </a:lnTo>
                <a:lnTo>
                  <a:pt x="1262574" y="1324"/>
                </a:lnTo>
                <a:lnTo>
                  <a:pt x="1268131" y="2382"/>
                </a:lnTo>
                <a:lnTo>
                  <a:pt x="1273424" y="3706"/>
                </a:lnTo>
                <a:lnTo>
                  <a:pt x="1278716" y="5029"/>
                </a:lnTo>
                <a:lnTo>
                  <a:pt x="1284009" y="6882"/>
                </a:lnTo>
                <a:lnTo>
                  <a:pt x="1289302" y="9000"/>
                </a:lnTo>
                <a:lnTo>
                  <a:pt x="1294065" y="11382"/>
                </a:lnTo>
                <a:lnTo>
                  <a:pt x="1299093" y="13499"/>
                </a:lnTo>
                <a:lnTo>
                  <a:pt x="1303592" y="16411"/>
                </a:lnTo>
                <a:lnTo>
                  <a:pt x="1308091" y="19058"/>
                </a:lnTo>
                <a:lnTo>
                  <a:pt x="1312590" y="22499"/>
                </a:lnTo>
                <a:lnTo>
                  <a:pt x="1316824" y="25675"/>
                </a:lnTo>
                <a:lnTo>
                  <a:pt x="1321058" y="29380"/>
                </a:lnTo>
                <a:lnTo>
                  <a:pt x="1324498" y="32821"/>
                </a:lnTo>
                <a:lnTo>
                  <a:pt x="1328468" y="36792"/>
                </a:lnTo>
                <a:lnTo>
                  <a:pt x="1331908" y="41027"/>
                </a:lnTo>
                <a:lnTo>
                  <a:pt x="1335348" y="45262"/>
                </a:lnTo>
                <a:lnTo>
                  <a:pt x="1338259" y="49497"/>
                </a:lnTo>
                <a:lnTo>
                  <a:pt x="1341435" y="53996"/>
                </a:lnTo>
                <a:lnTo>
                  <a:pt x="1344081" y="58761"/>
                </a:lnTo>
                <a:lnTo>
                  <a:pt x="1346463" y="63525"/>
                </a:lnTo>
                <a:lnTo>
                  <a:pt x="1348845" y="68554"/>
                </a:lnTo>
                <a:lnTo>
                  <a:pt x="1350697" y="73583"/>
                </a:lnTo>
                <a:lnTo>
                  <a:pt x="1352285" y="78877"/>
                </a:lnTo>
                <a:lnTo>
                  <a:pt x="1354137" y="84435"/>
                </a:lnTo>
                <a:lnTo>
                  <a:pt x="1355196" y="89729"/>
                </a:lnTo>
                <a:lnTo>
                  <a:pt x="1356254" y="95287"/>
                </a:lnTo>
                <a:lnTo>
                  <a:pt x="1356784" y="100846"/>
                </a:lnTo>
                <a:lnTo>
                  <a:pt x="1357313" y="106404"/>
                </a:lnTo>
                <a:lnTo>
                  <a:pt x="1357313" y="112227"/>
                </a:lnTo>
                <a:lnTo>
                  <a:pt x="1357313" y="117786"/>
                </a:lnTo>
                <a:lnTo>
                  <a:pt x="1356784" y="122815"/>
                </a:lnTo>
                <a:lnTo>
                  <a:pt x="1356254" y="128108"/>
                </a:lnTo>
                <a:lnTo>
                  <a:pt x="1355460" y="133137"/>
                </a:lnTo>
                <a:lnTo>
                  <a:pt x="1354402" y="138166"/>
                </a:lnTo>
                <a:lnTo>
                  <a:pt x="1353344" y="143460"/>
                </a:lnTo>
                <a:lnTo>
                  <a:pt x="1351491" y="148225"/>
                </a:lnTo>
                <a:lnTo>
                  <a:pt x="1349903" y="152989"/>
                </a:lnTo>
                <a:lnTo>
                  <a:pt x="1347786" y="157753"/>
                </a:lnTo>
                <a:lnTo>
                  <a:pt x="1345669" y="162253"/>
                </a:lnTo>
                <a:lnTo>
                  <a:pt x="1343287" y="166753"/>
                </a:lnTo>
                <a:lnTo>
                  <a:pt x="1340906" y="170988"/>
                </a:lnTo>
                <a:lnTo>
                  <a:pt x="1337995" y="174958"/>
                </a:lnTo>
                <a:lnTo>
                  <a:pt x="1335084" y="179193"/>
                </a:lnTo>
                <a:lnTo>
                  <a:pt x="1331908" y="183163"/>
                </a:lnTo>
                <a:lnTo>
                  <a:pt x="1328732" y="186869"/>
                </a:lnTo>
                <a:lnTo>
                  <a:pt x="1325028" y="190574"/>
                </a:lnTo>
                <a:lnTo>
                  <a:pt x="1321852" y="194015"/>
                </a:lnTo>
                <a:lnTo>
                  <a:pt x="1317882" y="197191"/>
                </a:lnTo>
                <a:lnTo>
                  <a:pt x="1313913" y="200368"/>
                </a:lnTo>
                <a:lnTo>
                  <a:pt x="1309943" y="203544"/>
                </a:lnTo>
                <a:lnTo>
                  <a:pt x="1305709" y="206191"/>
                </a:lnTo>
                <a:lnTo>
                  <a:pt x="1301475" y="208838"/>
                </a:lnTo>
                <a:lnTo>
                  <a:pt x="1296976" y="211220"/>
                </a:lnTo>
                <a:lnTo>
                  <a:pt x="1292477" y="213602"/>
                </a:lnTo>
                <a:lnTo>
                  <a:pt x="1287714" y="215455"/>
                </a:lnTo>
                <a:lnTo>
                  <a:pt x="1282950" y="217308"/>
                </a:lnTo>
                <a:lnTo>
                  <a:pt x="1278187" y="218896"/>
                </a:lnTo>
                <a:lnTo>
                  <a:pt x="1273159" y="220219"/>
                </a:lnTo>
                <a:lnTo>
                  <a:pt x="1268131" y="221543"/>
                </a:lnTo>
                <a:lnTo>
                  <a:pt x="1263103" y="222337"/>
                </a:lnTo>
                <a:lnTo>
                  <a:pt x="1258075" y="223131"/>
                </a:lnTo>
                <a:lnTo>
                  <a:pt x="1253841" y="266275"/>
                </a:lnTo>
                <a:lnTo>
                  <a:pt x="1251194" y="290096"/>
                </a:lnTo>
                <a:lnTo>
                  <a:pt x="1248548" y="314447"/>
                </a:lnTo>
                <a:lnTo>
                  <a:pt x="1245372" y="340122"/>
                </a:lnTo>
                <a:lnTo>
                  <a:pt x="1241932" y="365532"/>
                </a:lnTo>
                <a:lnTo>
                  <a:pt x="1237963" y="391471"/>
                </a:lnTo>
                <a:lnTo>
                  <a:pt x="1234258" y="416881"/>
                </a:lnTo>
                <a:lnTo>
                  <a:pt x="1231347" y="432762"/>
                </a:lnTo>
                <a:lnTo>
                  <a:pt x="1228436" y="447849"/>
                </a:lnTo>
                <a:lnTo>
                  <a:pt x="1225525" y="462936"/>
                </a:lnTo>
                <a:lnTo>
                  <a:pt x="1222349" y="477759"/>
                </a:lnTo>
                <a:lnTo>
                  <a:pt x="1218644" y="492052"/>
                </a:lnTo>
                <a:lnTo>
                  <a:pt x="1215204" y="506080"/>
                </a:lnTo>
                <a:lnTo>
                  <a:pt x="1211499" y="519579"/>
                </a:lnTo>
                <a:lnTo>
                  <a:pt x="1207265" y="532814"/>
                </a:lnTo>
                <a:lnTo>
                  <a:pt x="1202237" y="547636"/>
                </a:lnTo>
                <a:lnTo>
                  <a:pt x="1196415" y="562458"/>
                </a:lnTo>
                <a:lnTo>
                  <a:pt x="1190593" y="577016"/>
                </a:lnTo>
                <a:lnTo>
                  <a:pt x="1184506" y="591839"/>
                </a:lnTo>
                <a:lnTo>
                  <a:pt x="1177890" y="606132"/>
                </a:lnTo>
                <a:lnTo>
                  <a:pt x="1171010" y="620160"/>
                </a:lnTo>
                <a:lnTo>
                  <a:pt x="1163865" y="634188"/>
                </a:lnTo>
                <a:lnTo>
                  <a:pt x="1156455" y="648217"/>
                </a:lnTo>
                <a:lnTo>
                  <a:pt x="1148516" y="661981"/>
                </a:lnTo>
                <a:lnTo>
                  <a:pt x="1140312" y="675480"/>
                </a:lnTo>
                <a:lnTo>
                  <a:pt x="1131844" y="689243"/>
                </a:lnTo>
                <a:lnTo>
                  <a:pt x="1123111" y="702478"/>
                </a:lnTo>
                <a:lnTo>
                  <a:pt x="1113849" y="715712"/>
                </a:lnTo>
                <a:lnTo>
                  <a:pt x="1104586" y="728946"/>
                </a:lnTo>
                <a:lnTo>
                  <a:pt x="1094795" y="742180"/>
                </a:lnTo>
                <a:lnTo>
                  <a:pt x="1085004" y="754885"/>
                </a:lnTo>
                <a:lnTo>
                  <a:pt x="1074947" y="767590"/>
                </a:lnTo>
                <a:lnTo>
                  <a:pt x="1064097" y="780031"/>
                </a:lnTo>
                <a:lnTo>
                  <a:pt x="1053512" y="792736"/>
                </a:lnTo>
                <a:lnTo>
                  <a:pt x="1042662" y="804911"/>
                </a:lnTo>
                <a:lnTo>
                  <a:pt x="1031283" y="817351"/>
                </a:lnTo>
                <a:lnTo>
                  <a:pt x="1019903" y="829792"/>
                </a:lnTo>
                <a:lnTo>
                  <a:pt x="1007995" y="841967"/>
                </a:lnTo>
                <a:lnTo>
                  <a:pt x="995557" y="854407"/>
                </a:lnTo>
                <a:lnTo>
                  <a:pt x="983384" y="866848"/>
                </a:lnTo>
                <a:lnTo>
                  <a:pt x="970681" y="879288"/>
                </a:lnTo>
                <a:lnTo>
                  <a:pt x="957714" y="891463"/>
                </a:lnTo>
                <a:lnTo>
                  <a:pt x="944218" y="903904"/>
                </a:lnTo>
                <a:lnTo>
                  <a:pt x="916960" y="928520"/>
                </a:lnTo>
                <a:lnTo>
                  <a:pt x="888380" y="953665"/>
                </a:lnTo>
                <a:lnTo>
                  <a:pt x="888115" y="954459"/>
                </a:lnTo>
                <a:lnTo>
                  <a:pt x="886792" y="957900"/>
                </a:lnTo>
                <a:lnTo>
                  <a:pt x="885204" y="962664"/>
                </a:lnTo>
                <a:lnTo>
                  <a:pt x="883616" y="968487"/>
                </a:lnTo>
                <a:lnTo>
                  <a:pt x="881764" y="975369"/>
                </a:lnTo>
                <a:lnTo>
                  <a:pt x="880441" y="981457"/>
                </a:lnTo>
                <a:lnTo>
                  <a:pt x="879118" y="986221"/>
                </a:lnTo>
                <a:lnTo>
                  <a:pt x="876736" y="993632"/>
                </a:lnTo>
                <a:lnTo>
                  <a:pt x="876207" y="997338"/>
                </a:lnTo>
                <a:lnTo>
                  <a:pt x="875677" y="1002102"/>
                </a:lnTo>
                <a:lnTo>
                  <a:pt x="875148" y="1008984"/>
                </a:lnTo>
                <a:lnTo>
                  <a:pt x="875148" y="1017719"/>
                </a:lnTo>
                <a:lnTo>
                  <a:pt x="875148" y="1025130"/>
                </a:lnTo>
                <a:lnTo>
                  <a:pt x="875413" y="1030953"/>
                </a:lnTo>
                <a:lnTo>
                  <a:pt x="875942" y="1035453"/>
                </a:lnTo>
                <a:lnTo>
                  <a:pt x="876471" y="1038894"/>
                </a:lnTo>
                <a:lnTo>
                  <a:pt x="878059" y="1046305"/>
                </a:lnTo>
                <a:lnTo>
                  <a:pt x="879118" y="1051069"/>
                </a:lnTo>
                <a:lnTo>
                  <a:pt x="880176" y="1056892"/>
                </a:lnTo>
                <a:lnTo>
                  <a:pt x="880970" y="1062715"/>
                </a:lnTo>
                <a:lnTo>
                  <a:pt x="882293" y="1068009"/>
                </a:lnTo>
                <a:lnTo>
                  <a:pt x="884675" y="1077009"/>
                </a:lnTo>
                <a:lnTo>
                  <a:pt x="887057" y="1083890"/>
                </a:lnTo>
                <a:lnTo>
                  <a:pt x="888644" y="1088125"/>
                </a:lnTo>
                <a:lnTo>
                  <a:pt x="916960" y="1113271"/>
                </a:lnTo>
                <a:lnTo>
                  <a:pt x="944482" y="1137886"/>
                </a:lnTo>
                <a:lnTo>
                  <a:pt x="957714" y="1150327"/>
                </a:lnTo>
                <a:lnTo>
                  <a:pt x="970681" y="1162767"/>
                </a:lnTo>
                <a:lnTo>
                  <a:pt x="983384" y="1174942"/>
                </a:lnTo>
                <a:lnTo>
                  <a:pt x="995557" y="1187118"/>
                </a:lnTo>
                <a:lnTo>
                  <a:pt x="1007995" y="1199558"/>
                </a:lnTo>
                <a:lnTo>
                  <a:pt x="1019903" y="1211734"/>
                </a:lnTo>
                <a:lnTo>
                  <a:pt x="1031283" y="1224174"/>
                </a:lnTo>
                <a:lnTo>
                  <a:pt x="1042662" y="1236614"/>
                </a:lnTo>
                <a:lnTo>
                  <a:pt x="1053512" y="1249055"/>
                </a:lnTo>
                <a:lnTo>
                  <a:pt x="1064097" y="1261495"/>
                </a:lnTo>
                <a:lnTo>
                  <a:pt x="1074947" y="1274200"/>
                </a:lnTo>
                <a:lnTo>
                  <a:pt x="1085004" y="1286905"/>
                </a:lnTo>
                <a:lnTo>
                  <a:pt x="1094795" y="1299874"/>
                </a:lnTo>
                <a:lnTo>
                  <a:pt x="1104586" y="1312844"/>
                </a:lnTo>
                <a:lnTo>
                  <a:pt x="1113849" y="1325814"/>
                </a:lnTo>
                <a:lnTo>
                  <a:pt x="1123111" y="1339048"/>
                </a:lnTo>
                <a:lnTo>
                  <a:pt x="1131844" y="1352547"/>
                </a:lnTo>
                <a:lnTo>
                  <a:pt x="1140312" y="1366046"/>
                </a:lnTo>
                <a:lnTo>
                  <a:pt x="1148516" y="1379810"/>
                </a:lnTo>
                <a:lnTo>
                  <a:pt x="1156455" y="1393309"/>
                </a:lnTo>
                <a:lnTo>
                  <a:pt x="1163865" y="1407337"/>
                </a:lnTo>
                <a:lnTo>
                  <a:pt x="1171010" y="1421365"/>
                </a:lnTo>
                <a:lnTo>
                  <a:pt x="1177890" y="1435394"/>
                </a:lnTo>
                <a:lnTo>
                  <a:pt x="1184506" y="1449951"/>
                </a:lnTo>
                <a:lnTo>
                  <a:pt x="1190593" y="1464509"/>
                </a:lnTo>
                <a:lnTo>
                  <a:pt x="1196415" y="1479332"/>
                </a:lnTo>
                <a:lnTo>
                  <a:pt x="1202237" y="1493889"/>
                </a:lnTo>
                <a:lnTo>
                  <a:pt x="1207265" y="1508976"/>
                </a:lnTo>
                <a:lnTo>
                  <a:pt x="1211499" y="1521946"/>
                </a:lnTo>
                <a:lnTo>
                  <a:pt x="1215204" y="1535710"/>
                </a:lnTo>
                <a:lnTo>
                  <a:pt x="1218644" y="1549473"/>
                </a:lnTo>
                <a:lnTo>
                  <a:pt x="1222349" y="1563767"/>
                </a:lnTo>
                <a:lnTo>
                  <a:pt x="1225525" y="1578854"/>
                </a:lnTo>
                <a:lnTo>
                  <a:pt x="1228436" y="1593676"/>
                </a:lnTo>
                <a:lnTo>
                  <a:pt x="1231347" y="1609028"/>
                </a:lnTo>
                <a:lnTo>
                  <a:pt x="1234258" y="1624909"/>
                </a:lnTo>
                <a:lnTo>
                  <a:pt x="1239286" y="1656407"/>
                </a:lnTo>
                <a:lnTo>
                  <a:pt x="1243785" y="1687640"/>
                </a:lnTo>
                <a:lnTo>
                  <a:pt x="1247490" y="1719137"/>
                </a:lnTo>
                <a:lnTo>
                  <a:pt x="1250930" y="1749576"/>
                </a:lnTo>
                <a:lnTo>
                  <a:pt x="1254899" y="1785838"/>
                </a:lnTo>
                <a:lnTo>
                  <a:pt x="1258075" y="1818659"/>
                </a:lnTo>
                <a:lnTo>
                  <a:pt x="1263103" y="1819189"/>
                </a:lnTo>
                <a:lnTo>
                  <a:pt x="1268131" y="1820247"/>
                </a:lnTo>
                <a:lnTo>
                  <a:pt x="1273159" y="1821571"/>
                </a:lnTo>
                <a:lnTo>
                  <a:pt x="1278187" y="1822894"/>
                </a:lnTo>
                <a:lnTo>
                  <a:pt x="1282950" y="1824218"/>
                </a:lnTo>
                <a:lnTo>
                  <a:pt x="1287714" y="1826335"/>
                </a:lnTo>
                <a:lnTo>
                  <a:pt x="1292477" y="1828188"/>
                </a:lnTo>
                <a:lnTo>
                  <a:pt x="1296976" y="1830570"/>
                </a:lnTo>
                <a:lnTo>
                  <a:pt x="1301475" y="1832688"/>
                </a:lnTo>
                <a:lnTo>
                  <a:pt x="1305709" y="1835599"/>
                </a:lnTo>
                <a:lnTo>
                  <a:pt x="1309943" y="1838246"/>
                </a:lnTo>
                <a:lnTo>
                  <a:pt x="1313913" y="1841158"/>
                </a:lnTo>
                <a:lnTo>
                  <a:pt x="1317882" y="1844334"/>
                </a:lnTo>
                <a:lnTo>
                  <a:pt x="1321852" y="1847510"/>
                </a:lnTo>
                <a:lnTo>
                  <a:pt x="1325028" y="1850951"/>
                </a:lnTo>
                <a:lnTo>
                  <a:pt x="1328732" y="1854657"/>
                </a:lnTo>
                <a:lnTo>
                  <a:pt x="1331908" y="1858627"/>
                </a:lnTo>
                <a:lnTo>
                  <a:pt x="1335084" y="1862597"/>
                </a:lnTo>
                <a:lnTo>
                  <a:pt x="1337995" y="1866568"/>
                </a:lnTo>
                <a:lnTo>
                  <a:pt x="1340906" y="1870538"/>
                </a:lnTo>
                <a:lnTo>
                  <a:pt x="1343287" y="1874773"/>
                </a:lnTo>
                <a:lnTo>
                  <a:pt x="1345669" y="1879273"/>
                </a:lnTo>
                <a:lnTo>
                  <a:pt x="1347786" y="1883772"/>
                </a:lnTo>
                <a:lnTo>
                  <a:pt x="1349903" y="1888537"/>
                </a:lnTo>
                <a:lnTo>
                  <a:pt x="1351491" y="1893301"/>
                </a:lnTo>
                <a:lnTo>
                  <a:pt x="1353344" y="1898065"/>
                </a:lnTo>
                <a:lnTo>
                  <a:pt x="1354402" y="1903359"/>
                </a:lnTo>
                <a:lnTo>
                  <a:pt x="1355460" y="1908388"/>
                </a:lnTo>
                <a:lnTo>
                  <a:pt x="1356254" y="1913417"/>
                </a:lnTo>
                <a:lnTo>
                  <a:pt x="1356784" y="1918711"/>
                </a:lnTo>
                <a:lnTo>
                  <a:pt x="1357313" y="1924004"/>
                </a:lnTo>
                <a:lnTo>
                  <a:pt x="1357313" y="1929298"/>
                </a:lnTo>
                <a:lnTo>
                  <a:pt x="1357313" y="1934857"/>
                </a:lnTo>
                <a:lnTo>
                  <a:pt x="1356784" y="1940944"/>
                </a:lnTo>
                <a:lnTo>
                  <a:pt x="1356254" y="1946503"/>
                </a:lnTo>
                <a:lnTo>
                  <a:pt x="1355196" y="1951797"/>
                </a:lnTo>
                <a:lnTo>
                  <a:pt x="1354137" y="1957355"/>
                </a:lnTo>
                <a:lnTo>
                  <a:pt x="1352285" y="1962913"/>
                </a:lnTo>
                <a:lnTo>
                  <a:pt x="1350697" y="1967942"/>
                </a:lnTo>
                <a:lnTo>
                  <a:pt x="1348845" y="1972971"/>
                </a:lnTo>
                <a:lnTo>
                  <a:pt x="1346463" y="1978000"/>
                </a:lnTo>
                <a:lnTo>
                  <a:pt x="1344081" y="1982765"/>
                </a:lnTo>
                <a:lnTo>
                  <a:pt x="1341435" y="1987529"/>
                </a:lnTo>
                <a:lnTo>
                  <a:pt x="1338259" y="1992029"/>
                </a:lnTo>
                <a:lnTo>
                  <a:pt x="1335348" y="1996529"/>
                </a:lnTo>
                <a:lnTo>
                  <a:pt x="1331908" y="2000764"/>
                </a:lnTo>
                <a:lnTo>
                  <a:pt x="1328468" y="2004734"/>
                </a:lnTo>
                <a:lnTo>
                  <a:pt x="1324498" y="2008704"/>
                </a:lnTo>
                <a:lnTo>
                  <a:pt x="1321058" y="2012410"/>
                </a:lnTo>
                <a:lnTo>
                  <a:pt x="1316824" y="2015851"/>
                </a:lnTo>
                <a:lnTo>
                  <a:pt x="1312590" y="2019292"/>
                </a:lnTo>
                <a:lnTo>
                  <a:pt x="1308091" y="2022468"/>
                </a:lnTo>
                <a:lnTo>
                  <a:pt x="1303592" y="2025115"/>
                </a:lnTo>
                <a:lnTo>
                  <a:pt x="1299093" y="2028026"/>
                </a:lnTo>
                <a:lnTo>
                  <a:pt x="1294065" y="2030408"/>
                </a:lnTo>
                <a:lnTo>
                  <a:pt x="1289302" y="2032791"/>
                </a:lnTo>
                <a:lnTo>
                  <a:pt x="1284009" y="2034643"/>
                </a:lnTo>
                <a:lnTo>
                  <a:pt x="1278716" y="2036496"/>
                </a:lnTo>
                <a:lnTo>
                  <a:pt x="1273424" y="2038084"/>
                </a:lnTo>
                <a:lnTo>
                  <a:pt x="1268131" y="2039143"/>
                </a:lnTo>
                <a:lnTo>
                  <a:pt x="1262574" y="2040466"/>
                </a:lnTo>
                <a:lnTo>
                  <a:pt x="1257016" y="2040996"/>
                </a:lnTo>
                <a:lnTo>
                  <a:pt x="1251194" y="2041525"/>
                </a:lnTo>
                <a:lnTo>
                  <a:pt x="1245372" y="2041525"/>
                </a:lnTo>
                <a:lnTo>
                  <a:pt x="111941" y="2041525"/>
                </a:lnTo>
                <a:lnTo>
                  <a:pt x="106119" y="2041525"/>
                </a:lnTo>
                <a:lnTo>
                  <a:pt x="100561" y="2040996"/>
                </a:lnTo>
                <a:lnTo>
                  <a:pt x="94739" y="2040466"/>
                </a:lnTo>
                <a:lnTo>
                  <a:pt x="89447" y="2039143"/>
                </a:lnTo>
                <a:lnTo>
                  <a:pt x="83889" y="2038084"/>
                </a:lnTo>
                <a:lnTo>
                  <a:pt x="78861" y="2036496"/>
                </a:lnTo>
                <a:lnTo>
                  <a:pt x="73569" y="2034643"/>
                </a:lnTo>
                <a:lnTo>
                  <a:pt x="68540" y="2032791"/>
                </a:lnTo>
                <a:lnTo>
                  <a:pt x="63248" y="2030408"/>
                </a:lnTo>
                <a:lnTo>
                  <a:pt x="58484" y="2028026"/>
                </a:lnTo>
                <a:lnTo>
                  <a:pt x="53721" y="2025115"/>
                </a:lnTo>
                <a:lnTo>
                  <a:pt x="49222" y="2022468"/>
                </a:lnTo>
                <a:lnTo>
                  <a:pt x="44988" y="2019292"/>
                </a:lnTo>
                <a:lnTo>
                  <a:pt x="40754" y="2015851"/>
                </a:lnTo>
                <a:lnTo>
                  <a:pt x="36784" y="2012410"/>
                </a:lnTo>
                <a:lnTo>
                  <a:pt x="32815" y="2008704"/>
                </a:lnTo>
                <a:lnTo>
                  <a:pt x="29110" y="2004734"/>
                </a:lnTo>
                <a:lnTo>
                  <a:pt x="25405" y="2000764"/>
                </a:lnTo>
                <a:lnTo>
                  <a:pt x="22229" y="1996529"/>
                </a:lnTo>
                <a:lnTo>
                  <a:pt x="19054" y="1992029"/>
                </a:lnTo>
                <a:lnTo>
                  <a:pt x="16143" y="1987529"/>
                </a:lnTo>
                <a:lnTo>
                  <a:pt x="13232" y="1982765"/>
                </a:lnTo>
                <a:lnTo>
                  <a:pt x="11115" y="1978000"/>
                </a:lnTo>
                <a:lnTo>
                  <a:pt x="8733" y="1972971"/>
                </a:lnTo>
                <a:lnTo>
                  <a:pt x="6881" y="1967942"/>
                </a:lnTo>
                <a:lnTo>
                  <a:pt x="5028" y="1962913"/>
                </a:lnTo>
                <a:lnTo>
                  <a:pt x="3440" y="1957355"/>
                </a:lnTo>
                <a:lnTo>
                  <a:pt x="2117" y="1951797"/>
                </a:lnTo>
                <a:lnTo>
                  <a:pt x="1323" y="1946503"/>
                </a:lnTo>
                <a:lnTo>
                  <a:pt x="529" y="1940944"/>
                </a:lnTo>
                <a:lnTo>
                  <a:pt x="265" y="1934857"/>
                </a:lnTo>
                <a:lnTo>
                  <a:pt x="0" y="1929298"/>
                </a:lnTo>
                <a:lnTo>
                  <a:pt x="265" y="1924004"/>
                </a:lnTo>
                <a:lnTo>
                  <a:pt x="529" y="1918711"/>
                </a:lnTo>
                <a:lnTo>
                  <a:pt x="1059" y="1913417"/>
                </a:lnTo>
                <a:lnTo>
                  <a:pt x="1852" y="1908388"/>
                </a:lnTo>
                <a:lnTo>
                  <a:pt x="2911" y="1903359"/>
                </a:lnTo>
                <a:lnTo>
                  <a:pt x="4499" y="1898065"/>
                </a:lnTo>
                <a:lnTo>
                  <a:pt x="5822" y="1893301"/>
                </a:lnTo>
                <a:lnTo>
                  <a:pt x="7674" y="1888537"/>
                </a:lnTo>
                <a:lnTo>
                  <a:pt x="9791" y="1883772"/>
                </a:lnTo>
                <a:lnTo>
                  <a:pt x="11644" y="1879273"/>
                </a:lnTo>
                <a:lnTo>
                  <a:pt x="14290" y="1874773"/>
                </a:lnTo>
                <a:lnTo>
                  <a:pt x="16672" y="1870538"/>
                </a:lnTo>
                <a:lnTo>
                  <a:pt x="19583" y="1866568"/>
                </a:lnTo>
                <a:lnTo>
                  <a:pt x="22229" y="1862597"/>
                </a:lnTo>
                <a:lnTo>
                  <a:pt x="25405" y="1858627"/>
                </a:lnTo>
                <a:lnTo>
                  <a:pt x="28845" y="1854657"/>
                </a:lnTo>
                <a:lnTo>
                  <a:pt x="32285" y="1850951"/>
                </a:lnTo>
                <a:lnTo>
                  <a:pt x="35726" y="1847510"/>
                </a:lnTo>
                <a:lnTo>
                  <a:pt x="39431" y="1844334"/>
                </a:lnTo>
                <a:lnTo>
                  <a:pt x="43400" y="1841158"/>
                </a:lnTo>
                <a:lnTo>
                  <a:pt x="47634" y="1838246"/>
                </a:lnTo>
                <a:lnTo>
                  <a:pt x="51604" y="1835599"/>
                </a:lnTo>
                <a:lnTo>
                  <a:pt x="56103" y="1832688"/>
                </a:lnTo>
                <a:lnTo>
                  <a:pt x="60601" y="1830570"/>
                </a:lnTo>
                <a:lnTo>
                  <a:pt x="65100" y="1828188"/>
                </a:lnTo>
                <a:lnTo>
                  <a:pt x="69599" y="1826335"/>
                </a:lnTo>
                <a:lnTo>
                  <a:pt x="74362" y="1824218"/>
                </a:lnTo>
                <a:lnTo>
                  <a:pt x="79391" y="1822894"/>
                </a:lnTo>
                <a:lnTo>
                  <a:pt x="84154" y="1821571"/>
                </a:lnTo>
                <a:lnTo>
                  <a:pt x="89182" y="1820247"/>
                </a:lnTo>
                <a:lnTo>
                  <a:pt x="94210" y="1819189"/>
                </a:lnTo>
                <a:lnTo>
                  <a:pt x="99503" y="1818659"/>
                </a:lnTo>
                <a:lnTo>
                  <a:pt x="103737" y="1775516"/>
                </a:lnTo>
                <a:lnTo>
                  <a:pt x="106383" y="1751694"/>
                </a:lnTo>
                <a:lnTo>
                  <a:pt x="108765" y="1727078"/>
                </a:lnTo>
                <a:lnTo>
                  <a:pt x="112205" y="1701668"/>
                </a:lnTo>
                <a:lnTo>
                  <a:pt x="115646" y="1675993"/>
                </a:lnTo>
                <a:lnTo>
                  <a:pt x="119615" y="1650319"/>
                </a:lnTo>
                <a:lnTo>
                  <a:pt x="123585" y="1624909"/>
                </a:lnTo>
                <a:lnTo>
                  <a:pt x="126231" y="1609028"/>
                </a:lnTo>
                <a:lnTo>
                  <a:pt x="129142" y="1593676"/>
                </a:lnTo>
                <a:lnTo>
                  <a:pt x="132053" y="1578854"/>
                </a:lnTo>
                <a:lnTo>
                  <a:pt x="135228" y="1563767"/>
                </a:lnTo>
                <a:lnTo>
                  <a:pt x="138669" y="1549473"/>
                </a:lnTo>
                <a:lnTo>
                  <a:pt x="142374" y="1535710"/>
                </a:lnTo>
                <a:lnTo>
                  <a:pt x="146343" y="1521946"/>
                </a:lnTo>
                <a:lnTo>
                  <a:pt x="150313" y="1508976"/>
                </a:lnTo>
                <a:lnTo>
                  <a:pt x="155605" y="1493889"/>
                </a:lnTo>
                <a:lnTo>
                  <a:pt x="161163" y="1479332"/>
                </a:lnTo>
                <a:lnTo>
                  <a:pt x="166985" y="1464509"/>
                </a:lnTo>
                <a:lnTo>
                  <a:pt x="173071" y="1449951"/>
                </a:lnTo>
                <a:lnTo>
                  <a:pt x="179687" y="1435394"/>
                </a:lnTo>
                <a:lnTo>
                  <a:pt x="186568" y="1421365"/>
                </a:lnTo>
                <a:lnTo>
                  <a:pt x="193713" y="1407337"/>
                </a:lnTo>
                <a:lnTo>
                  <a:pt x="201387" y="1393309"/>
                </a:lnTo>
                <a:lnTo>
                  <a:pt x="209062" y="1379810"/>
                </a:lnTo>
                <a:lnTo>
                  <a:pt x="217265" y="1366046"/>
                </a:lnTo>
                <a:lnTo>
                  <a:pt x="225734" y="1352547"/>
                </a:lnTo>
                <a:lnTo>
                  <a:pt x="234467" y="1339048"/>
                </a:lnTo>
                <a:lnTo>
                  <a:pt x="243729" y="1325814"/>
                </a:lnTo>
                <a:lnTo>
                  <a:pt x="252991" y="1312844"/>
                </a:lnTo>
                <a:lnTo>
                  <a:pt x="262783" y="1299874"/>
                </a:lnTo>
                <a:lnTo>
                  <a:pt x="272574" y="1286905"/>
                </a:lnTo>
                <a:lnTo>
                  <a:pt x="282630" y="1274200"/>
                </a:lnTo>
                <a:lnTo>
                  <a:pt x="293216" y="1261495"/>
                </a:lnTo>
                <a:lnTo>
                  <a:pt x="304066" y="1249055"/>
                </a:lnTo>
                <a:lnTo>
                  <a:pt x="314916" y="1236614"/>
                </a:lnTo>
                <a:lnTo>
                  <a:pt x="326295" y="1224174"/>
                </a:lnTo>
                <a:lnTo>
                  <a:pt x="337674" y="1211734"/>
                </a:lnTo>
                <a:lnTo>
                  <a:pt x="349583" y="1199558"/>
                </a:lnTo>
                <a:lnTo>
                  <a:pt x="361756" y="1187118"/>
                </a:lnTo>
                <a:lnTo>
                  <a:pt x="374194" y="1174678"/>
                </a:lnTo>
                <a:lnTo>
                  <a:pt x="386896" y="1162767"/>
                </a:lnTo>
                <a:lnTo>
                  <a:pt x="399864" y="1150327"/>
                </a:lnTo>
                <a:lnTo>
                  <a:pt x="413095" y="1137886"/>
                </a:lnTo>
                <a:lnTo>
                  <a:pt x="440617" y="1113271"/>
                </a:lnTo>
                <a:lnTo>
                  <a:pt x="468933" y="1088125"/>
                </a:lnTo>
                <a:lnTo>
                  <a:pt x="469198" y="1087331"/>
                </a:lnTo>
                <a:lnTo>
                  <a:pt x="470786" y="1083890"/>
                </a:lnTo>
                <a:lnTo>
                  <a:pt x="472374" y="1079126"/>
                </a:lnTo>
                <a:lnTo>
                  <a:pt x="473961" y="1073303"/>
                </a:lnTo>
                <a:lnTo>
                  <a:pt x="475814" y="1066156"/>
                </a:lnTo>
                <a:lnTo>
                  <a:pt x="478460" y="1054510"/>
                </a:lnTo>
                <a:lnTo>
                  <a:pt x="479519" y="1049746"/>
                </a:lnTo>
                <a:lnTo>
                  <a:pt x="480577" y="1044982"/>
                </a:lnTo>
                <a:lnTo>
                  <a:pt x="481371" y="1039952"/>
                </a:lnTo>
                <a:lnTo>
                  <a:pt x="481900" y="1033865"/>
                </a:lnTo>
                <a:lnTo>
                  <a:pt x="482165" y="1026718"/>
                </a:lnTo>
                <a:lnTo>
                  <a:pt x="482430" y="1017719"/>
                </a:lnTo>
                <a:lnTo>
                  <a:pt x="482430" y="1010308"/>
                </a:lnTo>
                <a:lnTo>
                  <a:pt x="482165" y="1005279"/>
                </a:lnTo>
                <a:lnTo>
                  <a:pt x="481636" y="1001838"/>
                </a:lnTo>
                <a:lnTo>
                  <a:pt x="481106" y="999455"/>
                </a:lnTo>
                <a:lnTo>
                  <a:pt x="479254" y="994426"/>
                </a:lnTo>
                <a:lnTo>
                  <a:pt x="478460" y="990456"/>
                </a:lnTo>
                <a:lnTo>
                  <a:pt x="477402" y="984633"/>
                </a:lnTo>
                <a:lnTo>
                  <a:pt x="476343" y="978810"/>
                </a:lnTo>
                <a:lnTo>
                  <a:pt x="475549" y="973516"/>
                </a:lnTo>
                <a:lnTo>
                  <a:pt x="472903" y="964517"/>
                </a:lnTo>
                <a:lnTo>
                  <a:pt x="470786" y="957900"/>
                </a:lnTo>
                <a:lnTo>
                  <a:pt x="468933" y="953665"/>
                </a:lnTo>
                <a:lnTo>
                  <a:pt x="440617" y="928520"/>
                </a:lnTo>
                <a:lnTo>
                  <a:pt x="413095" y="903904"/>
                </a:lnTo>
                <a:lnTo>
                  <a:pt x="399864" y="891463"/>
                </a:lnTo>
                <a:lnTo>
                  <a:pt x="386896" y="879288"/>
                </a:lnTo>
                <a:lnTo>
                  <a:pt x="374194" y="866848"/>
                </a:lnTo>
                <a:lnTo>
                  <a:pt x="361756" y="854407"/>
                </a:lnTo>
                <a:lnTo>
                  <a:pt x="349583" y="841967"/>
                </a:lnTo>
                <a:lnTo>
                  <a:pt x="337674" y="829792"/>
                </a:lnTo>
                <a:lnTo>
                  <a:pt x="326295" y="817351"/>
                </a:lnTo>
                <a:lnTo>
                  <a:pt x="314916" y="804911"/>
                </a:lnTo>
                <a:lnTo>
                  <a:pt x="304066" y="792736"/>
                </a:lnTo>
                <a:lnTo>
                  <a:pt x="293216" y="780031"/>
                </a:lnTo>
                <a:lnTo>
                  <a:pt x="282630" y="767590"/>
                </a:lnTo>
                <a:lnTo>
                  <a:pt x="272574" y="754885"/>
                </a:lnTo>
                <a:lnTo>
                  <a:pt x="262783" y="742180"/>
                </a:lnTo>
                <a:lnTo>
                  <a:pt x="252991" y="728946"/>
                </a:lnTo>
                <a:lnTo>
                  <a:pt x="243729" y="715712"/>
                </a:lnTo>
                <a:lnTo>
                  <a:pt x="234467" y="702478"/>
                </a:lnTo>
                <a:lnTo>
                  <a:pt x="225734" y="689243"/>
                </a:lnTo>
                <a:lnTo>
                  <a:pt x="217265" y="675480"/>
                </a:lnTo>
                <a:lnTo>
                  <a:pt x="209062" y="661981"/>
                </a:lnTo>
                <a:lnTo>
                  <a:pt x="201387" y="648217"/>
                </a:lnTo>
                <a:lnTo>
                  <a:pt x="193713" y="634188"/>
                </a:lnTo>
                <a:lnTo>
                  <a:pt x="186568" y="620160"/>
                </a:lnTo>
                <a:lnTo>
                  <a:pt x="179687" y="606132"/>
                </a:lnTo>
                <a:lnTo>
                  <a:pt x="173071" y="591839"/>
                </a:lnTo>
                <a:lnTo>
                  <a:pt x="166985" y="577016"/>
                </a:lnTo>
                <a:lnTo>
                  <a:pt x="161163" y="562458"/>
                </a:lnTo>
                <a:lnTo>
                  <a:pt x="155605" y="547636"/>
                </a:lnTo>
                <a:lnTo>
                  <a:pt x="150313" y="532814"/>
                </a:lnTo>
                <a:lnTo>
                  <a:pt x="146343" y="519579"/>
                </a:lnTo>
                <a:lnTo>
                  <a:pt x="142374" y="506080"/>
                </a:lnTo>
                <a:lnTo>
                  <a:pt x="138669" y="492052"/>
                </a:lnTo>
                <a:lnTo>
                  <a:pt x="135228" y="477759"/>
                </a:lnTo>
                <a:lnTo>
                  <a:pt x="132053" y="462936"/>
                </a:lnTo>
                <a:lnTo>
                  <a:pt x="129142" y="447849"/>
                </a:lnTo>
                <a:lnTo>
                  <a:pt x="126231" y="432762"/>
                </a:lnTo>
                <a:lnTo>
                  <a:pt x="123585" y="416881"/>
                </a:lnTo>
                <a:lnTo>
                  <a:pt x="118292" y="385648"/>
                </a:lnTo>
                <a:lnTo>
                  <a:pt x="113793" y="353886"/>
                </a:lnTo>
                <a:lnTo>
                  <a:pt x="110088" y="322653"/>
                </a:lnTo>
                <a:lnTo>
                  <a:pt x="106383" y="292214"/>
                </a:lnTo>
                <a:lnTo>
                  <a:pt x="102678" y="255952"/>
                </a:lnTo>
                <a:lnTo>
                  <a:pt x="99503" y="223131"/>
                </a:lnTo>
                <a:lnTo>
                  <a:pt x="94210" y="222337"/>
                </a:lnTo>
                <a:lnTo>
                  <a:pt x="89182" y="221543"/>
                </a:lnTo>
                <a:lnTo>
                  <a:pt x="84154" y="220219"/>
                </a:lnTo>
                <a:lnTo>
                  <a:pt x="79391" y="218896"/>
                </a:lnTo>
                <a:lnTo>
                  <a:pt x="74362" y="217308"/>
                </a:lnTo>
                <a:lnTo>
                  <a:pt x="69599" y="215455"/>
                </a:lnTo>
                <a:lnTo>
                  <a:pt x="65100" y="213602"/>
                </a:lnTo>
                <a:lnTo>
                  <a:pt x="60601" y="211220"/>
                </a:lnTo>
                <a:lnTo>
                  <a:pt x="56103" y="208838"/>
                </a:lnTo>
                <a:lnTo>
                  <a:pt x="51604" y="206191"/>
                </a:lnTo>
                <a:lnTo>
                  <a:pt x="47634" y="203544"/>
                </a:lnTo>
                <a:lnTo>
                  <a:pt x="43400" y="200368"/>
                </a:lnTo>
                <a:lnTo>
                  <a:pt x="39431" y="197191"/>
                </a:lnTo>
                <a:lnTo>
                  <a:pt x="35726" y="194280"/>
                </a:lnTo>
                <a:lnTo>
                  <a:pt x="32285" y="190574"/>
                </a:lnTo>
                <a:lnTo>
                  <a:pt x="28845" y="186869"/>
                </a:lnTo>
                <a:lnTo>
                  <a:pt x="25405" y="183163"/>
                </a:lnTo>
                <a:lnTo>
                  <a:pt x="22229" y="179193"/>
                </a:lnTo>
                <a:lnTo>
                  <a:pt x="19583" y="174958"/>
                </a:lnTo>
                <a:lnTo>
                  <a:pt x="16672" y="171252"/>
                </a:lnTo>
                <a:lnTo>
                  <a:pt x="14290" y="166753"/>
                </a:lnTo>
                <a:lnTo>
                  <a:pt x="11644" y="162253"/>
                </a:lnTo>
                <a:lnTo>
                  <a:pt x="9791" y="157753"/>
                </a:lnTo>
                <a:lnTo>
                  <a:pt x="7674" y="152989"/>
                </a:lnTo>
                <a:lnTo>
                  <a:pt x="5822" y="148225"/>
                </a:lnTo>
                <a:lnTo>
                  <a:pt x="4499" y="143460"/>
                </a:lnTo>
                <a:lnTo>
                  <a:pt x="2911" y="138166"/>
                </a:lnTo>
                <a:lnTo>
                  <a:pt x="1852" y="133137"/>
                </a:lnTo>
                <a:lnTo>
                  <a:pt x="1059" y="128108"/>
                </a:lnTo>
                <a:lnTo>
                  <a:pt x="529" y="122815"/>
                </a:lnTo>
                <a:lnTo>
                  <a:pt x="265" y="117786"/>
                </a:lnTo>
                <a:lnTo>
                  <a:pt x="0" y="112227"/>
                </a:lnTo>
                <a:lnTo>
                  <a:pt x="265" y="106404"/>
                </a:lnTo>
                <a:lnTo>
                  <a:pt x="529" y="100846"/>
                </a:lnTo>
                <a:lnTo>
                  <a:pt x="1323" y="95287"/>
                </a:lnTo>
                <a:lnTo>
                  <a:pt x="2117" y="89729"/>
                </a:lnTo>
                <a:lnTo>
                  <a:pt x="3440" y="84435"/>
                </a:lnTo>
                <a:lnTo>
                  <a:pt x="5028" y="78877"/>
                </a:lnTo>
                <a:lnTo>
                  <a:pt x="6881" y="73583"/>
                </a:lnTo>
                <a:lnTo>
                  <a:pt x="8733" y="68554"/>
                </a:lnTo>
                <a:lnTo>
                  <a:pt x="11115" y="63525"/>
                </a:lnTo>
                <a:lnTo>
                  <a:pt x="13232" y="58761"/>
                </a:lnTo>
                <a:lnTo>
                  <a:pt x="16143" y="53996"/>
                </a:lnTo>
                <a:lnTo>
                  <a:pt x="19054" y="49497"/>
                </a:lnTo>
                <a:lnTo>
                  <a:pt x="22229" y="45262"/>
                </a:lnTo>
                <a:lnTo>
                  <a:pt x="25405" y="41027"/>
                </a:lnTo>
                <a:lnTo>
                  <a:pt x="29110" y="36792"/>
                </a:lnTo>
                <a:lnTo>
                  <a:pt x="32815" y="32821"/>
                </a:lnTo>
                <a:lnTo>
                  <a:pt x="36784" y="29380"/>
                </a:lnTo>
                <a:lnTo>
                  <a:pt x="40754" y="25675"/>
                </a:lnTo>
                <a:lnTo>
                  <a:pt x="44988" y="22499"/>
                </a:lnTo>
                <a:lnTo>
                  <a:pt x="49222" y="19058"/>
                </a:lnTo>
                <a:lnTo>
                  <a:pt x="53721" y="16411"/>
                </a:lnTo>
                <a:lnTo>
                  <a:pt x="58484" y="13499"/>
                </a:lnTo>
                <a:lnTo>
                  <a:pt x="63248" y="11382"/>
                </a:lnTo>
                <a:lnTo>
                  <a:pt x="68540" y="9000"/>
                </a:lnTo>
                <a:lnTo>
                  <a:pt x="73569" y="6882"/>
                </a:lnTo>
                <a:lnTo>
                  <a:pt x="78861" y="5029"/>
                </a:lnTo>
                <a:lnTo>
                  <a:pt x="83889" y="3706"/>
                </a:lnTo>
                <a:lnTo>
                  <a:pt x="89447" y="2382"/>
                </a:lnTo>
                <a:lnTo>
                  <a:pt x="94739" y="1324"/>
                </a:lnTo>
                <a:lnTo>
                  <a:pt x="100561" y="530"/>
                </a:lnTo>
                <a:lnTo>
                  <a:pt x="106119" y="265"/>
                </a:lnTo>
                <a:lnTo>
                  <a:pt x="111941" y="0"/>
                </a:lnTo>
                <a:close/>
              </a:path>
            </a:pathLst>
          </a:custGeom>
          <a:solidFill>
            <a:schemeClr val="accent2"/>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2200">
              <a:solidFill>
                <a:schemeClr val="tx1">
                  <a:lumMod val="50000"/>
                  <a:lumOff val="50000"/>
                </a:schemeClr>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2" name="KSO_Shape"/>
          <p:cNvSpPr>
            <a:spLocks/>
          </p:cNvSpPr>
          <p:nvPr/>
        </p:nvSpPr>
        <p:spPr bwMode="auto">
          <a:xfrm>
            <a:off x="9715689" y="2151869"/>
            <a:ext cx="610873" cy="611893"/>
          </a:xfrm>
          <a:custGeom>
            <a:avLst/>
            <a:gdLst>
              <a:gd name="T0" fmla="*/ 923363 w 1752600"/>
              <a:gd name="T1" fmla="*/ 1417153 h 1754188"/>
              <a:gd name="T2" fmla="*/ 958587 w 1752600"/>
              <a:gd name="T3" fmla="*/ 1476612 h 1754188"/>
              <a:gd name="T4" fmla="*/ 945181 w 1752600"/>
              <a:gd name="T5" fmla="*/ 1530763 h 1754188"/>
              <a:gd name="T6" fmla="*/ 886299 w 1752600"/>
              <a:gd name="T7" fmla="*/ 1566067 h 1754188"/>
              <a:gd name="T8" fmla="*/ 832675 w 1752600"/>
              <a:gd name="T9" fmla="*/ 1552795 h 1754188"/>
              <a:gd name="T10" fmla="*/ 797714 w 1752600"/>
              <a:gd name="T11" fmla="*/ 1493335 h 1754188"/>
              <a:gd name="T12" fmla="*/ 810857 w 1752600"/>
              <a:gd name="T13" fmla="*/ 1439185 h 1754188"/>
              <a:gd name="T14" fmla="*/ 869739 w 1752600"/>
              <a:gd name="T15" fmla="*/ 1403616 h 1754188"/>
              <a:gd name="T16" fmla="*/ 1526266 w 1752600"/>
              <a:gd name="T17" fmla="*/ 809406 h 1754188"/>
              <a:gd name="T18" fmla="*/ 1561836 w 1752600"/>
              <a:gd name="T19" fmla="*/ 868866 h 1754188"/>
              <a:gd name="T20" fmla="*/ 1548298 w 1752600"/>
              <a:gd name="T21" fmla="*/ 923016 h 1754188"/>
              <a:gd name="T22" fmla="*/ 1488839 w 1752600"/>
              <a:gd name="T23" fmla="*/ 958586 h 1754188"/>
              <a:gd name="T24" fmla="*/ 1434954 w 1752600"/>
              <a:gd name="T25" fmla="*/ 945048 h 1754188"/>
              <a:gd name="T26" fmla="*/ 1399385 w 1752600"/>
              <a:gd name="T27" fmla="*/ 885589 h 1754188"/>
              <a:gd name="T28" fmla="*/ 1412922 w 1752600"/>
              <a:gd name="T29" fmla="*/ 831438 h 1754188"/>
              <a:gd name="T30" fmla="*/ 1472116 w 1752600"/>
              <a:gd name="T31" fmla="*/ 795869 h 1754188"/>
              <a:gd name="T32" fmla="*/ 931422 w 1752600"/>
              <a:gd name="T33" fmla="*/ 210375 h 1754188"/>
              <a:gd name="T34" fmla="*/ 985331 w 1752600"/>
              <a:gd name="T35" fmla="*/ 812351 h 1754188"/>
              <a:gd name="T36" fmla="*/ 997223 w 1752600"/>
              <a:gd name="T37" fmla="*/ 915108 h 1754188"/>
              <a:gd name="T38" fmla="*/ 946749 w 1752600"/>
              <a:gd name="T39" fmla="*/ 982906 h 1754188"/>
              <a:gd name="T40" fmla="*/ 857693 w 1752600"/>
              <a:gd name="T41" fmla="*/ 1003564 h 1754188"/>
              <a:gd name="T42" fmla="*/ 763351 w 1752600"/>
              <a:gd name="T43" fmla="*/ 937354 h 1754188"/>
              <a:gd name="T44" fmla="*/ 353480 w 1752600"/>
              <a:gd name="T45" fmla="*/ 893921 h 1754188"/>
              <a:gd name="T46" fmla="*/ 383342 w 1752600"/>
              <a:gd name="T47" fmla="*/ 820296 h 1754188"/>
              <a:gd name="T48" fmla="*/ 815147 w 1752600"/>
              <a:gd name="T49" fmla="*/ 764945 h 1754188"/>
              <a:gd name="T50" fmla="*/ 858486 w 1752600"/>
              <a:gd name="T51" fmla="*/ 180713 h 1754188"/>
              <a:gd name="T52" fmla="*/ 670516 w 1752600"/>
              <a:gd name="T53" fmla="*/ 152975 h 1754188"/>
              <a:gd name="T54" fmla="*/ 441192 w 1752600"/>
              <a:gd name="T55" fmla="*/ 263340 h 1754188"/>
              <a:gd name="T56" fmla="*/ 263181 w 1752600"/>
              <a:gd name="T57" fmla="*/ 441458 h 1754188"/>
              <a:gd name="T58" fmla="*/ 152883 w 1752600"/>
              <a:gd name="T59" fmla="*/ 670921 h 1754188"/>
              <a:gd name="T60" fmla="*/ 126168 w 1752600"/>
              <a:gd name="T61" fmla="*/ 934791 h 1754188"/>
              <a:gd name="T62" fmla="*/ 190707 w 1752600"/>
              <a:gd name="T63" fmla="*/ 1186485 h 1754188"/>
              <a:gd name="T64" fmla="*/ 332216 w 1752600"/>
              <a:gd name="T65" fmla="*/ 1396099 h 1754188"/>
              <a:gd name="T66" fmla="*/ 534297 w 1752600"/>
              <a:gd name="T67" fmla="*/ 1547221 h 1754188"/>
              <a:gd name="T68" fmla="*/ 780550 w 1752600"/>
              <a:gd name="T69" fmla="*/ 1623709 h 1754188"/>
              <a:gd name="T70" fmla="*/ 1045847 w 1752600"/>
              <a:gd name="T71" fmla="*/ 1610476 h 1754188"/>
              <a:gd name="T72" fmla="*/ 1281255 w 1752600"/>
              <a:gd name="T73" fmla="*/ 1511227 h 1754188"/>
              <a:gd name="T74" fmla="*/ 1467730 w 1752600"/>
              <a:gd name="T75" fmla="*/ 1341578 h 1754188"/>
              <a:gd name="T76" fmla="*/ 1588873 w 1752600"/>
              <a:gd name="T77" fmla="*/ 1118202 h 1754188"/>
              <a:gd name="T78" fmla="*/ 1628019 w 1752600"/>
              <a:gd name="T79" fmla="*/ 857509 h 1754188"/>
              <a:gd name="T80" fmla="*/ 1576176 w 1752600"/>
              <a:gd name="T81" fmla="*/ 601315 h 1754188"/>
              <a:gd name="T82" fmla="*/ 1444718 w 1752600"/>
              <a:gd name="T83" fmla="*/ 384820 h 1754188"/>
              <a:gd name="T84" fmla="*/ 1250573 w 1752600"/>
              <a:gd name="T85" fmla="*/ 224170 h 1754188"/>
              <a:gd name="T86" fmla="*/ 1009345 w 1752600"/>
              <a:gd name="T87" fmla="*/ 136037 h 1754188"/>
              <a:gd name="T88" fmla="*/ 987656 w 1752600"/>
              <a:gd name="T89" fmla="*/ 7146 h 1754188"/>
              <a:gd name="T90" fmla="*/ 1274907 w 1752600"/>
              <a:gd name="T91" fmla="*/ 96337 h 1754188"/>
              <a:gd name="T92" fmla="*/ 1510315 w 1752600"/>
              <a:gd name="T93" fmla="*/ 272074 h 1754188"/>
              <a:gd name="T94" fmla="*/ 1675101 w 1752600"/>
              <a:gd name="T95" fmla="*/ 516358 h 1754188"/>
              <a:gd name="T96" fmla="*/ 1749955 w 1752600"/>
              <a:gd name="T97" fmla="*/ 809605 h 1754188"/>
              <a:gd name="T98" fmla="*/ 1719273 w 1752600"/>
              <a:gd name="T99" fmla="*/ 1116879 h 1754188"/>
              <a:gd name="T100" fmla="*/ 1590724 w 1752600"/>
              <a:gd name="T101" fmla="*/ 1384453 h 1754188"/>
              <a:gd name="T102" fmla="*/ 1383353 w 1752600"/>
              <a:gd name="T103" fmla="*/ 1591949 h 1754188"/>
              <a:gd name="T104" fmla="*/ 1115940 w 1752600"/>
              <a:gd name="T105" fmla="*/ 1720576 h 1754188"/>
              <a:gd name="T106" fmla="*/ 809116 w 1752600"/>
              <a:gd name="T107" fmla="*/ 1751277 h 1754188"/>
              <a:gd name="T108" fmla="*/ 516046 w 1752600"/>
              <a:gd name="T109" fmla="*/ 1676377 h 1754188"/>
              <a:gd name="T110" fmla="*/ 271909 w 1752600"/>
              <a:gd name="T111" fmla="*/ 1511492 h 1754188"/>
              <a:gd name="T112" fmla="*/ 95750 w 1752600"/>
              <a:gd name="T113" fmla="*/ 1275941 h 1754188"/>
              <a:gd name="T114" fmla="*/ 6877 w 1752600"/>
              <a:gd name="T115" fmla="*/ 988782 h 1754188"/>
              <a:gd name="T116" fmla="*/ 22483 w 1752600"/>
              <a:gd name="T117" fmla="*/ 679126 h 1754188"/>
              <a:gd name="T118" fmla="*/ 138071 w 1752600"/>
              <a:gd name="T119" fmla="*/ 404935 h 1754188"/>
              <a:gd name="T120" fmla="*/ 335655 w 1752600"/>
              <a:gd name="T121" fmla="*/ 187117 h 1754188"/>
              <a:gd name="T122" fmla="*/ 595662 w 1752600"/>
              <a:gd name="T123" fmla="*/ 46051 h 1754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600" h="1754188">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solidFill>
            <a:schemeClr val="accent3"/>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2200">
              <a:solidFill>
                <a:schemeClr val="tx1">
                  <a:lumMod val="50000"/>
                  <a:lumOff val="50000"/>
                </a:schemeClr>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3" name="标题 22"/>
          <p:cNvSpPr>
            <a:spLocks noGrp="1"/>
          </p:cNvSpPr>
          <p:nvPr>
            <p:ph type="title"/>
          </p:nvPr>
        </p:nvSpPr>
        <p:spPr/>
        <p:txBody>
          <a:bodyPr>
            <a:normAutofit/>
          </a:bodyPr>
          <a:lstStyle/>
          <a:p>
            <a:r>
              <a:rPr lang="en-US" altLang="zh-CN" dirty="0">
                <a:latin typeface="Times New Roman" panose="02020603050405020304" pitchFamily="18" charset="0"/>
                <a:cs typeface="Times New Roman" panose="02020603050405020304" pitchFamily="18" charset="0"/>
              </a:rPr>
              <a:t>THẢO LUẬN NHÓM</a:t>
            </a: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6879601"/>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400" fill="hold"/>
                                        <p:tgtEl>
                                          <p:spTgt spid="8"/>
                                        </p:tgtEl>
                                        <p:attrNameLst>
                                          <p:attrName>ppt_w</p:attrName>
                                        </p:attrNameLst>
                                      </p:cBhvr>
                                      <p:tavLst>
                                        <p:tav tm="0">
                                          <p:val>
                                            <p:strVal val="4*#ppt_w"/>
                                          </p:val>
                                        </p:tav>
                                        <p:tav tm="100000">
                                          <p:val>
                                            <p:strVal val="#ppt_w"/>
                                          </p:val>
                                        </p:tav>
                                      </p:tavLst>
                                    </p:anim>
                                    <p:anim calcmode="lin" valueType="num">
                                      <p:cBhvr>
                                        <p:cTn id="8" dur="400" fill="hold"/>
                                        <p:tgtEl>
                                          <p:spTgt spid="8"/>
                                        </p:tgtEl>
                                        <p:attrNameLst>
                                          <p:attrName>ppt_h</p:attrName>
                                        </p:attrNameLst>
                                      </p:cBhvr>
                                      <p:tavLst>
                                        <p:tav tm="0">
                                          <p:val>
                                            <p:strVal val="4*#ppt_h"/>
                                          </p:val>
                                        </p:tav>
                                        <p:tav tm="100000">
                                          <p:val>
                                            <p:strVal val="#ppt_h"/>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ppt_w</p:attrName>
                                        </p:attrNameLst>
                                      </p:cBhvr>
                                      <p:tavLst>
                                        <p:tav tm="0">
                                          <p:val>
                                            <p:fltVal val="0"/>
                                          </p:val>
                                        </p:tav>
                                        <p:tav tm="100000">
                                          <p:val>
                                            <p:strVal val="#ppt_w"/>
                                          </p:val>
                                        </p:tav>
                                      </p:tavLst>
                                    </p:anim>
                                    <p:anim calcmode="lin" valueType="num">
                                      <p:cBhvr>
                                        <p:cTn id="12" dur="500" fill="hold"/>
                                        <p:tgtEl>
                                          <p:spTgt spid="19"/>
                                        </p:tgtEl>
                                        <p:attrNameLst>
                                          <p:attrName>ppt_h</p:attrName>
                                        </p:attrNameLst>
                                      </p:cBhvr>
                                      <p:tavLst>
                                        <p:tav tm="0">
                                          <p:val>
                                            <p:fltVal val="0"/>
                                          </p:val>
                                        </p:tav>
                                        <p:tav tm="100000">
                                          <p:val>
                                            <p:strVal val="#ppt_h"/>
                                          </p:val>
                                        </p:tav>
                                      </p:tavLst>
                                    </p:anim>
                                    <p:animEffect transition="in" filter="fade">
                                      <p:cBhvr>
                                        <p:cTn id="13" dur="500"/>
                                        <p:tgtEl>
                                          <p:spTgt spid="19"/>
                                        </p:tgtEl>
                                      </p:cBhvr>
                                    </p:animEffect>
                                  </p:childTnLst>
                                </p:cTn>
                              </p:par>
                            </p:childTnLst>
                          </p:cTn>
                        </p:par>
                        <p:par>
                          <p:cTn id="14" fill="hold">
                            <p:stCondLst>
                              <p:cond delay="500"/>
                            </p:stCondLst>
                            <p:childTnLst>
                              <p:par>
                                <p:cTn id="15" presetID="23" presetClass="entr" presetSubtype="32"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400" fill="hold"/>
                                        <p:tgtEl>
                                          <p:spTgt spid="9"/>
                                        </p:tgtEl>
                                        <p:attrNameLst>
                                          <p:attrName>ppt_w</p:attrName>
                                        </p:attrNameLst>
                                      </p:cBhvr>
                                      <p:tavLst>
                                        <p:tav tm="0">
                                          <p:val>
                                            <p:strVal val="4*#ppt_w"/>
                                          </p:val>
                                        </p:tav>
                                        <p:tav tm="100000">
                                          <p:val>
                                            <p:strVal val="#ppt_w"/>
                                          </p:val>
                                        </p:tav>
                                      </p:tavLst>
                                    </p:anim>
                                    <p:anim calcmode="lin" valueType="num">
                                      <p:cBhvr>
                                        <p:cTn id="18" dur="400" fill="hold"/>
                                        <p:tgtEl>
                                          <p:spTgt spid="9"/>
                                        </p:tgtEl>
                                        <p:attrNameLst>
                                          <p:attrName>ppt_h</p:attrName>
                                        </p:attrNameLst>
                                      </p:cBhvr>
                                      <p:tavLst>
                                        <p:tav tm="0">
                                          <p:val>
                                            <p:strVal val="4*#ppt_h"/>
                                          </p:val>
                                        </p:tav>
                                        <p:tav tm="100000">
                                          <p:val>
                                            <p:strVal val="#ppt_h"/>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childTnLst>
                          </p:cTn>
                        </p:par>
                        <p:par>
                          <p:cTn id="24" fill="hold">
                            <p:stCondLst>
                              <p:cond delay="1000"/>
                            </p:stCondLst>
                            <p:childTnLst>
                              <p:par>
                                <p:cTn id="25" presetID="23" presetClass="entr" presetSubtype="32"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400" fill="hold"/>
                                        <p:tgtEl>
                                          <p:spTgt spid="10"/>
                                        </p:tgtEl>
                                        <p:attrNameLst>
                                          <p:attrName>ppt_w</p:attrName>
                                        </p:attrNameLst>
                                      </p:cBhvr>
                                      <p:tavLst>
                                        <p:tav tm="0">
                                          <p:val>
                                            <p:strVal val="4*#ppt_w"/>
                                          </p:val>
                                        </p:tav>
                                        <p:tav tm="100000">
                                          <p:val>
                                            <p:strVal val="#ppt_w"/>
                                          </p:val>
                                        </p:tav>
                                      </p:tavLst>
                                    </p:anim>
                                    <p:anim calcmode="lin" valueType="num">
                                      <p:cBhvr>
                                        <p:cTn id="28" dur="400" fill="hold"/>
                                        <p:tgtEl>
                                          <p:spTgt spid="10"/>
                                        </p:tgtEl>
                                        <p:attrNameLst>
                                          <p:attrName>ppt_h</p:attrName>
                                        </p:attrNameLst>
                                      </p:cBhvr>
                                      <p:tavLst>
                                        <p:tav tm="0">
                                          <p:val>
                                            <p:strVal val="4*#ppt_h"/>
                                          </p:val>
                                        </p:tav>
                                        <p:tav tm="100000">
                                          <p:val>
                                            <p:strVal val="#ppt_h"/>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1500"/>
                            </p:stCondLst>
                            <p:childTnLst>
                              <p:par>
                                <p:cTn id="35" presetID="23" presetClass="entr" presetSubtype="32"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400" fill="hold"/>
                                        <p:tgtEl>
                                          <p:spTgt spid="11"/>
                                        </p:tgtEl>
                                        <p:attrNameLst>
                                          <p:attrName>ppt_w</p:attrName>
                                        </p:attrNameLst>
                                      </p:cBhvr>
                                      <p:tavLst>
                                        <p:tav tm="0">
                                          <p:val>
                                            <p:strVal val="4*#ppt_w"/>
                                          </p:val>
                                        </p:tav>
                                        <p:tav tm="100000">
                                          <p:val>
                                            <p:strVal val="#ppt_w"/>
                                          </p:val>
                                        </p:tav>
                                      </p:tavLst>
                                    </p:anim>
                                    <p:anim calcmode="lin" valueType="num">
                                      <p:cBhvr>
                                        <p:cTn id="38" dur="400" fill="hold"/>
                                        <p:tgtEl>
                                          <p:spTgt spid="11"/>
                                        </p:tgtEl>
                                        <p:attrNameLst>
                                          <p:attrName>ppt_h</p:attrName>
                                        </p:attrNameLst>
                                      </p:cBhvr>
                                      <p:tavLst>
                                        <p:tav tm="0">
                                          <p:val>
                                            <p:strVal val="4*#ppt_h"/>
                                          </p:val>
                                        </p:tav>
                                        <p:tav tm="100000">
                                          <p:val>
                                            <p:strVal val="#ppt_h"/>
                                          </p:val>
                                        </p:tav>
                                      </p:tavLst>
                                    </p:anim>
                                  </p:childTnLst>
                                </p:cTn>
                              </p:par>
                              <p:par>
                                <p:cTn id="39" presetID="53" presetClass="entr" presetSubtype="16"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500" fill="hold"/>
                                        <p:tgtEl>
                                          <p:spTgt spid="22"/>
                                        </p:tgtEl>
                                        <p:attrNameLst>
                                          <p:attrName>ppt_w</p:attrName>
                                        </p:attrNameLst>
                                      </p:cBhvr>
                                      <p:tavLst>
                                        <p:tav tm="0">
                                          <p:val>
                                            <p:fltVal val="0"/>
                                          </p:val>
                                        </p:tav>
                                        <p:tav tm="100000">
                                          <p:val>
                                            <p:strVal val="#ppt_w"/>
                                          </p:val>
                                        </p:tav>
                                      </p:tavLst>
                                    </p:anim>
                                    <p:anim calcmode="lin" valueType="num">
                                      <p:cBhvr>
                                        <p:cTn id="42" dur="500" fill="hold"/>
                                        <p:tgtEl>
                                          <p:spTgt spid="22"/>
                                        </p:tgtEl>
                                        <p:attrNameLst>
                                          <p:attrName>ppt_h</p:attrName>
                                        </p:attrNameLst>
                                      </p:cBhvr>
                                      <p:tavLst>
                                        <p:tav tm="0">
                                          <p:val>
                                            <p:fltVal val="0"/>
                                          </p:val>
                                        </p:tav>
                                        <p:tav tm="100000">
                                          <p:val>
                                            <p:strVal val="#ppt_h"/>
                                          </p:val>
                                        </p:tav>
                                      </p:tavLst>
                                    </p:anim>
                                    <p:animEffect transition="in" filter="fade">
                                      <p:cBhvr>
                                        <p:cTn id="43" dur="500"/>
                                        <p:tgtEl>
                                          <p:spTgt spid="22"/>
                                        </p:tgtEl>
                                      </p:cBhvr>
                                    </p:animEffect>
                                  </p:childTnLst>
                                </p:cTn>
                              </p:par>
                            </p:childTnLst>
                          </p:cTn>
                        </p:par>
                        <p:par>
                          <p:cTn id="44" fill="hold">
                            <p:stCondLst>
                              <p:cond delay="2000"/>
                            </p:stCondLst>
                            <p:childTnLst>
                              <p:par>
                                <p:cTn id="45" presetID="22" presetClass="entr" presetSubtype="4"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500"/>
                                        <p:tgtEl>
                                          <p:spTgt spid="12"/>
                                        </p:tgtEl>
                                      </p:cBhvr>
                                    </p:animEffect>
                                  </p:childTnLst>
                                </p:cTn>
                              </p:par>
                              <p:par>
                                <p:cTn id="48" presetID="22" presetClass="entr" presetSubtype="4" fill="hold"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down)">
                                      <p:cBhvr>
                                        <p:cTn id="50" dur="500"/>
                                        <p:tgtEl>
                                          <p:spTgt spid="13"/>
                                        </p:tgtEl>
                                      </p:cBhvr>
                                    </p:animEffect>
                                  </p:childTnLst>
                                </p:cTn>
                              </p:par>
                              <p:par>
                                <p:cTn id="51" presetID="22" presetClass="entr" presetSubtype="4" fill="hold"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down)">
                                      <p:cBhvr>
                                        <p:cTn id="53" dur="500"/>
                                        <p:tgtEl>
                                          <p:spTgt spid="14"/>
                                        </p:tgtEl>
                                      </p:cBhvr>
                                    </p:animEffect>
                                  </p:childTnLst>
                                </p:cTn>
                              </p:par>
                            </p:childTnLst>
                          </p:cTn>
                        </p:par>
                        <p:par>
                          <p:cTn id="54" fill="hold">
                            <p:stCondLst>
                              <p:cond delay="2500"/>
                            </p:stCondLst>
                            <p:childTnLst>
                              <p:par>
                                <p:cTn id="55" presetID="22" presetClass="entr" presetSubtype="4"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down)">
                                      <p:cBhvr>
                                        <p:cTn id="57" dur="500"/>
                                        <p:tgtEl>
                                          <p:spTgt spid="15"/>
                                        </p:tgtEl>
                                      </p:cBhvr>
                                    </p:animEffect>
                                  </p:childTnLst>
                                </p:cTn>
                              </p:par>
                            </p:childTnLst>
                          </p:cTn>
                        </p:par>
                        <p:par>
                          <p:cTn id="58" fill="hold">
                            <p:stCondLst>
                              <p:cond delay="3000"/>
                            </p:stCondLst>
                            <p:childTnLst>
                              <p:par>
                                <p:cTn id="59" presetID="22" presetClass="entr" presetSubtype="1"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up)">
                                      <p:cBhvr>
                                        <p:cTn id="61" dur="500"/>
                                        <p:tgtEl>
                                          <p:spTgt spid="16"/>
                                        </p:tgtEl>
                                      </p:cBhvr>
                                    </p:animEffect>
                                  </p:childTnLst>
                                </p:cTn>
                              </p:par>
                            </p:childTnLst>
                          </p:cTn>
                        </p:par>
                        <p:par>
                          <p:cTn id="62" fill="hold">
                            <p:stCondLst>
                              <p:cond delay="3500"/>
                            </p:stCondLst>
                            <p:childTnLst>
                              <p:par>
                                <p:cTn id="63" presetID="22" presetClass="entr" presetSubtype="4"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wipe(down)">
                                      <p:cBhvr>
                                        <p:cTn id="65" dur="500"/>
                                        <p:tgtEl>
                                          <p:spTgt spid="17"/>
                                        </p:tgtEl>
                                      </p:cBhvr>
                                    </p:animEffect>
                                  </p:childTnLst>
                                </p:cTn>
                              </p:par>
                            </p:childTnLst>
                          </p:cTn>
                        </p:par>
                        <p:par>
                          <p:cTn id="66" fill="hold">
                            <p:stCondLst>
                              <p:cond delay="4000"/>
                            </p:stCondLst>
                            <p:childTnLst>
                              <p:par>
                                <p:cTn id="67" presetID="22" presetClass="entr" presetSubtype="1" fill="hold" grpId="0" nodeType="after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wipe(up)">
                                      <p:cBhvr>
                                        <p:cTn id="6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5" grpId="0"/>
      <p:bldP spid="16" grpId="0"/>
      <p:bldP spid="17" grpId="0"/>
      <p:bldP spid="18" grpId="0"/>
      <p:bldP spid="19" grpId="0" animBg="1"/>
      <p:bldP spid="20" grpId="0" animBg="1"/>
      <p:bldP spid="21"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75143" y="1363011"/>
            <a:ext cx="7810252" cy="1442082"/>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endParaRPr lang="zh-CN" altLang="en-US" sz="3199">
              <a:latin typeface="Times New Roman" panose="02020603050405020304" pitchFamily="18" charset="0"/>
              <a:cs typeface="Times New Roman" panose="02020603050405020304" pitchFamily="18" charset="0"/>
            </a:endParaRPr>
          </a:p>
        </p:txBody>
      </p:sp>
      <p:sp>
        <p:nvSpPr>
          <p:cNvPr id="3" name="矩形 2"/>
          <p:cNvSpPr/>
          <p:nvPr/>
        </p:nvSpPr>
        <p:spPr>
          <a:xfrm>
            <a:off x="3674911" y="675054"/>
            <a:ext cx="5723192" cy="9201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r>
              <a:rPr lang="vi-VN" sz="2800" dirty="0">
                <a:latin typeface="Times New Roman" panose="02020603050405020304" pitchFamily="18" charset="0"/>
                <a:cs typeface="Times New Roman" panose="02020603050405020304" pitchFamily="18" charset="0"/>
              </a:rPr>
              <a:t>Phần mở đầu nêu vấn đề trực tiếp</a:t>
            </a:r>
            <a:endParaRPr lang="zh-CN" altLang="en-US" sz="2800" dirty="0">
              <a:latin typeface="Times New Roman" panose="02020603050405020304" pitchFamily="18" charset="0"/>
              <a:ea typeface="微软雅黑" pitchFamily="34" charset="-122"/>
              <a:cs typeface="Times New Roman" panose="02020603050405020304" pitchFamily="18" charset="0"/>
            </a:endParaRPr>
          </a:p>
        </p:txBody>
      </p:sp>
      <p:sp>
        <p:nvSpPr>
          <p:cNvPr id="4" name="六边形 3"/>
          <p:cNvSpPr/>
          <p:nvPr/>
        </p:nvSpPr>
        <p:spPr>
          <a:xfrm>
            <a:off x="1063770" y="2949069"/>
            <a:ext cx="1586849" cy="13677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r>
              <a:rPr lang="x-none" altLang="zh-CN" sz="3600" b="1" dirty="0">
                <a:latin typeface="Times New Roman" panose="02020603050405020304" pitchFamily="18" charset="0"/>
                <a:ea typeface="微软雅黑" pitchFamily="34" charset="-122"/>
                <a:cs typeface="Times New Roman" panose="02020603050405020304" pitchFamily="18" charset="0"/>
              </a:rPr>
              <a:t>Bố cục</a:t>
            </a:r>
            <a:endParaRPr lang="zh-CN" altLang="en-US" sz="3600" b="1" dirty="0">
              <a:latin typeface="Times New Roman" panose="02020603050405020304" pitchFamily="18" charset="0"/>
              <a:ea typeface="微软雅黑" pitchFamily="34" charset="-122"/>
              <a:cs typeface="Times New Roman" panose="02020603050405020304" pitchFamily="18" charset="0"/>
            </a:endParaRPr>
          </a:p>
        </p:txBody>
      </p:sp>
      <p:cxnSp>
        <p:nvCxnSpPr>
          <p:cNvPr id="5" name="直接箭头连接符 4"/>
          <p:cNvCxnSpPr>
            <a:stCxn id="4" idx="5"/>
          </p:cNvCxnSpPr>
          <p:nvPr/>
        </p:nvCxnSpPr>
        <p:spPr>
          <a:xfrm flipV="1">
            <a:off x="2308625" y="2013209"/>
            <a:ext cx="1240537" cy="935860"/>
          </a:xfrm>
          <a:prstGeom prst="straightConnector1">
            <a:avLst/>
          </a:prstGeom>
          <a:ln w="57150">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a:stCxn id="4" idx="0"/>
          </p:cNvCxnSpPr>
          <p:nvPr/>
        </p:nvCxnSpPr>
        <p:spPr>
          <a:xfrm>
            <a:off x="2650619" y="3632966"/>
            <a:ext cx="898543" cy="0"/>
          </a:xfrm>
          <a:prstGeom prst="straightConnector1">
            <a:avLst/>
          </a:prstGeom>
          <a:ln w="57150">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a:cxnSpLocks/>
            <a:stCxn id="4" idx="1"/>
          </p:cNvCxnSpPr>
          <p:nvPr/>
        </p:nvCxnSpPr>
        <p:spPr>
          <a:xfrm>
            <a:off x="2308670" y="4316865"/>
            <a:ext cx="1240492" cy="1633941"/>
          </a:xfrm>
          <a:prstGeom prst="straightConnector1">
            <a:avLst/>
          </a:prstGeom>
          <a:ln w="57150">
            <a:solidFill>
              <a:srgbClr val="414455"/>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811723" y="1569920"/>
            <a:ext cx="7337091" cy="1384988"/>
          </a:xfrm>
          <a:prstGeom prst="rect">
            <a:avLst/>
          </a:prstGeom>
          <a:solidFill>
            <a:schemeClr val="bg1"/>
          </a:solidFill>
        </p:spPr>
        <p:txBody>
          <a:bodyPr wrap="square" lIns="91436" tIns="45717" rIns="91436" bIns="45717" rtlCol="0">
            <a:spAutoFit/>
          </a:bodyPr>
          <a:lstStyle/>
          <a:p>
            <a:r>
              <a:rPr lang="vi-VN" sz="2800" dirty="0">
                <a:latin typeface="Times New Roman" panose="02020603050405020304" pitchFamily="18" charset="0"/>
                <a:cs typeface="Times New Roman" panose="02020603050405020304" pitchFamily="18" charset="0"/>
              </a:rPr>
              <a:t>- Mở đầu trích dẫn bài ca dao</a:t>
            </a:r>
          </a:p>
          <a:p>
            <a:r>
              <a:rPr lang="vi-VN" sz="2800" dirty="0">
                <a:latin typeface="Times New Roman" panose="02020603050405020304" pitchFamily="18" charset="0"/>
                <a:cs typeface="Times New Roman" panose="02020603050405020304" pitchFamily="18" charset="0"/>
              </a:rPr>
              <a:t>- Bài ca dao có hai vẻ đẹp: vẻ đẹp của cánh đồng và vẻ đẹp của cô gái đi thăm đồng</a:t>
            </a:r>
            <a:endParaRPr lang="zh-CN" altLang="en-US" sz="2800" dirty="0">
              <a:solidFill>
                <a:schemeClr val="tx1">
                  <a:lumMod val="50000"/>
                  <a:lumOff val="50000"/>
                </a:schemeClr>
              </a:solidFill>
              <a:latin typeface="Times New Roman" panose="02020603050405020304" pitchFamily="18" charset="0"/>
              <a:ea typeface="微软雅黑" pitchFamily="34" charset="-122"/>
              <a:cs typeface="Times New Roman" panose="02020603050405020304" pitchFamily="18" charset="0"/>
            </a:endParaRPr>
          </a:p>
        </p:txBody>
      </p:sp>
      <p:sp>
        <p:nvSpPr>
          <p:cNvPr id="9" name="矩形 8"/>
          <p:cNvSpPr/>
          <p:nvPr/>
        </p:nvSpPr>
        <p:spPr>
          <a:xfrm>
            <a:off x="3575143" y="3336592"/>
            <a:ext cx="7810252" cy="1766089"/>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endParaRPr lang="zh-CN" altLang="en-US" sz="3199">
              <a:latin typeface="Times New Roman" panose="02020603050405020304" pitchFamily="18" charset="0"/>
              <a:cs typeface="Times New Roman" panose="02020603050405020304" pitchFamily="18" charset="0"/>
            </a:endParaRPr>
          </a:p>
        </p:txBody>
      </p:sp>
      <p:sp>
        <p:nvSpPr>
          <p:cNvPr id="10" name="矩形 9"/>
          <p:cNvSpPr/>
          <p:nvPr/>
        </p:nvSpPr>
        <p:spPr>
          <a:xfrm>
            <a:off x="3811723" y="3096920"/>
            <a:ext cx="7573672" cy="4634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r>
              <a:rPr lang="vi-VN" sz="2800" dirty="0">
                <a:latin typeface="Times New Roman" panose="02020603050405020304" pitchFamily="18" charset="0"/>
                <a:cs typeface="Times New Roman" panose="02020603050405020304" pitchFamily="18" charset="0"/>
              </a:rPr>
              <a:t>Phần (2), (3), (4) đều nói tới vẻ đẹp của cô gái</a:t>
            </a:r>
            <a:endParaRPr lang="zh-CN" altLang="en-US" sz="2800" dirty="0">
              <a:latin typeface="Times New Roman" panose="02020603050405020304" pitchFamily="18" charset="0"/>
              <a:ea typeface="微软雅黑" pitchFamily="34" charset="-122"/>
              <a:cs typeface="Times New Roman" panose="02020603050405020304" pitchFamily="18" charset="0"/>
            </a:endParaRPr>
          </a:p>
        </p:txBody>
      </p:sp>
      <p:sp>
        <p:nvSpPr>
          <p:cNvPr id="11" name="TextBox 10"/>
          <p:cNvSpPr txBox="1"/>
          <p:nvPr/>
        </p:nvSpPr>
        <p:spPr>
          <a:xfrm>
            <a:off x="3811723" y="3593593"/>
            <a:ext cx="7573672" cy="2246763"/>
          </a:xfrm>
          <a:prstGeom prst="rect">
            <a:avLst/>
          </a:prstGeom>
          <a:solidFill>
            <a:schemeClr val="bg1"/>
          </a:solidFill>
        </p:spPr>
        <p:txBody>
          <a:bodyPr wrap="square" lIns="91436" tIns="45717" rIns="91436" bIns="45717" rtlCol="0">
            <a:spAutoFit/>
          </a:bodyPr>
          <a:lstStyle/>
          <a:p>
            <a:pPr marL="285750" indent="-285750">
              <a:buFontTx/>
              <a:buChar char="-"/>
            </a:pPr>
            <a:r>
              <a:rPr lang="vi-VN" sz="2800" dirty="0">
                <a:latin typeface="Times New Roman" panose="02020603050405020304" pitchFamily="18" charset="0"/>
                <a:cs typeface="Times New Roman" panose="02020603050405020304" pitchFamily="18" charset="0"/>
              </a:rPr>
              <a:t>Vẻ đẹp của cô gái đi thăm đồng được chú ý nhiều hơn</a:t>
            </a:r>
          </a:p>
          <a:p>
            <a:pPr marL="285750" indent="-285750">
              <a:buFontTx/>
              <a:buChar char="-"/>
            </a:pPr>
            <a:r>
              <a:rPr lang="vi-VN" sz="2800" dirty="0">
                <a:latin typeface="Times New Roman" panose="02020603050405020304" pitchFamily="18" charset="0"/>
                <a:cs typeface="Times New Roman" panose="02020603050405020304" pitchFamily="18" charset="0"/>
              </a:rPr>
              <a:t>Từ ngữ, hình ảnh thể hiện vẻ đẹp của bài ca dao: </a:t>
            </a:r>
            <a:r>
              <a:rPr lang="vi-VN" sz="2800" i="1" dirty="0">
                <a:latin typeface="Times New Roman" panose="02020603050405020304" pitchFamily="18" charset="0"/>
                <a:cs typeface="Times New Roman" panose="02020603050405020304" pitchFamily="18" charset="0"/>
              </a:rPr>
              <a:t>mênh mông bát ngát, bát ngát mênh mông, chẽn lúa đòng đòng, ngọn nắng hồng ban mai.</a:t>
            </a:r>
            <a:endParaRPr lang="zh-CN" altLang="en-US" sz="2800" dirty="0">
              <a:solidFill>
                <a:schemeClr val="tx1">
                  <a:lumMod val="50000"/>
                  <a:lumOff val="50000"/>
                </a:schemeClr>
              </a:solidFill>
              <a:latin typeface="Times New Roman" panose="02020603050405020304" pitchFamily="18" charset="0"/>
              <a:ea typeface="微软雅黑" pitchFamily="34" charset="-122"/>
              <a:cs typeface="Times New Roman" panose="02020603050405020304" pitchFamily="18" charset="0"/>
            </a:endParaRPr>
          </a:p>
        </p:txBody>
      </p:sp>
      <p:sp>
        <p:nvSpPr>
          <p:cNvPr id="13" name="矩形 12"/>
          <p:cNvSpPr/>
          <p:nvPr/>
        </p:nvSpPr>
        <p:spPr>
          <a:xfrm>
            <a:off x="3811723" y="5873599"/>
            <a:ext cx="3045500" cy="46343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r>
              <a:rPr lang="vi-VN"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Kết luận</a:t>
            </a:r>
            <a:endParaRPr lang="zh-CN" altLang="en-US" sz="2800" dirty="0">
              <a:solidFill>
                <a:schemeClr val="bg1"/>
              </a:solidFill>
              <a:latin typeface="Times New Roman" panose="02020603050405020304" pitchFamily="18" charset="0"/>
              <a:ea typeface="微软雅黑" pitchFamily="34" charset="-122"/>
              <a:cs typeface="Times New Roman" panose="02020603050405020304" pitchFamily="18" charset="0"/>
            </a:endParaRPr>
          </a:p>
        </p:txBody>
      </p:sp>
      <p:sp>
        <p:nvSpPr>
          <p:cNvPr id="14" name="TextBox 13"/>
          <p:cNvSpPr txBox="1"/>
          <p:nvPr/>
        </p:nvSpPr>
        <p:spPr>
          <a:xfrm>
            <a:off x="3972393" y="6281607"/>
            <a:ext cx="7821914" cy="668639"/>
          </a:xfrm>
          <a:prstGeom prst="rect">
            <a:avLst/>
          </a:prstGeom>
          <a:solidFill>
            <a:schemeClr val="bg1"/>
          </a:solidFill>
        </p:spPr>
        <p:txBody>
          <a:bodyPr wrap="square" lIns="91436" tIns="45717" rIns="91436" bIns="45717" rtlCol="0">
            <a:spAutoFit/>
          </a:bodyPr>
          <a:lstStyle/>
          <a:p>
            <a:pPr>
              <a:lnSpc>
                <a:spcPct val="130000"/>
              </a:lnSpc>
            </a:pP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 ca dao quả là…” -&gt; khẳng định vấn đề.</a:t>
            </a:r>
            <a:endParaRPr lang="zh-CN" altLang="en-US" sz="3200" dirty="0">
              <a:solidFill>
                <a:schemeClr val="tx1">
                  <a:lumMod val="50000"/>
                  <a:lumOff val="50000"/>
                </a:schemeClr>
              </a:solidFill>
              <a:latin typeface="Times New Roman" panose="02020603050405020304" pitchFamily="18" charset="0"/>
              <a:ea typeface="微软雅黑" pitchFamily="34" charset="-122"/>
              <a:cs typeface="Times New Roman" panose="02020603050405020304" pitchFamily="18" charset="0"/>
            </a:endParaRPr>
          </a:p>
        </p:txBody>
      </p:sp>
      <p:sp>
        <p:nvSpPr>
          <p:cNvPr id="18" name="标题 16">
            <a:extLst>
              <a:ext uri="{FF2B5EF4-FFF2-40B4-BE49-F238E27FC236}">
                <a16:creationId xmlns:a16="http://schemas.microsoft.com/office/drawing/2014/main" id="{EBF66890-DC71-6847-8310-25B9EFA7CE4C}"/>
              </a:ext>
            </a:extLst>
          </p:cNvPr>
          <p:cNvSpPr txBox="1">
            <a:spLocks/>
          </p:cNvSpPr>
          <p:nvPr/>
        </p:nvSpPr>
        <p:spPr>
          <a:xfrm>
            <a:off x="1278707" y="180486"/>
            <a:ext cx="10515600" cy="6324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r>
              <a:rPr lang="vi-VN" dirty="0">
                <a:latin typeface="Times New Roman" panose="02020603050405020304" pitchFamily="18" charset="0"/>
                <a:cs typeface="Times New Roman" panose="02020603050405020304" pitchFamily="18" charset="0"/>
              </a:rPr>
              <a:t>1. Vẻ đẹp của bài ca dao</a:t>
            </a:r>
            <a:endParaRPr lang="x-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2390591"/>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par>
                                    <p:cTn id="12" presetID="22" presetClass="entr" presetSubtype="8"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par>
                                    <p:cTn id="15" presetID="22" presetClass="entr" presetSubtype="8"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outVertical)">
                                          <p:cBhvr>
                                            <p:cTn id="21" dur="500"/>
                                            <p:tgtEl>
                                              <p:spTgt spid="3"/>
                                            </p:tgtEl>
                                          </p:cBhvr>
                                        </p:animEffect>
                                      </p:childTnLst>
                                    </p:cTn>
                                  </p:par>
                                </p:childTnLst>
                              </p:cTn>
                            </p:par>
                            <p:par>
                              <p:cTn id="22" fill="hold">
                                <p:stCondLst>
                                  <p:cond delay="1500"/>
                                </p:stCondLst>
                                <p:childTnLst>
                                  <p:par>
                                    <p:cTn id="23" presetID="2" presetClass="entr" presetSubtype="1" fill="hold" grpId="0" nodeType="afterEffect" p14:presetBounceEnd="50000">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14:bounceEnd="50000">
                                          <p:cBhvr additive="base">
                                            <p:cTn id="25" dur="500" fill="hold"/>
                                            <p:tgtEl>
                                              <p:spTgt spid="2"/>
                                            </p:tgtEl>
                                            <p:attrNameLst>
                                              <p:attrName>ppt_x</p:attrName>
                                            </p:attrNameLst>
                                          </p:cBhvr>
                                          <p:tavLst>
                                            <p:tav tm="0">
                                              <p:val>
                                                <p:strVal val="#ppt_x"/>
                                              </p:val>
                                            </p:tav>
                                            <p:tav tm="100000">
                                              <p:val>
                                                <p:strVal val="#ppt_x"/>
                                              </p:val>
                                            </p:tav>
                                          </p:tavLst>
                                        </p:anim>
                                        <p:anim calcmode="lin" valueType="num" p14:bounceEnd="50000">
                                          <p:cBhvr additive="base">
                                            <p:cTn id="26"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iterate type="lt">
                                        <p:tmPct val="30000"/>
                                      </p:iterate>
                                      <p:childTnLst>
                                        <p:set>
                                          <p:cBhvr>
                                            <p:cTn id="30" dur="1" fill="hold">
                                              <p:stCondLst>
                                                <p:cond delay="0"/>
                                              </p:stCondLst>
                                            </p:cTn>
                                            <p:tgtEl>
                                              <p:spTgt spid="8"/>
                                            </p:tgtEl>
                                            <p:attrNameLst>
                                              <p:attrName>style.visibility</p:attrName>
                                            </p:attrNameLst>
                                          </p:cBhvr>
                                          <p:to>
                                            <p:strVal val="visible"/>
                                          </p:to>
                                        </p:set>
                                        <p:animEffect transition="in" filter="wipe(left)">
                                          <p:cBhvr>
                                            <p:cTn id="31" dur="100"/>
                                            <p:tgtEl>
                                              <p:spTgt spid="8"/>
                                            </p:tgtEl>
                                          </p:cBhvr>
                                        </p:animEffect>
                                      </p:childTnLst>
                                    </p:cTn>
                                  </p:par>
                                  <p:par>
                                    <p:cTn id="32" presetID="36" presetClass="emph" presetSubtype="0" fill="hold" grpId="1" nodeType="withEffect">
                                      <p:stCondLst>
                                        <p:cond delay="0"/>
                                      </p:stCondLst>
                                      <p:iterate type="lt">
                                        <p:tmPct val="30000"/>
                                      </p:iterate>
                                      <p:childTnLst>
                                        <p:animScale>
                                          <p:cBhvr>
                                            <p:cTn id="33" dur="50" autoRev="1" fill="hold">
                                              <p:stCondLst>
                                                <p:cond delay="0"/>
                                              </p:stCondLst>
                                            </p:cTn>
                                            <p:tgtEl>
                                              <p:spTgt spid="8"/>
                                            </p:tgtEl>
                                          </p:cBhvr>
                                          <p:to x="80000" y="100000"/>
                                        </p:animScale>
                                        <p:anim by="(#ppt_w*0.10)" calcmode="lin" valueType="num">
                                          <p:cBhvr>
                                            <p:cTn id="34" dur="50" autoRev="1" fill="hold">
                                              <p:stCondLst>
                                                <p:cond delay="0"/>
                                              </p:stCondLst>
                                            </p:cTn>
                                            <p:tgtEl>
                                              <p:spTgt spid="8"/>
                                            </p:tgtEl>
                                            <p:attrNameLst>
                                              <p:attrName>ppt_x</p:attrName>
                                            </p:attrNameLst>
                                          </p:cBhvr>
                                        </p:anim>
                                        <p:anim by="(-#ppt_w*0.10)" calcmode="lin" valueType="num">
                                          <p:cBhvr>
                                            <p:cTn id="35" dur="50" autoRev="1" fill="hold">
                                              <p:stCondLst>
                                                <p:cond delay="0"/>
                                              </p:stCondLst>
                                            </p:cTn>
                                            <p:tgtEl>
                                              <p:spTgt spid="8"/>
                                            </p:tgtEl>
                                            <p:attrNameLst>
                                              <p:attrName>ppt_y</p:attrName>
                                            </p:attrNameLst>
                                          </p:cBhvr>
                                        </p:anim>
                                        <p:animRot by="-480000">
                                          <p:cBhvr>
                                            <p:cTn id="36" dur="50" autoRev="1" fill="hold">
                                              <p:stCondLst>
                                                <p:cond delay="0"/>
                                              </p:stCondLst>
                                            </p:cTn>
                                            <p:tgtEl>
                                              <p:spTgt spid="8"/>
                                            </p:tgtEl>
                                            <p:attrNameLst>
                                              <p:attrName>r</p:attrName>
                                            </p:attrNameLst>
                                          </p:cBhvr>
                                        </p:animRot>
                                      </p:childTnLst>
                                    </p:cTn>
                                  </p:par>
                                </p:childTnLst>
                              </p:cTn>
                            </p:par>
                          </p:childTnLst>
                        </p:cTn>
                      </p:par>
                      <p:par>
                        <p:cTn id="37" fill="hold">
                          <p:stCondLst>
                            <p:cond delay="indefinite"/>
                          </p:stCondLst>
                          <p:childTnLst>
                            <p:par>
                              <p:cTn id="38" fill="hold">
                                <p:stCondLst>
                                  <p:cond delay="0"/>
                                </p:stCondLst>
                                <p:childTnLst>
                                  <p:par>
                                    <p:cTn id="39" presetID="16" presetClass="entr" presetSubtype="37"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barn(outVertical)">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1" fill="hold" grpId="0" nodeType="clickEffect" p14:presetBounceEnd="50000">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14:bounceEnd="50000">
                                          <p:cBhvr additive="base">
                                            <p:cTn id="46" dur="500" fill="hold"/>
                                            <p:tgtEl>
                                              <p:spTgt spid="9"/>
                                            </p:tgtEl>
                                            <p:attrNameLst>
                                              <p:attrName>ppt_x</p:attrName>
                                            </p:attrNameLst>
                                          </p:cBhvr>
                                          <p:tavLst>
                                            <p:tav tm="0">
                                              <p:val>
                                                <p:strVal val="#ppt_x"/>
                                              </p:val>
                                            </p:tav>
                                            <p:tav tm="100000">
                                              <p:val>
                                                <p:strVal val="#ppt_x"/>
                                              </p:val>
                                            </p:tav>
                                          </p:tavLst>
                                        </p:anim>
                                        <p:anim calcmode="lin" valueType="num" p14:bounceEnd="50000">
                                          <p:cBhvr additive="base">
                                            <p:cTn id="47"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lt">
                                        <p:tmPct val="30000"/>
                                      </p:iterate>
                                      <p:childTnLst>
                                        <p:set>
                                          <p:cBhvr>
                                            <p:cTn id="51" dur="1" fill="hold">
                                              <p:stCondLst>
                                                <p:cond delay="0"/>
                                              </p:stCondLst>
                                            </p:cTn>
                                            <p:tgtEl>
                                              <p:spTgt spid="11"/>
                                            </p:tgtEl>
                                            <p:attrNameLst>
                                              <p:attrName>style.visibility</p:attrName>
                                            </p:attrNameLst>
                                          </p:cBhvr>
                                          <p:to>
                                            <p:strVal val="visible"/>
                                          </p:to>
                                        </p:set>
                                        <p:animEffect transition="in" filter="wipe(left)">
                                          <p:cBhvr>
                                            <p:cTn id="52" dur="100"/>
                                            <p:tgtEl>
                                              <p:spTgt spid="11"/>
                                            </p:tgtEl>
                                          </p:cBhvr>
                                        </p:animEffect>
                                      </p:childTnLst>
                                    </p:cTn>
                                  </p:par>
                                  <p:par>
                                    <p:cTn id="53" presetID="36" presetClass="emph" presetSubtype="0" fill="hold" grpId="1" nodeType="withEffect">
                                      <p:stCondLst>
                                        <p:cond delay="0"/>
                                      </p:stCondLst>
                                      <p:iterate type="lt">
                                        <p:tmPct val="30000"/>
                                      </p:iterate>
                                      <p:childTnLst>
                                        <p:animScale>
                                          <p:cBhvr>
                                            <p:cTn id="54" dur="50" autoRev="1" fill="hold">
                                              <p:stCondLst>
                                                <p:cond delay="0"/>
                                              </p:stCondLst>
                                            </p:cTn>
                                            <p:tgtEl>
                                              <p:spTgt spid="11"/>
                                            </p:tgtEl>
                                          </p:cBhvr>
                                          <p:to x="80000" y="100000"/>
                                        </p:animScale>
                                        <p:anim by="(#ppt_w*0.10)" calcmode="lin" valueType="num">
                                          <p:cBhvr>
                                            <p:cTn id="55" dur="50" autoRev="1" fill="hold">
                                              <p:stCondLst>
                                                <p:cond delay="0"/>
                                              </p:stCondLst>
                                            </p:cTn>
                                            <p:tgtEl>
                                              <p:spTgt spid="11"/>
                                            </p:tgtEl>
                                            <p:attrNameLst>
                                              <p:attrName>ppt_x</p:attrName>
                                            </p:attrNameLst>
                                          </p:cBhvr>
                                        </p:anim>
                                        <p:anim by="(-#ppt_w*0.10)" calcmode="lin" valueType="num">
                                          <p:cBhvr>
                                            <p:cTn id="56" dur="50" autoRev="1" fill="hold">
                                              <p:stCondLst>
                                                <p:cond delay="0"/>
                                              </p:stCondLst>
                                            </p:cTn>
                                            <p:tgtEl>
                                              <p:spTgt spid="11"/>
                                            </p:tgtEl>
                                            <p:attrNameLst>
                                              <p:attrName>ppt_y</p:attrName>
                                            </p:attrNameLst>
                                          </p:cBhvr>
                                        </p:anim>
                                        <p:animRot by="-480000">
                                          <p:cBhvr>
                                            <p:cTn id="57" dur="50" autoRev="1" fill="hold">
                                              <p:stCondLst>
                                                <p:cond delay="0"/>
                                              </p:stCondLst>
                                            </p:cTn>
                                            <p:tgtEl>
                                              <p:spTgt spid="11"/>
                                            </p:tgtEl>
                                            <p:attrNameLst>
                                              <p:attrName>r</p:attrName>
                                            </p:attrNameLst>
                                          </p:cBhvr>
                                        </p:animRot>
                                      </p:childTnLst>
                                    </p:cTn>
                                  </p:par>
                                </p:childTnLst>
                              </p:cTn>
                            </p:par>
                          </p:childTnLst>
                        </p:cTn>
                      </p:par>
                      <p:par>
                        <p:cTn id="58" fill="hold">
                          <p:stCondLst>
                            <p:cond delay="indefinite"/>
                          </p:stCondLst>
                          <p:childTnLst>
                            <p:par>
                              <p:cTn id="59" fill="hold">
                                <p:stCondLst>
                                  <p:cond delay="0"/>
                                </p:stCondLst>
                                <p:childTnLst>
                                  <p:par>
                                    <p:cTn id="60" presetID="16" presetClass="entr" presetSubtype="37"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barn(outVertical)">
                                          <p:cBhvr>
                                            <p:cTn id="62" dur="5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lt">
                                        <p:tmPct val="30000"/>
                                      </p:iterate>
                                      <p:childTnLst>
                                        <p:set>
                                          <p:cBhvr>
                                            <p:cTn id="66" dur="1" fill="hold">
                                              <p:stCondLst>
                                                <p:cond delay="0"/>
                                              </p:stCondLst>
                                            </p:cTn>
                                            <p:tgtEl>
                                              <p:spTgt spid="14"/>
                                            </p:tgtEl>
                                            <p:attrNameLst>
                                              <p:attrName>style.visibility</p:attrName>
                                            </p:attrNameLst>
                                          </p:cBhvr>
                                          <p:to>
                                            <p:strVal val="visible"/>
                                          </p:to>
                                        </p:set>
                                        <p:animEffect transition="in" filter="wipe(left)">
                                          <p:cBhvr>
                                            <p:cTn id="67" dur="100"/>
                                            <p:tgtEl>
                                              <p:spTgt spid="14"/>
                                            </p:tgtEl>
                                          </p:cBhvr>
                                        </p:animEffect>
                                      </p:childTnLst>
                                    </p:cTn>
                                  </p:par>
                                  <p:par>
                                    <p:cTn id="68" presetID="36" presetClass="emph" presetSubtype="0" fill="hold" grpId="1" nodeType="withEffect">
                                      <p:stCondLst>
                                        <p:cond delay="0"/>
                                      </p:stCondLst>
                                      <p:iterate type="lt">
                                        <p:tmPct val="30000"/>
                                      </p:iterate>
                                      <p:childTnLst>
                                        <p:animScale>
                                          <p:cBhvr>
                                            <p:cTn id="69" dur="50" autoRev="1" fill="hold">
                                              <p:stCondLst>
                                                <p:cond delay="0"/>
                                              </p:stCondLst>
                                            </p:cTn>
                                            <p:tgtEl>
                                              <p:spTgt spid="14"/>
                                            </p:tgtEl>
                                          </p:cBhvr>
                                          <p:to x="80000" y="100000"/>
                                        </p:animScale>
                                        <p:anim by="(#ppt_w*0.10)" calcmode="lin" valueType="num">
                                          <p:cBhvr>
                                            <p:cTn id="70" dur="50" autoRev="1" fill="hold">
                                              <p:stCondLst>
                                                <p:cond delay="0"/>
                                              </p:stCondLst>
                                            </p:cTn>
                                            <p:tgtEl>
                                              <p:spTgt spid="14"/>
                                            </p:tgtEl>
                                            <p:attrNameLst>
                                              <p:attrName>ppt_x</p:attrName>
                                            </p:attrNameLst>
                                          </p:cBhvr>
                                        </p:anim>
                                        <p:anim by="(-#ppt_w*0.10)" calcmode="lin" valueType="num">
                                          <p:cBhvr>
                                            <p:cTn id="71" dur="50" autoRev="1" fill="hold">
                                              <p:stCondLst>
                                                <p:cond delay="0"/>
                                              </p:stCondLst>
                                            </p:cTn>
                                            <p:tgtEl>
                                              <p:spTgt spid="14"/>
                                            </p:tgtEl>
                                            <p:attrNameLst>
                                              <p:attrName>ppt_y</p:attrName>
                                            </p:attrNameLst>
                                          </p:cBhvr>
                                        </p:anim>
                                        <p:animRot by="-480000">
                                          <p:cBhvr>
                                            <p:cTn id="72" dur="50" autoRev="1" fill="hold">
                                              <p:stCondLst>
                                                <p:cond delay="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8" grpId="0" animBg="1"/>
          <p:bldP spid="8" grpId="1" animBg="1"/>
          <p:bldP spid="9" grpId="0" animBg="1"/>
          <p:bldP spid="10" grpId="0" animBg="1"/>
          <p:bldP spid="11" grpId="0" animBg="1"/>
          <p:bldP spid="11" grpId="1" animBg="1"/>
          <p:bldP spid="13" grpId="0" animBg="1"/>
          <p:bldP spid="14" grpId="0" animBg="1"/>
          <p:bldP spid="14"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par>
                                    <p:cTn id="12" presetID="22" presetClass="entr" presetSubtype="8"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par>
                                    <p:cTn id="15" presetID="22" presetClass="entr" presetSubtype="8"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outVertical)">
                                          <p:cBhvr>
                                            <p:cTn id="21" dur="500"/>
                                            <p:tgtEl>
                                              <p:spTgt spid="3"/>
                                            </p:tgtEl>
                                          </p:cBhvr>
                                        </p:animEffect>
                                      </p:childTnLst>
                                    </p:cTn>
                                  </p:par>
                                </p:childTnLst>
                              </p:cTn>
                            </p:par>
                            <p:par>
                              <p:cTn id="22" fill="hold">
                                <p:stCondLst>
                                  <p:cond delay="1500"/>
                                </p:stCondLst>
                                <p:childTnLst>
                                  <p:par>
                                    <p:cTn id="23" presetID="2" presetClass="entr" presetSubtype="1"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iterate type="lt">
                                        <p:tmPct val="30000"/>
                                      </p:iterate>
                                      <p:childTnLst>
                                        <p:set>
                                          <p:cBhvr>
                                            <p:cTn id="30" dur="1" fill="hold">
                                              <p:stCondLst>
                                                <p:cond delay="0"/>
                                              </p:stCondLst>
                                            </p:cTn>
                                            <p:tgtEl>
                                              <p:spTgt spid="8"/>
                                            </p:tgtEl>
                                            <p:attrNameLst>
                                              <p:attrName>style.visibility</p:attrName>
                                            </p:attrNameLst>
                                          </p:cBhvr>
                                          <p:to>
                                            <p:strVal val="visible"/>
                                          </p:to>
                                        </p:set>
                                        <p:animEffect transition="in" filter="wipe(left)">
                                          <p:cBhvr>
                                            <p:cTn id="31" dur="100"/>
                                            <p:tgtEl>
                                              <p:spTgt spid="8"/>
                                            </p:tgtEl>
                                          </p:cBhvr>
                                        </p:animEffect>
                                      </p:childTnLst>
                                    </p:cTn>
                                  </p:par>
                                  <p:par>
                                    <p:cTn id="32" presetID="36" presetClass="emph" presetSubtype="0" fill="hold" grpId="1" nodeType="withEffect">
                                      <p:stCondLst>
                                        <p:cond delay="0"/>
                                      </p:stCondLst>
                                      <p:iterate type="lt">
                                        <p:tmPct val="30000"/>
                                      </p:iterate>
                                      <p:childTnLst>
                                        <p:animScale>
                                          <p:cBhvr>
                                            <p:cTn id="33" dur="50" autoRev="1" fill="hold">
                                              <p:stCondLst>
                                                <p:cond delay="0"/>
                                              </p:stCondLst>
                                            </p:cTn>
                                            <p:tgtEl>
                                              <p:spTgt spid="8"/>
                                            </p:tgtEl>
                                          </p:cBhvr>
                                          <p:to x="80000" y="100000"/>
                                        </p:animScale>
                                        <p:anim by="(#ppt_w*0.10)" calcmode="lin" valueType="num">
                                          <p:cBhvr>
                                            <p:cTn id="34" dur="50" autoRev="1" fill="hold">
                                              <p:stCondLst>
                                                <p:cond delay="0"/>
                                              </p:stCondLst>
                                            </p:cTn>
                                            <p:tgtEl>
                                              <p:spTgt spid="8"/>
                                            </p:tgtEl>
                                            <p:attrNameLst>
                                              <p:attrName>ppt_x</p:attrName>
                                            </p:attrNameLst>
                                          </p:cBhvr>
                                        </p:anim>
                                        <p:anim by="(-#ppt_w*0.10)" calcmode="lin" valueType="num">
                                          <p:cBhvr>
                                            <p:cTn id="35" dur="50" autoRev="1" fill="hold">
                                              <p:stCondLst>
                                                <p:cond delay="0"/>
                                              </p:stCondLst>
                                            </p:cTn>
                                            <p:tgtEl>
                                              <p:spTgt spid="8"/>
                                            </p:tgtEl>
                                            <p:attrNameLst>
                                              <p:attrName>ppt_y</p:attrName>
                                            </p:attrNameLst>
                                          </p:cBhvr>
                                        </p:anim>
                                        <p:animRot by="-480000">
                                          <p:cBhvr>
                                            <p:cTn id="36" dur="50" autoRev="1" fill="hold">
                                              <p:stCondLst>
                                                <p:cond delay="0"/>
                                              </p:stCondLst>
                                            </p:cTn>
                                            <p:tgtEl>
                                              <p:spTgt spid="8"/>
                                            </p:tgtEl>
                                            <p:attrNameLst>
                                              <p:attrName>r</p:attrName>
                                            </p:attrNameLst>
                                          </p:cBhvr>
                                        </p:animRot>
                                      </p:childTnLst>
                                    </p:cTn>
                                  </p:par>
                                </p:childTnLst>
                              </p:cTn>
                            </p:par>
                          </p:childTnLst>
                        </p:cTn>
                      </p:par>
                      <p:par>
                        <p:cTn id="37" fill="hold">
                          <p:stCondLst>
                            <p:cond delay="indefinite"/>
                          </p:stCondLst>
                          <p:childTnLst>
                            <p:par>
                              <p:cTn id="38" fill="hold">
                                <p:stCondLst>
                                  <p:cond delay="0"/>
                                </p:stCondLst>
                                <p:childTnLst>
                                  <p:par>
                                    <p:cTn id="39" presetID="16" presetClass="entr" presetSubtype="37"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barn(outVertical)">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1"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additive="base">
                                            <p:cTn id="46" dur="500" fill="hold"/>
                                            <p:tgtEl>
                                              <p:spTgt spid="9"/>
                                            </p:tgtEl>
                                            <p:attrNameLst>
                                              <p:attrName>ppt_x</p:attrName>
                                            </p:attrNameLst>
                                          </p:cBhvr>
                                          <p:tavLst>
                                            <p:tav tm="0">
                                              <p:val>
                                                <p:strVal val="#ppt_x"/>
                                              </p:val>
                                            </p:tav>
                                            <p:tav tm="100000">
                                              <p:val>
                                                <p:strVal val="#ppt_x"/>
                                              </p:val>
                                            </p:tav>
                                          </p:tavLst>
                                        </p:anim>
                                        <p:anim calcmode="lin" valueType="num">
                                          <p:cBhvr additive="base">
                                            <p:cTn id="47"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lt">
                                        <p:tmPct val="30000"/>
                                      </p:iterate>
                                      <p:childTnLst>
                                        <p:set>
                                          <p:cBhvr>
                                            <p:cTn id="51" dur="1" fill="hold">
                                              <p:stCondLst>
                                                <p:cond delay="0"/>
                                              </p:stCondLst>
                                            </p:cTn>
                                            <p:tgtEl>
                                              <p:spTgt spid="11"/>
                                            </p:tgtEl>
                                            <p:attrNameLst>
                                              <p:attrName>style.visibility</p:attrName>
                                            </p:attrNameLst>
                                          </p:cBhvr>
                                          <p:to>
                                            <p:strVal val="visible"/>
                                          </p:to>
                                        </p:set>
                                        <p:animEffect transition="in" filter="wipe(left)">
                                          <p:cBhvr>
                                            <p:cTn id="52" dur="100"/>
                                            <p:tgtEl>
                                              <p:spTgt spid="11"/>
                                            </p:tgtEl>
                                          </p:cBhvr>
                                        </p:animEffect>
                                      </p:childTnLst>
                                    </p:cTn>
                                  </p:par>
                                  <p:par>
                                    <p:cTn id="53" presetID="36" presetClass="emph" presetSubtype="0" fill="hold" grpId="1" nodeType="withEffect">
                                      <p:stCondLst>
                                        <p:cond delay="0"/>
                                      </p:stCondLst>
                                      <p:iterate type="lt">
                                        <p:tmPct val="30000"/>
                                      </p:iterate>
                                      <p:childTnLst>
                                        <p:animScale>
                                          <p:cBhvr>
                                            <p:cTn id="54" dur="50" autoRev="1" fill="hold">
                                              <p:stCondLst>
                                                <p:cond delay="0"/>
                                              </p:stCondLst>
                                            </p:cTn>
                                            <p:tgtEl>
                                              <p:spTgt spid="11"/>
                                            </p:tgtEl>
                                          </p:cBhvr>
                                          <p:to x="80000" y="100000"/>
                                        </p:animScale>
                                        <p:anim by="(#ppt_w*0.10)" calcmode="lin" valueType="num">
                                          <p:cBhvr>
                                            <p:cTn id="55" dur="50" autoRev="1" fill="hold">
                                              <p:stCondLst>
                                                <p:cond delay="0"/>
                                              </p:stCondLst>
                                            </p:cTn>
                                            <p:tgtEl>
                                              <p:spTgt spid="11"/>
                                            </p:tgtEl>
                                            <p:attrNameLst>
                                              <p:attrName>ppt_x</p:attrName>
                                            </p:attrNameLst>
                                          </p:cBhvr>
                                        </p:anim>
                                        <p:anim by="(-#ppt_w*0.10)" calcmode="lin" valueType="num">
                                          <p:cBhvr>
                                            <p:cTn id="56" dur="50" autoRev="1" fill="hold">
                                              <p:stCondLst>
                                                <p:cond delay="0"/>
                                              </p:stCondLst>
                                            </p:cTn>
                                            <p:tgtEl>
                                              <p:spTgt spid="11"/>
                                            </p:tgtEl>
                                            <p:attrNameLst>
                                              <p:attrName>ppt_y</p:attrName>
                                            </p:attrNameLst>
                                          </p:cBhvr>
                                        </p:anim>
                                        <p:animRot by="-480000">
                                          <p:cBhvr>
                                            <p:cTn id="57" dur="50" autoRev="1" fill="hold">
                                              <p:stCondLst>
                                                <p:cond delay="0"/>
                                              </p:stCondLst>
                                            </p:cTn>
                                            <p:tgtEl>
                                              <p:spTgt spid="11"/>
                                            </p:tgtEl>
                                            <p:attrNameLst>
                                              <p:attrName>r</p:attrName>
                                            </p:attrNameLst>
                                          </p:cBhvr>
                                        </p:animRot>
                                      </p:childTnLst>
                                    </p:cTn>
                                  </p:par>
                                </p:childTnLst>
                              </p:cTn>
                            </p:par>
                          </p:childTnLst>
                        </p:cTn>
                      </p:par>
                      <p:par>
                        <p:cTn id="58" fill="hold">
                          <p:stCondLst>
                            <p:cond delay="indefinite"/>
                          </p:stCondLst>
                          <p:childTnLst>
                            <p:par>
                              <p:cTn id="59" fill="hold">
                                <p:stCondLst>
                                  <p:cond delay="0"/>
                                </p:stCondLst>
                                <p:childTnLst>
                                  <p:par>
                                    <p:cTn id="60" presetID="16" presetClass="entr" presetSubtype="37"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barn(outVertical)">
                                          <p:cBhvr>
                                            <p:cTn id="62" dur="5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1"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additive="base">
                                            <p:cTn id="67" dur="500" fill="hold"/>
                                            <p:tgtEl>
                                              <p:spTgt spid="12"/>
                                            </p:tgtEl>
                                            <p:attrNameLst>
                                              <p:attrName>ppt_x</p:attrName>
                                            </p:attrNameLst>
                                          </p:cBhvr>
                                          <p:tavLst>
                                            <p:tav tm="0">
                                              <p:val>
                                                <p:strVal val="#ppt_x"/>
                                              </p:val>
                                            </p:tav>
                                            <p:tav tm="100000">
                                              <p:val>
                                                <p:strVal val="#ppt_x"/>
                                              </p:val>
                                            </p:tav>
                                          </p:tavLst>
                                        </p:anim>
                                        <p:anim calcmode="lin" valueType="num">
                                          <p:cBhvr additive="base">
                                            <p:cTn id="68"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iterate type="lt">
                                        <p:tmPct val="30000"/>
                                      </p:iterate>
                                      <p:childTnLst>
                                        <p:set>
                                          <p:cBhvr>
                                            <p:cTn id="72" dur="1" fill="hold">
                                              <p:stCondLst>
                                                <p:cond delay="0"/>
                                              </p:stCondLst>
                                            </p:cTn>
                                            <p:tgtEl>
                                              <p:spTgt spid="14"/>
                                            </p:tgtEl>
                                            <p:attrNameLst>
                                              <p:attrName>style.visibility</p:attrName>
                                            </p:attrNameLst>
                                          </p:cBhvr>
                                          <p:to>
                                            <p:strVal val="visible"/>
                                          </p:to>
                                        </p:set>
                                        <p:animEffect transition="in" filter="wipe(left)">
                                          <p:cBhvr>
                                            <p:cTn id="73" dur="100"/>
                                            <p:tgtEl>
                                              <p:spTgt spid="14"/>
                                            </p:tgtEl>
                                          </p:cBhvr>
                                        </p:animEffect>
                                      </p:childTnLst>
                                    </p:cTn>
                                  </p:par>
                                  <p:par>
                                    <p:cTn id="74" presetID="36" presetClass="emph" presetSubtype="0" fill="hold" grpId="1" nodeType="withEffect">
                                      <p:stCondLst>
                                        <p:cond delay="0"/>
                                      </p:stCondLst>
                                      <p:iterate type="lt">
                                        <p:tmPct val="30000"/>
                                      </p:iterate>
                                      <p:childTnLst>
                                        <p:animScale>
                                          <p:cBhvr>
                                            <p:cTn id="75" dur="50" autoRev="1" fill="hold">
                                              <p:stCondLst>
                                                <p:cond delay="0"/>
                                              </p:stCondLst>
                                            </p:cTn>
                                            <p:tgtEl>
                                              <p:spTgt spid="14"/>
                                            </p:tgtEl>
                                          </p:cBhvr>
                                          <p:to x="80000" y="100000"/>
                                        </p:animScale>
                                        <p:anim by="(#ppt_w*0.10)" calcmode="lin" valueType="num">
                                          <p:cBhvr>
                                            <p:cTn id="76" dur="50" autoRev="1" fill="hold">
                                              <p:stCondLst>
                                                <p:cond delay="0"/>
                                              </p:stCondLst>
                                            </p:cTn>
                                            <p:tgtEl>
                                              <p:spTgt spid="14"/>
                                            </p:tgtEl>
                                            <p:attrNameLst>
                                              <p:attrName>ppt_x</p:attrName>
                                            </p:attrNameLst>
                                          </p:cBhvr>
                                        </p:anim>
                                        <p:anim by="(-#ppt_w*0.10)" calcmode="lin" valueType="num">
                                          <p:cBhvr>
                                            <p:cTn id="77" dur="50" autoRev="1" fill="hold">
                                              <p:stCondLst>
                                                <p:cond delay="0"/>
                                              </p:stCondLst>
                                            </p:cTn>
                                            <p:tgtEl>
                                              <p:spTgt spid="14"/>
                                            </p:tgtEl>
                                            <p:attrNameLst>
                                              <p:attrName>ppt_y</p:attrName>
                                            </p:attrNameLst>
                                          </p:cBhvr>
                                        </p:anim>
                                        <p:animRot by="-480000">
                                          <p:cBhvr>
                                            <p:cTn id="78" dur="50" autoRev="1" fill="hold">
                                              <p:stCondLst>
                                                <p:cond delay="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8" grpId="0"/>
          <p:bldP spid="8" grpId="1"/>
          <p:bldP spid="9" grpId="0" animBg="1"/>
          <p:bldP spid="10" grpId="0" animBg="1"/>
          <p:bldP spid="11" grpId="0"/>
          <p:bldP spid="11" grpId="1"/>
          <p:bldP spid="12" grpId="0" animBg="1"/>
          <p:bldP spid="13" grpId="0" animBg="1"/>
          <p:bldP spid="14" grpId="0"/>
          <p:bldP spid="14" grpId="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34862" y="4357266"/>
            <a:ext cx="6263880" cy="134030"/>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endParaRPr lang="zh-CN" altLang="en-US" sz="2800">
              <a:latin typeface="Times New Roman" panose="02020603050405020304" pitchFamily="18" charset="0"/>
              <a:cs typeface="Times New Roman" panose="02020603050405020304" pitchFamily="18" charset="0"/>
            </a:endParaRPr>
          </a:p>
        </p:txBody>
      </p:sp>
      <p:sp>
        <p:nvSpPr>
          <p:cNvPr id="3" name="矩形 2"/>
          <p:cNvSpPr/>
          <p:nvPr/>
        </p:nvSpPr>
        <p:spPr>
          <a:xfrm>
            <a:off x="1958874" y="1991569"/>
            <a:ext cx="6263880" cy="134030"/>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endParaRPr lang="zh-CN" altLang="en-US" sz="2800">
              <a:latin typeface="Times New Roman" panose="02020603050405020304" pitchFamily="18" charset="0"/>
              <a:cs typeface="Times New Roman" panose="02020603050405020304" pitchFamily="18" charset="0"/>
            </a:endParaRPr>
          </a:p>
        </p:txBody>
      </p:sp>
      <p:sp>
        <p:nvSpPr>
          <p:cNvPr id="4" name="椭圆 64"/>
          <p:cNvSpPr>
            <a:spLocks noChangeArrowheads="1"/>
          </p:cNvSpPr>
          <p:nvPr/>
        </p:nvSpPr>
        <p:spPr bwMode="auto">
          <a:xfrm>
            <a:off x="446906" y="1661732"/>
            <a:ext cx="1658513" cy="1657616"/>
          </a:xfrm>
          <a:prstGeom prst="ellipse">
            <a:avLst/>
          </a:prstGeom>
          <a:solidFill>
            <a:schemeClr val="accent1"/>
          </a:solidFill>
          <a:ln w="190500" cap="sq" cmpd="sng">
            <a:solidFill>
              <a:schemeClr val="bg1">
                <a:lumMod val="65000"/>
              </a:schemeClr>
            </a:solidFill>
            <a:round/>
            <a:headEnd/>
            <a:tailEnd/>
          </a:ln>
        </p:spPr>
        <p:txBody>
          <a:bodyPr lIns="91436" tIns="45717" rIns="91436" bIns="45717" anchor="ctr"/>
          <a:lstStyle/>
          <a:p>
            <a:pPr algn="ctr"/>
            <a:r>
              <a:rPr lang="en-US" altLang="zh-CN" sz="2799" b="1" dirty="0">
                <a:solidFill>
                  <a:schemeClr val="bg1"/>
                </a:solidFill>
                <a:latin typeface="Times New Roman" panose="02020603050405020304" pitchFamily="18" charset="0"/>
                <a:ea typeface="微软雅黑" pitchFamily="34" charset="-122"/>
                <a:cs typeface="Times New Roman" panose="02020603050405020304" pitchFamily="18" charset="0"/>
                <a:sym typeface="宋体" panose="02010600030101010101" pitchFamily="2" charset="-122"/>
              </a:rPr>
              <a:t>NV1.</a:t>
            </a:r>
            <a:endParaRPr lang="zh-CN" altLang="zh-CN" sz="2799" b="1" dirty="0">
              <a:solidFill>
                <a:schemeClr val="bg1"/>
              </a:solidFill>
              <a:latin typeface="Times New Roman" panose="02020603050405020304" pitchFamily="18" charset="0"/>
              <a:ea typeface="微软雅黑" pitchFamily="34" charset="-122"/>
              <a:cs typeface="Times New Roman" panose="02020603050405020304" pitchFamily="18" charset="0"/>
              <a:sym typeface="宋体" panose="02010600030101010101" pitchFamily="2" charset="-122"/>
            </a:endParaRPr>
          </a:p>
        </p:txBody>
      </p:sp>
      <p:sp>
        <p:nvSpPr>
          <p:cNvPr id="5" name="TextBox 4"/>
          <p:cNvSpPr txBox="1"/>
          <p:nvPr/>
        </p:nvSpPr>
        <p:spPr>
          <a:xfrm>
            <a:off x="2423606" y="2157969"/>
            <a:ext cx="6375136" cy="1384988"/>
          </a:xfrm>
          <a:prstGeom prst="rect">
            <a:avLst/>
          </a:prstGeom>
          <a:noFill/>
        </p:spPr>
        <p:txBody>
          <a:bodyPr wrap="square" lIns="91436" tIns="45717" rIns="91436" bIns="45717" rtlCol="0">
            <a:spAutoFit/>
          </a:bodyPr>
          <a:lstStyle/>
          <a:p>
            <a:r>
              <a:rPr lang="vi-VN" sz="2800" dirty="0">
                <a:latin typeface="Times New Roman" panose="02020603050405020304" pitchFamily="18" charset="0"/>
                <a:cs typeface="Times New Roman" panose="02020603050405020304" pitchFamily="18" charset="0"/>
              </a:rPr>
              <a:t>1.Tác giả lần lượt trình bày ý kiến của mình về hai câu đầu và hai câu cuối của bài ca dao như thế nào?</a:t>
            </a:r>
            <a:endParaRPr lang="x-none" sz="2800" dirty="0">
              <a:latin typeface="Times New Roman" panose="02020603050405020304" pitchFamily="18" charset="0"/>
              <a:cs typeface="Times New Roman" panose="02020603050405020304" pitchFamily="18" charset="0"/>
            </a:endParaRPr>
          </a:p>
        </p:txBody>
      </p:sp>
      <p:sp>
        <p:nvSpPr>
          <p:cNvPr id="6" name="椭圆 64"/>
          <p:cNvSpPr>
            <a:spLocks noChangeArrowheads="1"/>
          </p:cNvSpPr>
          <p:nvPr/>
        </p:nvSpPr>
        <p:spPr bwMode="auto">
          <a:xfrm>
            <a:off x="8582749" y="3744424"/>
            <a:ext cx="1658513" cy="1657616"/>
          </a:xfrm>
          <a:prstGeom prst="ellipse">
            <a:avLst/>
          </a:prstGeom>
          <a:solidFill>
            <a:schemeClr val="accent2"/>
          </a:solidFill>
          <a:ln w="190500" cap="sq" cmpd="sng">
            <a:solidFill>
              <a:schemeClr val="bg1">
                <a:lumMod val="65000"/>
              </a:schemeClr>
            </a:solidFill>
            <a:round/>
            <a:headEnd/>
            <a:tailEnd/>
          </a:ln>
        </p:spPr>
        <p:txBody>
          <a:bodyPr lIns="91436" tIns="45717" rIns="91436" bIns="45717" anchor="ctr"/>
          <a:lstStyle/>
          <a:p>
            <a:pPr algn="ctr"/>
            <a:r>
              <a:rPr lang="en-US" altLang="zh-CN" sz="2799" b="1" dirty="0">
                <a:solidFill>
                  <a:schemeClr val="bg1"/>
                </a:solidFill>
                <a:latin typeface="Times New Roman" panose="02020603050405020304" pitchFamily="18" charset="0"/>
                <a:ea typeface="微软雅黑" pitchFamily="34" charset="-122"/>
                <a:cs typeface="Times New Roman" panose="02020603050405020304" pitchFamily="18" charset="0"/>
                <a:sym typeface="宋体" panose="02010600030101010101" pitchFamily="2" charset="-122"/>
              </a:rPr>
              <a:t>NV2.</a:t>
            </a:r>
            <a:endParaRPr lang="zh-CN" altLang="zh-CN" sz="2799" b="1" dirty="0">
              <a:solidFill>
                <a:schemeClr val="bg1"/>
              </a:solidFill>
              <a:latin typeface="Times New Roman" panose="02020603050405020304" pitchFamily="18" charset="0"/>
              <a:ea typeface="微软雅黑" pitchFamily="34" charset="-122"/>
              <a:cs typeface="Times New Roman" panose="02020603050405020304" pitchFamily="18" charset="0"/>
              <a:sym typeface="宋体" panose="02010600030101010101" pitchFamily="2" charset="-122"/>
            </a:endParaRPr>
          </a:p>
        </p:txBody>
      </p:sp>
      <p:sp>
        <p:nvSpPr>
          <p:cNvPr id="7" name="TextBox 6"/>
          <p:cNvSpPr txBox="1"/>
          <p:nvPr/>
        </p:nvSpPr>
        <p:spPr>
          <a:xfrm>
            <a:off x="2423606" y="4573236"/>
            <a:ext cx="5903887" cy="1384988"/>
          </a:xfrm>
          <a:prstGeom prst="rect">
            <a:avLst/>
          </a:prstGeom>
          <a:noFill/>
        </p:spPr>
        <p:txBody>
          <a:bodyPr wrap="square" lIns="91436" tIns="45717" rIns="91436" bIns="45717" rtlCol="0">
            <a:spAutoFit/>
          </a:bodyPr>
          <a:lstStyle/>
          <a:p>
            <a:r>
              <a:rPr lang="vi-VN" sz="2800" dirty="0">
                <a:latin typeface="Times New Roman" panose="02020603050405020304" pitchFamily="18" charset="0"/>
                <a:cs typeface="Times New Roman" panose="02020603050405020304" pitchFamily="18" charset="0"/>
              </a:rPr>
              <a:t>2. Nêu một số từ ngữ, cụm từ có tác dụng làm tăng tính thuyết phục cho ý kiến tác giả nêu ra. </a:t>
            </a:r>
            <a:endParaRPr lang="x-none" sz="2800" dirty="0">
              <a:latin typeface="Times New Roman" panose="02020603050405020304" pitchFamily="18" charset="0"/>
              <a:cs typeface="Times New Roman" panose="02020603050405020304" pitchFamily="18" charset="0"/>
            </a:endParaRPr>
          </a:p>
        </p:txBody>
      </p:sp>
      <p:sp>
        <p:nvSpPr>
          <p:cNvPr id="15" name="标题 14"/>
          <p:cNvSpPr>
            <a:spLocks noGrp="1"/>
          </p:cNvSpPr>
          <p:nvPr>
            <p:ph type="title"/>
          </p:nvPr>
        </p:nvSpPr>
        <p:spPr>
          <a:xfrm>
            <a:off x="1447595" y="583575"/>
            <a:ext cx="10515600" cy="632402"/>
          </a:xfrm>
        </p:spPr>
        <p:txBody>
          <a:bodyPr>
            <a:normAutofit/>
          </a:bodyPr>
          <a:lstStyle/>
          <a:p>
            <a:r>
              <a:rPr lang="vi-VN" dirty="0">
                <a:latin typeface="Times New Roman" panose="02020603050405020304" pitchFamily="18" charset="0"/>
                <a:cs typeface="Times New Roman" panose="02020603050405020304" pitchFamily="18" charset="0"/>
              </a:rPr>
              <a:t>2. </a:t>
            </a:r>
            <a:r>
              <a:rPr lang="nl-NL" dirty="0" err="1">
                <a:latin typeface="Times New Roman" panose="02020603050405020304" pitchFamily="18" charset="0"/>
                <a:cs typeface="Times New Roman" panose="02020603050405020304" pitchFamily="18" charset="0"/>
              </a:rPr>
              <a:t>Cảm</a:t>
            </a:r>
            <a:r>
              <a:rPr lang="nl-NL" dirty="0">
                <a:latin typeface="Times New Roman" panose="02020603050405020304" pitchFamily="18" charset="0"/>
                <a:cs typeface="Times New Roman" panose="02020603050405020304" pitchFamily="18" charset="0"/>
              </a:rPr>
              <a:t> </a:t>
            </a:r>
            <a:r>
              <a:rPr lang="nl-NL" dirty="0" err="1">
                <a:latin typeface="Times New Roman" panose="02020603050405020304" pitchFamily="18" charset="0"/>
                <a:cs typeface="Times New Roman" panose="02020603050405020304" pitchFamily="18" charset="0"/>
              </a:rPr>
              <a:t>nhận</a:t>
            </a:r>
            <a:r>
              <a:rPr lang="nl-NL" dirty="0">
                <a:latin typeface="Times New Roman" panose="02020603050405020304" pitchFamily="18" charset="0"/>
                <a:cs typeface="Times New Roman" panose="02020603050405020304" pitchFamily="18" charset="0"/>
              </a:rPr>
              <a:t>, </a:t>
            </a:r>
            <a:r>
              <a:rPr lang="nl-NL" dirty="0" err="1">
                <a:latin typeface="Times New Roman" panose="02020603050405020304" pitchFamily="18" charset="0"/>
                <a:cs typeface="Times New Roman" panose="02020603050405020304" pitchFamily="18" charset="0"/>
              </a:rPr>
              <a:t>đánh</a:t>
            </a:r>
            <a:r>
              <a:rPr lang="nl-NL" dirty="0">
                <a:latin typeface="Times New Roman" panose="02020603050405020304" pitchFamily="18" charset="0"/>
                <a:cs typeface="Times New Roman" panose="02020603050405020304" pitchFamily="18" charset="0"/>
              </a:rPr>
              <a:t> </a:t>
            </a:r>
            <a:r>
              <a:rPr lang="nl-NL" dirty="0" err="1">
                <a:latin typeface="Times New Roman" panose="02020603050405020304" pitchFamily="18" charset="0"/>
                <a:cs typeface="Times New Roman" panose="02020603050405020304" pitchFamily="18" charset="0"/>
              </a:rPr>
              <a:t>giá</a:t>
            </a:r>
            <a:r>
              <a:rPr lang="nl-NL" dirty="0">
                <a:latin typeface="Times New Roman" panose="02020603050405020304" pitchFamily="18" charset="0"/>
                <a:cs typeface="Times New Roman" panose="02020603050405020304" pitchFamily="18" charset="0"/>
              </a:rPr>
              <a:t> </a:t>
            </a:r>
            <a:r>
              <a:rPr lang="nl-NL" dirty="0" err="1">
                <a:latin typeface="Times New Roman" panose="02020603050405020304" pitchFamily="18" charset="0"/>
                <a:cs typeface="Times New Roman" panose="02020603050405020304" pitchFamily="18" charset="0"/>
              </a:rPr>
              <a:t>bài</a:t>
            </a:r>
            <a:r>
              <a:rPr lang="nl-NL" dirty="0">
                <a:latin typeface="Times New Roman" panose="02020603050405020304" pitchFamily="18" charset="0"/>
                <a:cs typeface="Times New Roman" panose="02020603050405020304" pitchFamily="18" charset="0"/>
              </a:rPr>
              <a:t> ca </a:t>
            </a:r>
            <a:r>
              <a:rPr lang="nl-NL" dirty="0" err="1">
                <a:latin typeface="Times New Roman" panose="02020603050405020304" pitchFamily="18" charset="0"/>
                <a:cs typeface="Times New Roman" panose="02020603050405020304" pitchFamily="18" charset="0"/>
              </a:rPr>
              <a:t>dao</a:t>
            </a:r>
            <a:r>
              <a:rPr lang="nl-NL" dirty="0">
                <a:latin typeface="Times New Roman" panose="02020603050405020304" pitchFamily="18" charset="0"/>
                <a:cs typeface="Times New Roman" panose="02020603050405020304" pitchFamily="18" charset="0"/>
              </a:rPr>
              <a:t> </a:t>
            </a:r>
            <a:endParaRPr lang="x-none" dirty="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EE4F01D0-5C00-B24F-A8ED-45351E3179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3056" y="415286"/>
            <a:ext cx="3460139" cy="2225170"/>
          </a:xfrm>
          <a:prstGeom prst="rect">
            <a:avLst/>
          </a:prstGeom>
        </p:spPr>
      </p:pic>
    </p:spTree>
    <p:extLst>
      <p:ext uri="{BB962C8B-B14F-4D97-AF65-F5344CB8AC3E}">
        <p14:creationId xmlns:p14="http://schemas.microsoft.com/office/powerpoint/2010/main" val="1119862583"/>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8" presetClass="emph" presetSubtype="0" fill="hold" grpId="1" nodeType="withEffect">
                                  <p:stCondLst>
                                    <p:cond delay="0"/>
                                  </p:stCondLst>
                                  <p:childTnLst>
                                    <p:animRot by="21600000">
                                      <p:cBhvr>
                                        <p:cTn id="10" dur="500" fill="hold"/>
                                        <p:tgtEl>
                                          <p:spTgt spid="4"/>
                                        </p:tgtEl>
                                        <p:attrNameLst>
                                          <p:attrName>r</p:attrName>
                                        </p:attrNameLst>
                                      </p:cBhvr>
                                    </p:animRo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par>
                          <p:cTn id="15" fill="hold">
                            <p:stCondLst>
                              <p:cond delay="1000"/>
                            </p:stCondLst>
                            <p:childTnLst>
                              <p:par>
                                <p:cTn id="16" presetID="22" presetClass="entr" presetSubtype="8" fill="hold" grpId="0" nodeType="afterEffect">
                                  <p:stCondLst>
                                    <p:cond delay="0"/>
                                  </p:stCondLst>
                                  <p:iterate type="lt">
                                    <p:tmPct val="30000"/>
                                  </p:iterate>
                                  <p:childTnLst>
                                    <p:set>
                                      <p:cBhvr>
                                        <p:cTn id="17" dur="1" fill="hold">
                                          <p:stCondLst>
                                            <p:cond delay="0"/>
                                          </p:stCondLst>
                                        </p:cTn>
                                        <p:tgtEl>
                                          <p:spTgt spid="5"/>
                                        </p:tgtEl>
                                        <p:attrNameLst>
                                          <p:attrName>style.visibility</p:attrName>
                                        </p:attrNameLst>
                                      </p:cBhvr>
                                      <p:to>
                                        <p:strVal val="visible"/>
                                      </p:to>
                                    </p:set>
                                    <p:animEffect transition="in" filter="wipe(left)">
                                      <p:cBhvr>
                                        <p:cTn id="18" dur="100"/>
                                        <p:tgtEl>
                                          <p:spTgt spid="5"/>
                                        </p:tgtEl>
                                      </p:cBhvr>
                                    </p:animEffect>
                                  </p:childTnLst>
                                </p:cTn>
                              </p:par>
                              <p:par>
                                <p:cTn id="19" presetID="36" presetClass="emph" presetSubtype="0" fill="hold" grpId="1" nodeType="withEffect">
                                  <p:stCondLst>
                                    <p:cond delay="0"/>
                                  </p:stCondLst>
                                  <p:iterate type="lt">
                                    <p:tmPct val="30000"/>
                                  </p:iterate>
                                  <p:childTnLst>
                                    <p:animScale>
                                      <p:cBhvr>
                                        <p:cTn id="20" dur="50" autoRev="1" fill="hold">
                                          <p:stCondLst>
                                            <p:cond delay="0"/>
                                          </p:stCondLst>
                                        </p:cTn>
                                        <p:tgtEl>
                                          <p:spTgt spid="5"/>
                                        </p:tgtEl>
                                      </p:cBhvr>
                                      <p:to x="80000" y="100000"/>
                                    </p:animScale>
                                    <p:anim by="(#ppt_w*0.10)" calcmode="lin" valueType="num">
                                      <p:cBhvr>
                                        <p:cTn id="21" dur="50" autoRev="1" fill="hold">
                                          <p:stCondLst>
                                            <p:cond delay="0"/>
                                          </p:stCondLst>
                                        </p:cTn>
                                        <p:tgtEl>
                                          <p:spTgt spid="5"/>
                                        </p:tgtEl>
                                        <p:attrNameLst>
                                          <p:attrName>ppt_x</p:attrName>
                                        </p:attrNameLst>
                                      </p:cBhvr>
                                    </p:anim>
                                    <p:anim by="(-#ppt_w*0.10)" calcmode="lin" valueType="num">
                                      <p:cBhvr>
                                        <p:cTn id="22" dur="50" autoRev="1" fill="hold">
                                          <p:stCondLst>
                                            <p:cond delay="0"/>
                                          </p:stCondLst>
                                        </p:cTn>
                                        <p:tgtEl>
                                          <p:spTgt spid="5"/>
                                        </p:tgtEl>
                                        <p:attrNameLst>
                                          <p:attrName>ppt_y</p:attrName>
                                        </p:attrNameLst>
                                      </p:cBhvr>
                                    </p:anim>
                                    <p:animRot by="-480000">
                                      <p:cBhvr>
                                        <p:cTn id="23" dur="50" autoRev="1" fill="hold">
                                          <p:stCondLst>
                                            <p:cond delay="0"/>
                                          </p:stCondLst>
                                        </p:cTn>
                                        <p:tgtEl>
                                          <p:spTgt spid="5"/>
                                        </p:tgtEl>
                                        <p:attrNameLst>
                                          <p:attrName>r</p:attrName>
                                        </p:attrNameLst>
                                      </p:cBhvr>
                                    </p:animRot>
                                  </p:childTnLst>
                                </p:cTn>
                              </p:par>
                            </p:childTnLst>
                          </p:cTn>
                        </p:par>
                        <p:par>
                          <p:cTn id="24" fill="hold">
                            <p:stCondLst>
                              <p:cond delay="3440"/>
                            </p:stCondLst>
                            <p:childTnLst>
                              <p:par>
                                <p:cTn id="25" presetID="2" presetClass="entr" presetSubtype="2"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1+#ppt_w/2"/>
                                          </p:val>
                                        </p:tav>
                                        <p:tav tm="100000">
                                          <p:val>
                                            <p:strVal val="#ppt_x"/>
                                          </p:val>
                                        </p:tav>
                                      </p:tavLst>
                                    </p:anim>
                                    <p:anim calcmode="lin" valueType="num">
                                      <p:cBhvr additive="base">
                                        <p:cTn id="28" dur="500" fill="hold"/>
                                        <p:tgtEl>
                                          <p:spTgt spid="6"/>
                                        </p:tgtEl>
                                        <p:attrNameLst>
                                          <p:attrName>ppt_y</p:attrName>
                                        </p:attrNameLst>
                                      </p:cBhvr>
                                      <p:tavLst>
                                        <p:tav tm="0">
                                          <p:val>
                                            <p:strVal val="#ppt_y"/>
                                          </p:val>
                                        </p:tav>
                                        <p:tav tm="100000">
                                          <p:val>
                                            <p:strVal val="#ppt_y"/>
                                          </p:val>
                                        </p:tav>
                                      </p:tavLst>
                                    </p:anim>
                                  </p:childTnLst>
                                </p:cTn>
                              </p:par>
                              <p:par>
                                <p:cTn id="29" presetID="8" presetClass="emph" presetSubtype="0" fill="hold" grpId="1" nodeType="withEffect">
                                  <p:stCondLst>
                                    <p:cond delay="0"/>
                                  </p:stCondLst>
                                  <p:childTnLst>
                                    <p:animRot by="-21600000">
                                      <p:cBhvr>
                                        <p:cTn id="30" dur="500" fill="hold"/>
                                        <p:tgtEl>
                                          <p:spTgt spid="6"/>
                                        </p:tgtEl>
                                        <p:attrNameLst>
                                          <p:attrName>r</p:attrName>
                                        </p:attrNameLst>
                                      </p:cBhvr>
                                    </p:animRot>
                                  </p:childTnLst>
                                </p:cTn>
                              </p:par>
                            </p:childTnLst>
                          </p:cTn>
                        </p:par>
                        <p:par>
                          <p:cTn id="31" fill="hold">
                            <p:stCondLst>
                              <p:cond delay="3940"/>
                            </p:stCondLst>
                            <p:childTnLst>
                              <p:par>
                                <p:cTn id="32" presetID="22" presetClass="entr" presetSubtype="2" fill="hold" grpId="0"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right)">
                                      <p:cBhvr>
                                        <p:cTn id="34" dur="500"/>
                                        <p:tgtEl>
                                          <p:spTgt spid="2"/>
                                        </p:tgtEl>
                                      </p:cBhvr>
                                    </p:animEffect>
                                  </p:childTnLst>
                                </p:cTn>
                              </p:par>
                            </p:childTnLst>
                          </p:cTn>
                        </p:par>
                        <p:par>
                          <p:cTn id="35" fill="hold">
                            <p:stCondLst>
                              <p:cond delay="444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7"/>
                                        </p:tgtEl>
                                        <p:attrNameLst>
                                          <p:attrName>style.visibility</p:attrName>
                                        </p:attrNameLst>
                                      </p:cBhvr>
                                      <p:to>
                                        <p:strVal val="visible"/>
                                      </p:to>
                                    </p:set>
                                    <p:animEffect transition="in" filter="wipe(left)">
                                      <p:cBhvr>
                                        <p:cTn id="38" dur="100"/>
                                        <p:tgtEl>
                                          <p:spTgt spid="7"/>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7"/>
                                        </p:tgtEl>
                                      </p:cBhvr>
                                      <p:to x="80000" y="100000"/>
                                    </p:animScale>
                                    <p:anim by="(#ppt_w*0.10)" calcmode="lin" valueType="num">
                                      <p:cBhvr>
                                        <p:cTn id="41" dur="50" autoRev="1" fill="hold">
                                          <p:stCondLst>
                                            <p:cond delay="0"/>
                                          </p:stCondLst>
                                        </p:cTn>
                                        <p:tgtEl>
                                          <p:spTgt spid="7"/>
                                        </p:tgtEl>
                                        <p:attrNameLst>
                                          <p:attrName>ppt_x</p:attrName>
                                        </p:attrNameLst>
                                      </p:cBhvr>
                                    </p:anim>
                                    <p:anim by="(-#ppt_w*0.10)" calcmode="lin" valueType="num">
                                      <p:cBhvr>
                                        <p:cTn id="42" dur="50" autoRev="1" fill="hold">
                                          <p:stCondLst>
                                            <p:cond delay="0"/>
                                          </p:stCondLst>
                                        </p:cTn>
                                        <p:tgtEl>
                                          <p:spTgt spid="7"/>
                                        </p:tgtEl>
                                        <p:attrNameLst>
                                          <p:attrName>ppt_y</p:attrName>
                                        </p:attrNameLst>
                                      </p:cBhvr>
                                    </p:anim>
                                    <p:animRot by="-480000">
                                      <p:cBhvr>
                                        <p:cTn id="43" dur="50" autoRev="1"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4" grpId="1" animBg="1"/>
      <p:bldP spid="5" grpId="0"/>
      <p:bldP spid="5" grpId="1"/>
      <p:bldP spid="6" grpId="0" animBg="1"/>
      <p:bldP spid="6" grpId="1" animBg="1"/>
      <p:bldP spid="7" grpId="0"/>
      <p:bldP spid="7" grpId="1"/>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69f7ee484368fd4d0791515d6212e3c7957fb"/>
  <p:tag name="ISPRING_PRESENTATION_TITLE" val="创意儿童教育培训动态PPT说课模板"/>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自定义 1685">
      <a:dk1>
        <a:sysClr val="windowText" lastClr="000000"/>
      </a:dk1>
      <a:lt1>
        <a:sysClr val="window" lastClr="FFFFFF"/>
      </a:lt1>
      <a:dk2>
        <a:srgbClr val="07443C"/>
      </a:dk2>
      <a:lt2>
        <a:srgbClr val="CA520A"/>
      </a:lt2>
      <a:accent1>
        <a:srgbClr val="CA520A"/>
      </a:accent1>
      <a:accent2>
        <a:srgbClr val="07443C"/>
      </a:accent2>
      <a:accent3>
        <a:srgbClr val="CA520A"/>
      </a:accent3>
      <a:accent4>
        <a:srgbClr val="07443C"/>
      </a:accent4>
      <a:accent5>
        <a:srgbClr val="CA520A"/>
      </a:accent5>
      <a:accent6>
        <a:srgbClr val="07443C"/>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508</TotalTime>
  <Words>911</Words>
  <Application>Microsoft Office PowerPoint</Application>
  <PresentationFormat>Widescreen</PresentationFormat>
  <Paragraphs>98</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MS PGothic</vt:lpstr>
      <vt:lpstr>Arial</vt:lpstr>
      <vt:lpstr>Arial Black</vt:lpstr>
      <vt:lpstr>Calibri</vt:lpstr>
      <vt:lpstr>Times New Roman</vt:lpstr>
      <vt:lpstr>Office 主题</vt:lpstr>
      <vt:lpstr>PowerPoint Presentation</vt:lpstr>
      <vt:lpstr>PowerPoint Presentation</vt:lpstr>
      <vt:lpstr>PowerPoint Presentation</vt:lpstr>
      <vt:lpstr>1. TÁC GIẢ</vt:lpstr>
      <vt:lpstr>2. VĂN BẢN</vt:lpstr>
      <vt:lpstr>PowerPoint Presentation</vt:lpstr>
      <vt:lpstr>THẢO LUẬN NHÓM</vt:lpstr>
      <vt:lpstr>PowerPoint Presentation</vt:lpstr>
      <vt:lpstr>2. Cảm nhận, đánh giá bài ca dao </vt:lpstr>
      <vt:lpstr>a. Hai câu đầu</vt:lpstr>
      <vt:lpstr>b. Hai câu cuối</vt:lpstr>
      <vt:lpstr>III. TỔNG KẾT</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创意儿童教育培训动态PPT说课模板</dc:title>
  <dc:creator>1</dc:creator>
  <cp:lastModifiedBy>Dương Ánh</cp:lastModifiedBy>
  <cp:revision>39</cp:revision>
  <dcterms:created xsi:type="dcterms:W3CDTF">2015-05-05T08:02:14Z</dcterms:created>
  <dcterms:modified xsi:type="dcterms:W3CDTF">2025-01-08T09:42:00Z</dcterms:modified>
</cp:coreProperties>
</file>