
<file path=[Content_Types].xml><?xml version="1.0" encoding="utf-8"?>
<Types xmlns="http://schemas.openxmlformats.org/package/2006/content-types">
  <Default Extension="jpeg" ContentType="image/jpeg"/>
  <Default Extension="mp3" ContentType="audio/mpeg"/>
  <Default Extension="png" ContentType="image/png"/>
  <Default Extension="rels" ContentType="application/vnd.openxmlformats-package.relationships+xml"/>
  <Default Extension="tiff" ContentType="image/tiff"/>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21"/>
  </p:notesMasterIdLst>
  <p:sldIdLst>
    <p:sldId id="271" r:id="rId2"/>
    <p:sldId id="256" r:id="rId3"/>
    <p:sldId id="302" r:id="rId4"/>
    <p:sldId id="279" r:id="rId5"/>
    <p:sldId id="376" r:id="rId6"/>
    <p:sldId id="316" r:id="rId7"/>
    <p:sldId id="371" r:id="rId8"/>
    <p:sldId id="377" r:id="rId9"/>
    <p:sldId id="379" r:id="rId10"/>
    <p:sldId id="380" r:id="rId11"/>
    <p:sldId id="381" r:id="rId12"/>
    <p:sldId id="373" r:id="rId13"/>
    <p:sldId id="362" r:id="rId14"/>
    <p:sldId id="374" r:id="rId15"/>
    <p:sldId id="375" r:id="rId16"/>
    <p:sldId id="378" r:id="rId17"/>
    <p:sldId id="314" r:id="rId18"/>
    <p:sldId id="330" r:id="rId19"/>
    <p:sldId id="350" r:id="rId2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26648"/>
    <a:srgbClr val="6D9FB1"/>
    <a:srgbClr val="F7931D"/>
    <a:srgbClr val="FBC864"/>
    <a:srgbClr val="F8B417"/>
    <a:srgbClr val="FEE3AF"/>
    <a:srgbClr val="77ADC0"/>
    <a:srgbClr val="0087B2"/>
    <a:srgbClr val="F16649"/>
    <a:srgbClr val="0070C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8A107856-5554-42FB-B03E-39F5DBC370BA}" styleName="Medium Style 4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 styleId="{1E171933-4619-4E11-9A3F-F7608DF75F80}" styleName="Medium Style 1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a:noFill/>
            </a:ln>
          </a:insideV>
        </a:tcBdr>
        <a:fill>
          <a:solidFill>
            <a:schemeClr val="lt1"/>
          </a:solidFill>
        </a:fill>
      </a:tcStyle>
    </a:wholeTbl>
    <a:band1H>
      <a:tcStyle>
        <a:tcBdr/>
        <a:fill>
          <a:solidFill>
            <a:schemeClr val="accent4">
              <a:tint val="20000"/>
            </a:schemeClr>
          </a:solidFill>
        </a:fill>
      </a:tcStyle>
    </a:band1H>
    <a:band1V>
      <a:tcStyle>
        <a:tcBdr/>
        <a:fill>
          <a:solidFill>
            <a:schemeClr val="accent4">
              <a:tint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solidFill>
            <a:schemeClr val="lt1"/>
          </a:solidFill>
        </a:fill>
      </a:tcStyle>
    </a:lastRow>
    <a:firstRow>
      <a:tcTxStyle b="on">
        <a:fontRef idx="minor">
          <a:scrgbClr r="0" g="0" b="0"/>
        </a:fontRef>
        <a:schemeClr val="lt1"/>
      </a:tcTxStyle>
      <a:tcStyle>
        <a:tcBdr/>
        <a:fill>
          <a:solidFill>
            <a:schemeClr val="accent4"/>
          </a:solidFill>
        </a:fill>
      </a:tcStyle>
    </a:firstRow>
  </a:tblStyle>
  <a:tblStyle styleId="{FABFCF23-3B69-468F-B69F-88F6DE6A72F2}" styleName="Medium Style 1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17292A2E-F333-43FB-9621-5CBBE7FDCDCB}" styleName="Light Style 2 - Accent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4774" autoAdjust="0"/>
    <p:restoredTop sz="94684"/>
  </p:normalViewPr>
  <p:slideViewPr>
    <p:cSldViewPr snapToGrid="0" showGuides="1">
      <p:cViewPr varScale="1">
        <p:scale>
          <a:sx n="55" d="100"/>
          <a:sy n="55" d="100"/>
        </p:scale>
        <p:origin x="724" y="36"/>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0280945-BB74-47ED-919A-9C361166EB61}" type="datetimeFigureOut">
              <a:rPr lang="en-US" smtClean="0"/>
              <a:t>3/6/2024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B62FB90-C021-40C3-ACC1-60A35BBA1602}" type="slidenum">
              <a:rPr lang="en-US" smtClean="0"/>
              <a:t>‹#›</a:t>
            </a:fld>
            <a:endParaRPr lang="en-US"/>
          </a:p>
        </p:txBody>
      </p:sp>
    </p:spTree>
    <p:extLst>
      <p:ext uri="{BB962C8B-B14F-4D97-AF65-F5344CB8AC3E}">
        <p14:creationId xmlns:p14="http://schemas.microsoft.com/office/powerpoint/2010/main" val="89485446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1B62FB90-C021-40C3-ACC1-60A35BBA1602}" type="slidenum">
              <a:rPr lang="en-US" smtClean="0"/>
              <a:t>1</a:t>
            </a:fld>
            <a:endParaRPr lang="en-US"/>
          </a:p>
        </p:txBody>
      </p:sp>
    </p:spTree>
    <p:extLst>
      <p:ext uri="{BB962C8B-B14F-4D97-AF65-F5344CB8AC3E}">
        <p14:creationId xmlns:p14="http://schemas.microsoft.com/office/powerpoint/2010/main" val="367271126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B62FB90-C021-40C3-ACC1-60A35BBA1602}" type="slidenum">
              <a:rPr lang="en-US" smtClean="0"/>
              <a:t>14</a:t>
            </a:fld>
            <a:endParaRPr lang="en-US"/>
          </a:p>
        </p:txBody>
      </p:sp>
    </p:spTree>
    <p:extLst>
      <p:ext uri="{BB962C8B-B14F-4D97-AF65-F5344CB8AC3E}">
        <p14:creationId xmlns:p14="http://schemas.microsoft.com/office/powerpoint/2010/main" val="395354049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B62FB90-C021-40C3-ACC1-60A35BBA1602}" type="slidenum">
              <a:rPr lang="en-US" smtClean="0"/>
              <a:t>15</a:t>
            </a:fld>
            <a:endParaRPr lang="en-US"/>
          </a:p>
        </p:txBody>
      </p:sp>
    </p:spTree>
    <p:extLst>
      <p:ext uri="{BB962C8B-B14F-4D97-AF65-F5344CB8AC3E}">
        <p14:creationId xmlns:p14="http://schemas.microsoft.com/office/powerpoint/2010/main" val="179256515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B62FB90-C021-40C3-ACC1-60A35BBA1602}" type="slidenum">
              <a:rPr lang="en-US" smtClean="0"/>
              <a:t>17</a:t>
            </a:fld>
            <a:endParaRPr lang="en-US"/>
          </a:p>
        </p:txBody>
      </p:sp>
    </p:spTree>
    <p:extLst>
      <p:ext uri="{BB962C8B-B14F-4D97-AF65-F5344CB8AC3E}">
        <p14:creationId xmlns:p14="http://schemas.microsoft.com/office/powerpoint/2010/main" val="315749422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B62FB90-C021-40C3-ACC1-60A35BBA1602}" type="slidenum">
              <a:rPr lang="en-US" smtClean="0"/>
              <a:t>18</a:t>
            </a:fld>
            <a:endParaRPr lang="en-US"/>
          </a:p>
        </p:txBody>
      </p:sp>
    </p:spTree>
    <p:extLst>
      <p:ext uri="{BB962C8B-B14F-4D97-AF65-F5344CB8AC3E}">
        <p14:creationId xmlns:p14="http://schemas.microsoft.com/office/powerpoint/2010/main" val="52039987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B62FB90-C021-40C3-ACC1-60A35BBA1602}" type="slidenum">
              <a:rPr lang="en-US" smtClean="0"/>
              <a:t>4</a:t>
            </a:fld>
            <a:endParaRPr lang="en-US"/>
          </a:p>
        </p:txBody>
      </p:sp>
    </p:spTree>
    <p:extLst>
      <p:ext uri="{BB962C8B-B14F-4D97-AF65-F5344CB8AC3E}">
        <p14:creationId xmlns:p14="http://schemas.microsoft.com/office/powerpoint/2010/main" val="6862239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B62FB90-C021-40C3-ACC1-60A35BBA1602}" type="slidenum">
              <a:rPr lang="en-US" smtClean="0"/>
              <a:t>6</a:t>
            </a:fld>
            <a:endParaRPr lang="en-US"/>
          </a:p>
        </p:txBody>
      </p:sp>
    </p:spTree>
    <p:extLst>
      <p:ext uri="{BB962C8B-B14F-4D97-AF65-F5344CB8AC3E}">
        <p14:creationId xmlns:p14="http://schemas.microsoft.com/office/powerpoint/2010/main" val="69011485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B62FB90-C021-40C3-ACC1-60A35BBA1602}" type="slidenum">
              <a:rPr lang="en-US" smtClean="0"/>
              <a:t>7</a:t>
            </a:fld>
            <a:endParaRPr lang="en-US"/>
          </a:p>
        </p:txBody>
      </p:sp>
    </p:spTree>
    <p:extLst>
      <p:ext uri="{BB962C8B-B14F-4D97-AF65-F5344CB8AC3E}">
        <p14:creationId xmlns:p14="http://schemas.microsoft.com/office/powerpoint/2010/main" val="39802000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D72F80D-C22F-5696-F612-092A0DCE9D6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2554C43-E7D4-6EBA-1365-C5EB5EA9D070}"/>
              </a:ext>
            </a:extLst>
          </p:cNvPr>
          <p:cNvSpPr>
            <a:spLocks noGrp="1" noRot="1" noChangeAspect="1"/>
          </p:cNvSpPr>
          <p:nvPr>
            <p:ph type="sldImg"/>
          </p:nvPr>
        </p:nvSpPr>
        <p:spPr>
          <a:xfrm>
            <a:off x="685800" y="1143000"/>
            <a:ext cx="5486400" cy="3086100"/>
          </a:xfrm>
        </p:spPr>
      </p:sp>
      <p:sp>
        <p:nvSpPr>
          <p:cNvPr id="3" name="Notes Placeholder 2">
            <a:extLst>
              <a:ext uri="{FF2B5EF4-FFF2-40B4-BE49-F238E27FC236}">
                <a16:creationId xmlns:a16="http://schemas.microsoft.com/office/drawing/2014/main" id="{53B06CB7-4D0D-E4B7-12AA-5142ADA8E165}"/>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4E71F36C-3006-C830-4E8B-947183EC3E29}"/>
              </a:ext>
            </a:extLst>
          </p:cNvPr>
          <p:cNvSpPr>
            <a:spLocks noGrp="1"/>
          </p:cNvSpPr>
          <p:nvPr>
            <p:ph type="sldNum" sz="quarter" idx="5"/>
          </p:nvPr>
        </p:nvSpPr>
        <p:spPr/>
        <p:txBody>
          <a:bodyPr/>
          <a:lstStyle/>
          <a:p>
            <a:fld id="{1B62FB90-C021-40C3-ACC1-60A35BBA1602}" type="slidenum">
              <a:rPr lang="en-US" smtClean="0"/>
              <a:t>9</a:t>
            </a:fld>
            <a:endParaRPr lang="en-US"/>
          </a:p>
        </p:txBody>
      </p:sp>
    </p:spTree>
    <p:extLst>
      <p:ext uri="{BB962C8B-B14F-4D97-AF65-F5344CB8AC3E}">
        <p14:creationId xmlns:p14="http://schemas.microsoft.com/office/powerpoint/2010/main" val="354003945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CBFA4DE-0011-1C72-9D69-4A112AFC0CC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322FA5E-BB8B-DCAB-D4E6-D57F8D7D0CFB}"/>
              </a:ext>
            </a:extLst>
          </p:cNvPr>
          <p:cNvSpPr>
            <a:spLocks noGrp="1" noRot="1" noChangeAspect="1"/>
          </p:cNvSpPr>
          <p:nvPr>
            <p:ph type="sldImg"/>
          </p:nvPr>
        </p:nvSpPr>
        <p:spPr>
          <a:xfrm>
            <a:off x="685800" y="1143000"/>
            <a:ext cx="5486400" cy="3086100"/>
          </a:xfrm>
        </p:spPr>
      </p:sp>
      <p:sp>
        <p:nvSpPr>
          <p:cNvPr id="3" name="Notes Placeholder 2">
            <a:extLst>
              <a:ext uri="{FF2B5EF4-FFF2-40B4-BE49-F238E27FC236}">
                <a16:creationId xmlns:a16="http://schemas.microsoft.com/office/drawing/2014/main" id="{A1838770-E64A-D477-1710-0F0DBA9980FC}"/>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D81EFF5B-E9EA-81D4-C691-FA9BCADE84F5}"/>
              </a:ext>
            </a:extLst>
          </p:cNvPr>
          <p:cNvSpPr>
            <a:spLocks noGrp="1"/>
          </p:cNvSpPr>
          <p:nvPr>
            <p:ph type="sldNum" sz="quarter" idx="5"/>
          </p:nvPr>
        </p:nvSpPr>
        <p:spPr/>
        <p:txBody>
          <a:bodyPr/>
          <a:lstStyle/>
          <a:p>
            <a:fld id="{1B62FB90-C021-40C3-ACC1-60A35BBA1602}" type="slidenum">
              <a:rPr lang="en-US" smtClean="0"/>
              <a:t>10</a:t>
            </a:fld>
            <a:endParaRPr lang="en-US"/>
          </a:p>
        </p:txBody>
      </p:sp>
    </p:spTree>
    <p:extLst>
      <p:ext uri="{BB962C8B-B14F-4D97-AF65-F5344CB8AC3E}">
        <p14:creationId xmlns:p14="http://schemas.microsoft.com/office/powerpoint/2010/main" val="50628573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A463371-6A6A-87E3-C797-C5990820656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DA11031-E27D-5C8F-481C-651074C21A40}"/>
              </a:ext>
            </a:extLst>
          </p:cNvPr>
          <p:cNvSpPr>
            <a:spLocks noGrp="1" noRot="1" noChangeAspect="1"/>
          </p:cNvSpPr>
          <p:nvPr>
            <p:ph type="sldImg"/>
          </p:nvPr>
        </p:nvSpPr>
        <p:spPr>
          <a:xfrm>
            <a:off x="685800" y="1143000"/>
            <a:ext cx="5486400" cy="3086100"/>
          </a:xfrm>
        </p:spPr>
      </p:sp>
      <p:sp>
        <p:nvSpPr>
          <p:cNvPr id="3" name="Notes Placeholder 2">
            <a:extLst>
              <a:ext uri="{FF2B5EF4-FFF2-40B4-BE49-F238E27FC236}">
                <a16:creationId xmlns:a16="http://schemas.microsoft.com/office/drawing/2014/main" id="{B6554A35-D8CF-DA9C-1DB1-CD63A16D764C}"/>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89D54403-B8D6-F247-6FE3-BB68F883ED6E}"/>
              </a:ext>
            </a:extLst>
          </p:cNvPr>
          <p:cNvSpPr>
            <a:spLocks noGrp="1"/>
          </p:cNvSpPr>
          <p:nvPr>
            <p:ph type="sldNum" sz="quarter" idx="5"/>
          </p:nvPr>
        </p:nvSpPr>
        <p:spPr/>
        <p:txBody>
          <a:bodyPr/>
          <a:lstStyle/>
          <a:p>
            <a:fld id="{1B62FB90-C021-40C3-ACC1-60A35BBA1602}" type="slidenum">
              <a:rPr lang="en-US" smtClean="0"/>
              <a:t>11</a:t>
            </a:fld>
            <a:endParaRPr lang="en-US"/>
          </a:p>
        </p:txBody>
      </p:sp>
    </p:spTree>
    <p:extLst>
      <p:ext uri="{BB962C8B-B14F-4D97-AF65-F5344CB8AC3E}">
        <p14:creationId xmlns:p14="http://schemas.microsoft.com/office/powerpoint/2010/main" val="296400364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B62FB90-C021-40C3-ACC1-60A35BBA1602}" type="slidenum">
              <a:rPr lang="en-US" smtClean="0"/>
              <a:t>12</a:t>
            </a:fld>
            <a:endParaRPr lang="en-US"/>
          </a:p>
        </p:txBody>
      </p:sp>
    </p:spTree>
    <p:extLst>
      <p:ext uri="{BB962C8B-B14F-4D97-AF65-F5344CB8AC3E}">
        <p14:creationId xmlns:p14="http://schemas.microsoft.com/office/powerpoint/2010/main" val="209588486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B62FB90-C021-40C3-ACC1-60A35BBA1602}" type="slidenum">
              <a:rPr lang="en-US" smtClean="0"/>
              <a:t>13</a:t>
            </a:fld>
            <a:endParaRPr lang="en-US"/>
          </a:p>
        </p:txBody>
      </p:sp>
    </p:spTree>
    <p:extLst>
      <p:ext uri="{BB962C8B-B14F-4D97-AF65-F5344CB8AC3E}">
        <p14:creationId xmlns:p14="http://schemas.microsoft.com/office/powerpoint/2010/main" val="408370647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3B526A92-8AAF-4BF0-85FE-B336BF0F8D2D}" type="datetimeFigureOut">
              <a:rPr lang="en-US" smtClean="0"/>
              <a:t>3/6/2024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2AF2F91-6C79-4775-9E01-5F8EDCA63F89}" type="slidenum">
              <a:rPr lang="en-US" smtClean="0"/>
              <a:t>‹#›</a:t>
            </a:fld>
            <a:endParaRPr lang="en-US"/>
          </a:p>
        </p:txBody>
      </p:sp>
    </p:spTree>
    <p:extLst>
      <p:ext uri="{BB962C8B-B14F-4D97-AF65-F5344CB8AC3E}">
        <p14:creationId xmlns:p14="http://schemas.microsoft.com/office/powerpoint/2010/main" val="208748405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B526A92-8AAF-4BF0-85FE-B336BF0F8D2D}" type="datetimeFigureOut">
              <a:rPr lang="en-US" smtClean="0"/>
              <a:t>3/6/2024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2AF2F91-6C79-4775-9E01-5F8EDCA63F89}" type="slidenum">
              <a:rPr lang="en-US" smtClean="0"/>
              <a:t>‹#›</a:t>
            </a:fld>
            <a:endParaRPr lang="en-US"/>
          </a:p>
        </p:txBody>
      </p:sp>
    </p:spTree>
    <p:extLst>
      <p:ext uri="{BB962C8B-B14F-4D97-AF65-F5344CB8AC3E}">
        <p14:creationId xmlns:p14="http://schemas.microsoft.com/office/powerpoint/2010/main" val="332860633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B526A92-8AAF-4BF0-85FE-B336BF0F8D2D}" type="datetimeFigureOut">
              <a:rPr lang="en-US" smtClean="0"/>
              <a:t>3/6/2024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2AF2F91-6C79-4775-9E01-5F8EDCA63F89}" type="slidenum">
              <a:rPr lang="en-US" smtClean="0"/>
              <a:t>‹#›</a:t>
            </a:fld>
            <a:endParaRPr lang="en-US"/>
          </a:p>
        </p:txBody>
      </p:sp>
    </p:spTree>
    <p:extLst>
      <p:ext uri="{BB962C8B-B14F-4D97-AF65-F5344CB8AC3E}">
        <p14:creationId xmlns:p14="http://schemas.microsoft.com/office/powerpoint/2010/main" val="242732157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B526A92-8AAF-4BF0-85FE-B336BF0F8D2D}" type="datetimeFigureOut">
              <a:rPr lang="en-US" smtClean="0"/>
              <a:t>3/6/2024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2AF2F91-6C79-4775-9E01-5F8EDCA63F89}" type="slidenum">
              <a:rPr lang="en-US" smtClean="0"/>
              <a:t>‹#›</a:t>
            </a:fld>
            <a:endParaRPr lang="en-US"/>
          </a:p>
        </p:txBody>
      </p:sp>
    </p:spTree>
    <p:extLst>
      <p:ext uri="{BB962C8B-B14F-4D97-AF65-F5344CB8AC3E}">
        <p14:creationId xmlns:p14="http://schemas.microsoft.com/office/powerpoint/2010/main" val="127804650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3B526A92-8AAF-4BF0-85FE-B336BF0F8D2D}" type="datetimeFigureOut">
              <a:rPr lang="en-US" smtClean="0"/>
              <a:t>3/6/2024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2AF2F91-6C79-4775-9E01-5F8EDCA63F89}" type="slidenum">
              <a:rPr lang="en-US" smtClean="0"/>
              <a:t>‹#›</a:t>
            </a:fld>
            <a:endParaRPr lang="en-US"/>
          </a:p>
        </p:txBody>
      </p:sp>
    </p:spTree>
    <p:extLst>
      <p:ext uri="{BB962C8B-B14F-4D97-AF65-F5344CB8AC3E}">
        <p14:creationId xmlns:p14="http://schemas.microsoft.com/office/powerpoint/2010/main" val="355927971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3B526A92-8AAF-4BF0-85FE-B336BF0F8D2D}" type="datetimeFigureOut">
              <a:rPr lang="en-US" smtClean="0"/>
              <a:t>3/6/2024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2AF2F91-6C79-4775-9E01-5F8EDCA63F89}" type="slidenum">
              <a:rPr lang="en-US" smtClean="0"/>
              <a:t>‹#›</a:t>
            </a:fld>
            <a:endParaRPr lang="en-US"/>
          </a:p>
        </p:txBody>
      </p:sp>
    </p:spTree>
    <p:extLst>
      <p:ext uri="{BB962C8B-B14F-4D97-AF65-F5344CB8AC3E}">
        <p14:creationId xmlns:p14="http://schemas.microsoft.com/office/powerpoint/2010/main" val="394101649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3B526A92-8AAF-4BF0-85FE-B336BF0F8D2D}" type="datetimeFigureOut">
              <a:rPr lang="en-US" smtClean="0"/>
              <a:t>3/6/2024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2AF2F91-6C79-4775-9E01-5F8EDCA63F89}" type="slidenum">
              <a:rPr lang="en-US" smtClean="0"/>
              <a:t>‹#›</a:t>
            </a:fld>
            <a:endParaRPr lang="en-US"/>
          </a:p>
        </p:txBody>
      </p:sp>
    </p:spTree>
    <p:extLst>
      <p:ext uri="{BB962C8B-B14F-4D97-AF65-F5344CB8AC3E}">
        <p14:creationId xmlns:p14="http://schemas.microsoft.com/office/powerpoint/2010/main" val="315598202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3B526A92-8AAF-4BF0-85FE-B336BF0F8D2D}" type="datetimeFigureOut">
              <a:rPr lang="en-US" smtClean="0"/>
              <a:t>3/6/2024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2AF2F91-6C79-4775-9E01-5F8EDCA63F89}" type="slidenum">
              <a:rPr lang="en-US" smtClean="0"/>
              <a:t>‹#›</a:t>
            </a:fld>
            <a:endParaRPr lang="en-US"/>
          </a:p>
        </p:txBody>
      </p:sp>
    </p:spTree>
    <p:extLst>
      <p:ext uri="{BB962C8B-B14F-4D97-AF65-F5344CB8AC3E}">
        <p14:creationId xmlns:p14="http://schemas.microsoft.com/office/powerpoint/2010/main" val="304553012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B526A92-8AAF-4BF0-85FE-B336BF0F8D2D}" type="datetimeFigureOut">
              <a:rPr lang="en-US" smtClean="0"/>
              <a:t>3/6/2024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2AF2F91-6C79-4775-9E01-5F8EDCA63F89}" type="slidenum">
              <a:rPr lang="en-US" smtClean="0"/>
              <a:t>‹#›</a:t>
            </a:fld>
            <a:endParaRPr lang="en-US"/>
          </a:p>
        </p:txBody>
      </p:sp>
    </p:spTree>
    <p:extLst>
      <p:ext uri="{BB962C8B-B14F-4D97-AF65-F5344CB8AC3E}">
        <p14:creationId xmlns:p14="http://schemas.microsoft.com/office/powerpoint/2010/main" val="371280057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3B526A92-8AAF-4BF0-85FE-B336BF0F8D2D}" type="datetimeFigureOut">
              <a:rPr lang="en-US" smtClean="0"/>
              <a:t>3/6/2024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2AF2F91-6C79-4775-9E01-5F8EDCA63F89}" type="slidenum">
              <a:rPr lang="en-US" smtClean="0"/>
              <a:t>‹#›</a:t>
            </a:fld>
            <a:endParaRPr lang="en-US"/>
          </a:p>
        </p:txBody>
      </p:sp>
    </p:spTree>
    <p:extLst>
      <p:ext uri="{BB962C8B-B14F-4D97-AF65-F5344CB8AC3E}">
        <p14:creationId xmlns:p14="http://schemas.microsoft.com/office/powerpoint/2010/main" val="152966545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3B526A92-8AAF-4BF0-85FE-B336BF0F8D2D}" type="datetimeFigureOut">
              <a:rPr lang="en-US" smtClean="0"/>
              <a:t>3/6/2024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2AF2F91-6C79-4775-9E01-5F8EDCA63F89}" type="slidenum">
              <a:rPr lang="en-US" smtClean="0"/>
              <a:t>‹#›</a:t>
            </a:fld>
            <a:endParaRPr lang="en-US"/>
          </a:p>
        </p:txBody>
      </p:sp>
    </p:spTree>
    <p:extLst>
      <p:ext uri="{BB962C8B-B14F-4D97-AF65-F5344CB8AC3E}">
        <p14:creationId xmlns:p14="http://schemas.microsoft.com/office/powerpoint/2010/main" val="254394512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B526A92-8AAF-4BF0-85FE-B336BF0F8D2D}" type="datetimeFigureOut">
              <a:rPr lang="en-US" smtClean="0"/>
              <a:t>3/6/2024</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2AF2F91-6C79-4775-9E01-5F8EDCA63F89}" type="slidenum">
              <a:rPr lang="en-US" smtClean="0"/>
              <a:t>‹#›</a:t>
            </a:fld>
            <a:endParaRPr lang="en-US"/>
          </a:p>
        </p:txBody>
      </p:sp>
    </p:spTree>
    <p:extLst>
      <p:ext uri="{BB962C8B-B14F-4D97-AF65-F5344CB8AC3E}">
        <p14:creationId xmlns:p14="http://schemas.microsoft.com/office/powerpoint/2010/main" val="3252675274"/>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tiff"/><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3.tiff"/><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1.xml"/><Relationship Id="rId5" Type="http://schemas.openxmlformats.org/officeDocument/2006/relationships/image" Target="../media/image4.jpeg"/><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mp3"/><Relationship Id="rId1" Type="http://schemas.microsoft.com/office/2007/relationships/media" Target="../media/media1.mp3"/><Relationship Id="rId5" Type="http://schemas.openxmlformats.org/officeDocument/2006/relationships/image" Target="../media/image5.png"/><Relationship Id="rId4" Type="http://schemas.openxmlformats.org/officeDocument/2006/relationships/notesSlide" Target="../notesSlides/notesSlide3.xml"/></Relationships>
</file>

<file path=ppt/slides/_rels/slide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7.jpeg"/></Relationships>
</file>

<file path=ppt/slides/_rels/slide8.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245436291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BCCBEDB-1440-7061-2686-F561B0785369}"/>
            </a:ext>
          </a:extLst>
        </p:cNvPr>
        <p:cNvGrpSpPr/>
        <p:nvPr/>
      </p:nvGrpSpPr>
      <p:grpSpPr>
        <a:xfrm>
          <a:off x="0" y="0"/>
          <a:ext cx="0" cy="0"/>
          <a:chOff x="0" y="0"/>
          <a:chExt cx="0" cy="0"/>
        </a:xfrm>
      </p:grpSpPr>
      <p:grpSp>
        <p:nvGrpSpPr>
          <p:cNvPr id="2" name="Group 1">
            <a:extLst>
              <a:ext uri="{FF2B5EF4-FFF2-40B4-BE49-F238E27FC236}">
                <a16:creationId xmlns:a16="http://schemas.microsoft.com/office/drawing/2014/main" id="{B512B593-1930-7F4A-52CB-39EBECB0FB38}"/>
              </a:ext>
            </a:extLst>
          </p:cNvPr>
          <p:cNvGrpSpPr/>
          <p:nvPr/>
        </p:nvGrpSpPr>
        <p:grpSpPr>
          <a:xfrm>
            <a:off x="-1172" y="-7619"/>
            <a:ext cx="12192000" cy="797668"/>
            <a:chOff x="7620" y="-7620"/>
            <a:chExt cx="12192000" cy="1083309"/>
          </a:xfrm>
        </p:grpSpPr>
        <p:sp>
          <p:nvSpPr>
            <p:cNvPr id="4" name="Round Single Corner Rectangle 3">
              <a:extLst>
                <a:ext uri="{FF2B5EF4-FFF2-40B4-BE49-F238E27FC236}">
                  <a16:creationId xmlns:a16="http://schemas.microsoft.com/office/drawing/2014/main" id="{5857A723-0C2E-1AD4-9908-0DF8C7AD2548}"/>
                </a:ext>
              </a:extLst>
            </p:cNvPr>
            <p:cNvSpPr/>
            <p:nvPr/>
          </p:nvSpPr>
          <p:spPr>
            <a:xfrm flipV="1">
              <a:off x="7620" y="-5876"/>
              <a:ext cx="12192000" cy="1081565"/>
            </a:xfrm>
            <a:prstGeom prst="round1Rect">
              <a:avLst/>
            </a:prstGeom>
            <a:solidFill>
              <a:srgbClr val="FEE3A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Round Single Corner Rectangle 5">
              <a:extLst>
                <a:ext uri="{FF2B5EF4-FFF2-40B4-BE49-F238E27FC236}">
                  <a16:creationId xmlns:a16="http://schemas.microsoft.com/office/drawing/2014/main" id="{F2FD78A0-DB5F-D2FD-D143-9D6FD12DEAB4}"/>
                </a:ext>
              </a:extLst>
            </p:cNvPr>
            <p:cNvSpPr/>
            <p:nvPr/>
          </p:nvSpPr>
          <p:spPr>
            <a:xfrm flipV="1">
              <a:off x="7620" y="-7620"/>
              <a:ext cx="12109450" cy="996951"/>
            </a:xfrm>
            <a:prstGeom prst="round1Rect">
              <a:avLst/>
            </a:prstGeom>
            <a:solidFill>
              <a:srgbClr val="FBC8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Round Single Corner Rectangle 6">
              <a:extLst>
                <a:ext uri="{FF2B5EF4-FFF2-40B4-BE49-F238E27FC236}">
                  <a16:creationId xmlns:a16="http://schemas.microsoft.com/office/drawing/2014/main" id="{C18C1B0D-18AA-4D69-36A9-3BFDE7A80D55}"/>
                </a:ext>
              </a:extLst>
            </p:cNvPr>
            <p:cNvSpPr/>
            <p:nvPr/>
          </p:nvSpPr>
          <p:spPr>
            <a:xfrm flipV="1">
              <a:off x="7620" y="-7620"/>
              <a:ext cx="12014200" cy="914401"/>
            </a:xfrm>
            <a:prstGeom prst="round1Rect">
              <a:avLst/>
            </a:prstGeom>
            <a:solidFill>
              <a:srgbClr val="F8B41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12" name="TextBox 11">
            <a:extLst>
              <a:ext uri="{FF2B5EF4-FFF2-40B4-BE49-F238E27FC236}">
                <a16:creationId xmlns:a16="http://schemas.microsoft.com/office/drawing/2014/main" id="{10FB9F41-12DE-9497-BAB9-8DD5305DE499}"/>
              </a:ext>
            </a:extLst>
          </p:cNvPr>
          <p:cNvSpPr txBox="1"/>
          <p:nvPr/>
        </p:nvSpPr>
        <p:spPr>
          <a:xfrm>
            <a:off x="1171744" y="866978"/>
            <a:ext cx="10338245" cy="954107"/>
          </a:xfrm>
          <a:prstGeom prst="rect">
            <a:avLst/>
          </a:prstGeom>
          <a:noFill/>
          <a:effectLst/>
        </p:spPr>
        <p:txBody>
          <a:bodyPr wrap="square" rtlCol="0">
            <a:spAutoFit/>
          </a:bodyPr>
          <a:lstStyle/>
          <a:p>
            <a:r>
              <a:rPr lang="en-US" sz="2800" b="1" dirty="0">
                <a:solidFill>
                  <a:schemeClr val="tx1"/>
                </a:solidFill>
                <a:ea typeface="Calibri" panose="020F0502020204030204" pitchFamily="34" charset="0"/>
                <a:cs typeface="Calibri" panose="020F0502020204030204" pitchFamily="34" charset="0"/>
              </a:rPr>
              <a:t>Read the posts by three friends about their camping activities and match their names with the experiences. </a:t>
            </a:r>
            <a:endParaRPr lang="en-US" sz="2800" b="1" dirty="0">
              <a:solidFill>
                <a:schemeClr val="tx1"/>
              </a:solidFill>
              <a:effectLst/>
              <a:ea typeface="Calibri" panose="020F0502020204030204" pitchFamily="34" charset="0"/>
              <a:cs typeface="Calibri" panose="020F0502020204030204" pitchFamily="34" charset="0"/>
            </a:endParaRPr>
          </a:p>
        </p:txBody>
      </p:sp>
      <p:sp>
        <p:nvSpPr>
          <p:cNvPr id="11" name="TextBox 10">
            <a:extLst>
              <a:ext uri="{FF2B5EF4-FFF2-40B4-BE49-F238E27FC236}">
                <a16:creationId xmlns:a16="http://schemas.microsoft.com/office/drawing/2014/main" id="{6B0FC481-6266-6CFA-2D08-51904CB86E45}"/>
              </a:ext>
            </a:extLst>
          </p:cNvPr>
          <p:cNvSpPr txBox="1"/>
          <p:nvPr/>
        </p:nvSpPr>
        <p:spPr>
          <a:xfrm>
            <a:off x="487067" y="194965"/>
            <a:ext cx="11433186" cy="1200329"/>
          </a:xfrm>
          <a:prstGeom prst="rect">
            <a:avLst/>
          </a:prstGeom>
          <a:noFill/>
          <a:effectLst/>
        </p:spPr>
        <p:txBody>
          <a:bodyPr wrap="square" rtlCol="0">
            <a:spAutoFit/>
          </a:bodyPr>
          <a:lstStyle/>
          <a:p>
            <a:r>
              <a:rPr lang="en-US" sz="3600" b="1" dirty="0">
                <a:effectLst>
                  <a:glow rad="88900">
                    <a:schemeClr val="bg1"/>
                  </a:glow>
                </a:effectLst>
                <a:latin typeface="Arial" panose="020B0604020202020204" pitchFamily="34" charset="0"/>
                <a:cs typeface="Arial" panose="020B0604020202020204" pitchFamily="34" charset="0"/>
              </a:rPr>
              <a:t>EXPERIENCES OF YOUR CLASS CAMPING DAY </a:t>
            </a:r>
          </a:p>
          <a:p>
            <a:endParaRPr lang="en-US" sz="3600" b="1" dirty="0">
              <a:effectLst>
                <a:glow rad="88900">
                  <a:schemeClr val="bg1"/>
                </a:glow>
              </a:effectLst>
              <a:latin typeface="Arial" panose="020B0604020202020204" pitchFamily="34" charset="0"/>
              <a:cs typeface="Arial" panose="020B0604020202020204" pitchFamily="34" charset="0"/>
            </a:endParaRPr>
          </a:p>
        </p:txBody>
      </p:sp>
      <p:sp>
        <p:nvSpPr>
          <p:cNvPr id="8" name="Rounded Rectangle 7">
            <a:extLst>
              <a:ext uri="{FF2B5EF4-FFF2-40B4-BE49-F238E27FC236}">
                <a16:creationId xmlns:a16="http://schemas.microsoft.com/office/drawing/2014/main" id="{38EFFAE1-D4E1-EADB-1DEB-64612AF4B7FC}"/>
              </a:ext>
            </a:extLst>
          </p:cNvPr>
          <p:cNvSpPr/>
          <p:nvPr/>
        </p:nvSpPr>
        <p:spPr>
          <a:xfrm>
            <a:off x="566961" y="902404"/>
            <a:ext cx="502606" cy="502606"/>
          </a:xfrm>
          <a:prstGeom prst="roundRect">
            <a:avLst/>
          </a:prstGeom>
          <a:solidFill>
            <a:srgbClr val="6D9F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048DA4"/>
              </a:solidFill>
            </a:endParaRPr>
          </a:p>
        </p:txBody>
      </p:sp>
      <p:sp>
        <p:nvSpPr>
          <p:cNvPr id="9" name="TextBox 8">
            <a:extLst>
              <a:ext uri="{FF2B5EF4-FFF2-40B4-BE49-F238E27FC236}">
                <a16:creationId xmlns:a16="http://schemas.microsoft.com/office/drawing/2014/main" id="{0A7178B1-A4B3-C194-4051-E16E2855BA44}"/>
              </a:ext>
            </a:extLst>
          </p:cNvPr>
          <p:cNvSpPr txBox="1"/>
          <p:nvPr/>
        </p:nvSpPr>
        <p:spPr>
          <a:xfrm>
            <a:off x="619747" y="781347"/>
            <a:ext cx="397035" cy="707886"/>
          </a:xfrm>
          <a:prstGeom prst="rect">
            <a:avLst/>
          </a:prstGeom>
          <a:noFill/>
        </p:spPr>
        <p:txBody>
          <a:bodyPr wrap="square" rtlCol="0">
            <a:spAutoFit/>
          </a:bodyPr>
          <a:lstStyle/>
          <a:p>
            <a:pPr algn="ctr"/>
            <a:r>
              <a:rPr lang="en-US" sz="4000" b="1" dirty="0">
                <a:solidFill>
                  <a:schemeClr val="bg1"/>
                </a:solidFill>
                <a:latin typeface="Myriad Pro" pitchFamily="34" charset="0"/>
              </a:rPr>
              <a:t>3</a:t>
            </a:r>
          </a:p>
        </p:txBody>
      </p:sp>
      <p:sp>
        <p:nvSpPr>
          <p:cNvPr id="3" name="Rectangle: Rounded Corners 2">
            <a:extLst>
              <a:ext uri="{FF2B5EF4-FFF2-40B4-BE49-F238E27FC236}">
                <a16:creationId xmlns:a16="http://schemas.microsoft.com/office/drawing/2014/main" id="{997F1D38-0498-60F6-F0CE-C452827FA65C}"/>
              </a:ext>
            </a:extLst>
          </p:cNvPr>
          <p:cNvSpPr/>
          <p:nvPr/>
        </p:nvSpPr>
        <p:spPr>
          <a:xfrm>
            <a:off x="328905" y="3224979"/>
            <a:ext cx="11591348" cy="3254479"/>
          </a:xfrm>
          <a:prstGeom prst="roundRect">
            <a:avLst/>
          </a:prstGeom>
          <a:solidFill>
            <a:schemeClr val="accent2">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R="1730" algn="ctr"/>
            <a:r>
              <a:rPr lang="en-GB" sz="3500" b="1" i="1" u="none" strike="noStrike" baseline="0" dirty="0">
                <a:solidFill>
                  <a:schemeClr val="tx1"/>
                </a:solidFill>
              </a:rPr>
              <a:t>Tom</a:t>
            </a:r>
          </a:p>
          <a:p>
            <a:pPr marR="1730" algn="just"/>
            <a:r>
              <a:rPr lang="en-GB" sz="3500" b="0" i="0" u="none" strike="noStrike" baseline="0" dirty="0">
                <a:solidFill>
                  <a:schemeClr val="tx1"/>
                </a:solidFill>
              </a:rPr>
              <a:t>I haven’t had many exciting experiences like that b</a:t>
            </a:r>
            <a:r>
              <a:rPr lang="vi-VN" sz="3500" dirty="0" err="1">
                <a:solidFill>
                  <a:schemeClr val="tx1"/>
                </a:solidFill>
              </a:rPr>
              <a:t>efore</a:t>
            </a:r>
            <a:r>
              <a:rPr lang="vi-VN" sz="3500" dirty="0">
                <a:solidFill>
                  <a:schemeClr val="tx1"/>
                </a:solidFill>
              </a:rPr>
              <a:t>.</a:t>
            </a:r>
            <a:r>
              <a:rPr lang="vi-VN" sz="3500" b="0" i="0" u="none" strike="noStrike" baseline="0" dirty="0">
                <a:solidFill>
                  <a:schemeClr val="tx1"/>
                </a:solidFill>
              </a:rPr>
              <a:t> </a:t>
            </a:r>
            <a:r>
              <a:rPr lang="en-GB" sz="3500" b="0" i="0" u="none" strike="noStrike" baseline="0" dirty="0">
                <a:solidFill>
                  <a:schemeClr val="tx1"/>
                </a:solidFill>
              </a:rPr>
              <a:t>We got to a beautiful site in Ninh Binh. We put up the tents and did unforgettable team building activities. We also hired bikes and cycled around the area. It was so relaxing.</a:t>
            </a:r>
            <a:endParaRPr lang="vi-VN" sz="3500" b="0" i="0" u="none" strike="noStrike" baseline="0" dirty="0">
              <a:solidFill>
                <a:schemeClr val="tx1"/>
              </a:solidFill>
            </a:endParaRPr>
          </a:p>
        </p:txBody>
      </p:sp>
      <p:pic>
        <p:nvPicPr>
          <p:cNvPr id="14" name="Picture 13">
            <a:extLst>
              <a:ext uri="{FF2B5EF4-FFF2-40B4-BE49-F238E27FC236}">
                <a16:creationId xmlns:a16="http://schemas.microsoft.com/office/drawing/2014/main" id="{1C8DCA6D-8EBA-7087-A081-58F30BC8FBC2}"/>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5373722" y="2104584"/>
            <a:ext cx="1501713" cy="1440000"/>
          </a:xfrm>
          <a:prstGeom prst="rect">
            <a:avLst/>
          </a:prstGeom>
        </p:spPr>
      </p:pic>
    </p:spTree>
    <p:extLst>
      <p:ext uri="{BB962C8B-B14F-4D97-AF65-F5344CB8AC3E}">
        <p14:creationId xmlns:p14="http://schemas.microsoft.com/office/powerpoint/2010/main" val="88620576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F951817-70A7-006B-CB35-B533187D2F52}"/>
            </a:ext>
          </a:extLst>
        </p:cNvPr>
        <p:cNvGrpSpPr/>
        <p:nvPr/>
      </p:nvGrpSpPr>
      <p:grpSpPr>
        <a:xfrm>
          <a:off x="0" y="0"/>
          <a:ext cx="0" cy="0"/>
          <a:chOff x="0" y="0"/>
          <a:chExt cx="0" cy="0"/>
        </a:xfrm>
      </p:grpSpPr>
      <p:grpSp>
        <p:nvGrpSpPr>
          <p:cNvPr id="2" name="Group 1">
            <a:extLst>
              <a:ext uri="{FF2B5EF4-FFF2-40B4-BE49-F238E27FC236}">
                <a16:creationId xmlns:a16="http://schemas.microsoft.com/office/drawing/2014/main" id="{88F88484-071C-11C5-9356-79C520E78CDC}"/>
              </a:ext>
            </a:extLst>
          </p:cNvPr>
          <p:cNvGrpSpPr/>
          <p:nvPr/>
        </p:nvGrpSpPr>
        <p:grpSpPr>
          <a:xfrm>
            <a:off x="-1172" y="-7620"/>
            <a:ext cx="12192000" cy="1083309"/>
            <a:chOff x="7620" y="-7620"/>
            <a:chExt cx="12192000" cy="1083309"/>
          </a:xfrm>
        </p:grpSpPr>
        <p:sp>
          <p:nvSpPr>
            <p:cNvPr id="4" name="Round Single Corner Rectangle 3">
              <a:extLst>
                <a:ext uri="{FF2B5EF4-FFF2-40B4-BE49-F238E27FC236}">
                  <a16:creationId xmlns:a16="http://schemas.microsoft.com/office/drawing/2014/main" id="{86DD4B7F-CDED-17DB-C323-6936FC44D3E4}"/>
                </a:ext>
              </a:extLst>
            </p:cNvPr>
            <p:cNvSpPr/>
            <p:nvPr/>
          </p:nvSpPr>
          <p:spPr>
            <a:xfrm flipV="1">
              <a:off x="7620" y="-5876"/>
              <a:ext cx="12192000" cy="1081565"/>
            </a:xfrm>
            <a:prstGeom prst="round1Rect">
              <a:avLst/>
            </a:prstGeom>
            <a:solidFill>
              <a:srgbClr val="FEE3A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Round Single Corner Rectangle 5">
              <a:extLst>
                <a:ext uri="{FF2B5EF4-FFF2-40B4-BE49-F238E27FC236}">
                  <a16:creationId xmlns:a16="http://schemas.microsoft.com/office/drawing/2014/main" id="{0297BECA-2077-EF8C-21B3-58330C1C8B42}"/>
                </a:ext>
              </a:extLst>
            </p:cNvPr>
            <p:cNvSpPr/>
            <p:nvPr/>
          </p:nvSpPr>
          <p:spPr>
            <a:xfrm flipV="1">
              <a:off x="7620" y="-7620"/>
              <a:ext cx="12109450" cy="996951"/>
            </a:xfrm>
            <a:prstGeom prst="round1Rect">
              <a:avLst/>
            </a:prstGeom>
            <a:solidFill>
              <a:srgbClr val="FBC8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Round Single Corner Rectangle 6">
              <a:extLst>
                <a:ext uri="{FF2B5EF4-FFF2-40B4-BE49-F238E27FC236}">
                  <a16:creationId xmlns:a16="http://schemas.microsoft.com/office/drawing/2014/main" id="{40F1BA39-57C9-F7DE-3AF7-05D2058C7416}"/>
                </a:ext>
              </a:extLst>
            </p:cNvPr>
            <p:cNvSpPr/>
            <p:nvPr/>
          </p:nvSpPr>
          <p:spPr>
            <a:xfrm flipV="1">
              <a:off x="7620" y="-7620"/>
              <a:ext cx="12014200" cy="914401"/>
            </a:xfrm>
            <a:prstGeom prst="round1Rect">
              <a:avLst/>
            </a:prstGeom>
            <a:solidFill>
              <a:srgbClr val="F8B41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12" name="TextBox 11">
            <a:extLst>
              <a:ext uri="{FF2B5EF4-FFF2-40B4-BE49-F238E27FC236}">
                <a16:creationId xmlns:a16="http://schemas.microsoft.com/office/drawing/2014/main" id="{1448C39F-A02B-AC15-CF86-EF22783BC539}"/>
              </a:ext>
            </a:extLst>
          </p:cNvPr>
          <p:cNvSpPr txBox="1"/>
          <p:nvPr/>
        </p:nvSpPr>
        <p:spPr>
          <a:xfrm>
            <a:off x="1177792" y="1162156"/>
            <a:ext cx="10338245" cy="954107"/>
          </a:xfrm>
          <a:prstGeom prst="rect">
            <a:avLst/>
          </a:prstGeom>
          <a:noFill/>
          <a:effectLst/>
        </p:spPr>
        <p:txBody>
          <a:bodyPr wrap="square" rtlCol="0">
            <a:spAutoFit/>
          </a:bodyPr>
          <a:lstStyle/>
          <a:p>
            <a:r>
              <a:rPr lang="en-US" sz="2800" b="1" dirty="0">
                <a:solidFill>
                  <a:schemeClr val="tx1"/>
                </a:solidFill>
                <a:ea typeface="Calibri" panose="020F0502020204030204" pitchFamily="34" charset="0"/>
                <a:cs typeface="Calibri" panose="020F0502020204030204" pitchFamily="34" charset="0"/>
              </a:rPr>
              <a:t>Read the posts by three friends about their camping activities and match their names with the experiences. </a:t>
            </a:r>
            <a:endParaRPr lang="en-US" sz="2800" b="1" dirty="0">
              <a:solidFill>
                <a:schemeClr val="tx1"/>
              </a:solidFill>
              <a:effectLst/>
              <a:ea typeface="Calibri" panose="020F0502020204030204" pitchFamily="34" charset="0"/>
              <a:cs typeface="Calibri" panose="020F0502020204030204" pitchFamily="34" charset="0"/>
            </a:endParaRPr>
          </a:p>
        </p:txBody>
      </p:sp>
      <p:sp>
        <p:nvSpPr>
          <p:cNvPr id="11" name="TextBox 10">
            <a:extLst>
              <a:ext uri="{FF2B5EF4-FFF2-40B4-BE49-F238E27FC236}">
                <a16:creationId xmlns:a16="http://schemas.microsoft.com/office/drawing/2014/main" id="{55F8A2BD-8C66-EA85-BF76-4A60ABA06168}"/>
              </a:ext>
            </a:extLst>
          </p:cNvPr>
          <p:cNvSpPr txBox="1"/>
          <p:nvPr/>
        </p:nvSpPr>
        <p:spPr>
          <a:xfrm>
            <a:off x="487067" y="194965"/>
            <a:ext cx="11433186" cy="1200329"/>
          </a:xfrm>
          <a:prstGeom prst="rect">
            <a:avLst/>
          </a:prstGeom>
          <a:noFill/>
          <a:effectLst/>
        </p:spPr>
        <p:txBody>
          <a:bodyPr wrap="square" rtlCol="0">
            <a:spAutoFit/>
          </a:bodyPr>
          <a:lstStyle/>
          <a:p>
            <a:r>
              <a:rPr lang="en-US" sz="3600" b="1" dirty="0">
                <a:effectLst>
                  <a:glow rad="88900">
                    <a:schemeClr val="bg1"/>
                  </a:glow>
                </a:effectLst>
                <a:latin typeface="Arial" panose="020B0604020202020204" pitchFamily="34" charset="0"/>
                <a:cs typeface="Arial" panose="020B0604020202020204" pitchFamily="34" charset="0"/>
              </a:rPr>
              <a:t>EXPERIENCES OF YOUR CLASS CAMPING DAY </a:t>
            </a:r>
          </a:p>
          <a:p>
            <a:endParaRPr lang="en-US" sz="3600" b="1" dirty="0">
              <a:effectLst>
                <a:glow rad="88900">
                  <a:schemeClr val="bg1"/>
                </a:glow>
              </a:effectLst>
              <a:latin typeface="Arial" panose="020B0604020202020204" pitchFamily="34" charset="0"/>
              <a:cs typeface="Arial" panose="020B0604020202020204" pitchFamily="34" charset="0"/>
            </a:endParaRPr>
          </a:p>
        </p:txBody>
      </p:sp>
      <p:sp>
        <p:nvSpPr>
          <p:cNvPr id="8" name="Rounded Rectangle 7">
            <a:extLst>
              <a:ext uri="{FF2B5EF4-FFF2-40B4-BE49-F238E27FC236}">
                <a16:creationId xmlns:a16="http://schemas.microsoft.com/office/drawing/2014/main" id="{C381FF19-EBDF-972B-54AC-E1168E211555}"/>
              </a:ext>
            </a:extLst>
          </p:cNvPr>
          <p:cNvSpPr/>
          <p:nvPr/>
        </p:nvSpPr>
        <p:spPr>
          <a:xfrm>
            <a:off x="578103" y="1129876"/>
            <a:ext cx="502606" cy="502606"/>
          </a:xfrm>
          <a:prstGeom prst="roundRect">
            <a:avLst/>
          </a:prstGeom>
          <a:solidFill>
            <a:srgbClr val="6D9F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048DA4"/>
              </a:solidFill>
            </a:endParaRPr>
          </a:p>
        </p:txBody>
      </p:sp>
      <p:sp>
        <p:nvSpPr>
          <p:cNvPr id="9" name="TextBox 8">
            <a:extLst>
              <a:ext uri="{FF2B5EF4-FFF2-40B4-BE49-F238E27FC236}">
                <a16:creationId xmlns:a16="http://schemas.microsoft.com/office/drawing/2014/main" id="{26E06631-38FE-972F-08B1-1B07F88AB0AD}"/>
              </a:ext>
            </a:extLst>
          </p:cNvPr>
          <p:cNvSpPr txBox="1"/>
          <p:nvPr/>
        </p:nvSpPr>
        <p:spPr>
          <a:xfrm>
            <a:off x="630888" y="1027236"/>
            <a:ext cx="397035" cy="707886"/>
          </a:xfrm>
          <a:prstGeom prst="rect">
            <a:avLst/>
          </a:prstGeom>
          <a:noFill/>
        </p:spPr>
        <p:txBody>
          <a:bodyPr wrap="square" rtlCol="0">
            <a:spAutoFit/>
          </a:bodyPr>
          <a:lstStyle/>
          <a:p>
            <a:pPr algn="ctr"/>
            <a:r>
              <a:rPr lang="en-US" sz="4000" b="1" dirty="0">
                <a:solidFill>
                  <a:schemeClr val="bg1"/>
                </a:solidFill>
                <a:latin typeface="Myriad Pro" pitchFamily="34" charset="0"/>
              </a:rPr>
              <a:t>3</a:t>
            </a:r>
          </a:p>
        </p:txBody>
      </p:sp>
      <p:sp>
        <p:nvSpPr>
          <p:cNvPr id="3" name="Rectangle: Rounded Corners 2">
            <a:extLst>
              <a:ext uri="{FF2B5EF4-FFF2-40B4-BE49-F238E27FC236}">
                <a16:creationId xmlns:a16="http://schemas.microsoft.com/office/drawing/2014/main" id="{994B64AE-BDE9-7CB7-3511-8E6AAB74005D}"/>
              </a:ext>
            </a:extLst>
          </p:cNvPr>
          <p:cNvSpPr/>
          <p:nvPr/>
        </p:nvSpPr>
        <p:spPr>
          <a:xfrm>
            <a:off x="328905" y="3224979"/>
            <a:ext cx="11591348" cy="3559279"/>
          </a:xfrm>
          <a:prstGeom prst="roundRect">
            <a:avLst/>
          </a:prstGeom>
          <a:solidFill>
            <a:schemeClr val="accent1">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3200" b="1" i="1" u="none" strike="noStrike" baseline="0" dirty="0">
                <a:solidFill>
                  <a:schemeClr val="tx1"/>
                </a:solidFill>
              </a:rPr>
              <a:t>Minh</a:t>
            </a:r>
          </a:p>
          <a:p>
            <a:pPr algn="l"/>
            <a:r>
              <a:rPr lang="en-GB" sz="3200" b="0" i="0" u="none" strike="noStrike" baseline="0" dirty="0">
                <a:solidFill>
                  <a:schemeClr val="tx1"/>
                </a:solidFill>
              </a:rPr>
              <a:t>I had a brilliant experience by the sea with my class last year. We joined team building activities in the morning. In the afternoon, an instructor taught some of us snorkelling. It was exhilarating. It was also wonderful to see a coral reef and many types of colourful fishes swimming around. It’s the best experience I’ve ever had.</a:t>
            </a:r>
          </a:p>
        </p:txBody>
      </p:sp>
      <p:pic>
        <p:nvPicPr>
          <p:cNvPr id="14" name="Picture 13">
            <a:extLst>
              <a:ext uri="{FF2B5EF4-FFF2-40B4-BE49-F238E27FC236}">
                <a16:creationId xmlns:a16="http://schemas.microsoft.com/office/drawing/2014/main" id="{4049FCFC-8095-E136-1017-94EBF3DEDE65}"/>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p:blipFill>
        <p:spPr>
          <a:xfrm>
            <a:off x="5391276" y="2104584"/>
            <a:ext cx="1466605" cy="1440000"/>
          </a:xfrm>
          <a:prstGeom prst="rect">
            <a:avLst/>
          </a:prstGeom>
        </p:spPr>
      </p:pic>
    </p:spTree>
    <p:extLst>
      <p:ext uri="{BB962C8B-B14F-4D97-AF65-F5344CB8AC3E}">
        <p14:creationId xmlns:p14="http://schemas.microsoft.com/office/powerpoint/2010/main" val="7626325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a:extLst>
              <a:ext uri="{FF2B5EF4-FFF2-40B4-BE49-F238E27FC236}">
                <a16:creationId xmlns:a16="http://schemas.microsoft.com/office/drawing/2014/main" id="{8EE0BB50-B5E9-C385-CDE9-3072B1BD84C7}"/>
              </a:ext>
            </a:extLst>
          </p:cNvPr>
          <p:cNvGraphicFramePr>
            <a:graphicFrameLocks noGrp="1"/>
          </p:cNvGraphicFramePr>
          <p:nvPr>
            <p:extLst>
              <p:ext uri="{D42A27DB-BD31-4B8C-83A1-F6EECF244321}">
                <p14:modId xmlns:p14="http://schemas.microsoft.com/office/powerpoint/2010/main" val="576481803"/>
              </p:ext>
            </p:extLst>
          </p:nvPr>
        </p:nvGraphicFramePr>
        <p:xfrm>
          <a:off x="1080709" y="2199712"/>
          <a:ext cx="9980581" cy="4279746"/>
        </p:xfrm>
        <a:graphic>
          <a:graphicData uri="http://schemas.openxmlformats.org/drawingml/2006/table">
            <a:tbl>
              <a:tblPr firstRow="1" bandRow="1">
                <a:tableStyleId>{5C22544A-7EE6-4342-B048-85BDC9FD1C3A}</a:tableStyleId>
              </a:tblPr>
              <a:tblGrid>
                <a:gridCol w="1671576">
                  <a:extLst>
                    <a:ext uri="{9D8B030D-6E8A-4147-A177-3AD203B41FA5}">
                      <a16:colId xmlns:a16="http://schemas.microsoft.com/office/drawing/2014/main" val="1592409986"/>
                    </a:ext>
                  </a:extLst>
                </a:gridCol>
                <a:gridCol w="8309005">
                  <a:extLst>
                    <a:ext uri="{9D8B030D-6E8A-4147-A177-3AD203B41FA5}">
                      <a16:colId xmlns:a16="http://schemas.microsoft.com/office/drawing/2014/main" val="1108434950"/>
                    </a:ext>
                  </a:extLst>
                </a:gridCol>
              </a:tblGrid>
              <a:tr h="713291">
                <a:tc rowSpan="2">
                  <a:txBody>
                    <a:bodyPr/>
                    <a:lstStyle/>
                    <a:p>
                      <a:endParaRPr lang="en-GB" sz="3000" b="0" dirty="0">
                        <a:solidFill>
                          <a:schemeClr val="tx1"/>
                        </a:solidFill>
                        <a:latin typeface="Calibri" panose="020F0502020204030204" pitchFamily="34" charset="0"/>
                        <a:cs typeface="Calibri" panose="020F0502020204030204" pitchFamily="34" charset="0"/>
                      </a:endParaRPr>
                    </a:p>
                    <a:p>
                      <a:r>
                        <a:rPr lang="en-GB" sz="3000" b="0" dirty="0">
                          <a:solidFill>
                            <a:schemeClr val="tx1"/>
                          </a:solidFill>
                          <a:latin typeface="Calibri" panose="020F0502020204030204" pitchFamily="34" charset="0"/>
                          <a:cs typeface="Calibri" panose="020F0502020204030204" pitchFamily="34" charset="0"/>
                        </a:rPr>
                        <a:t>Mai</a:t>
                      </a:r>
                      <a:endParaRPr lang="vi-VN" sz="3000" b="0" dirty="0">
                        <a:solidFill>
                          <a:schemeClr val="tx1"/>
                        </a:solidFill>
                        <a:latin typeface="Calibri" panose="020F0502020204030204" pitchFamily="34" charset="0"/>
                        <a:cs typeface="Calibri" panose="020F0502020204030204" pitchFamily="34" charset="0"/>
                      </a:endParaRPr>
                    </a:p>
                  </a:txBody>
                  <a:tcPr>
                    <a:solidFill>
                      <a:schemeClr val="accent1">
                        <a:lumMod val="40000"/>
                        <a:lumOff val="6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3000" b="0" i="0" u="none" strike="noStrike" kern="1200" baseline="0" dirty="0">
                          <a:solidFill>
                            <a:schemeClr val="tx1"/>
                          </a:solidFill>
                          <a:latin typeface="Calibri" panose="020F0502020204030204" pitchFamily="34" charset="0"/>
                          <a:ea typeface="+mn-ea"/>
                          <a:cs typeface="Calibri" panose="020F0502020204030204" pitchFamily="34" charset="0"/>
                        </a:rPr>
                        <a:t>a. exciting experiences in an area</a:t>
                      </a:r>
                    </a:p>
                  </a:txBody>
                  <a:tcPr>
                    <a:solidFill>
                      <a:schemeClr val="accent2">
                        <a:lumMod val="40000"/>
                        <a:lumOff val="60000"/>
                      </a:schemeClr>
                    </a:solidFill>
                  </a:tcPr>
                </a:tc>
                <a:extLst>
                  <a:ext uri="{0D108BD9-81ED-4DB2-BD59-A6C34878D82A}">
                    <a16:rowId xmlns:a16="http://schemas.microsoft.com/office/drawing/2014/main" val="3964504669"/>
                  </a:ext>
                </a:extLst>
              </a:tr>
              <a:tr h="713291">
                <a:tc vMerge="1">
                  <a:txBody>
                    <a:bodyPr/>
                    <a:lstStyle/>
                    <a:p>
                      <a:endParaRPr lang="vi-VN" dirty="0"/>
                    </a:p>
                  </a:txBody>
                  <a:tcPr>
                    <a:solidFill>
                      <a:schemeClr val="accent1">
                        <a:lumMod val="40000"/>
                        <a:lumOff val="60000"/>
                      </a:schemeClr>
                    </a:solidFill>
                  </a:tcPr>
                </a:tc>
                <a:tc>
                  <a:txBody>
                    <a:bodyPr/>
                    <a:lstStyle/>
                    <a:p>
                      <a:r>
                        <a:rPr lang="en-GB" sz="3000" b="0" i="0" u="none" strike="noStrike" kern="1200" baseline="0" dirty="0">
                          <a:solidFill>
                            <a:schemeClr val="tx1"/>
                          </a:solidFill>
                          <a:latin typeface="Calibri" panose="020F0502020204030204" pitchFamily="34" charset="0"/>
                          <a:ea typeface="+mn-ea"/>
                          <a:cs typeface="Calibri" panose="020F0502020204030204" pitchFamily="34" charset="0"/>
                        </a:rPr>
                        <a:t>b. a terrible experience at the </a:t>
                      </a:r>
                      <a:r>
                        <a:rPr lang="vi-VN" sz="3000" b="0" i="0" u="none" strike="noStrike" kern="1200" baseline="0" dirty="0" err="1">
                          <a:solidFill>
                            <a:schemeClr val="tx1"/>
                          </a:solidFill>
                          <a:latin typeface="Calibri" panose="020F0502020204030204" pitchFamily="34" charset="0"/>
                          <a:ea typeface="+mn-ea"/>
                          <a:cs typeface="Calibri" panose="020F0502020204030204" pitchFamily="34" charset="0"/>
                        </a:rPr>
                        <a:t>campsite</a:t>
                      </a:r>
                      <a:endParaRPr lang="vi-VN" sz="3000" b="0" i="0" u="none" strike="noStrike" kern="1200" baseline="0" dirty="0">
                        <a:solidFill>
                          <a:schemeClr val="tx1"/>
                        </a:solidFill>
                        <a:latin typeface="Calibri" panose="020F0502020204030204" pitchFamily="34" charset="0"/>
                        <a:ea typeface="+mn-ea"/>
                        <a:cs typeface="Calibri" panose="020F0502020204030204" pitchFamily="34" charset="0"/>
                      </a:endParaRPr>
                    </a:p>
                  </a:txBody>
                  <a:tcPr>
                    <a:solidFill>
                      <a:schemeClr val="accent2">
                        <a:lumMod val="40000"/>
                        <a:lumOff val="60000"/>
                      </a:schemeClr>
                    </a:solidFill>
                  </a:tcPr>
                </a:tc>
                <a:extLst>
                  <a:ext uri="{0D108BD9-81ED-4DB2-BD59-A6C34878D82A}">
                    <a16:rowId xmlns:a16="http://schemas.microsoft.com/office/drawing/2014/main" val="2752886574"/>
                  </a:ext>
                </a:extLst>
              </a:tr>
              <a:tr h="713291">
                <a:tc rowSpan="2">
                  <a:txBody>
                    <a:bodyPr/>
                    <a:lstStyle/>
                    <a:p>
                      <a:endParaRPr lang="en-GB" sz="3000" dirty="0">
                        <a:solidFill>
                          <a:schemeClr val="tx1"/>
                        </a:solidFill>
                        <a:latin typeface="Calibri" panose="020F0502020204030204" pitchFamily="34" charset="0"/>
                        <a:cs typeface="Calibri" panose="020F0502020204030204" pitchFamily="34" charset="0"/>
                      </a:endParaRPr>
                    </a:p>
                    <a:p>
                      <a:r>
                        <a:rPr lang="en-GB" sz="3000" dirty="0">
                          <a:solidFill>
                            <a:schemeClr val="tx1"/>
                          </a:solidFill>
                          <a:latin typeface="Calibri" panose="020F0502020204030204" pitchFamily="34" charset="0"/>
                          <a:cs typeface="Calibri" panose="020F0502020204030204" pitchFamily="34" charset="0"/>
                        </a:rPr>
                        <a:t>Tom</a:t>
                      </a:r>
                      <a:endParaRPr lang="vi-VN" sz="3000" dirty="0">
                        <a:solidFill>
                          <a:schemeClr val="tx1"/>
                        </a:solidFill>
                        <a:latin typeface="Calibri" panose="020F0502020204030204" pitchFamily="34" charset="0"/>
                        <a:cs typeface="Calibri" panose="020F0502020204030204" pitchFamily="34" charset="0"/>
                      </a:endParaRPr>
                    </a:p>
                  </a:txBody>
                  <a:tcPr>
                    <a:solidFill>
                      <a:schemeClr val="accent1">
                        <a:lumMod val="40000"/>
                        <a:lumOff val="6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3000" b="0" i="0" u="none" strike="noStrike" kern="1200" baseline="0" dirty="0">
                          <a:solidFill>
                            <a:schemeClr val="tx1"/>
                          </a:solidFill>
                          <a:latin typeface="Calibri" panose="020F0502020204030204" pitchFamily="34" charset="0"/>
                          <a:ea typeface="+mn-ea"/>
                          <a:cs typeface="Calibri" panose="020F0502020204030204" pitchFamily="34" charset="0"/>
                        </a:rPr>
                        <a:t>c. a brilliant experience by the sea</a:t>
                      </a:r>
                    </a:p>
                  </a:txBody>
                  <a:tcPr>
                    <a:solidFill>
                      <a:schemeClr val="accent2">
                        <a:lumMod val="40000"/>
                        <a:lumOff val="60000"/>
                      </a:schemeClr>
                    </a:solidFill>
                  </a:tcPr>
                </a:tc>
                <a:extLst>
                  <a:ext uri="{0D108BD9-81ED-4DB2-BD59-A6C34878D82A}">
                    <a16:rowId xmlns:a16="http://schemas.microsoft.com/office/drawing/2014/main" val="2730084171"/>
                  </a:ext>
                </a:extLst>
              </a:tr>
              <a:tr h="713291">
                <a:tc vMerge="1">
                  <a:txBody>
                    <a:bodyPr/>
                    <a:lstStyle/>
                    <a:p>
                      <a:endParaRPr lang="vi-VN" dirty="0"/>
                    </a:p>
                  </a:txBody>
                  <a:tcPr>
                    <a:solidFill>
                      <a:schemeClr val="accent1">
                        <a:lumMod val="40000"/>
                        <a:lumOff val="60000"/>
                      </a:schemeClr>
                    </a:solidFill>
                  </a:tcPr>
                </a:tc>
                <a:tc>
                  <a:txBody>
                    <a:bodyPr/>
                    <a:lstStyle/>
                    <a:p>
                      <a:r>
                        <a:rPr lang="en-GB" sz="3000" b="0" i="0" u="none" strike="noStrike" kern="1200" baseline="0" dirty="0">
                          <a:solidFill>
                            <a:schemeClr val="tx1"/>
                          </a:solidFill>
                          <a:latin typeface="Calibri" panose="020F0502020204030204" pitchFamily="34" charset="0"/>
                          <a:ea typeface="+mn-ea"/>
                          <a:cs typeface="Calibri" panose="020F0502020204030204" pitchFamily="34" charset="0"/>
                        </a:rPr>
                        <a:t>d. an exhilarating experience of </a:t>
                      </a:r>
                      <a:r>
                        <a:rPr lang="vi-VN" sz="3000" b="0" i="0" u="none" strike="noStrike" kern="1200" baseline="0" dirty="0" err="1">
                          <a:solidFill>
                            <a:schemeClr val="tx1"/>
                          </a:solidFill>
                          <a:latin typeface="Calibri" panose="020F0502020204030204" pitchFamily="34" charset="0"/>
                          <a:ea typeface="+mn-ea"/>
                          <a:cs typeface="Calibri" panose="020F0502020204030204" pitchFamily="34" charset="0"/>
                        </a:rPr>
                        <a:t>snorkelling</a:t>
                      </a:r>
                      <a:endParaRPr lang="vi-VN" sz="3000" b="0" i="0" u="none" strike="noStrike" kern="1200" baseline="0" dirty="0">
                        <a:solidFill>
                          <a:schemeClr val="tx1"/>
                        </a:solidFill>
                        <a:latin typeface="Calibri" panose="020F0502020204030204" pitchFamily="34" charset="0"/>
                        <a:ea typeface="+mn-ea"/>
                        <a:cs typeface="Calibri" panose="020F0502020204030204" pitchFamily="34" charset="0"/>
                      </a:endParaRPr>
                    </a:p>
                  </a:txBody>
                  <a:tcPr>
                    <a:solidFill>
                      <a:schemeClr val="accent2">
                        <a:lumMod val="40000"/>
                        <a:lumOff val="60000"/>
                      </a:schemeClr>
                    </a:solidFill>
                  </a:tcPr>
                </a:tc>
                <a:extLst>
                  <a:ext uri="{0D108BD9-81ED-4DB2-BD59-A6C34878D82A}">
                    <a16:rowId xmlns:a16="http://schemas.microsoft.com/office/drawing/2014/main" val="3595642383"/>
                  </a:ext>
                </a:extLst>
              </a:tr>
              <a:tr h="713291">
                <a:tc rowSpan="2">
                  <a:txBody>
                    <a:bodyPr/>
                    <a:lstStyle/>
                    <a:p>
                      <a:endParaRPr lang="vi-VN" sz="3000" dirty="0">
                        <a:solidFill>
                          <a:schemeClr val="tx1"/>
                        </a:solidFill>
                        <a:latin typeface="Calibri" panose="020F0502020204030204" pitchFamily="34" charset="0"/>
                        <a:cs typeface="Calibri" panose="020F0502020204030204" pitchFamily="34" charset="0"/>
                      </a:endParaRPr>
                    </a:p>
                    <a:p>
                      <a:r>
                        <a:rPr lang="en-GB" sz="3000" dirty="0">
                          <a:solidFill>
                            <a:schemeClr val="tx1"/>
                          </a:solidFill>
                          <a:latin typeface="Calibri" panose="020F0502020204030204" pitchFamily="34" charset="0"/>
                          <a:cs typeface="Calibri" panose="020F0502020204030204" pitchFamily="34" charset="0"/>
                        </a:rPr>
                        <a:t>Minh</a:t>
                      </a:r>
                      <a:endParaRPr lang="vi-VN" sz="3000" dirty="0">
                        <a:solidFill>
                          <a:schemeClr val="tx1"/>
                        </a:solidFill>
                        <a:latin typeface="Calibri" panose="020F0502020204030204" pitchFamily="34" charset="0"/>
                        <a:cs typeface="Calibri" panose="020F0502020204030204" pitchFamily="34" charset="0"/>
                      </a:endParaRPr>
                    </a:p>
                  </a:txBody>
                  <a:tcPr>
                    <a:solidFill>
                      <a:schemeClr val="accent1">
                        <a:lumMod val="40000"/>
                        <a:lumOff val="60000"/>
                      </a:schemeClr>
                    </a:solidFill>
                  </a:tcPr>
                </a:tc>
                <a:tc>
                  <a:txBody>
                    <a:bodyPr/>
                    <a:lstStyle/>
                    <a:p>
                      <a:r>
                        <a:rPr lang="en-GB" sz="3000" b="0" i="0" u="none" strike="noStrike" kern="1200" baseline="0" dirty="0">
                          <a:solidFill>
                            <a:schemeClr val="tx1"/>
                          </a:solidFill>
                          <a:latin typeface="Calibri" panose="020F0502020204030204" pitchFamily="34" charset="0"/>
                          <a:ea typeface="+mn-ea"/>
                          <a:cs typeface="Calibri" panose="020F0502020204030204" pitchFamily="34" charset="0"/>
                        </a:rPr>
                        <a:t>e. an experience of watching </a:t>
                      </a:r>
                      <a:r>
                        <a:rPr lang="vi-VN" sz="3000" b="0" i="0" u="none" strike="noStrike" kern="1200" baseline="0" dirty="0" err="1">
                          <a:solidFill>
                            <a:schemeClr val="tx1"/>
                          </a:solidFill>
                          <a:latin typeface="Calibri" panose="020F0502020204030204" pitchFamily="34" charset="0"/>
                          <a:ea typeface="+mn-ea"/>
                          <a:cs typeface="Calibri" panose="020F0502020204030204" pitchFamily="34" charset="0"/>
                        </a:rPr>
                        <a:t>team</a:t>
                      </a:r>
                      <a:r>
                        <a:rPr lang="vi-VN" sz="3000" b="0" i="0" u="none" strike="noStrike" kern="1200" baseline="0" dirty="0">
                          <a:solidFill>
                            <a:schemeClr val="tx1"/>
                          </a:solidFill>
                          <a:latin typeface="Calibri" panose="020F0502020204030204" pitchFamily="34" charset="0"/>
                          <a:ea typeface="+mn-ea"/>
                          <a:cs typeface="Calibri" panose="020F0502020204030204" pitchFamily="34" charset="0"/>
                        </a:rPr>
                        <a:t> </a:t>
                      </a:r>
                      <a:r>
                        <a:rPr lang="vi-VN" sz="3000" b="0" i="0" u="none" strike="noStrike" kern="1200" baseline="0" dirty="0" err="1">
                          <a:solidFill>
                            <a:schemeClr val="tx1"/>
                          </a:solidFill>
                          <a:latin typeface="Calibri" panose="020F0502020204030204" pitchFamily="34" charset="0"/>
                          <a:ea typeface="+mn-ea"/>
                          <a:cs typeface="Calibri" panose="020F0502020204030204" pitchFamily="34" charset="0"/>
                        </a:rPr>
                        <a:t>building</a:t>
                      </a:r>
                      <a:r>
                        <a:rPr lang="vi-VN" sz="3000" b="0" i="0" u="none" strike="noStrike" kern="1200" baseline="0" dirty="0">
                          <a:solidFill>
                            <a:schemeClr val="tx1"/>
                          </a:solidFill>
                          <a:latin typeface="Calibri" panose="020F0502020204030204" pitchFamily="34" charset="0"/>
                          <a:ea typeface="+mn-ea"/>
                          <a:cs typeface="Calibri" panose="020F0502020204030204" pitchFamily="34" charset="0"/>
                        </a:rPr>
                        <a:t> </a:t>
                      </a:r>
                      <a:r>
                        <a:rPr lang="vi-VN" sz="3000" b="0" i="0" u="none" strike="noStrike" kern="1200" baseline="0" dirty="0" err="1">
                          <a:solidFill>
                            <a:schemeClr val="tx1"/>
                          </a:solidFill>
                          <a:latin typeface="Calibri" panose="020F0502020204030204" pitchFamily="34" charset="0"/>
                          <a:ea typeface="+mn-ea"/>
                          <a:cs typeface="Calibri" panose="020F0502020204030204" pitchFamily="34" charset="0"/>
                        </a:rPr>
                        <a:t>activities</a:t>
                      </a:r>
                      <a:endParaRPr lang="vi-VN" sz="3000" b="0" i="0" u="none" strike="noStrike" kern="1200" baseline="0" dirty="0">
                        <a:solidFill>
                          <a:schemeClr val="tx1"/>
                        </a:solidFill>
                        <a:latin typeface="Calibri" panose="020F0502020204030204" pitchFamily="34" charset="0"/>
                        <a:ea typeface="+mn-ea"/>
                        <a:cs typeface="Calibri" panose="020F0502020204030204" pitchFamily="34" charset="0"/>
                      </a:endParaRPr>
                    </a:p>
                  </a:txBody>
                  <a:tcPr>
                    <a:solidFill>
                      <a:schemeClr val="accent2">
                        <a:lumMod val="40000"/>
                        <a:lumOff val="60000"/>
                      </a:schemeClr>
                    </a:solidFill>
                  </a:tcPr>
                </a:tc>
                <a:extLst>
                  <a:ext uri="{0D108BD9-81ED-4DB2-BD59-A6C34878D82A}">
                    <a16:rowId xmlns:a16="http://schemas.microsoft.com/office/drawing/2014/main" val="1421469061"/>
                  </a:ext>
                </a:extLst>
              </a:tr>
              <a:tr h="713291">
                <a:tc vMerge="1">
                  <a:txBody>
                    <a:bodyPr/>
                    <a:lstStyle/>
                    <a:p>
                      <a:endParaRPr lang="vi-VN" dirty="0"/>
                    </a:p>
                  </a:txBody>
                  <a:tcPr>
                    <a:solidFill>
                      <a:schemeClr val="accent1">
                        <a:lumMod val="40000"/>
                        <a:lumOff val="6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3000" b="0" i="0" u="none" strike="noStrike" kern="1200" baseline="0" dirty="0">
                          <a:solidFill>
                            <a:schemeClr val="tx1"/>
                          </a:solidFill>
                          <a:latin typeface="Calibri" panose="020F0502020204030204" pitchFamily="34" charset="0"/>
                          <a:ea typeface="+mn-ea"/>
                          <a:cs typeface="Calibri" panose="020F0502020204030204" pitchFamily="34" charset="0"/>
                        </a:rPr>
                        <a:t>f. a relaxing bike riding experience</a:t>
                      </a:r>
                    </a:p>
                  </a:txBody>
                  <a:tcPr>
                    <a:solidFill>
                      <a:schemeClr val="accent2">
                        <a:lumMod val="40000"/>
                        <a:lumOff val="60000"/>
                      </a:schemeClr>
                    </a:solidFill>
                  </a:tcPr>
                </a:tc>
                <a:extLst>
                  <a:ext uri="{0D108BD9-81ED-4DB2-BD59-A6C34878D82A}">
                    <a16:rowId xmlns:a16="http://schemas.microsoft.com/office/drawing/2014/main" val="4214192492"/>
                  </a:ext>
                </a:extLst>
              </a:tr>
            </a:tbl>
          </a:graphicData>
        </a:graphic>
      </p:graphicFrame>
      <p:grpSp>
        <p:nvGrpSpPr>
          <p:cNvPr id="2" name="Group 1">
            <a:extLst>
              <a:ext uri="{FF2B5EF4-FFF2-40B4-BE49-F238E27FC236}">
                <a16:creationId xmlns:a16="http://schemas.microsoft.com/office/drawing/2014/main" id="{20935C3A-A0B8-01FE-1627-1AC78606DBF4}"/>
              </a:ext>
            </a:extLst>
          </p:cNvPr>
          <p:cNvGrpSpPr/>
          <p:nvPr/>
        </p:nvGrpSpPr>
        <p:grpSpPr>
          <a:xfrm>
            <a:off x="-1172" y="-7620"/>
            <a:ext cx="12192000" cy="1083309"/>
            <a:chOff x="7620" y="-7620"/>
            <a:chExt cx="12192000" cy="1083309"/>
          </a:xfrm>
        </p:grpSpPr>
        <p:sp>
          <p:nvSpPr>
            <p:cNvPr id="4" name="Round Single Corner Rectangle 3">
              <a:extLst>
                <a:ext uri="{FF2B5EF4-FFF2-40B4-BE49-F238E27FC236}">
                  <a16:creationId xmlns:a16="http://schemas.microsoft.com/office/drawing/2014/main" id="{771FC8B0-D874-8E97-42EB-30D08F467F6A}"/>
                </a:ext>
              </a:extLst>
            </p:cNvPr>
            <p:cNvSpPr/>
            <p:nvPr/>
          </p:nvSpPr>
          <p:spPr>
            <a:xfrm flipV="1">
              <a:off x="7620" y="-5876"/>
              <a:ext cx="12192000" cy="1081565"/>
            </a:xfrm>
            <a:prstGeom prst="round1Rect">
              <a:avLst/>
            </a:prstGeom>
            <a:solidFill>
              <a:srgbClr val="FEE3A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Round Single Corner Rectangle 5">
              <a:extLst>
                <a:ext uri="{FF2B5EF4-FFF2-40B4-BE49-F238E27FC236}">
                  <a16:creationId xmlns:a16="http://schemas.microsoft.com/office/drawing/2014/main" id="{5BEB0A08-64CF-6B06-2396-1B7DFAA082B5}"/>
                </a:ext>
              </a:extLst>
            </p:cNvPr>
            <p:cNvSpPr/>
            <p:nvPr/>
          </p:nvSpPr>
          <p:spPr>
            <a:xfrm flipV="1">
              <a:off x="7620" y="-7620"/>
              <a:ext cx="12109450" cy="996951"/>
            </a:xfrm>
            <a:prstGeom prst="round1Rect">
              <a:avLst/>
            </a:prstGeom>
            <a:solidFill>
              <a:srgbClr val="FBC8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Round Single Corner Rectangle 6">
              <a:extLst>
                <a:ext uri="{FF2B5EF4-FFF2-40B4-BE49-F238E27FC236}">
                  <a16:creationId xmlns:a16="http://schemas.microsoft.com/office/drawing/2014/main" id="{4FA6A09A-092F-01E0-A7A7-A20EF1FC44D8}"/>
                </a:ext>
              </a:extLst>
            </p:cNvPr>
            <p:cNvSpPr/>
            <p:nvPr/>
          </p:nvSpPr>
          <p:spPr>
            <a:xfrm flipV="1">
              <a:off x="7620" y="-7620"/>
              <a:ext cx="12014200" cy="914401"/>
            </a:xfrm>
            <a:prstGeom prst="round1Rect">
              <a:avLst/>
            </a:prstGeom>
            <a:solidFill>
              <a:srgbClr val="F8B41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12" name="TextBox 11"/>
          <p:cNvSpPr txBox="1"/>
          <p:nvPr/>
        </p:nvSpPr>
        <p:spPr>
          <a:xfrm>
            <a:off x="1177792" y="1049862"/>
            <a:ext cx="10338245" cy="954107"/>
          </a:xfrm>
          <a:prstGeom prst="rect">
            <a:avLst/>
          </a:prstGeom>
          <a:noFill/>
          <a:effectLst/>
        </p:spPr>
        <p:txBody>
          <a:bodyPr wrap="square" rtlCol="0">
            <a:spAutoFit/>
          </a:bodyPr>
          <a:lstStyle/>
          <a:p>
            <a:r>
              <a:rPr lang="en-US" sz="2800" b="1" dirty="0">
                <a:solidFill>
                  <a:schemeClr val="tx1"/>
                </a:solidFill>
                <a:ea typeface="Calibri" panose="020F0502020204030204" pitchFamily="34" charset="0"/>
                <a:cs typeface="Calibri" panose="020F0502020204030204" pitchFamily="34" charset="0"/>
              </a:rPr>
              <a:t>Read the posts by three friends about their camping activities and match their names with the experiences. </a:t>
            </a:r>
            <a:endParaRPr lang="en-US" sz="2800" b="1" dirty="0">
              <a:solidFill>
                <a:schemeClr val="tx1"/>
              </a:solidFill>
              <a:effectLst/>
              <a:ea typeface="Calibri" panose="020F0502020204030204" pitchFamily="34" charset="0"/>
              <a:cs typeface="Calibri" panose="020F0502020204030204" pitchFamily="34" charset="0"/>
            </a:endParaRPr>
          </a:p>
        </p:txBody>
      </p:sp>
      <p:sp>
        <p:nvSpPr>
          <p:cNvPr id="11" name="TextBox 10"/>
          <p:cNvSpPr txBox="1"/>
          <p:nvPr/>
        </p:nvSpPr>
        <p:spPr>
          <a:xfrm>
            <a:off x="487067" y="194965"/>
            <a:ext cx="11433186" cy="1200329"/>
          </a:xfrm>
          <a:prstGeom prst="rect">
            <a:avLst/>
          </a:prstGeom>
          <a:noFill/>
          <a:effectLst/>
        </p:spPr>
        <p:txBody>
          <a:bodyPr wrap="square" rtlCol="0">
            <a:spAutoFit/>
          </a:bodyPr>
          <a:lstStyle/>
          <a:p>
            <a:r>
              <a:rPr lang="en-US" sz="3600" b="1" dirty="0">
                <a:effectLst>
                  <a:glow rad="88900">
                    <a:schemeClr val="bg1"/>
                  </a:glow>
                </a:effectLst>
                <a:latin typeface="Arial" panose="020B0604020202020204" pitchFamily="34" charset="0"/>
                <a:cs typeface="Arial" panose="020B0604020202020204" pitchFamily="34" charset="0"/>
              </a:rPr>
              <a:t>EXPERIENCES OF YOUR CLASS CAMPING DAY </a:t>
            </a:r>
          </a:p>
          <a:p>
            <a:endParaRPr lang="en-US" sz="3600" b="1" dirty="0">
              <a:effectLst>
                <a:glow rad="88900">
                  <a:schemeClr val="bg1"/>
                </a:glow>
              </a:effectLst>
              <a:latin typeface="Arial" panose="020B0604020202020204" pitchFamily="34" charset="0"/>
              <a:cs typeface="Arial" panose="020B0604020202020204" pitchFamily="34" charset="0"/>
            </a:endParaRPr>
          </a:p>
        </p:txBody>
      </p:sp>
      <p:sp>
        <p:nvSpPr>
          <p:cNvPr id="8" name="Rounded Rectangle 7">
            <a:extLst>
              <a:ext uri="{FF2B5EF4-FFF2-40B4-BE49-F238E27FC236}">
                <a16:creationId xmlns:a16="http://schemas.microsoft.com/office/drawing/2014/main" id="{C5ADF17A-D698-C114-F38A-9F0C222603CB}"/>
              </a:ext>
            </a:extLst>
          </p:cNvPr>
          <p:cNvSpPr/>
          <p:nvPr/>
        </p:nvSpPr>
        <p:spPr>
          <a:xfrm>
            <a:off x="578103" y="1129876"/>
            <a:ext cx="502606" cy="502606"/>
          </a:xfrm>
          <a:prstGeom prst="roundRect">
            <a:avLst/>
          </a:prstGeom>
          <a:solidFill>
            <a:srgbClr val="6D9F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048DA4"/>
              </a:solidFill>
            </a:endParaRPr>
          </a:p>
        </p:txBody>
      </p:sp>
      <p:sp>
        <p:nvSpPr>
          <p:cNvPr id="9" name="TextBox 8">
            <a:extLst>
              <a:ext uri="{FF2B5EF4-FFF2-40B4-BE49-F238E27FC236}">
                <a16:creationId xmlns:a16="http://schemas.microsoft.com/office/drawing/2014/main" id="{9E58F257-6ED3-92DF-2C23-B5F8E8FE4C3B}"/>
              </a:ext>
            </a:extLst>
          </p:cNvPr>
          <p:cNvSpPr txBox="1"/>
          <p:nvPr/>
        </p:nvSpPr>
        <p:spPr>
          <a:xfrm>
            <a:off x="630888" y="1027236"/>
            <a:ext cx="397035" cy="707886"/>
          </a:xfrm>
          <a:prstGeom prst="rect">
            <a:avLst/>
          </a:prstGeom>
          <a:noFill/>
        </p:spPr>
        <p:txBody>
          <a:bodyPr wrap="square" rtlCol="0">
            <a:spAutoFit/>
          </a:bodyPr>
          <a:lstStyle/>
          <a:p>
            <a:pPr algn="ctr"/>
            <a:r>
              <a:rPr lang="en-US" sz="4000" b="1" dirty="0">
                <a:solidFill>
                  <a:schemeClr val="bg1"/>
                </a:solidFill>
                <a:latin typeface="Myriad Pro" pitchFamily="34" charset="0"/>
              </a:rPr>
              <a:t>3</a:t>
            </a:r>
          </a:p>
        </p:txBody>
      </p:sp>
      <p:cxnSp>
        <p:nvCxnSpPr>
          <p:cNvPr id="15" name="Straight Arrow Connector 14">
            <a:extLst>
              <a:ext uri="{FF2B5EF4-FFF2-40B4-BE49-F238E27FC236}">
                <a16:creationId xmlns:a16="http://schemas.microsoft.com/office/drawing/2014/main" id="{D439A2AE-5620-29B9-F9C9-F66F1006F9AD}"/>
              </a:ext>
            </a:extLst>
          </p:cNvPr>
          <p:cNvCxnSpPr>
            <a:cxnSpLocks/>
          </p:cNvCxnSpPr>
          <p:nvPr/>
        </p:nvCxnSpPr>
        <p:spPr>
          <a:xfrm>
            <a:off x="2025445" y="3063568"/>
            <a:ext cx="819349" cy="151580"/>
          </a:xfrm>
          <a:prstGeom prst="straightConnector1">
            <a:avLst/>
          </a:prstGeom>
          <a:ln w="38100">
            <a:solidFill>
              <a:schemeClr val="accent6"/>
            </a:solidFill>
            <a:tailEnd type="triangle"/>
          </a:ln>
        </p:spPr>
        <p:style>
          <a:lnRef idx="1">
            <a:schemeClr val="accent1"/>
          </a:lnRef>
          <a:fillRef idx="0">
            <a:schemeClr val="accent1"/>
          </a:fillRef>
          <a:effectRef idx="0">
            <a:schemeClr val="accent1"/>
          </a:effectRef>
          <a:fontRef idx="minor">
            <a:schemeClr val="tx1"/>
          </a:fontRef>
        </p:style>
      </p:cxnSp>
      <p:cxnSp>
        <p:nvCxnSpPr>
          <p:cNvPr id="16" name="Straight Arrow Connector 15">
            <a:extLst>
              <a:ext uri="{FF2B5EF4-FFF2-40B4-BE49-F238E27FC236}">
                <a16:creationId xmlns:a16="http://schemas.microsoft.com/office/drawing/2014/main" id="{4D77842E-2F26-4F65-930A-A284E58E2CC3}"/>
              </a:ext>
            </a:extLst>
          </p:cNvPr>
          <p:cNvCxnSpPr>
            <a:cxnSpLocks/>
          </p:cNvCxnSpPr>
          <p:nvPr/>
        </p:nvCxnSpPr>
        <p:spPr>
          <a:xfrm flipV="1">
            <a:off x="2025445" y="2571199"/>
            <a:ext cx="747252" cy="1883359"/>
          </a:xfrm>
          <a:prstGeom prst="straightConnector1">
            <a:avLst/>
          </a:prstGeom>
          <a:ln w="38100">
            <a:solidFill>
              <a:schemeClr val="accent4"/>
            </a:solidFill>
            <a:tailEnd type="triangle"/>
          </a:ln>
        </p:spPr>
        <p:style>
          <a:lnRef idx="1">
            <a:schemeClr val="accent1"/>
          </a:lnRef>
          <a:fillRef idx="0">
            <a:schemeClr val="accent1"/>
          </a:fillRef>
          <a:effectRef idx="0">
            <a:schemeClr val="accent1"/>
          </a:effectRef>
          <a:fontRef idx="minor">
            <a:schemeClr val="tx1"/>
          </a:fontRef>
        </p:style>
      </p:cxnSp>
      <p:cxnSp>
        <p:nvCxnSpPr>
          <p:cNvPr id="17" name="Straight Arrow Connector 16">
            <a:extLst>
              <a:ext uri="{FF2B5EF4-FFF2-40B4-BE49-F238E27FC236}">
                <a16:creationId xmlns:a16="http://schemas.microsoft.com/office/drawing/2014/main" id="{EF7BAB3E-E8D9-A221-065B-21871FBDB909}"/>
              </a:ext>
            </a:extLst>
          </p:cNvPr>
          <p:cNvCxnSpPr>
            <a:cxnSpLocks/>
          </p:cNvCxnSpPr>
          <p:nvPr/>
        </p:nvCxnSpPr>
        <p:spPr>
          <a:xfrm flipV="1">
            <a:off x="2025445" y="3887328"/>
            <a:ext cx="819349" cy="2029195"/>
          </a:xfrm>
          <a:prstGeom prst="straightConnector1">
            <a:avLst/>
          </a:prstGeom>
          <a:ln w="38100">
            <a:solidFill>
              <a:srgbClr val="FF7886"/>
            </a:solidFill>
            <a:tailEnd type="triangle"/>
          </a:ln>
        </p:spPr>
        <p:style>
          <a:lnRef idx="1">
            <a:schemeClr val="accent1"/>
          </a:lnRef>
          <a:fillRef idx="0">
            <a:schemeClr val="accent1"/>
          </a:fillRef>
          <a:effectRef idx="0">
            <a:schemeClr val="accent1"/>
          </a:effectRef>
          <a:fontRef idx="minor">
            <a:schemeClr val="tx1"/>
          </a:fontRef>
        </p:style>
      </p:cxnSp>
      <p:cxnSp>
        <p:nvCxnSpPr>
          <p:cNvPr id="22" name="Straight Arrow Connector 21">
            <a:extLst>
              <a:ext uri="{FF2B5EF4-FFF2-40B4-BE49-F238E27FC236}">
                <a16:creationId xmlns:a16="http://schemas.microsoft.com/office/drawing/2014/main" id="{DD317F60-2074-A18E-7CC3-D0E2DFCDFB6D}"/>
              </a:ext>
            </a:extLst>
          </p:cNvPr>
          <p:cNvCxnSpPr>
            <a:cxnSpLocks/>
          </p:cNvCxnSpPr>
          <p:nvPr/>
        </p:nvCxnSpPr>
        <p:spPr>
          <a:xfrm>
            <a:off x="2025445" y="3060700"/>
            <a:ext cx="747252" cy="2376539"/>
          </a:xfrm>
          <a:prstGeom prst="straightConnector1">
            <a:avLst/>
          </a:prstGeom>
          <a:ln w="38100">
            <a:solidFill>
              <a:schemeClr val="accent6"/>
            </a:solidFill>
            <a:tailEnd type="triangle"/>
          </a:ln>
        </p:spPr>
        <p:style>
          <a:lnRef idx="1">
            <a:schemeClr val="accent1"/>
          </a:lnRef>
          <a:fillRef idx="0">
            <a:schemeClr val="accent1"/>
          </a:fillRef>
          <a:effectRef idx="0">
            <a:schemeClr val="accent1"/>
          </a:effectRef>
          <a:fontRef idx="minor">
            <a:schemeClr val="tx1"/>
          </a:fontRef>
        </p:style>
      </p:cxnSp>
      <p:cxnSp>
        <p:nvCxnSpPr>
          <p:cNvPr id="27" name="Straight Arrow Connector 26">
            <a:extLst>
              <a:ext uri="{FF2B5EF4-FFF2-40B4-BE49-F238E27FC236}">
                <a16:creationId xmlns:a16="http://schemas.microsoft.com/office/drawing/2014/main" id="{02585B0B-AAB7-5652-C0BD-BF56B251784B}"/>
              </a:ext>
            </a:extLst>
          </p:cNvPr>
          <p:cNvCxnSpPr>
            <a:cxnSpLocks/>
          </p:cNvCxnSpPr>
          <p:nvPr/>
        </p:nvCxnSpPr>
        <p:spPr>
          <a:xfrm>
            <a:off x="2025445" y="4454558"/>
            <a:ext cx="819349" cy="1573434"/>
          </a:xfrm>
          <a:prstGeom prst="straightConnector1">
            <a:avLst/>
          </a:prstGeom>
          <a:ln w="38100">
            <a:solidFill>
              <a:schemeClr val="accent4"/>
            </a:solidFill>
            <a:tailEnd type="triangle"/>
          </a:ln>
        </p:spPr>
        <p:style>
          <a:lnRef idx="1">
            <a:schemeClr val="accent1"/>
          </a:lnRef>
          <a:fillRef idx="0">
            <a:schemeClr val="accent1"/>
          </a:fillRef>
          <a:effectRef idx="0">
            <a:schemeClr val="accent1"/>
          </a:effectRef>
          <a:fontRef idx="minor">
            <a:schemeClr val="tx1"/>
          </a:fontRef>
        </p:style>
      </p:cxnSp>
      <p:cxnSp>
        <p:nvCxnSpPr>
          <p:cNvPr id="29" name="Straight Arrow Connector 28">
            <a:extLst>
              <a:ext uri="{FF2B5EF4-FFF2-40B4-BE49-F238E27FC236}">
                <a16:creationId xmlns:a16="http://schemas.microsoft.com/office/drawing/2014/main" id="{AC11D26C-6DFD-0037-CDD8-47145D39337C}"/>
              </a:ext>
            </a:extLst>
          </p:cNvPr>
          <p:cNvCxnSpPr>
            <a:cxnSpLocks/>
          </p:cNvCxnSpPr>
          <p:nvPr/>
        </p:nvCxnSpPr>
        <p:spPr>
          <a:xfrm flipV="1">
            <a:off x="2025445" y="4645465"/>
            <a:ext cx="819349" cy="1237344"/>
          </a:xfrm>
          <a:prstGeom prst="straightConnector1">
            <a:avLst/>
          </a:prstGeom>
          <a:ln w="38100">
            <a:solidFill>
              <a:srgbClr val="FF7886"/>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038857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500"/>
                                        <p:tgtEl>
                                          <p:spTgt spid="1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22"/>
                                        </p:tgtEl>
                                        <p:attrNameLst>
                                          <p:attrName>style.visibility</p:attrName>
                                        </p:attrNameLst>
                                      </p:cBhvr>
                                      <p:to>
                                        <p:strVal val="visible"/>
                                      </p:to>
                                    </p:set>
                                    <p:animEffect transition="in" filter="wipe(left)">
                                      <p:cBhvr>
                                        <p:cTn id="12" dur="500"/>
                                        <p:tgtEl>
                                          <p:spTgt spid="22"/>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wipe(left)">
                                      <p:cBhvr>
                                        <p:cTn id="17" dur="500"/>
                                        <p:tgtEl>
                                          <p:spTgt spid="16"/>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27"/>
                                        </p:tgtEl>
                                        <p:attrNameLst>
                                          <p:attrName>style.visibility</p:attrName>
                                        </p:attrNameLst>
                                      </p:cBhvr>
                                      <p:to>
                                        <p:strVal val="visible"/>
                                      </p:to>
                                    </p:set>
                                    <p:animEffect transition="in" filter="wipe(left)">
                                      <p:cBhvr>
                                        <p:cTn id="22" dur="500"/>
                                        <p:tgtEl>
                                          <p:spTgt spid="27"/>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wipe(left)">
                                      <p:cBhvr>
                                        <p:cTn id="27" dur="500"/>
                                        <p:tgtEl>
                                          <p:spTgt spid="17"/>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nodeType="clickEffect">
                                  <p:stCondLst>
                                    <p:cond delay="0"/>
                                  </p:stCondLst>
                                  <p:childTnLst>
                                    <p:set>
                                      <p:cBhvr>
                                        <p:cTn id="31" dur="1" fill="hold">
                                          <p:stCondLst>
                                            <p:cond delay="0"/>
                                          </p:stCondLst>
                                        </p:cTn>
                                        <p:tgtEl>
                                          <p:spTgt spid="29"/>
                                        </p:tgtEl>
                                        <p:attrNameLst>
                                          <p:attrName>style.visibility</p:attrName>
                                        </p:attrNameLst>
                                      </p:cBhvr>
                                      <p:to>
                                        <p:strVal val="visible"/>
                                      </p:to>
                                    </p:set>
                                    <p:animEffect transition="in" filter="wipe(left)">
                                      <p:cBhvr>
                                        <p:cTn id="32"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5" name="Group 14"/>
          <p:cNvGrpSpPr/>
          <p:nvPr/>
        </p:nvGrpSpPr>
        <p:grpSpPr>
          <a:xfrm>
            <a:off x="-1172" y="-7620"/>
            <a:ext cx="12192000" cy="1083309"/>
            <a:chOff x="7620" y="-7620"/>
            <a:chExt cx="12192000" cy="1083309"/>
          </a:xfrm>
        </p:grpSpPr>
        <p:sp>
          <p:nvSpPr>
            <p:cNvPr id="26" name="Round Single Corner Rectangle 25"/>
            <p:cNvSpPr/>
            <p:nvPr/>
          </p:nvSpPr>
          <p:spPr>
            <a:xfrm flipV="1">
              <a:off x="7620" y="-5876"/>
              <a:ext cx="12192000" cy="1081565"/>
            </a:xfrm>
            <a:prstGeom prst="round1Rect">
              <a:avLst/>
            </a:prstGeom>
            <a:solidFill>
              <a:srgbClr val="FEE3A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7" name="Round Single Corner Rectangle 26"/>
            <p:cNvSpPr/>
            <p:nvPr/>
          </p:nvSpPr>
          <p:spPr>
            <a:xfrm flipV="1">
              <a:off x="7620" y="-7620"/>
              <a:ext cx="12109450" cy="996951"/>
            </a:xfrm>
            <a:prstGeom prst="round1Rect">
              <a:avLst/>
            </a:prstGeom>
            <a:solidFill>
              <a:srgbClr val="FBC8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8" name="Round Single Corner Rectangle 27"/>
            <p:cNvSpPr/>
            <p:nvPr/>
          </p:nvSpPr>
          <p:spPr>
            <a:xfrm flipV="1">
              <a:off x="7620" y="-7620"/>
              <a:ext cx="12014200" cy="914401"/>
            </a:xfrm>
            <a:prstGeom prst="round1Rect">
              <a:avLst/>
            </a:prstGeom>
            <a:solidFill>
              <a:srgbClr val="F8B41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12" name="TextBox 11"/>
          <p:cNvSpPr txBox="1"/>
          <p:nvPr/>
        </p:nvSpPr>
        <p:spPr>
          <a:xfrm>
            <a:off x="1130417" y="1150334"/>
            <a:ext cx="11060411" cy="954107"/>
          </a:xfrm>
          <a:prstGeom prst="rect">
            <a:avLst/>
          </a:prstGeom>
          <a:noFill/>
          <a:effectLst/>
        </p:spPr>
        <p:txBody>
          <a:bodyPr wrap="square" rtlCol="0">
            <a:spAutoFit/>
          </a:bodyPr>
          <a:lstStyle/>
          <a:p>
            <a:r>
              <a:rPr lang="en-US" sz="2800" b="1" dirty="0">
                <a:effectLst/>
                <a:ea typeface="Times New Roman" panose="02020603050405020304" pitchFamily="18" charset="0"/>
              </a:rPr>
              <a:t>Work in pairs. Ask and answer questions about the experiences of Mai, Tom, and Minh. You can use the questions below. </a:t>
            </a:r>
            <a:endParaRPr lang="en-US" sz="2800" b="1" dirty="0">
              <a:effectLst>
                <a:glow rad="88900">
                  <a:schemeClr val="bg1"/>
                </a:glow>
              </a:effectLst>
              <a:cs typeface="Arial" panose="020B0604020202020204" pitchFamily="34" charset="0"/>
            </a:endParaRPr>
          </a:p>
        </p:txBody>
      </p:sp>
      <p:sp>
        <p:nvSpPr>
          <p:cNvPr id="16" name="Rounded Rectangle 15"/>
          <p:cNvSpPr/>
          <p:nvPr/>
        </p:nvSpPr>
        <p:spPr>
          <a:xfrm>
            <a:off x="578103" y="1129876"/>
            <a:ext cx="502606" cy="502606"/>
          </a:xfrm>
          <a:prstGeom prst="roundRect">
            <a:avLst/>
          </a:prstGeom>
          <a:solidFill>
            <a:srgbClr val="6D9F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48DA4"/>
              </a:solidFill>
            </a:endParaRPr>
          </a:p>
        </p:txBody>
      </p:sp>
      <p:sp>
        <p:nvSpPr>
          <p:cNvPr id="17" name="TextBox 16"/>
          <p:cNvSpPr txBox="1"/>
          <p:nvPr/>
        </p:nvSpPr>
        <p:spPr>
          <a:xfrm>
            <a:off x="630888" y="1027236"/>
            <a:ext cx="397035" cy="707886"/>
          </a:xfrm>
          <a:prstGeom prst="rect">
            <a:avLst/>
          </a:prstGeom>
          <a:noFill/>
        </p:spPr>
        <p:txBody>
          <a:bodyPr wrap="square" rtlCol="0">
            <a:spAutoFit/>
          </a:bodyPr>
          <a:lstStyle/>
          <a:p>
            <a:pPr algn="ctr"/>
            <a:r>
              <a:rPr lang="en-US" sz="4000" b="1" dirty="0">
                <a:solidFill>
                  <a:schemeClr val="bg1"/>
                </a:solidFill>
                <a:latin typeface="Myriad Pro" pitchFamily="34" charset="0"/>
              </a:rPr>
              <a:t>4</a:t>
            </a:r>
          </a:p>
        </p:txBody>
      </p:sp>
      <p:sp>
        <p:nvSpPr>
          <p:cNvPr id="11" name="TextBox 10"/>
          <p:cNvSpPr txBox="1"/>
          <p:nvPr/>
        </p:nvSpPr>
        <p:spPr>
          <a:xfrm>
            <a:off x="487067" y="194965"/>
            <a:ext cx="11321756" cy="646331"/>
          </a:xfrm>
          <a:prstGeom prst="rect">
            <a:avLst/>
          </a:prstGeom>
          <a:noFill/>
          <a:effectLst/>
        </p:spPr>
        <p:txBody>
          <a:bodyPr wrap="square" rtlCol="0">
            <a:spAutoFit/>
          </a:bodyPr>
          <a:lstStyle/>
          <a:p>
            <a:r>
              <a:rPr lang="en-US" sz="3600" b="1" dirty="0">
                <a:effectLst>
                  <a:glow rad="88900">
                    <a:schemeClr val="bg1"/>
                  </a:glow>
                </a:effectLst>
                <a:latin typeface="Arial" panose="020B0604020202020204" pitchFamily="34" charset="0"/>
                <a:cs typeface="Arial" panose="020B0604020202020204" pitchFamily="34" charset="0"/>
              </a:rPr>
              <a:t>EXPERIENCES OF YOUR CLASS CAMPING DAY </a:t>
            </a:r>
          </a:p>
        </p:txBody>
      </p:sp>
      <p:sp>
        <p:nvSpPr>
          <p:cNvPr id="21" name="Content Placeholder 2"/>
          <p:cNvSpPr>
            <a:spLocks noGrp="1"/>
          </p:cNvSpPr>
          <p:nvPr>
            <p:ph idx="1"/>
          </p:nvPr>
        </p:nvSpPr>
        <p:spPr>
          <a:xfrm>
            <a:off x="630888" y="2211849"/>
            <a:ext cx="11820277" cy="3779448"/>
          </a:xfrm>
        </p:spPr>
        <p:txBody>
          <a:bodyPr>
            <a:noAutofit/>
          </a:bodyPr>
          <a:lstStyle/>
          <a:p>
            <a:pPr>
              <a:lnSpc>
                <a:spcPct val="150000"/>
              </a:lnSpc>
            </a:pPr>
            <a:r>
              <a:rPr lang="en-US" sz="3200" dirty="0">
                <a:effectLst/>
              </a:rPr>
              <a:t>Where did he / she go? </a:t>
            </a:r>
            <a:endParaRPr lang="en-US" sz="3200" dirty="0"/>
          </a:p>
          <a:p>
            <a:pPr>
              <a:lnSpc>
                <a:spcPct val="150000"/>
              </a:lnSpc>
            </a:pPr>
            <a:r>
              <a:rPr lang="en-US" sz="3200" dirty="0">
                <a:effectLst/>
              </a:rPr>
              <a:t>What did he / she do? </a:t>
            </a:r>
            <a:endParaRPr lang="en-US" sz="3200" dirty="0"/>
          </a:p>
          <a:p>
            <a:pPr>
              <a:lnSpc>
                <a:spcPct val="150000"/>
              </a:lnSpc>
            </a:pPr>
            <a:r>
              <a:rPr lang="en-US" sz="3200" dirty="0">
                <a:effectLst/>
              </a:rPr>
              <a:t>How was his / her experience? </a:t>
            </a:r>
            <a:endParaRPr lang="en-US" sz="3200" dirty="0"/>
          </a:p>
          <a:p>
            <a:pPr>
              <a:lnSpc>
                <a:spcPct val="150000"/>
              </a:lnSpc>
            </a:pPr>
            <a:r>
              <a:rPr lang="en-US" sz="3200" dirty="0">
                <a:effectLst/>
              </a:rPr>
              <a:t>Has he / she ever had that experience before? </a:t>
            </a:r>
            <a:endParaRPr lang="en-US" sz="3200" dirty="0"/>
          </a:p>
        </p:txBody>
      </p:sp>
    </p:spTree>
    <p:extLst>
      <p:ext uri="{BB962C8B-B14F-4D97-AF65-F5344CB8AC3E}">
        <p14:creationId xmlns:p14="http://schemas.microsoft.com/office/powerpoint/2010/main" val="393168417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5" name="Group 14"/>
          <p:cNvGrpSpPr/>
          <p:nvPr/>
        </p:nvGrpSpPr>
        <p:grpSpPr>
          <a:xfrm>
            <a:off x="-1172" y="-7620"/>
            <a:ext cx="12192000" cy="1083309"/>
            <a:chOff x="7620" y="-7620"/>
            <a:chExt cx="12192000" cy="1083309"/>
          </a:xfrm>
        </p:grpSpPr>
        <p:sp>
          <p:nvSpPr>
            <p:cNvPr id="26" name="Round Single Corner Rectangle 25"/>
            <p:cNvSpPr/>
            <p:nvPr/>
          </p:nvSpPr>
          <p:spPr>
            <a:xfrm flipV="1">
              <a:off x="7620" y="-5876"/>
              <a:ext cx="12192000" cy="1081565"/>
            </a:xfrm>
            <a:prstGeom prst="round1Rect">
              <a:avLst/>
            </a:prstGeom>
            <a:solidFill>
              <a:srgbClr val="FEE3A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7" name="Round Single Corner Rectangle 26"/>
            <p:cNvSpPr/>
            <p:nvPr/>
          </p:nvSpPr>
          <p:spPr>
            <a:xfrm flipV="1">
              <a:off x="7620" y="-7620"/>
              <a:ext cx="12109450" cy="996951"/>
            </a:xfrm>
            <a:prstGeom prst="round1Rect">
              <a:avLst/>
            </a:prstGeom>
            <a:solidFill>
              <a:srgbClr val="FBC8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8" name="Round Single Corner Rectangle 27"/>
            <p:cNvSpPr/>
            <p:nvPr/>
          </p:nvSpPr>
          <p:spPr>
            <a:xfrm flipV="1">
              <a:off x="7620" y="-7620"/>
              <a:ext cx="12014200" cy="914401"/>
            </a:xfrm>
            <a:prstGeom prst="round1Rect">
              <a:avLst/>
            </a:prstGeom>
            <a:solidFill>
              <a:srgbClr val="F8B41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12" name="TextBox 11"/>
          <p:cNvSpPr txBox="1"/>
          <p:nvPr/>
        </p:nvSpPr>
        <p:spPr>
          <a:xfrm>
            <a:off x="1130417" y="1150334"/>
            <a:ext cx="11060411" cy="954107"/>
          </a:xfrm>
          <a:prstGeom prst="rect">
            <a:avLst/>
          </a:prstGeom>
          <a:noFill/>
          <a:effectLst/>
        </p:spPr>
        <p:txBody>
          <a:bodyPr wrap="square" rtlCol="0">
            <a:spAutoFit/>
          </a:bodyPr>
          <a:lstStyle/>
          <a:p>
            <a:r>
              <a:rPr lang="en-US" sz="2800" b="1" dirty="0">
                <a:effectLst/>
                <a:ea typeface="Times New Roman" panose="02020603050405020304" pitchFamily="18" charset="0"/>
              </a:rPr>
              <a:t>Work in pairs. Ask and answer questions about the experiences of Mai, Tom, and Minh. You can use the questions below. </a:t>
            </a:r>
            <a:endParaRPr lang="en-US" sz="2800" b="1" dirty="0">
              <a:effectLst>
                <a:glow rad="88900">
                  <a:schemeClr val="bg1"/>
                </a:glow>
              </a:effectLst>
              <a:cs typeface="Arial" panose="020B0604020202020204" pitchFamily="34" charset="0"/>
            </a:endParaRPr>
          </a:p>
        </p:txBody>
      </p:sp>
      <p:sp>
        <p:nvSpPr>
          <p:cNvPr id="16" name="Rounded Rectangle 15"/>
          <p:cNvSpPr/>
          <p:nvPr/>
        </p:nvSpPr>
        <p:spPr>
          <a:xfrm>
            <a:off x="578103" y="1129876"/>
            <a:ext cx="502606" cy="502606"/>
          </a:xfrm>
          <a:prstGeom prst="roundRect">
            <a:avLst/>
          </a:prstGeom>
          <a:solidFill>
            <a:srgbClr val="6D9F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48DA4"/>
              </a:solidFill>
            </a:endParaRPr>
          </a:p>
        </p:txBody>
      </p:sp>
      <p:sp>
        <p:nvSpPr>
          <p:cNvPr id="17" name="TextBox 16"/>
          <p:cNvSpPr txBox="1"/>
          <p:nvPr/>
        </p:nvSpPr>
        <p:spPr>
          <a:xfrm>
            <a:off x="630888" y="1027236"/>
            <a:ext cx="397035" cy="707886"/>
          </a:xfrm>
          <a:prstGeom prst="rect">
            <a:avLst/>
          </a:prstGeom>
          <a:noFill/>
        </p:spPr>
        <p:txBody>
          <a:bodyPr wrap="square" rtlCol="0">
            <a:spAutoFit/>
          </a:bodyPr>
          <a:lstStyle/>
          <a:p>
            <a:pPr algn="ctr"/>
            <a:r>
              <a:rPr lang="en-US" sz="4000" b="1" dirty="0">
                <a:solidFill>
                  <a:schemeClr val="bg1"/>
                </a:solidFill>
                <a:latin typeface="Myriad Pro" pitchFamily="34" charset="0"/>
              </a:rPr>
              <a:t>4</a:t>
            </a:r>
          </a:p>
        </p:txBody>
      </p:sp>
      <p:sp>
        <p:nvSpPr>
          <p:cNvPr id="11" name="TextBox 10"/>
          <p:cNvSpPr txBox="1"/>
          <p:nvPr/>
        </p:nvSpPr>
        <p:spPr>
          <a:xfrm>
            <a:off x="487067" y="194965"/>
            <a:ext cx="11321756" cy="646331"/>
          </a:xfrm>
          <a:prstGeom prst="rect">
            <a:avLst/>
          </a:prstGeom>
          <a:noFill/>
          <a:effectLst/>
        </p:spPr>
        <p:txBody>
          <a:bodyPr wrap="square" rtlCol="0">
            <a:spAutoFit/>
          </a:bodyPr>
          <a:lstStyle/>
          <a:p>
            <a:r>
              <a:rPr lang="en-US" sz="3600" b="1" dirty="0">
                <a:effectLst>
                  <a:glow rad="88900">
                    <a:schemeClr val="bg1"/>
                  </a:glow>
                </a:effectLst>
                <a:latin typeface="Arial" panose="020B0604020202020204" pitchFamily="34" charset="0"/>
                <a:cs typeface="Arial" panose="020B0604020202020204" pitchFamily="34" charset="0"/>
              </a:rPr>
              <a:t>EXPERIENCES OF YOUR CLASS CAMPING DAY </a:t>
            </a:r>
          </a:p>
        </p:txBody>
      </p:sp>
      <p:sp>
        <p:nvSpPr>
          <p:cNvPr id="21" name="Content Placeholder 2"/>
          <p:cNvSpPr>
            <a:spLocks noGrp="1"/>
          </p:cNvSpPr>
          <p:nvPr>
            <p:ph idx="1"/>
          </p:nvPr>
        </p:nvSpPr>
        <p:spPr>
          <a:xfrm>
            <a:off x="630888" y="2055976"/>
            <a:ext cx="11820277" cy="3779448"/>
          </a:xfrm>
        </p:spPr>
        <p:txBody>
          <a:bodyPr>
            <a:noAutofit/>
          </a:bodyPr>
          <a:lstStyle/>
          <a:p>
            <a:pPr marL="0" indent="0">
              <a:lnSpc>
                <a:spcPct val="100000"/>
              </a:lnSpc>
              <a:buNone/>
            </a:pPr>
            <a:r>
              <a:rPr lang="en-US" sz="3200" b="1" dirty="0">
                <a:solidFill>
                  <a:srgbClr val="0070C0"/>
                </a:solidFill>
              </a:rPr>
              <a:t>         Example:</a:t>
            </a:r>
          </a:p>
          <a:p>
            <a:pPr marL="0" indent="0">
              <a:lnSpc>
                <a:spcPct val="100000"/>
              </a:lnSpc>
              <a:buNone/>
            </a:pPr>
            <a:endParaRPr lang="en-US" sz="3200" b="1" dirty="0">
              <a:solidFill>
                <a:srgbClr val="0070C0"/>
              </a:solidFill>
            </a:endParaRPr>
          </a:p>
          <a:p>
            <a:pPr marL="0" indent="0">
              <a:lnSpc>
                <a:spcPct val="100000"/>
              </a:lnSpc>
              <a:buNone/>
            </a:pPr>
            <a:endParaRPr lang="en-US" sz="3200" b="1" dirty="0">
              <a:solidFill>
                <a:srgbClr val="0070C0"/>
              </a:solidFill>
            </a:endParaRPr>
          </a:p>
        </p:txBody>
      </p:sp>
      <p:sp>
        <p:nvSpPr>
          <p:cNvPr id="4" name="TextBox 3">
            <a:extLst>
              <a:ext uri="{FF2B5EF4-FFF2-40B4-BE49-F238E27FC236}">
                <a16:creationId xmlns:a16="http://schemas.microsoft.com/office/drawing/2014/main" id="{E8E29284-C9E8-6AAE-9F66-A99644A7DE7E}"/>
              </a:ext>
            </a:extLst>
          </p:cNvPr>
          <p:cNvSpPr txBox="1"/>
          <p:nvPr/>
        </p:nvSpPr>
        <p:spPr>
          <a:xfrm>
            <a:off x="1080708" y="2640764"/>
            <a:ext cx="11489397" cy="3539430"/>
          </a:xfrm>
          <a:prstGeom prst="rect">
            <a:avLst/>
          </a:prstGeom>
          <a:noFill/>
        </p:spPr>
        <p:txBody>
          <a:bodyPr wrap="square">
            <a:spAutoFit/>
          </a:bodyPr>
          <a:lstStyle/>
          <a:p>
            <a:pPr marL="0" indent="0">
              <a:lnSpc>
                <a:spcPct val="100000"/>
              </a:lnSpc>
              <a:buNone/>
            </a:pPr>
            <a:r>
              <a:rPr lang="en-US" sz="2800" b="1" i="1" dirty="0"/>
              <a:t>A: </a:t>
            </a:r>
            <a:r>
              <a:rPr lang="en-US" sz="2800" dirty="0"/>
              <a:t>Where did Mai go?</a:t>
            </a:r>
          </a:p>
          <a:p>
            <a:pPr marL="0" indent="0">
              <a:lnSpc>
                <a:spcPct val="100000"/>
              </a:lnSpc>
              <a:buNone/>
            </a:pPr>
            <a:r>
              <a:rPr lang="en-US" sz="2800" b="1" i="1" dirty="0"/>
              <a:t>B:</a:t>
            </a:r>
            <a:r>
              <a:rPr lang="en-US" sz="2800" dirty="0"/>
              <a:t> She went on a camping trip with her class.</a:t>
            </a:r>
          </a:p>
          <a:p>
            <a:pPr marL="0" indent="0">
              <a:lnSpc>
                <a:spcPct val="100000"/>
              </a:lnSpc>
              <a:buNone/>
            </a:pPr>
            <a:r>
              <a:rPr lang="en-US" sz="2800" b="1" i="1" dirty="0"/>
              <a:t>A:</a:t>
            </a:r>
            <a:r>
              <a:rPr lang="en-US" sz="2800" dirty="0"/>
              <a:t> What happened to her?</a:t>
            </a:r>
          </a:p>
          <a:p>
            <a:pPr marL="0" indent="0">
              <a:lnSpc>
                <a:spcPct val="100000"/>
              </a:lnSpc>
              <a:buNone/>
            </a:pPr>
            <a:r>
              <a:rPr lang="en-US" sz="2800" b="1" i="1" dirty="0"/>
              <a:t>B:</a:t>
            </a:r>
            <a:r>
              <a:rPr lang="en-US" sz="2800" dirty="0"/>
              <a:t> She slipped and hurt her ankle.</a:t>
            </a:r>
          </a:p>
          <a:p>
            <a:pPr marL="0" indent="0">
              <a:lnSpc>
                <a:spcPct val="100000"/>
              </a:lnSpc>
              <a:buNone/>
            </a:pPr>
            <a:r>
              <a:rPr lang="en-US" sz="2800" b="1" i="1" dirty="0"/>
              <a:t>A:</a:t>
            </a:r>
            <a:r>
              <a:rPr lang="en-US" sz="2800" dirty="0"/>
              <a:t> What did she do then?</a:t>
            </a:r>
          </a:p>
          <a:p>
            <a:pPr marL="0" indent="0">
              <a:lnSpc>
                <a:spcPct val="100000"/>
              </a:lnSpc>
              <a:buNone/>
            </a:pPr>
            <a:r>
              <a:rPr lang="en-US" sz="2800" b="1" i="1" dirty="0"/>
              <a:t>B:</a:t>
            </a:r>
            <a:r>
              <a:rPr lang="en-US" sz="2800" dirty="0"/>
              <a:t> She stayed inside the camp. She couldn’t join the team building activities.</a:t>
            </a:r>
          </a:p>
          <a:p>
            <a:pPr marL="0" indent="0">
              <a:lnSpc>
                <a:spcPct val="100000"/>
              </a:lnSpc>
              <a:buNone/>
            </a:pPr>
            <a:r>
              <a:rPr lang="en-US" sz="2800" b="1" i="1" dirty="0"/>
              <a:t>A:</a:t>
            </a:r>
            <a:r>
              <a:rPr lang="en-US" sz="2800" dirty="0"/>
              <a:t> How did she feel?</a:t>
            </a:r>
          </a:p>
          <a:p>
            <a:pPr marL="0" indent="0">
              <a:lnSpc>
                <a:spcPct val="100000"/>
              </a:lnSpc>
              <a:buNone/>
            </a:pPr>
            <a:r>
              <a:rPr lang="en-US" sz="2800" b="1" i="1" dirty="0"/>
              <a:t>B:</a:t>
            </a:r>
            <a:r>
              <a:rPr lang="en-US" sz="2800" dirty="0"/>
              <a:t> She felt helpless. It was a terrible day for her.</a:t>
            </a:r>
          </a:p>
        </p:txBody>
      </p:sp>
    </p:spTree>
    <p:extLst>
      <p:ext uri="{BB962C8B-B14F-4D97-AF65-F5344CB8AC3E}">
        <p14:creationId xmlns:p14="http://schemas.microsoft.com/office/powerpoint/2010/main" val="78209600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5" name="Group 14"/>
          <p:cNvGrpSpPr/>
          <p:nvPr/>
        </p:nvGrpSpPr>
        <p:grpSpPr>
          <a:xfrm>
            <a:off x="-1172" y="-7619"/>
            <a:ext cx="12192000" cy="848916"/>
            <a:chOff x="7620" y="-7620"/>
            <a:chExt cx="12192000" cy="1083309"/>
          </a:xfrm>
        </p:grpSpPr>
        <p:sp>
          <p:nvSpPr>
            <p:cNvPr id="26" name="Round Single Corner Rectangle 25"/>
            <p:cNvSpPr/>
            <p:nvPr/>
          </p:nvSpPr>
          <p:spPr>
            <a:xfrm flipV="1">
              <a:off x="7620" y="-5876"/>
              <a:ext cx="12192000" cy="1081565"/>
            </a:xfrm>
            <a:prstGeom prst="round1Rect">
              <a:avLst/>
            </a:prstGeom>
            <a:solidFill>
              <a:srgbClr val="FEE3A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7" name="Round Single Corner Rectangle 26"/>
            <p:cNvSpPr/>
            <p:nvPr/>
          </p:nvSpPr>
          <p:spPr>
            <a:xfrm flipV="1">
              <a:off x="7620" y="-7620"/>
              <a:ext cx="12109450" cy="996951"/>
            </a:xfrm>
            <a:prstGeom prst="round1Rect">
              <a:avLst/>
            </a:prstGeom>
            <a:solidFill>
              <a:srgbClr val="FBC8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8" name="Round Single Corner Rectangle 27"/>
            <p:cNvSpPr/>
            <p:nvPr/>
          </p:nvSpPr>
          <p:spPr>
            <a:xfrm flipV="1">
              <a:off x="7620" y="-7620"/>
              <a:ext cx="12014200" cy="914401"/>
            </a:xfrm>
            <a:prstGeom prst="round1Rect">
              <a:avLst/>
            </a:prstGeom>
            <a:solidFill>
              <a:srgbClr val="F8B41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12" name="TextBox 11"/>
          <p:cNvSpPr txBox="1"/>
          <p:nvPr/>
        </p:nvSpPr>
        <p:spPr>
          <a:xfrm>
            <a:off x="1080708" y="971583"/>
            <a:ext cx="11060411" cy="954107"/>
          </a:xfrm>
          <a:prstGeom prst="rect">
            <a:avLst/>
          </a:prstGeom>
          <a:noFill/>
          <a:effectLst/>
        </p:spPr>
        <p:txBody>
          <a:bodyPr wrap="square" rtlCol="0">
            <a:spAutoFit/>
          </a:bodyPr>
          <a:lstStyle/>
          <a:p>
            <a:r>
              <a:rPr lang="en-US" sz="2800" b="1" dirty="0">
                <a:effectLst/>
                <a:ea typeface="Times New Roman" panose="02020603050405020304" pitchFamily="18" charset="0"/>
              </a:rPr>
              <a:t>Work in groups. Take turns to ask and answer about one another’s experiences of a trip he / she has had. Use similar questions to those in 4.</a:t>
            </a:r>
            <a:endParaRPr lang="en-US" sz="2800" b="1" dirty="0">
              <a:effectLst>
                <a:glow rad="88900">
                  <a:schemeClr val="bg1"/>
                </a:glow>
              </a:effectLst>
              <a:cs typeface="Arial" panose="020B0604020202020204" pitchFamily="34" charset="0"/>
            </a:endParaRPr>
          </a:p>
        </p:txBody>
      </p:sp>
      <p:sp>
        <p:nvSpPr>
          <p:cNvPr id="16" name="Rounded Rectangle 15"/>
          <p:cNvSpPr/>
          <p:nvPr/>
        </p:nvSpPr>
        <p:spPr>
          <a:xfrm>
            <a:off x="578103" y="1129876"/>
            <a:ext cx="502606" cy="502606"/>
          </a:xfrm>
          <a:prstGeom prst="roundRect">
            <a:avLst/>
          </a:prstGeom>
          <a:solidFill>
            <a:srgbClr val="6D9F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48DA4"/>
              </a:solidFill>
            </a:endParaRPr>
          </a:p>
        </p:txBody>
      </p:sp>
      <p:sp>
        <p:nvSpPr>
          <p:cNvPr id="17" name="TextBox 16"/>
          <p:cNvSpPr txBox="1"/>
          <p:nvPr/>
        </p:nvSpPr>
        <p:spPr>
          <a:xfrm>
            <a:off x="630888" y="1027236"/>
            <a:ext cx="397035" cy="707886"/>
          </a:xfrm>
          <a:prstGeom prst="rect">
            <a:avLst/>
          </a:prstGeom>
          <a:noFill/>
        </p:spPr>
        <p:txBody>
          <a:bodyPr wrap="square" rtlCol="0">
            <a:spAutoFit/>
          </a:bodyPr>
          <a:lstStyle/>
          <a:p>
            <a:pPr algn="ctr"/>
            <a:r>
              <a:rPr lang="en-US" sz="4000" b="1" dirty="0">
                <a:solidFill>
                  <a:schemeClr val="bg1"/>
                </a:solidFill>
                <a:latin typeface="Myriad Pro" pitchFamily="34" charset="0"/>
              </a:rPr>
              <a:t>5</a:t>
            </a:r>
          </a:p>
        </p:txBody>
      </p:sp>
      <p:sp>
        <p:nvSpPr>
          <p:cNvPr id="11" name="TextBox 10"/>
          <p:cNvSpPr txBox="1"/>
          <p:nvPr/>
        </p:nvSpPr>
        <p:spPr>
          <a:xfrm>
            <a:off x="487067" y="194965"/>
            <a:ext cx="11321756" cy="646331"/>
          </a:xfrm>
          <a:prstGeom prst="rect">
            <a:avLst/>
          </a:prstGeom>
          <a:noFill/>
          <a:effectLst/>
        </p:spPr>
        <p:txBody>
          <a:bodyPr wrap="square" rtlCol="0">
            <a:spAutoFit/>
          </a:bodyPr>
          <a:lstStyle/>
          <a:p>
            <a:r>
              <a:rPr lang="en-US" sz="3600" b="1" dirty="0">
                <a:effectLst>
                  <a:glow rad="88900">
                    <a:schemeClr val="bg1"/>
                  </a:glow>
                </a:effectLst>
                <a:latin typeface="Arial" panose="020B0604020202020204" pitchFamily="34" charset="0"/>
                <a:cs typeface="Arial" panose="020B0604020202020204" pitchFamily="34" charset="0"/>
              </a:rPr>
              <a:t>EXPERIENCES OF YOUR CLASS CAMPING DAY </a:t>
            </a:r>
          </a:p>
        </p:txBody>
      </p:sp>
      <p:sp>
        <p:nvSpPr>
          <p:cNvPr id="21" name="Content Placeholder 2"/>
          <p:cNvSpPr>
            <a:spLocks noGrp="1"/>
          </p:cNvSpPr>
          <p:nvPr>
            <p:ph idx="1"/>
          </p:nvPr>
        </p:nvSpPr>
        <p:spPr>
          <a:xfrm>
            <a:off x="578103" y="2055976"/>
            <a:ext cx="11820277" cy="3779448"/>
          </a:xfrm>
        </p:spPr>
        <p:txBody>
          <a:bodyPr>
            <a:noAutofit/>
          </a:bodyPr>
          <a:lstStyle/>
          <a:p>
            <a:pPr marL="0" indent="0">
              <a:lnSpc>
                <a:spcPct val="100000"/>
              </a:lnSpc>
              <a:buNone/>
            </a:pPr>
            <a:r>
              <a:rPr lang="en-US" sz="3200" b="1" dirty="0">
                <a:solidFill>
                  <a:srgbClr val="0070C0"/>
                </a:solidFill>
              </a:rPr>
              <a:t>Example:</a:t>
            </a:r>
          </a:p>
          <a:p>
            <a:pPr marL="0" indent="0">
              <a:lnSpc>
                <a:spcPct val="100000"/>
              </a:lnSpc>
              <a:buNone/>
            </a:pPr>
            <a:endParaRPr lang="en-US" sz="3200" b="1" dirty="0">
              <a:solidFill>
                <a:srgbClr val="0070C0"/>
              </a:solidFill>
            </a:endParaRPr>
          </a:p>
          <a:p>
            <a:pPr marL="0" indent="0">
              <a:lnSpc>
                <a:spcPct val="100000"/>
              </a:lnSpc>
              <a:buNone/>
            </a:pPr>
            <a:endParaRPr lang="en-US" sz="3200" b="1" dirty="0">
              <a:solidFill>
                <a:srgbClr val="0070C0"/>
              </a:solidFill>
            </a:endParaRPr>
          </a:p>
        </p:txBody>
      </p:sp>
      <p:sp>
        <p:nvSpPr>
          <p:cNvPr id="4" name="TextBox 3">
            <a:extLst>
              <a:ext uri="{FF2B5EF4-FFF2-40B4-BE49-F238E27FC236}">
                <a16:creationId xmlns:a16="http://schemas.microsoft.com/office/drawing/2014/main" id="{E8E29284-C9E8-6AAE-9F66-A99644A7DE7E}"/>
              </a:ext>
            </a:extLst>
          </p:cNvPr>
          <p:cNvSpPr txBox="1"/>
          <p:nvPr/>
        </p:nvSpPr>
        <p:spPr>
          <a:xfrm>
            <a:off x="578102" y="2692717"/>
            <a:ext cx="11613897" cy="3539430"/>
          </a:xfrm>
          <a:prstGeom prst="rect">
            <a:avLst/>
          </a:prstGeom>
          <a:noFill/>
        </p:spPr>
        <p:txBody>
          <a:bodyPr wrap="square">
            <a:spAutoFit/>
          </a:bodyPr>
          <a:lstStyle/>
          <a:p>
            <a:pPr marL="0" indent="0">
              <a:lnSpc>
                <a:spcPct val="100000"/>
              </a:lnSpc>
              <a:buNone/>
            </a:pPr>
            <a:r>
              <a:rPr lang="en-US" sz="2800" b="1" i="1" dirty="0"/>
              <a:t>Linh: </a:t>
            </a:r>
            <a:r>
              <a:rPr lang="en-US" sz="2800" dirty="0"/>
              <a:t>Mai, where did you go?</a:t>
            </a:r>
          </a:p>
          <a:p>
            <a:pPr marL="0" indent="0">
              <a:lnSpc>
                <a:spcPct val="100000"/>
              </a:lnSpc>
              <a:buNone/>
            </a:pPr>
            <a:r>
              <a:rPr lang="en-US" sz="2800" b="1" i="1" dirty="0"/>
              <a:t>Mai: </a:t>
            </a:r>
            <a:r>
              <a:rPr lang="en-US" sz="2800" dirty="0"/>
              <a:t>We went on a camping trip in </a:t>
            </a:r>
            <a:r>
              <a:rPr lang="en-US" sz="2800" dirty="0" err="1"/>
              <a:t>Ninh</a:t>
            </a:r>
            <a:r>
              <a:rPr lang="en-US" sz="2800" dirty="0"/>
              <a:t> </a:t>
            </a:r>
            <a:r>
              <a:rPr lang="en-US" sz="2800" dirty="0" err="1"/>
              <a:t>Binh</a:t>
            </a:r>
            <a:r>
              <a:rPr lang="en-US" sz="2800" dirty="0"/>
              <a:t>.</a:t>
            </a:r>
          </a:p>
          <a:p>
            <a:pPr marL="0" indent="0">
              <a:lnSpc>
                <a:spcPct val="100000"/>
              </a:lnSpc>
              <a:buNone/>
            </a:pPr>
            <a:r>
              <a:rPr lang="en-US" sz="2800" b="1" i="1" dirty="0"/>
              <a:t>Linh: </a:t>
            </a:r>
            <a:r>
              <a:rPr lang="en-US" sz="2800" dirty="0"/>
              <a:t>When was that?</a:t>
            </a:r>
          </a:p>
          <a:p>
            <a:pPr marL="0" indent="0">
              <a:lnSpc>
                <a:spcPct val="100000"/>
              </a:lnSpc>
              <a:buNone/>
            </a:pPr>
            <a:r>
              <a:rPr lang="en-US" sz="2800" b="1" i="1" dirty="0"/>
              <a:t>Mai:</a:t>
            </a:r>
            <a:r>
              <a:rPr lang="en-US" sz="2800" dirty="0"/>
              <a:t> Last year.</a:t>
            </a:r>
          </a:p>
          <a:p>
            <a:pPr marL="0" indent="0">
              <a:lnSpc>
                <a:spcPct val="100000"/>
              </a:lnSpc>
              <a:buNone/>
            </a:pPr>
            <a:r>
              <a:rPr lang="en-US" sz="2800" b="1" i="1" dirty="0"/>
              <a:t>Linh: </a:t>
            </a:r>
            <a:r>
              <a:rPr lang="en-US" sz="2800" dirty="0"/>
              <a:t>What happened then? / What did you do then?</a:t>
            </a:r>
          </a:p>
          <a:p>
            <a:pPr marL="0" indent="0">
              <a:lnSpc>
                <a:spcPct val="100000"/>
              </a:lnSpc>
              <a:buNone/>
            </a:pPr>
            <a:r>
              <a:rPr lang="en-US" sz="2800" b="1" i="1" dirty="0"/>
              <a:t>Mai:</a:t>
            </a:r>
            <a:r>
              <a:rPr lang="en-US" sz="2800" dirty="0"/>
              <a:t> We put up tents and joined team building activities. </a:t>
            </a:r>
          </a:p>
          <a:p>
            <a:pPr marL="0" indent="0">
              <a:lnSpc>
                <a:spcPct val="100000"/>
              </a:lnSpc>
              <a:buNone/>
            </a:pPr>
            <a:r>
              <a:rPr lang="en-US" sz="2800" b="1" i="1" dirty="0"/>
              <a:t>Linh: </a:t>
            </a:r>
            <a:r>
              <a:rPr lang="en-US" sz="2800" dirty="0"/>
              <a:t>How did you feel?</a:t>
            </a:r>
          </a:p>
          <a:p>
            <a:pPr marL="0" indent="0">
              <a:lnSpc>
                <a:spcPct val="100000"/>
              </a:lnSpc>
              <a:buNone/>
            </a:pPr>
            <a:r>
              <a:rPr lang="en-US" sz="2800" b="1" i="1" dirty="0"/>
              <a:t>Mai: </a:t>
            </a:r>
            <a:r>
              <a:rPr lang="en-US" sz="2800" dirty="0"/>
              <a:t>It was an amazing experience for me. I have never felt so excited like that.</a:t>
            </a:r>
          </a:p>
        </p:txBody>
      </p:sp>
    </p:spTree>
    <p:extLst>
      <p:ext uri="{BB962C8B-B14F-4D97-AF65-F5344CB8AC3E}">
        <p14:creationId xmlns:p14="http://schemas.microsoft.com/office/powerpoint/2010/main" val="241899710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7957554-0B7F-C656-3D41-ED5FF25A3959}"/>
            </a:ext>
          </a:extLst>
        </p:cNvPr>
        <p:cNvGrpSpPr/>
        <p:nvPr/>
      </p:nvGrpSpPr>
      <p:grpSpPr>
        <a:xfrm>
          <a:off x="0" y="0"/>
          <a:ext cx="0" cy="0"/>
          <a:chOff x="0" y="0"/>
          <a:chExt cx="0" cy="0"/>
        </a:xfrm>
      </p:grpSpPr>
      <p:sp>
        <p:nvSpPr>
          <p:cNvPr id="10" name="Freeform 9">
            <a:extLst>
              <a:ext uri="{FF2B5EF4-FFF2-40B4-BE49-F238E27FC236}">
                <a16:creationId xmlns:a16="http://schemas.microsoft.com/office/drawing/2014/main" id="{274F15A3-0A87-3E58-EA30-52FDD47BFC3E}"/>
              </a:ext>
            </a:extLst>
          </p:cNvPr>
          <p:cNvSpPr/>
          <p:nvPr/>
        </p:nvSpPr>
        <p:spPr>
          <a:xfrm>
            <a:off x="4567839" y="1755498"/>
            <a:ext cx="2162852" cy="845902"/>
          </a:xfrm>
          <a:custGeom>
            <a:avLst/>
            <a:gdLst>
              <a:gd name="connsiteX0" fmla="*/ 0 w 1728196"/>
              <a:gd name="connsiteY0" fmla="*/ 0 h 941884"/>
              <a:gd name="connsiteX1" fmla="*/ 1728196 w 1728196"/>
              <a:gd name="connsiteY1" fmla="*/ 0 h 941884"/>
              <a:gd name="connsiteX2" fmla="*/ 1728196 w 1728196"/>
              <a:gd name="connsiteY2" fmla="*/ 941884 h 941884"/>
              <a:gd name="connsiteX3" fmla="*/ 0 w 1728196"/>
              <a:gd name="connsiteY3" fmla="*/ 941884 h 941884"/>
              <a:gd name="connsiteX4" fmla="*/ 0 w 1728196"/>
              <a:gd name="connsiteY4" fmla="*/ 0 h 9418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28196" h="941884">
                <a:moveTo>
                  <a:pt x="0" y="0"/>
                </a:moveTo>
                <a:lnTo>
                  <a:pt x="1728196" y="0"/>
                </a:lnTo>
                <a:lnTo>
                  <a:pt x="1728196" y="941884"/>
                </a:lnTo>
                <a:lnTo>
                  <a:pt x="0" y="941884"/>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11430" tIns="11430" rIns="11430" bIns="11430" numCol="1" spcCol="1270" anchor="ctr" anchorCtr="0">
            <a:noAutofit/>
          </a:bodyPr>
          <a:lstStyle/>
          <a:p>
            <a:pPr marL="0" lvl="1" defTabSz="800100">
              <a:lnSpc>
                <a:spcPct val="90000"/>
              </a:lnSpc>
              <a:spcBef>
                <a:spcPct val="0"/>
              </a:spcBef>
              <a:spcAft>
                <a:spcPct val="15000"/>
              </a:spcAft>
            </a:pPr>
            <a:endParaRPr lang="en-US" b="1" dirty="0"/>
          </a:p>
        </p:txBody>
      </p:sp>
      <p:sp>
        <p:nvSpPr>
          <p:cNvPr id="11" name="Freeform 10">
            <a:extLst>
              <a:ext uri="{FF2B5EF4-FFF2-40B4-BE49-F238E27FC236}">
                <a16:creationId xmlns:a16="http://schemas.microsoft.com/office/drawing/2014/main" id="{7238BD7D-8E88-697E-2A84-0F4E51DA48D2}"/>
              </a:ext>
            </a:extLst>
          </p:cNvPr>
          <p:cNvSpPr/>
          <p:nvPr/>
        </p:nvSpPr>
        <p:spPr>
          <a:xfrm>
            <a:off x="3977081" y="5090340"/>
            <a:ext cx="1603229" cy="845902"/>
          </a:xfrm>
          <a:custGeom>
            <a:avLst/>
            <a:gdLst>
              <a:gd name="connsiteX0" fmla="*/ 0 w 1419439"/>
              <a:gd name="connsiteY0" fmla="*/ 0 h 941884"/>
              <a:gd name="connsiteX1" fmla="*/ 1419439 w 1419439"/>
              <a:gd name="connsiteY1" fmla="*/ 0 h 941884"/>
              <a:gd name="connsiteX2" fmla="*/ 1419439 w 1419439"/>
              <a:gd name="connsiteY2" fmla="*/ 941884 h 941884"/>
              <a:gd name="connsiteX3" fmla="*/ 0 w 1419439"/>
              <a:gd name="connsiteY3" fmla="*/ 941884 h 941884"/>
              <a:gd name="connsiteX4" fmla="*/ 0 w 1419439"/>
              <a:gd name="connsiteY4" fmla="*/ 0 h 9418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9439" h="941884">
                <a:moveTo>
                  <a:pt x="0" y="0"/>
                </a:moveTo>
                <a:lnTo>
                  <a:pt x="1419439" y="0"/>
                </a:lnTo>
                <a:lnTo>
                  <a:pt x="1419439" y="941884"/>
                </a:lnTo>
                <a:lnTo>
                  <a:pt x="0" y="941884"/>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11430" tIns="11430" rIns="11430" bIns="11430" numCol="1" spcCol="1270" anchor="ctr" anchorCtr="0">
            <a:noAutofit/>
          </a:bodyPr>
          <a:lstStyle/>
          <a:p>
            <a:pPr marL="0" lvl="1" defTabSz="800100">
              <a:lnSpc>
                <a:spcPct val="90000"/>
              </a:lnSpc>
              <a:spcBef>
                <a:spcPct val="0"/>
              </a:spcBef>
              <a:spcAft>
                <a:spcPct val="15000"/>
              </a:spcAft>
            </a:pPr>
            <a:endParaRPr lang="en-US" b="1" dirty="0"/>
          </a:p>
        </p:txBody>
      </p:sp>
      <p:sp>
        <p:nvSpPr>
          <p:cNvPr id="16" name="Rounded Rectangle 15">
            <a:extLst>
              <a:ext uri="{FF2B5EF4-FFF2-40B4-BE49-F238E27FC236}">
                <a16:creationId xmlns:a16="http://schemas.microsoft.com/office/drawing/2014/main" id="{22B03A26-8E4D-80C2-B2BC-B139564E0003}"/>
              </a:ext>
            </a:extLst>
          </p:cNvPr>
          <p:cNvSpPr/>
          <p:nvPr/>
        </p:nvSpPr>
        <p:spPr>
          <a:xfrm>
            <a:off x="669161" y="1103050"/>
            <a:ext cx="1835914" cy="612205"/>
          </a:xfrm>
          <a:prstGeom prst="roundRect">
            <a:avLst/>
          </a:prstGeom>
          <a:solidFill>
            <a:srgbClr val="F8B417"/>
          </a:solidFill>
          <a:ln>
            <a:solidFill>
              <a:srgbClr val="6D9FB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ea typeface="Adobe Gothic Std B" panose="020B0800000000000000" pitchFamily="34" charset="-128"/>
              </a:rPr>
              <a:t>WARM-UP</a:t>
            </a:r>
            <a:endParaRPr lang="en-GB" b="1" dirty="0">
              <a:solidFill>
                <a:schemeClr val="tx1"/>
              </a:solidFill>
              <a:ea typeface="Adobe Gothic Std B" panose="020B0800000000000000" pitchFamily="34" charset="-128"/>
            </a:endParaRPr>
          </a:p>
        </p:txBody>
      </p:sp>
      <p:sp>
        <p:nvSpPr>
          <p:cNvPr id="17" name="Rounded Rectangle 16">
            <a:extLst>
              <a:ext uri="{FF2B5EF4-FFF2-40B4-BE49-F238E27FC236}">
                <a16:creationId xmlns:a16="http://schemas.microsoft.com/office/drawing/2014/main" id="{B79E46C6-513F-B824-06A4-24110CADEF13}"/>
              </a:ext>
            </a:extLst>
          </p:cNvPr>
          <p:cNvSpPr/>
          <p:nvPr/>
        </p:nvSpPr>
        <p:spPr>
          <a:xfrm>
            <a:off x="2163511" y="2342851"/>
            <a:ext cx="1835914" cy="617607"/>
          </a:xfrm>
          <a:prstGeom prst="roundRect">
            <a:avLst/>
          </a:prstGeom>
          <a:solidFill>
            <a:srgbClr val="F8B417"/>
          </a:solidFill>
          <a:ln>
            <a:solidFill>
              <a:srgbClr val="6D9FB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rPr>
              <a:t>EVERYDAY ENGLISH </a:t>
            </a:r>
          </a:p>
        </p:txBody>
      </p:sp>
      <p:sp>
        <p:nvSpPr>
          <p:cNvPr id="18" name="Rounded Rectangle 17">
            <a:extLst>
              <a:ext uri="{FF2B5EF4-FFF2-40B4-BE49-F238E27FC236}">
                <a16:creationId xmlns:a16="http://schemas.microsoft.com/office/drawing/2014/main" id="{CC724D2A-18EB-BDCE-955C-F0597F72C177}"/>
              </a:ext>
            </a:extLst>
          </p:cNvPr>
          <p:cNvSpPr/>
          <p:nvPr/>
        </p:nvSpPr>
        <p:spPr>
          <a:xfrm>
            <a:off x="69667" y="3767212"/>
            <a:ext cx="2801737" cy="722283"/>
          </a:xfrm>
          <a:prstGeom prst="roundRect">
            <a:avLst/>
          </a:prstGeom>
          <a:solidFill>
            <a:srgbClr val="F8B417"/>
          </a:solidFill>
          <a:ln>
            <a:solidFill>
              <a:srgbClr val="6D9FB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rPr>
              <a:t>EXPERIENCES OF YOUR CLASS CAMPING DAY </a:t>
            </a:r>
          </a:p>
        </p:txBody>
      </p:sp>
      <p:sp>
        <p:nvSpPr>
          <p:cNvPr id="19" name="Rounded Rectangle 18">
            <a:extLst>
              <a:ext uri="{FF2B5EF4-FFF2-40B4-BE49-F238E27FC236}">
                <a16:creationId xmlns:a16="http://schemas.microsoft.com/office/drawing/2014/main" id="{57720DDA-04B4-C680-C384-579D72173CDC}"/>
              </a:ext>
            </a:extLst>
          </p:cNvPr>
          <p:cNvSpPr/>
          <p:nvPr/>
        </p:nvSpPr>
        <p:spPr>
          <a:xfrm>
            <a:off x="2360580" y="5212567"/>
            <a:ext cx="1835914" cy="601447"/>
          </a:xfrm>
          <a:prstGeom prst="roundRect">
            <a:avLst/>
          </a:prstGeom>
          <a:solidFill>
            <a:srgbClr val="F8B417"/>
          </a:solidFill>
          <a:ln>
            <a:solidFill>
              <a:srgbClr val="6D9FB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rPr>
              <a:t>CONSOLIDATION</a:t>
            </a:r>
            <a:endParaRPr lang="en-GB" b="1" dirty="0">
              <a:solidFill>
                <a:schemeClr val="tx1"/>
              </a:solidFill>
            </a:endParaRPr>
          </a:p>
        </p:txBody>
      </p:sp>
      <p:sp>
        <p:nvSpPr>
          <p:cNvPr id="20" name="Rectangle 19">
            <a:extLst>
              <a:ext uri="{FF2B5EF4-FFF2-40B4-BE49-F238E27FC236}">
                <a16:creationId xmlns:a16="http://schemas.microsoft.com/office/drawing/2014/main" id="{4517DA55-E5C9-6083-F026-3610A0408921}"/>
              </a:ext>
            </a:extLst>
          </p:cNvPr>
          <p:cNvSpPr/>
          <p:nvPr/>
        </p:nvSpPr>
        <p:spPr>
          <a:xfrm>
            <a:off x="4549488" y="1030992"/>
            <a:ext cx="7506174" cy="618004"/>
          </a:xfrm>
          <a:prstGeom prst="rect">
            <a:avLst/>
          </a:prstGeom>
          <a:solidFill>
            <a:srgbClr val="FEE3AF"/>
          </a:solidFill>
          <a:ln>
            <a:solidFill>
              <a:srgbClr val="6D9FB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2000" dirty="0">
                <a:solidFill>
                  <a:schemeClr val="tx1"/>
                </a:solidFill>
              </a:rPr>
              <a:t>Sentence forming </a:t>
            </a:r>
          </a:p>
        </p:txBody>
      </p:sp>
      <p:sp>
        <p:nvSpPr>
          <p:cNvPr id="22" name="Rectangle 21">
            <a:extLst>
              <a:ext uri="{FF2B5EF4-FFF2-40B4-BE49-F238E27FC236}">
                <a16:creationId xmlns:a16="http://schemas.microsoft.com/office/drawing/2014/main" id="{D478E638-2637-0A5C-5782-F2F54BF49415}"/>
              </a:ext>
            </a:extLst>
          </p:cNvPr>
          <p:cNvSpPr/>
          <p:nvPr/>
        </p:nvSpPr>
        <p:spPr>
          <a:xfrm>
            <a:off x="4549488" y="1755498"/>
            <a:ext cx="7506174" cy="1618476"/>
          </a:xfrm>
          <a:prstGeom prst="rect">
            <a:avLst/>
          </a:prstGeom>
          <a:solidFill>
            <a:srgbClr val="FBC864">
              <a:alpha val="50000"/>
            </a:srgbClr>
          </a:solidFill>
          <a:ln>
            <a:solidFill>
              <a:srgbClr val="6D9FB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vi-VN" sz="20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EVERYDAY ENGLISH </a:t>
            </a:r>
          </a:p>
          <a:p>
            <a:r>
              <a:rPr lang="vi-VN" sz="20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Task 1: </a:t>
            </a:r>
            <a:r>
              <a:rPr lang="en-US" sz="20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	Listen and read the conversations. Pay attention to the 	highlighted parts.</a:t>
            </a:r>
          </a:p>
          <a:p>
            <a:r>
              <a:rPr lang="en-US" sz="2000" dirty="0">
                <a:solidFill>
                  <a:schemeClr val="tx1"/>
                </a:solidFill>
                <a:latin typeface="Calibri" panose="020F0502020204030204" pitchFamily="34" charset="0"/>
                <a:cs typeface="Calibri" panose="020F0502020204030204" pitchFamily="34" charset="0"/>
              </a:rPr>
              <a:t>Task 2:	Work in pairs. Make similar conversations with the</a:t>
            </a:r>
          </a:p>
          <a:p>
            <a:r>
              <a:rPr lang="en-US" sz="2000" dirty="0">
                <a:solidFill>
                  <a:schemeClr val="tx1"/>
                </a:solidFill>
                <a:latin typeface="Calibri" panose="020F0502020204030204" pitchFamily="34" charset="0"/>
                <a:cs typeface="Calibri" panose="020F0502020204030204" pitchFamily="34" charset="0"/>
              </a:rPr>
              <a:t>                following situations.</a:t>
            </a:r>
          </a:p>
        </p:txBody>
      </p:sp>
      <p:sp>
        <p:nvSpPr>
          <p:cNvPr id="23" name="Rectangle 22">
            <a:extLst>
              <a:ext uri="{FF2B5EF4-FFF2-40B4-BE49-F238E27FC236}">
                <a16:creationId xmlns:a16="http://schemas.microsoft.com/office/drawing/2014/main" id="{B6D70E28-A8E9-EC2F-E225-8D95E5318710}"/>
              </a:ext>
            </a:extLst>
          </p:cNvPr>
          <p:cNvSpPr/>
          <p:nvPr/>
        </p:nvSpPr>
        <p:spPr>
          <a:xfrm>
            <a:off x="4549488" y="3467404"/>
            <a:ext cx="7506173" cy="2641521"/>
          </a:xfrm>
          <a:prstGeom prst="rect">
            <a:avLst/>
          </a:prstGeom>
          <a:solidFill>
            <a:srgbClr val="FBC864">
              <a:alpha val="50000"/>
            </a:srgbClr>
          </a:solidFill>
          <a:ln>
            <a:solidFill>
              <a:srgbClr val="6D9FB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900" dirty="0">
                <a:solidFill>
                  <a:schemeClr val="tx1"/>
                </a:solidFill>
                <a:cs typeface="Calibri" panose="020F0502020204030204" pitchFamily="34" charset="0"/>
              </a:rPr>
              <a:t>EXPERIENCES OF YOUR CLASS CAMPING DAY </a:t>
            </a:r>
          </a:p>
          <a:p>
            <a:r>
              <a:rPr lang="en-US" sz="1900" dirty="0">
                <a:solidFill>
                  <a:schemeClr val="tx1"/>
                </a:solidFill>
                <a:cs typeface="Calibri" panose="020F0502020204030204" pitchFamily="34" charset="0"/>
              </a:rPr>
              <a:t>Task 3: 	</a:t>
            </a:r>
            <a:r>
              <a:rPr lang="en-US" sz="1900" dirty="0">
                <a:solidFill>
                  <a:schemeClr val="tx1"/>
                </a:solidFill>
                <a:effectLst/>
                <a:ea typeface="Times New Roman" panose="02020603050405020304" pitchFamily="18" charset="0"/>
              </a:rPr>
              <a:t>Read the posts by three friends about their camping activities 	and match their names with the experiences</a:t>
            </a:r>
            <a:r>
              <a:rPr lang="en-US" sz="1900" dirty="0">
                <a:solidFill>
                  <a:schemeClr val="tx1"/>
                </a:solidFill>
                <a:cs typeface="Calibri" panose="020F0502020204030204" pitchFamily="34" charset="0"/>
              </a:rPr>
              <a:t>.</a:t>
            </a:r>
          </a:p>
          <a:p>
            <a:r>
              <a:rPr lang="en-US" sz="1900" dirty="0">
                <a:solidFill>
                  <a:schemeClr val="tx1"/>
                </a:solidFill>
                <a:cs typeface="Calibri" panose="020F0502020204030204" pitchFamily="34" charset="0"/>
              </a:rPr>
              <a:t>Task 4:    </a:t>
            </a:r>
            <a:r>
              <a:rPr lang="en-US" sz="1900" dirty="0">
                <a:solidFill>
                  <a:schemeClr val="tx1"/>
                </a:solidFill>
                <a:effectLst/>
                <a:ea typeface="Times New Roman" panose="02020603050405020304" pitchFamily="18" charset="0"/>
              </a:rPr>
              <a:t>Work in pairs. Ask and answer questions about the </a:t>
            </a:r>
          </a:p>
          <a:p>
            <a:r>
              <a:rPr lang="en-US" sz="1900" dirty="0">
                <a:solidFill>
                  <a:schemeClr val="tx1"/>
                </a:solidFill>
                <a:cs typeface="Calibri" panose="020F0502020204030204" pitchFamily="34" charset="0"/>
              </a:rPr>
              <a:t>                </a:t>
            </a:r>
            <a:r>
              <a:rPr lang="en-US" sz="1900" dirty="0">
                <a:solidFill>
                  <a:schemeClr val="tx1"/>
                </a:solidFill>
                <a:effectLst/>
                <a:ea typeface="Times New Roman" panose="02020603050405020304" pitchFamily="18" charset="0"/>
              </a:rPr>
              <a:t>experiences of Mai, Tom, and Minh. You can use the questions </a:t>
            </a:r>
          </a:p>
          <a:p>
            <a:r>
              <a:rPr lang="en-US" sz="1900" dirty="0">
                <a:solidFill>
                  <a:schemeClr val="tx1"/>
                </a:solidFill>
                <a:cs typeface="Calibri" panose="020F0502020204030204" pitchFamily="34" charset="0"/>
              </a:rPr>
              <a:t>                </a:t>
            </a:r>
            <a:r>
              <a:rPr lang="en-US" sz="1900" dirty="0">
                <a:solidFill>
                  <a:schemeClr val="tx1"/>
                </a:solidFill>
                <a:effectLst/>
                <a:ea typeface="Times New Roman" panose="02020603050405020304" pitchFamily="18" charset="0"/>
              </a:rPr>
              <a:t>below</a:t>
            </a:r>
            <a:r>
              <a:rPr lang="en-US" sz="1900" dirty="0">
                <a:solidFill>
                  <a:schemeClr val="tx1"/>
                </a:solidFill>
                <a:cs typeface="Calibri" panose="020F0502020204030204" pitchFamily="34" charset="0"/>
              </a:rPr>
              <a:t>.</a:t>
            </a:r>
          </a:p>
          <a:p>
            <a:r>
              <a:rPr lang="en-US" sz="1900" dirty="0">
                <a:solidFill>
                  <a:schemeClr val="tx1"/>
                </a:solidFill>
                <a:cs typeface="Calibri" panose="020F0502020204030204" pitchFamily="34" charset="0"/>
              </a:rPr>
              <a:t>Task 5: 	</a:t>
            </a:r>
            <a:r>
              <a:rPr lang="en-US" sz="1900" dirty="0">
                <a:solidFill>
                  <a:schemeClr val="tx1"/>
                </a:solidFill>
                <a:effectLst/>
                <a:ea typeface="Times New Roman" panose="02020603050405020304" pitchFamily="18" charset="0"/>
              </a:rPr>
              <a:t>Work in groups. Take turns to ask and answer about one 	another’s experiences of a trip he / she has had. </a:t>
            </a:r>
            <a:r>
              <a:rPr lang="vi-VN" sz="1900" dirty="0">
                <a:solidFill>
                  <a:schemeClr val="tx1"/>
                </a:solidFill>
                <a:effectLst/>
                <a:ea typeface="Times New Roman" panose="02020603050405020304" pitchFamily="18" charset="0"/>
              </a:rPr>
              <a:t>U</a:t>
            </a:r>
            <a:r>
              <a:rPr lang="en-US" sz="1900" dirty="0">
                <a:solidFill>
                  <a:schemeClr val="tx1"/>
                </a:solidFill>
                <a:effectLst/>
                <a:ea typeface="Times New Roman" panose="02020603050405020304" pitchFamily="18" charset="0"/>
              </a:rPr>
              <a:t>se similar 	questions to those in 4</a:t>
            </a:r>
            <a:r>
              <a:rPr lang="en-US" sz="1900" dirty="0">
                <a:solidFill>
                  <a:schemeClr val="tx1"/>
                </a:solidFill>
                <a:cs typeface="Calibri" panose="020F0502020204030204" pitchFamily="34" charset="0"/>
              </a:rPr>
              <a:t>.</a:t>
            </a:r>
          </a:p>
        </p:txBody>
      </p:sp>
      <p:cxnSp>
        <p:nvCxnSpPr>
          <p:cNvPr id="24" name="Curved Connector 23">
            <a:extLst>
              <a:ext uri="{FF2B5EF4-FFF2-40B4-BE49-F238E27FC236}">
                <a16:creationId xmlns:a16="http://schemas.microsoft.com/office/drawing/2014/main" id="{9A6D8462-399E-8F46-318E-6B6B80650390}"/>
              </a:ext>
            </a:extLst>
          </p:cNvPr>
          <p:cNvCxnSpPr>
            <a:stCxn id="16" idx="3"/>
            <a:endCxn id="17" idx="0"/>
          </p:cNvCxnSpPr>
          <p:nvPr/>
        </p:nvCxnSpPr>
        <p:spPr>
          <a:xfrm>
            <a:off x="2505075" y="1409153"/>
            <a:ext cx="576393" cy="933698"/>
          </a:xfrm>
          <a:prstGeom prst="curvedConnector2">
            <a:avLst/>
          </a:prstGeom>
          <a:ln w="57150">
            <a:solidFill>
              <a:srgbClr val="6D9FB1"/>
            </a:solidFill>
            <a:tailEnd type="triangle"/>
          </a:ln>
        </p:spPr>
        <p:style>
          <a:lnRef idx="3">
            <a:schemeClr val="accent6"/>
          </a:lnRef>
          <a:fillRef idx="0">
            <a:schemeClr val="accent6"/>
          </a:fillRef>
          <a:effectRef idx="2">
            <a:schemeClr val="accent6"/>
          </a:effectRef>
          <a:fontRef idx="minor">
            <a:schemeClr val="tx1"/>
          </a:fontRef>
        </p:style>
      </p:cxnSp>
      <p:cxnSp>
        <p:nvCxnSpPr>
          <p:cNvPr id="25" name="Curved Connector 24">
            <a:extLst>
              <a:ext uri="{FF2B5EF4-FFF2-40B4-BE49-F238E27FC236}">
                <a16:creationId xmlns:a16="http://schemas.microsoft.com/office/drawing/2014/main" id="{4F4E8E34-571B-1B5D-76D7-4F083706E75D}"/>
              </a:ext>
            </a:extLst>
          </p:cNvPr>
          <p:cNvCxnSpPr>
            <a:cxnSpLocks/>
            <a:stCxn id="17" idx="1"/>
            <a:endCxn id="18" idx="0"/>
          </p:cNvCxnSpPr>
          <p:nvPr/>
        </p:nvCxnSpPr>
        <p:spPr>
          <a:xfrm rot="10800000" flipV="1">
            <a:off x="1470537" y="2651654"/>
            <a:ext cx="692975" cy="1115557"/>
          </a:xfrm>
          <a:prstGeom prst="curvedConnector2">
            <a:avLst/>
          </a:prstGeom>
          <a:ln w="57150">
            <a:solidFill>
              <a:srgbClr val="6D9FB1"/>
            </a:solidFill>
            <a:tailEnd type="triangle"/>
          </a:ln>
        </p:spPr>
        <p:style>
          <a:lnRef idx="3">
            <a:schemeClr val="accent6"/>
          </a:lnRef>
          <a:fillRef idx="0">
            <a:schemeClr val="accent6"/>
          </a:fillRef>
          <a:effectRef idx="2">
            <a:schemeClr val="accent6"/>
          </a:effectRef>
          <a:fontRef idx="minor">
            <a:schemeClr val="tx1"/>
          </a:fontRef>
        </p:style>
      </p:cxnSp>
      <p:cxnSp>
        <p:nvCxnSpPr>
          <p:cNvPr id="26" name="Curved Connector 25">
            <a:extLst>
              <a:ext uri="{FF2B5EF4-FFF2-40B4-BE49-F238E27FC236}">
                <a16:creationId xmlns:a16="http://schemas.microsoft.com/office/drawing/2014/main" id="{4FF649CD-954D-311F-AE26-A7F77AD0D5BE}"/>
              </a:ext>
            </a:extLst>
          </p:cNvPr>
          <p:cNvCxnSpPr>
            <a:cxnSpLocks/>
            <a:stCxn id="18" idx="3"/>
            <a:endCxn id="19" idx="0"/>
          </p:cNvCxnSpPr>
          <p:nvPr/>
        </p:nvCxnSpPr>
        <p:spPr>
          <a:xfrm>
            <a:off x="2871404" y="4128354"/>
            <a:ext cx="407133" cy="1084213"/>
          </a:xfrm>
          <a:prstGeom prst="curvedConnector2">
            <a:avLst/>
          </a:prstGeom>
          <a:ln w="57150">
            <a:solidFill>
              <a:srgbClr val="6D9FB1"/>
            </a:solidFill>
            <a:tailEnd type="triangle"/>
          </a:ln>
        </p:spPr>
        <p:style>
          <a:lnRef idx="3">
            <a:schemeClr val="accent6"/>
          </a:lnRef>
          <a:fillRef idx="0">
            <a:schemeClr val="accent6"/>
          </a:fillRef>
          <a:effectRef idx="2">
            <a:schemeClr val="accent6"/>
          </a:effectRef>
          <a:fontRef idx="minor">
            <a:schemeClr val="tx1"/>
          </a:fontRef>
        </p:style>
      </p:cxnSp>
      <p:sp>
        <p:nvSpPr>
          <p:cNvPr id="46" name="TextBox 45">
            <a:extLst>
              <a:ext uri="{FF2B5EF4-FFF2-40B4-BE49-F238E27FC236}">
                <a16:creationId xmlns:a16="http://schemas.microsoft.com/office/drawing/2014/main" id="{0F6C71B1-C0B7-C9FA-4AD4-0AFDD41869A2}"/>
              </a:ext>
            </a:extLst>
          </p:cNvPr>
          <p:cNvSpPr txBox="1"/>
          <p:nvPr/>
        </p:nvSpPr>
        <p:spPr>
          <a:xfrm>
            <a:off x="4787234" y="518493"/>
            <a:ext cx="3596799" cy="400110"/>
          </a:xfrm>
          <a:prstGeom prst="rect">
            <a:avLst/>
          </a:prstGeom>
          <a:noFill/>
        </p:spPr>
        <p:txBody>
          <a:bodyPr wrap="square" rtlCol="0">
            <a:spAutoFit/>
          </a:bodyPr>
          <a:lstStyle/>
          <a:p>
            <a:r>
              <a:rPr lang="en-US" sz="2000" b="1">
                <a:solidFill>
                  <a:schemeClr val="bg1"/>
                </a:solidFill>
              </a:rPr>
              <a:t>LESSON 1: GETTING STARTED</a:t>
            </a:r>
            <a:endParaRPr lang="en-US" sz="2000" b="1" dirty="0">
              <a:solidFill>
                <a:schemeClr val="bg1"/>
              </a:solidFill>
            </a:endParaRPr>
          </a:p>
        </p:txBody>
      </p:sp>
      <p:sp>
        <p:nvSpPr>
          <p:cNvPr id="29" name="Rectangle 28">
            <a:extLst>
              <a:ext uri="{FF2B5EF4-FFF2-40B4-BE49-F238E27FC236}">
                <a16:creationId xmlns:a16="http://schemas.microsoft.com/office/drawing/2014/main" id="{4270E7FD-1668-214E-7A54-8A0E4D170608}"/>
              </a:ext>
            </a:extLst>
          </p:cNvPr>
          <p:cNvSpPr/>
          <p:nvPr/>
        </p:nvSpPr>
        <p:spPr>
          <a:xfrm>
            <a:off x="4567839" y="6212058"/>
            <a:ext cx="7487822" cy="519957"/>
          </a:xfrm>
          <a:prstGeom prst="rect">
            <a:avLst/>
          </a:prstGeom>
          <a:solidFill>
            <a:srgbClr val="FBC864">
              <a:alpha val="50000"/>
            </a:srgbClr>
          </a:solidFill>
          <a:ln>
            <a:solidFill>
              <a:srgbClr val="6D9FB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dirty="0">
                <a:solidFill>
                  <a:schemeClr val="tx1"/>
                </a:solidFill>
              </a:rPr>
              <a:t>Wrap-up</a:t>
            </a:r>
          </a:p>
          <a:p>
            <a:r>
              <a:rPr lang="en-US" sz="2000" dirty="0">
                <a:solidFill>
                  <a:schemeClr val="tx1"/>
                </a:solidFill>
              </a:rPr>
              <a:t>Homework</a:t>
            </a:r>
            <a:endParaRPr lang="en-GB" sz="2000" dirty="0">
              <a:solidFill>
                <a:schemeClr val="tx1"/>
              </a:solidFill>
            </a:endParaRPr>
          </a:p>
        </p:txBody>
      </p:sp>
      <p:sp>
        <p:nvSpPr>
          <p:cNvPr id="30" name="Rounded Rectangle 29">
            <a:extLst>
              <a:ext uri="{FF2B5EF4-FFF2-40B4-BE49-F238E27FC236}">
                <a16:creationId xmlns:a16="http://schemas.microsoft.com/office/drawing/2014/main" id="{86591A12-718C-FD2D-91B3-6F14E646CDCC}"/>
              </a:ext>
            </a:extLst>
          </p:cNvPr>
          <p:cNvSpPr/>
          <p:nvPr/>
        </p:nvSpPr>
        <p:spPr>
          <a:xfrm>
            <a:off x="3625936" y="247242"/>
            <a:ext cx="5893861" cy="625641"/>
          </a:xfrm>
          <a:prstGeom prst="roundRect">
            <a:avLst>
              <a:gd name="adj" fmla="val 42661"/>
            </a:avLst>
          </a:prstGeom>
          <a:solidFill>
            <a:srgbClr val="6D9F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EF80CE02-8379-68F8-FE8E-AC3BA557AE9F}"/>
              </a:ext>
            </a:extLst>
          </p:cNvPr>
          <p:cNvSpPr txBox="1"/>
          <p:nvPr/>
        </p:nvSpPr>
        <p:spPr>
          <a:xfrm>
            <a:off x="4151494" y="282785"/>
            <a:ext cx="4712984" cy="523220"/>
          </a:xfrm>
          <a:prstGeom prst="rect">
            <a:avLst/>
          </a:prstGeom>
          <a:noFill/>
        </p:spPr>
        <p:txBody>
          <a:bodyPr wrap="square" rtlCol="0">
            <a:spAutoFit/>
          </a:bodyPr>
          <a:lstStyle/>
          <a:p>
            <a:r>
              <a:rPr lang="en-US" sz="2800" b="1" dirty="0">
                <a:solidFill>
                  <a:schemeClr val="bg1"/>
                </a:solidFill>
              </a:rPr>
              <a:t>LESSON 4: COMMUNICATION</a:t>
            </a:r>
          </a:p>
        </p:txBody>
      </p:sp>
      <p:grpSp>
        <p:nvGrpSpPr>
          <p:cNvPr id="37" name="Group 36">
            <a:extLst>
              <a:ext uri="{FF2B5EF4-FFF2-40B4-BE49-F238E27FC236}">
                <a16:creationId xmlns:a16="http://schemas.microsoft.com/office/drawing/2014/main" id="{4D7B5B76-73C1-DB94-DF96-A5FC00E1392E}"/>
              </a:ext>
            </a:extLst>
          </p:cNvPr>
          <p:cNvGrpSpPr/>
          <p:nvPr/>
        </p:nvGrpSpPr>
        <p:grpSpPr>
          <a:xfrm>
            <a:off x="3081468" y="95603"/>
            <a:ext cx="990895" cy="941618"/>
            <a:chOff x="2766630" y="1746890"/>
            <a:chExt cx="990895" cy="941618"/>
          </a:xfrm>
        </p:grpSpPr>
        <p:pic>
          <p:nvPicPr>
            <p:cNvPr id="38" name="Picture 37">
              <a:extLst>
                <a:ext uri="{FF2B5EF4-FFF2-40B4-BE49-F238E27FC236}">
                  <a16:creationId xmlns:a16="http://schemas.microsoft.com/office/drawing/2014/main" id="{BAC8CEBF-F8FD-3E3E-9529-E8ADD95A8B19}"/>
                </a:ext>
              </a:extLst>
            </p:cNvPr>
            <p:cNvPicPr>
              <a:picLocks noChangeAspect="1"/>
            </p:cNvPicPr>
            <p:nvPr/>
          </p:nvPicPr>
          <p:blipFill>
            <a:blip r:embed="rId2">
              <a:duotone>
                <a:schemeClr val="accent2">
                  <a:shade val="45000"/>
                  <a:satMod val="135000"/>
                </a:schemeClr>
                <a:prstClr val="white"/>
              </a:duotone>
              <a:extLst>
                <a:ext uri="{BEBA8EAE-BF5A-486C-A8C5-ECC9F3942E4B}">
                  <a14:imgProps xmlns:a14="http://schemas.microsoft.com/office/drawing/2010/main">
                    <a14:imgLayer r:embed="rId3">
                      <a14:imgEffect>
                        <a14:saturation sat="0"/>
                      </a14:imgEffect>
                    </a14:imgLayer>
                  </a14:imgProps>
                </a:ext>
                <a:ext uri="{28A0092B-C50C-407E-A947-70E740481C1C}">
                  <a14:useLocalDpi xmlns:a14="http://schemas.microsoft.com/office/drawing/2010/main" val="0"/>
                </a:ext>
              </a:extLst>
            </a:blip>
            <a:stretch>
              <a:fillRect/>
            </a:stretch>
          </p:blipFill>
          <p:spPr>
            <a:xfrm>
              <a:off x="2766630" y="1746890"/>
              <a:ext cx="990895" cy="941618"/>
            </a:xfrm>
            <a:prstGeom prst="rect">
              <a:avLst/>
            </a:prstGeom>
          </p:spPr>
        </p:pic>
        <p:pic>
          <p:nvPicPr>
            <p:cNvPr id="39" name="Picture 38">
              <a:extLst>
                <a:ext uri="{FF2B5EF4-FFF2-40B4-BE49-F238E27FC236}">
                  <a16:creationId xmlns:a16="http://schemas.microsoft.com/office/drawing/2014/main" id="{E2ABF218-6FE7-42C7-4696-69DA1F685A3B}"/>
                </a:ext>
              </a:extLst>
            </p:cNvPr>
            <p:cNvPicPr>
              <a:picLocks noChangeAspect="1"/>
            </p:cNvPicPr>
            <p:nvPr/>
          </p:nvPicPr>
          <p:blipFill rotWithShape="1">
            <a:blip r:embed="rId4"/>
            <a:srcRect t="5582"/>
            <a:stretch/>
          </p:blipFill>
          <p:spPr>
            <a:xfrm>
              <a:off x="2906617" y="1968106"/>
              <a:ext cx="710920" cy="499184"/>
            </a:xfrm>
            <a:prstGeom prst="rect">
              <a:avLst/>
            </a:prstGeom>
          </p:spPr>
        </p:pic>
      </p:grpSp>
    </p:spTree>
    <p:extLst>
      <p:ext uri="{BB962C8B-B14F-4D97-AF65-F5344CB8AC3E}">
        <p14:creationId xmlns:p14="http://schemas.microsoft.com/office/powerpoint/2010/main" val="112076247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8" name="Group 17"/>
          <p:cNvGrpSpPr/>
          <p:nvPr/>
        </p:nvGrpSpPr>
        <p:grpSpPr>
          <a:xfrm>
            <a:off x="-1172" y="-7620"/>
            <a:ext cx="12192000" cy="1083309"/>
            <a:chOff x="7620" y="-7620"/>
            <a:chExt cx="12192000" cy="1083309"/>
          </a:xfrm>
        </p:grpSpPr>
        <p:sp>
          <p:nvSpPr>
            <p:cNvPr id="19" name="Round Single Corner Rectangle 18"/>
            <p:cNvSpPr/>
            <p:nvPr/>
          </p:nvSpPr>
          <p:spPr>
            <a:xfrm flipV="1">
              <a:off x="7620" y="-5876"/>
              <a:ext cx="12192000" cy="1081565"/>
            </a:xfrm>
            <a:prstGeom prst="round1Rect">
              <a:avLst/>
            </a:prstGeom>
            <a:solidFill>
              <a:srgbClr val="FEE3A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 name="Round Single Corner Rectangle 19"/>
            <p:cNvSpPr/>
            <p:nvPr/>
          </p:nvSpPr>
          <p:spPr>
            <a:xfrm flipV="1">
              <a:off x="7620" y="-7620"/>
              <a:ext cx="12109450" cy="996951"/>
            </a:xfrm>
            <a:prstGeom prst="round1Rect">
              <a:avLst/>
            </a:prstGeom>
            <a:solidFill>
              <a:srgbClr val="FBC8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Round Single Corner Rectangle 20"/>
            <p:cNvSpPr/>
            <p:nvPr/>
          </p:nvSpPr>
          <p:spPr>
            <a:xfrm flipV="1">
              <a:off x="7620" y="-7620"/>
              <a:ext cx="12014200" cy="914401"/>
            </a:xfrm>
            <a:prstGeom prst="round1Rect">
              <a:avLst/>
            </a:prstGeom>
            <a:solidFill>
              <a:srgbClr val="F8B41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12" name="TextBox 11"/>
          <p:cNvSpPr txBox="1"/>
          <p:nvPr/>
        </p:nvSpPr>
        <p:spPr>
          <a:xfrm>
            <a:off x="1117375" y="1289230"/>
            <a:ext cx="2285582" cy="646331"/>
          </a:xfrm>
          <a:prstGeom prst="rect">
            <a:avLst/>
          </a:prstGeom>
          <a:noFill/>
          <a:effectLst/>
        </p:spPr>
        <p:txBody>
          <a:bodyPr wrap="square" rtlCol="0">
            <a:spAutoFit/>
          </a:bodyPr>
          <a:lstStyle/>
          <a:p>
            <a:r>
              <a:rPr lang="en-US" sz="3600" b="1" dirty="0">
                <a:effectLst>
                  <a:glow rad="88900">
                    <a:schemeClr val="bg1"/>
                  </a:glow>
                </a:effectLst>
                <a:cs typeface="Arial" panose="020B0604020202020204" pitchFamily="34" charset="0"/>
              </a:rPr>
              <a:t>Wrap-up</a:t>
            </a:r>
          </a:p>
        </p:txBody>
      </p:sp>
      <p:sp>
        <p:nvSpPr>
          <p:cNvPr id="16" name="Rounded Rectangle 15"/>
          <p:cNvSpPr/>
          <p:nvPr/>
        </p:nvSpPr>
        <p:spPr>
          <a:xfrm>
            <a:off x="576198" y="1290971"/>
            <a:ext cx="502606" cy="502606"/>
          </a:xfrm>
          <a:prstGeom prst="roundRect">
            <a:avLst/>
          </a:prstGeom>
          <a:solidFill>
            <a:srgbClr val="6D9F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48DA4"/>
              </a:solidFill>
            </a:endParaRPr>
          </a:p>
        </p:txBody>
      </p:sp>
      <p:sp>
        <p:nvSpPr>
          <p:cNvPr id="17" name="TextBox 16"/>
          <p:cNvSpPr txBox="1"/>
          <p:nvPr/>
        </p:nvSpPr>
        <p:spPr>
          <a:xfrm>
            <a:off x="628983" y="1188331"/>
            <a:ext cx="397035" cy="707886"/>
          </a:xfrm>
          <a:prstGeom prst="rect">
            <a:avLst/>
          </a:prstGeom>
          <a:noFill/>
        </p:spPr>
        <p:txBody>
          <a:bodyPr wrap="square" rtlCol="0">
            <a:spAutoFit/>
          </a:bodyPr>
          <a:lstStyle/>
          <a:p>
            <a:pPr algn="ctr"/>
            <a:r>
              <a:rPr lang="en-US" sz="4000" b="1" dirty="0">
                <a:solidFill>
                  <a:schemeClr val="bg1"/>
                </a:solidFill>
                <a:latin typeface="Myriad Pro" pitchFamily="34" charset="0"/>
              </a:rPr>
              <a:t>1</a:t>
            </a:r>
          </a:p>
        </p:txBody>
      </p:sp>
      <p:sp>
        <p:nvSpPr>
          <p:cNvPr id="11" name="TextBox 10"/>
          <p:cNvSpPr txBox="1"/>
          <p:nvPr/>
        </p:nvSpPr>
        <p:spPr>
          <a:xfrm>
            <a:off x="487067" y="207665"/>
            <a:ext cx="4132696" cy="646331"/>
          </a:xfrm>
          <a:prstGeom prst="rect">
            <a:avLst/>
          </a:prstGeom>
          <a:noFill/>
          <a:effectLst/>
        </p:spPr>
        <p:txBody>
          <a:bodyPr wrap="square" rtlCol="0">
            <a:spAutoFit/>
          </a:bodyPr>
          <a:lstStyle/>
          <a:p>
            <a:r>
              <a:rPr lang="en-US" sz="3600" b="1">
                <a:effectLst>
                  <a:glow rad="88900">
                    <a:schemeClr val="bg1"/>
                  </a:glow>
                </a:effectLst>
                <a:latin typeface="Arial" panose="020B0604020202020204" pitchFamily="34" charset="0"/>
                <a:cs typeface="Arial" panose="020B0604020202020204" pitchFamily="34" charset="0"/>
              </a:rPr>
              <a:t>CONSOLIDATION</a:t>
            </a:r>
            <a:endParaRPr lang="en-US" sz="3600" b="1" dirty="0">
              <a:effectLst>
                <a:glow rad="88900">
                  <a:schemeClr val="bg1"/>
                </a:glow>
              </a:effectLst>
              <a:latin typeface="Arial" panose="020B0604020202020204" pitchFamily="34" charset="0"/>
              <a:cs typeface="Arial" panose="020B0604020202020204" pitchFamily="34" charset="0"/>
            </a:endParaRPr>
          </a:p>
        </p:txBody>
      </p:sp>
      <p:sp>
        <p:nvSpPr>
          <p:cNvPr id="9" name="TextBox 8">
            <a:extLst>
              <a:ext uri="{FF2B5EF4-FFF2-40B4-BE49-F238E27FC236}">
                <a16:creationId xmlns:a16="http://schemas.microsoft.com/office/drawing/2014/main" id="{3985D3B7-A40A-4421-9C5F-777653C71BC7}"/>
              </a:ext>
            </a:extLst>
          </p:cNvPr>
          <p:cNvSpPr txBox="1"/>
          <p:nvPr/>
        </p:nvSpPr>
        <p:spPr>
          <a:xfrm>
            <a:off x="487067" y="2344581"/>
            <a:ext cx="11445622" cy="1668405"/>
          </a:xfrm>
          <a:prstGeom prst="rect">
            <a:avLst/>
          </a:prstGeom>
          <a:noFill/>
        </p:spPr>
        <p:txBody>
          <a:bodyPr wrap="square" rtlCol="0">
            <a:spAutoFit/>
          </a:bodyPr>
          <a:lstStyle/>
          <a:p>
            <a:pPr>
              <a:lnSpc>
                <a:spcPct val="150000"/>
              </a:lnSpc>
            </a:pPr>
            <a:r>
              <a:rPr lang="en-US" sz="3600" dirty="0"/>
              <a:t>What have we learnt in this lesson?</a:t>
            </a:r>
          </a:p>
          <a:p>
            <a:pPr marL="457200" indent="-457200">
              <a:lnSpc>
                <a:spcPct val="150000"/>
              </a:lnSpc>
              <a:buFont typeface="Wingdings" panose="05000000000000000000" pitchFamily="2" charset="2"/>
              <a:buChar char="ü"/>
            </a:pPr>
            <a:r>
              <a:rPr lang="en-US" sz="3600" dirty="0"/>
              <a:t>How to </a:t>
            </a:r>
            <a:r>
              <a:rPr lang="en-US" sz="3600" dirty="0" err="1"/>
              <a:t>apologise</a:t>
            </a:r>
            <a:r>
              <a:rPr lang="en-US" sz="3600" dirty="0"/>
              <a:t> and respond to apologies.</a:t>
            </a:r>
          </a:p>
        </p:txBody>
      </p:sp>
      <p:pic>
        <p:nvPicPr>
          <p:cNvPr id="2050" name="Picture 2" descr="Recruiting Action Plan Wrap-Up – firecrackers">
            <a:extLst>
              <a:ext uri="{FF2B5EF4-FFF2-40B4-BE49-F238E27FC236}">
                <a16:creationId xmlns:a16="http://schemas.microsoft.com/office/drawing/2014/main" id="{FE7FA83B-BF66-4478-AC2F-3619125C5CD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164504" y="1099348"/>
            <a:ext cx="3203942" cy="215264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7572784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8" name="Group 17"/>
          <p:cNvGrpSpPr/>
          <p:nvPr/>
        </p:nvGrpSpPr>
        <p:grpSpPr>
          <a:xfrm>
            <a:off x="-1172" y="-7620"/>
            <a:ext cx="12192000" cy="1083309"/>
            <a:chOff x="7620" y="-7620"/>
            <a:chExt cx="12192000" cy="1083309"/>
          </a:xfrm>
        </p:grpSpPr>
        <p:sp>
          <p:nvSpPr>
            <p:cNvPr id="19" name="Round Single Corner Rectangle 18"/>
            <p:cNvSpPr/>
            <p:nvPr/>
          </p:nvSpPr>
          <p:spPr>
            <a:xfrm flipV="1">
              <a:off x="7620" y="-5876"/>
              <a:ext cx="12192000" cy="1081565"/>
            </a:xfrm>
            <a:prstGeom prst="round1Rect">
              <a:avLst/>
            </a:prstGeom>
            <a:solidFill>
              <a:srgbClr val="FEE3A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 name="Round Single Corner Rectangle 19"/>
            <p:cNvSpPr/>
            <p:nvPr/>
          </p:nvSpPr>
          <p:spPr>
            <a:xfrm flipV="1">
              <a:off x="7620" y="-7620"/>
              <a:ext cx="12109450" cy="996951"/>
            </a:xfrm>
            <a:prstGeom prst="round1Rect">
              <a:avLst/>
            </a:prstGeom>
            <a:solidFill>
              <a:srgbClr val="FBC8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Round Single Corner Rectangle 20"/>
            <p:cNvSpPr/>
            <p:nvPr/>
          </p:nvSpPr>
          <p:spPr>
            <a:xfrm flipV="1">
              <a:off x="7620" y="-7620"/>
              <a:ext cx="12014200" cy="914401"/>
            </a:xfrm>
            <a:prstGeom prst="round1Rect">
              <a:avLst/>
            </a:prstGeom>
            <a:solidFill>
              <a:srgbClr val="F8B41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12" name="TextBox 11"/>
          <p:cNvSpPr txBox="1"/>
          <p:nvPr/>
        </p:nvSpPr>
        <p:spPr>
          <a:xfrm>
            <a:off x="1078805" y="1278761"/>
            <a:ext cx="2428324" cy="646331"/>
          </a:xfrm>
          <a:prstGeom prst="rect">
            <a:avLst/>
          </a:prstGeom>
          <a:noFill/>
          <a:effectLst/>
        </p:spPr>
        <p:txBody>
          <a:bodyPr wrap="square" rtlCol="0">
            <a:spAutoFit/>
          </a:bodyPr>
          <a:lstStyle/>
          <a:p>
            <a:r>
              <a:rPr lang="en-US" sz="3600" b="1" dirty="0">
                <a:effectLst>
                  <a:glow rad="88900">
                    <a:schemeClr val="bg1"/>
                  </a:glow>
                </a:effectLst>
                <a:cs typeface="Arial" panose="020B0604020202020204" pitchFamily="34" charset="0"/>
              </a:rPr>
              <a:t>Homework</a:t>
            </a:r>
          </a:p>
        </p:txBody>
      </p:sp>
      <p:sp>
        <p:nvSpPr>
          <p:cNvPr id="16" name="Rounded Rectangle 15"/>
          <p:cNvSpPr/>
          <p:nvPr/>
        </p:nvSpPr>
        <p:spPr>
          <a:xfrm>
            <a:off x="576198" y="1290971"/>
            <a:ext cx="502606" cy="502606"/>
          </a:xfrm>
          <a:prstGeom prst="roundRect">
            <a:avLst/>
          </a:prstGeom>
          <a:solidFill>
            <a:srgbClr val="6D9F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48DA4"/>
              </a:solidFill>
            </a:endParaRPr>
          </a:p>
        </p:txBody>
      </p:sp>
      <p:sp>
        <p:nvSpPr>
          <p:cNvPr id="17" name="TextBox 16"/>
          <p:cNvSpPr txBox="1"/>
          <p:nvPr/>
        </p:nvSpPr>
        <p:spPr>
          <a:xfrm>
            <a:off x="618673" y="1186428"/>
            <a:ext cx="397035" cy="707886"/>
          </a:xfrm>
          <a:prstGeom prst="rect">
            <a:avLst/>
          </a:prstGeom>
          <a:noFill/>
        </p:spPr>
        <p:txBody>
          <a:bodyPr wrap="square" rtlCol="0">
            <a:spAutoFit/>
          </a:bodyPr>
          <a:lstStyle/>
          <a:p>
            <a:pPr algn="ctr"/>
            <a:r>
              <a:rPr lang="en-US" sz="4000" b="1" dirty="0">
                <a:solidFill>
                  <a:schemeClr val="bg1"/>
                </a:solidFill>
                <a:latin typeface="Myriad Pro" pitchFamily="34" charset="0"/>
              </a:rPr>
              <a:t>2</a:t>
            </a:r>
          </a:p>
        </p:txBody>
      </p:sp>
      <p:sp>
        <p:nvSpPr>
          <p:cNvPr id="11" name="TextBox 10"/>
          <p:cNvSpPr txBox="1"/>
          <p:nvPr/>
        </p:nvSpPr>
        <p:spPr>
          <a:xfrm>
            <a:off x="487067" y="207665"/>
            <a:ext cx="4132696" cy="646331"/>
          </a:xfrm>
          <a:prstGeom prst="rect">
            <a:avLst/>
          </a:prstGeom>
          <a:noFill/>
          <a:effectLst/>
        </p:spPr>
        <p:txBody>
          <a:bodyPr wrap="square" rtlCol="0">
            <a:spAutoFit/>
          </a:bodyPr>
          <a:lstStyle/>
          <a:p>
            <a:r>
              <a:rPr lang="en-US" sz="3600" b="1">
                <a:effectLst>
                  <a:glow rad="88900">
                    <a:schemeClr val="bg1"/>
                  </a:glow>
                </a:effectLst>
                <a:latin typeface="Arial" panose="020B0604020202020204" pitchFamily="34" charset="0"/>
                <a:cs typeface="Arial" panose="020B0604020202020204" pitchFamily="34" charset="0"/>
              </a:rPr>
              <a:t>CONSOLIDATION</a:t>
            </a:r>
            <a:endParaRPr lang="en-US" sz="3600" b="1" dirty="0">
              <a:effectLst>
                <a:glow rad="88900">
                  <a:schemeClr val="bg1"/>
                </a:glow>
              </a:effectLst>
              <a:latin typeface="Arial" panose="020B0604020202020204" pitchFamily="34" charset="0"/>
              <a:cs typeface="Arial" panose="020B0604020202020204" pitchFamily="34" charset="0"/>
            </a:endParaRPr>
          </a:p>
        </p:txBody>
      </p:sp>
      <p:sp>
        <p:nvSpPr>
          <p:cNvPr id="2" name="TextBox 1"/>
          <p:cNvSpPr txBox="1"/>
          <p:nvPr/>
        </p:nvSpPr>
        <p:spPr>
          <a:xfrm>
            <a:off x="487067" y="2109596"/>
            <a:ext cx="7516391" cy="2499467"/>
          </a:xfrm>
          <a:prstGeom prst="rect">
            <a:avLst/>
          </a:prstGeom>
          <a:noFill/>
        </p:spPr>
        <p:txBody>
          <a:bodyPr wrap="square" rtlCol="0">
            <a:spAutoFit/>
          </a:bodyPr>
          <a:lstStyle/>
          <a:p>
            <a:pPr marL="571500" indent="-571500">
              <a:lnSpc>
                <a:spcPct val="150000"/>
              </a:lnSpc>
              <a:buFont typeface="Wingdings" pitchFamily="2" charset="2"/>
              <a:buChar char="ü"/>
            </a:pPr>
            <a:r>
              <a:rPr lang="en-US" sz="3600" dirty="0"/>
              <a:t>Do exercises in the workbook;</a:t>
            </a:r>
          </a:p>
          <a:p>
            <a:pPr marL="571500" indent="-571500">
              <a:lnSpc>
                <a:spcPct val="150000"/>
              </a:lnSpc>
              <a:buFont typeface="Wingdings" pitchFamily="2" charset="2"/>
              <a:buChar char="ü"/>
            </a:pPr>
            <a:r>
              <a:rPr lang="en-US" sz="3600" dirty="0"/>
              <a:t>Write down the results and feedback of the previous interviews.</a:t>
            </a: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522180" y="3220064"/>
            <a:ext cx="3409200" cy="3409200"/>
          </a:xfrm>
          <a:prstGeom prst="rect">
            <a:avLst/>
          </a:prstGeom>
        </p:spPr>
      </p:pic>
    </p:spTree>
    <p:extLst>
      <p:ext uri="{BB962C8B-B14F-4D97-AF65-F5344CB8AC3E}">
        <p14:creationId xmlns:p14="http://schemas.microsoft.com/office/powerpoint/2010/main" val="38795796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Rectangle 2"/>
          <p:cNvSpPr/>
          <p:nvPr/>
        </p:nvSpPr>
        <p:spPr>
          <a:xfrm>
            <a:off x="3048000" y="5970195"/>
            <a:ext cx="6096000" cy="646331"/>
          </a:xfrm>
          <a:prstGeom prst="rect">
            <a:avLst/>
          </a:prstGeom>
        </p:spPr>
        <p:txBody>
          <a:bodyPr>
            <a:spAutoFit/>
          </a:bodyPr>
          <a:lstStyle/>
          <a:p>
            <a:pPr algn="ctr"/>
            <a:r>
              <a:rPr lang="en-GB" b="1">
                <a:solidFill>
                  <a:schemeClr val="bg1"/>
                </a:solidFill>
                <a:latin typeface="Calibri" panose="020F0502020204030204" pitchFamily="34" charset="0"/>
              </a:rPr>
              <a:t>Website: </a:t>
            </a:r>
            <a:r>
              <a:rPr lang="en-GB" b="1" i="1">
                <a:solidFill>
                  <a:schemeClr val="bg1"/>
                </a:solidFill>
                <a:latin typeface="Calibri" panose="020F0502020204030204" pitchFamily="34" charset="0"/>
              </a:rPr>
              <a:t>hoclieu.vn</a:t>
            </a:r>
            <a:endParaRPr lang="en-GB">
              <a:solidFill>
                <a:schemeClr val="bg1"/>
              </a:solidFill>
            </a:endParaRPr>
          </a:p>
          <a:p>
            <a:pPr algn="ctr"/>
            <a:r>
              <a:rPr lang="en-GB" b="1">
                <a:solidFill>
                  <a:schemeClr val="bg1"/>
                </a:solidFill>
                <a:latin typeface="Calibri" panose="020F0502020204030204" pitchFamily="34" charset="0"/>
              </a:rPr>
              <a:t>Fanpage: </a:t>
            </a:r>
            <a:r>
              <a:rPr lang="en-GB" b="1" i="1">
                <a:solidFill>
                  <a:schemeClr val="bg1"/>
                </a:solidFill>
                <a:latin typeface="Calibri" panose="020F0502020204030204" pitchFamily="34" charset="0"/>
              </a:rPr>
              <a:t>facebook.com/www.tienganhglobalsuccess.vn/</a:t>
            </a:r>
            <a:endParaRPr lang="en-GB">
              <a:solidFill>
                <a:schemeClr val="bg1"/>
              </a:solidFill>
            </a:endParaRPr>
          </a:p>
        </p:txBody>
      </p:sp>
    </p:spTree>
    <p:extLst>
      <p:ext uri="{BB962C8B-B14F-4D97-AF65-F5344CB8AC3E}">
        <p14:creationId xmlns:p14="http://schemas.microsoft.com/office/powerpoint/2010/main" val="245333740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p:cNvGrpSpPr/>
          <p:nvPr/>
        </p:nvGrpSpPr>
        <p:grpSpPr>
          <a:xfrm>
            <a:off x="-1172" y="-7620"/>
            <a:ext cx="12192000" cy="1083309"/>
            <a:chOff x="7620" y="-7620"/>
            <a:chExt cx="12192000" cy="1083309"/>
          </a:xfrm>
        </p:grpSpPr>
        <p:sp>
          <p:nvSpPr>
            <p:cNvPr id="23" name="Round Single Corner Rectangle 22"/>
            <p:cNvSpPr/>
            <p:nvPr/>
          </p:nvSpPr>
          <p:spPr>
            <a:xfrm flipV="1">
              <a:off x="7620" y="-5876"/>
              <a:ext cx="12192000" cy="1081565"/>
            </a:xfrm>
            <a:prstGeom prst="round1Rect">
              <a:avLst/>
            </a:prstGeom>
            <a:solidFill>
              <a:srgbClr val="FEE3A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 name="Round Single Corner Rectangle 23"/>
            <p:cNvSpPr/>
            <p:nvPr/>
          </p:nvSpPr>
          <p:spPr>
            <a:xfrm flipV="1">
              <a:off x="7620" y="-7620"/>
              <a:ext cx="12109450" cy="996951"/>
            </a:xfrm>
            <a:prstGeom prst="round1Rect">
              <a:avLst/>
            </a:prstGeom>
            <a:solidFill>
              <a:srgbClr val="FBC8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 name="Round Single Corner Rectangle 24"/>
            <p:cNvSpPr/>
            <p:nvPr/>
          </p:nvSpPr>
          <p:spPr>
            <a:xfrm flipV="1">
              <a:off x="7620" y="-7620"/>
              <a:ext cx="12014200" cy="914401"/>
            </a:xfrm>
            <a:prstGeom prst="round1Rect">
              <a:avLst/>
            </a:prstGeom>
            <a:solidFill>
              <a:srgbClr val="F8B41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33" name="Group 32"/>
          <p:cNvGrpSpPr/>
          <p:nvPr/>
        </p:nvGrpSpPr>
        <p:grpSpPr>
          <a:xfrm>
            <a:off x="2261781" y="112190"/>
            <a:ext cx="712319" cy="709214"/>
            <a:chOff x="2180974" y="148629"/>
            <a:chExt cx="712319" cy="709214"/>
          </a:xfrm>
        </p:grpSpPr>
        <p:sp>
          <p:nvSpPr>
            <p:cNvPr id="30" name="Oval 29"/>
            <p:cNvSpPr/>
            <p:nvPr/>
          </p:nvSpPr>
          <p:spPr>
            <a:xfrm>
              <a:off x="2180974" y="148629"/>
              <a:ext cx="712319" cy="709214"/>
            </a:xfrm>
            <a:prstGeom prst="ellipse">
              <a:avLst/>
            </a:prstGeom>
            <a:solidFill>
              <a:srgbClr val="77ADC0"/>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1" name="Chord 30"/>
            <p:cNvSpPr/>
            <p:nvPr/>
          </p:nvSpPr>
          <p:spPr>
            <a:xfrm rot="4088942">
              <a:off x="2197459" y="160739"/>
              <a:ext cx="676824" cy="685834"/>
            </a:xfrm>
            <a:prstGeom prst="chord">
              <a:avLst>
                <a:gd name="adj1" fmla="val 2761841"/>
                <a:gd name="adj2" fmla="val 16200000"/>
              </a:avLst>
            </a:prstGeom>
            <a:solidFill>
              <a:srgbClr val="0087B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34" name="Rounded Rectangle 33"/>
          <p:cNvSpPr/>
          <p:nvPr/>
        </p:nvSpPr>
        <p:spPr>
          <a:xfrm>
            <a:off x="3311098" y="1904878"/>
            <a:ext cx="5893861" cy="625641"/>
          </a:xfrm>
          <a:prstGeom prst="roundRect">
            <a:avLst>
              <a:gd name="adj" fmla="val 42661"/>
            </a:avLst>
          </a:prstGeom>
          <a:solidFill>
            <a:srgbClr val="6D9F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p:cNvSpPr txBox="1"/>
          <p:nvPr/>
        </p:nvSpPr>
        <p:spPr>
          <a:xfrm>
            <a:off x="3836656" y="1940421"/>
            <a:ext cx="4712984" cy="523220"/>
          </a:xfrm>
          <a:prstGeom prst="rect">
            <a:avLst/>
          </a:prstGeom>
          <a:noFill/>
        </p:spPr>
        <p:txBody>
          <a:bodyPr wrap="square" rtlCol="0">
            <a:spAutoFit/>
          </a:bodyPr>
          <a:lstStyle/>
          <a:p>
            <a:r>
              <a:rPr lang="en-US" sz="2800" b="1" dirty="0">
                <a:solidFill>
                  <a:schemeClr val="bg1"/>
                </a:solidFill>
              </a:rPr>
              <a:t>LESSON 4: COMMUNICATION</a:t>
            </a:r>
          </a:p>
        </p:txBody>
      </p:sp>
      <p:sp>
        <p:nvSpPr>
          <p:cNvPr id="40" name="TextBox 39"/>
          <p:cNvSpPr txBox="1"/>
          <p:nvPr/>
        </p:nvSpPr>
        <p:spPr>
          <a:xfrm>
            <a:off x="928438" y="132929"/>
            <a:ext cx="1252347" cy="707886"/>
          </a:xfrm>
          <a:prstGeom prst="rect">
            <a:avLst/>
          </a:prstGeom>
          <a:noFill/>
        </p:spPr>
        <p:txBody>
          <a:bodyPr wrap="square" rtlCol="0">
            <a:spAutoFit/>
          </a:bodyPr>
          <a:lstStyle/>
          <a:p>
            <a:pPr algn="ctr"/>
            <a:r>
              <a:rPr lang="en-US" sz="4000" b="1" dirty="0">
                <a:solidFill>
                  <a:schemeClr val="bg1"/>
                </a:solidFill>
                <a:latin typeface="Myriad Pro" pitchFamily="34" charset="0"/>
              </a:rPr>
              <a:t>Unit</a:t>
            </a:r>
          </a:p>
        </p:txBody>
      </p:sp>
      <p:sp>
        <p:nvSpPr>
          <p:cNvPr id="41" name="TextBox 40"/>
          <p:cNvSpPr txBox="1"/>
          <p:nvPr/>
        </p:nvSpPr>
        <p:spPr>
          <a:xfrm>
            <a:off x="3150251" y="88279"/>
            <a:ext cx="6521108" cy="707886"/>
          </a:xfrm>
          <a:prstGeom prst="rect">
            <a:avLst/>
          </a:prstGeom>
          <a:noFill/>
        </p:spPr>
        <p:txBody>
          <a:bodyPr wrap="square" rtlCol="0">
            <a:spAutoFit/>
          </a:bodyPr>
          <a:lstStyle/>
          <a:p>
            <a:r>
              <a:rPr lang="en-US" sz="4000" b="1" dirty="0">
                <a:solidFill>
                  <a:schemeClr val="bg1"/>
                </a:solidFill>
                <a:latin typeface="Myriad Pro" pitchFamily="34" charset="0"/>
              </a:rPr>
              <a:t>OUR EXPERIENCES</a:t>
            </a:r>
          </a:p>
        </p:txBody>
      </p:sp>
      <p:sp>
        <p:nvSpPr>
          <p:cNvPr id="42" name="TextBox 41"/>
          <p:cNvSpPr txBox="1"/>
          <p:nvPr/>
        </p:nvSpPr>
        <p:spPr>
          <a:xfrm>
            <a:off x="1276300" y="3793403"/>
            <a:ext cx="722440" cy="830997"/>
          </a:xfrm>
          <a:prstGeom prst="rect">
            <a:avLst/>
          </a:prstGeom>
          <a:noFill/>
        </p:spPr>
        <p:txBody>
          <a:bodyPr wrap="square" rtlCol="0">
            <a:spAutoFit/>
          </a:bodyPr>
          <a:lstStyle/>
          <a:p>
            <a:pPr algn="ctr"/>
            <a:r>
              <a:rPr lang="en-US" sz="4800" b="1" dirty="0">
                <a:solidFill>
                  <a:schemeClr val="bg1"/>
                </a:solidFill>
                <a:latin typeface="Myriad Pro" pitchFamily="34" charset="0"/>
              </a:rPr>
              <a:t>1</a:t>
            </a:r>
          </a:p>
        </p:txBody>
      </p:sp>
      <p:sp>
        <p:nvSpPr>
          <p:cNvPr id="17" name="TextBox 16"/>
          <p:cNvSpPr txBox="1"/>
          <p:nvPr/>
        </p:nvSpPr>
        <p:spPr>
          <a:xfrm>
            <a:off x="2243706" y="95637"/>
            <a:ext cx="730394" cy="707886"/>
          </a:xfrm>
          <a:prstGeom prst="rect">
            <a:avLst/>
          </a:prstGeom>
          <a:noFill/>
        </p:spPr>
        <p:txBody>
          <a:bodyPr wrap="square" rtlCol="0">
            <a:spAutoFit/>
          </a:bodyPr>
          <a:lstStyle/>
          <a:p>
            <a:pPr algn="ctr"/>
            <a:r>
              <a:rPr lang="en-US" sz="4000" b="1">
                <a:solidFill>
                  <a:schemeClr val="bg1"/>
                </a:solidFill>
                <a:latin typeface="Myriad Pro" pitchFamily="34" charset="0"/>
              </a:rPr>
              <a:t>5</a:t>
            </a:r>
            <a:endParaRPr lang="en-US" sz="4000" b="1" dirty="0">
              <a:solidFill>
                <a:schemeClr val="bg1"/>
              </a:solidFill>
              <a:latin typeface="Myriad Pro" pitchFamily="34" charset="0"/>
            </a:endParaRPr>
          </a:p>
        </p:txBody>
      </p:sp>
      <p:grpSp>
        <p:nvGrpSpPr>
          <p:cNvPr id="7" name="Group 6"/>
          <p:cNvGrpSpPr/>
          <p:nvPr/>
        </p:nvGrpSpPr>
        <p:grpSpPr>
          <a:xfrm>
            <a:off x="2766630" y="1753239"/>
            <a:ext cx="990895" cy="941618"/>
            <a:chOff x="2766630" y="1746890"/>
            <a:chExt cx="990895" cy="941618"/>
          </a:xfrm>
        </p:grpSpPr>
        <p:pic>
          <p:nvPicPr>
            <p:cNvPr id="35" name="Picture 34"/>
            <p:cNvPicPr>
              <a:picLocks noChangeAspect="1"/>
            </p:cNvPicPr>
            <p:nvPr/>
          </p:nvPicPr>
          <p:blipFill>
            <a:blip r:embed="rId2">
              <a:duotone>
                <a:schemeClr val="accent2">
                  <a:shade val="45000"/>
                  <a:satMod val="135000"/>
                </a:schemeClr>
                <a:prstClr val="white"/>
              </a:duotone>
              <a:extLst>
                <a:ext uri="{BEBA8EAE-BF5A-486C-A8C5-ECC9F3942E4B}">
                  <a14:imgProps xmlns:a14="http://schemas.microsoft.com/office/drawing/2010/main">
                    <a14:imgLayer r:embed="rId3">
                      <a14:imgEffect>
                        <a14:saturation sat="0"/>
                      </a14:imgEffect>
                    </a14:imgLayer>
                  </a14:imgProps>
                </a:ext>
                <a:ext uri="{28A0092B-C50C-407E-A947-70E740481C1C}">
                  <a14:useLocalDpi xmlns:a14="http://schemas.microsoft.com/office/drawing/2010/main" val="0"/>
                </a:ext>
              </a:extLst>
            </a:blip>
            <a:stretch>
              <a:fillRect/>
            </a:stretch>
          </p:blipFill>
          <p:spPr>
            <a:xfrm>
              <a:off x="2766630" y="1746890"/>
              <a:ext cx="990895" cy="941618"/>
            </a:xfrm>
            <a:prstGeom prst="rect">
              <a:avLst/>
            </a:prstGeom>
          </p:spPr>
        </p:pic>
        <p:pic>
          <p:nvPicPr>
            <p:cNvPr id="6" name="Picture 5"/>
            <p:cNvPicPr>
              <a:picLocks noChangeAspect="1"/>
            </p:cNvPicPr>
            <p:nvPr/>
          </p:nvPicPr>
          <p:blipFill rotWithShape="1">
            <a:blip r:embed="rId4"/>
            <a:srcRect t="5582"/>
            <a:stretch/>
          </p:blipFill>
          <p:spPr>
            <a:xfrm>
              <a:off x="2906617" y="1968106"/>
              <a:ext cx="710920" cy="499184"/>
            </a:xfrm>
            <a:prstGeom prst="rect">
              <a:avLst/>
            </a:prstGeom>
          </p:spPr>
        </p:pic>
      </p:grpSp>
      <p:pic>
        <p:nvPicPr>
          <p:cNvPr id="1026" name="Picture 2" descr="650+ Kid Saying Sorry Stock Illustrations, Royalty-Free Vector Graphics &amp; Clip  Art - iStock">
            <a:extLst>
              <a:ext uri="{FF2B5EF4-FFF2-40B4-BE49-F238E27FC236}">
                <a16:creationId xmlns:a16="http://schemas.microsoft.com/office/drawing/2014/main" id="{DA9603C8-2A2A-E216-0C66-7B70DE48D4F8}"/>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025324" y="2730400"/>
            <a:ext cx="6335648" cy="379931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262115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Freeform 9"/>
          <p:cNvSpPr/>
          <p:nvPr/>
        </p:nvSpPr>
        <p:spPr>
          <a:xfrm>
            <a:off x="4567839" y="1755498"/>
            <a:ext cx="2162852" cy="845902"/>
          </a:xfrm>
          <a:custGeom>
            <a:avLst/>
            <a:gdLst>
              <a:gd name="connsiteX0" fmla="*/ 0 w 1728196"/>
              <a:gd name="connsiteY0" fmla="*/ 0 h 941884"/>
              <a:gd name="connsiteX1" fmla="*/ 1728196 w 1728196"/>
              <a:gd name="connsiteY1" fmla="*/ 0 h 941884"/>
              <a:gd name="connsiteX2" fmla="*/ 1728196 w 1728196"/>
              <a:gd name="connsiteY2" fmla="*/ 941884 h 941884"/>
              <a:gd name="connsiteX3" fmla="*/ 0 w 1728196"/>
              <a:gd name="connsiteY3" fmla="*/ 941884 h 941884"/>
              <a:gd name="connsiteX4" fmla="*/ 0 w 1728196"/>
              <a:gd name="connsiteY4" fmla="*/ 0 h 9418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28196" h="941884">
                <a:moveTo>
                  <a:pt x="0" y="0"/>
                </a:moveTo>
                <a:lnTo>
                  <a:pt x="1728196" y="0"/>
                </a:lnTo>
                <a:lnTo>
                  <a:pt x="1728196" y="941884"/>
                </a:lnTo>
                <a:lnTo>
                  <a:pt x="0" y="941884"/>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11430" tIns="11430" rIns="11430" bIns="11430" numCol="1" spcCol="1270" anchor="ctr" anchorCtr="0">
            <a:noAutofit/>
          </a:bodyPr>
          <a:lstStyle/>
          <a:p>
            <a:pPr marL="0" lvl="1" defTabSz="800100">
              <a:lnSpc>
                <a:spcPct val="90000"/>
              </a:lnSpc>
              <a:spcBef>
                <a:spcPct val="0"/>
              </a:spcBef>
              <a:spcAft>
                <a:spcPct val="15000"/>
              </a:spcAft>
            </a:pPr>
            <a:endParaRPr lang="en-US" b="1" dirty="0"/>
          </a:p>
        </p:txBody>
      </p:sp>
      <p:sp>
        <p:nvSpPr>
          <p:cNvPr id="11" name="Freeform 10"/>
          <p:cNvSpPr/>
          <p:nvPr/>
        </p:nvSpPr>
        <p:spPr>
          <a:xfrm>
            <a:off x="3977081" y="5090340"/>
            <a:ext cx="1603229" cy="845902"/>
          </a:xfrm>
          <a:custGeom>
            <a:avLst/>
            <a:gdLst>
              <a:gd name="connsiteX0" fmla="*/ 0 w 1419439"/>
              <a:gd name="connsiteY0" fmla="*/ 0 h 941884"/>
              <a:gd name="connsiteX1" fmla="*/ 1419439 w 1419439"/>
              <a:gd name="connsiteY1" fmla="*/ 0 h 941884"/>
              <a:gd name="connsiteX2" fmla="*/ 1419439 w 1419439"/>
              <a:gd name="connsiteY2" fmla="*/ 941884 h 941884"/>
              <a:gd name="connsiteX3" fmla="*/ 0 w 1419439"/>
              <a:gd name="connsiteY3" fmla="*/ 941884 h 941884"/>
              <a:gd name="connsiteX4" fmla="*/ 0 w 1419439"/>
              <a:gd name="connsiteY4" fmla="*/ 0 h 9418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9439" h="941884">
                <a:moveTo>
                  <a:pt x="0" y="0"/>
                </a:moveTo>
                <a:lnTo>
                  <a:pt x="1419439" y="0"/>
                </a:lnTo>
                <a:lnTo>
                  <a:pt x="1419439" y="941884"/>
                </a:lnTo>
                <a:lnTo>
                  <a:pt x="0" y="941884"/>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11430" tIns="11430" rIns="11430" bIns="11430" numCol="1" spcCol="1270" anchor="ctr" anchorCtr="0">
            <a:noAutofit/>
          </a:bodyPr>
          <a:lstStyle/>
          <a:p>
            <a:pPr marL="0" lvl="1" defTabSz="800100">
              <a:lnSpc>
                <a:spcPct val="90000"/>
              </a:lnSpc>
              <a:spcBef>
                <a:spcPct val="0"/>
              </a:spcBef>
              <a:spcAft>
                <a:spcPct val="15000"/>
              </a:spcAft>
            </a:pPr>
            <a:endParaRPr lang="en-US" b="1" dirty="0"/>
          </a:p>
        </p:txBody>
      </p:sp>
      <p:sp>
        <p:nvSpPr>
          <p:cNvPr id="16" name="Rounded Rectangle 15"/>
          <p:cNvSpPr/>
          <p:nvPr/>
        </p:nvSpPr>
        <p:spPr>
          <a:xfrm>
            <a:off x="669161" y="1103050"/>
            <a:ext cx="1835914" cy="612205"/>
          </a:xfrm>
          <a:prstGeom prst="roundRect">
            <a:avLst/>
          </a:prstGeom>
          <a:solidFill>
            <a:srgbClr val="F8B417"/>
          </a:solidFill>
          <a:ln>
            <a:solidFill>
              <a:srgbClr val="6D9FB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ea typeface="Adobe Gothic Std B" panose="020B0800000000000000" pitchFamily="34" charset="-128"/>
              </a:rPr>
              <a:t>WARM-UP</a:t>
            </a:r>
            <a:endParaRPr lang="en-GB" b="1" dirty="0">
              <a:solidFill>
                <a:schemeClr val="tx1"/>
              </a:solidFill>
              <a:ea typeface="Adobe Gothic Std B" panose="020B0800000000000000" pitchFamily="34" charset="-128"/>
            </a:endParaRPr>
          </a:p>
        </p:txBody>
      </p:sp>
      <p:sp>
        <p:nvSpPr>
          <p:cNvPr id="17" name="Rounded Rectangle 16"/>
          <p:cNvSpPr/>
          <p:nvPr/>
        </p:nvSpPr>
        <p:spPr>
          <a:xfrm>
            <a:off x="3014418" y="2541677"/>
            <a:ext cx="1835914" cy="617607"/>
          </a:xfrm>
          <a:prstGeom prst="roundRect">
            <a:avLst/>
          </a:prstGeom>
          <a:solidFill>
            <a:srgbClr val="F8B417"/>
          </a:solidFill>
          <a:ln>
            <a:solidFill>
              <a:srgbClr val="6D9FB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rPr>
              <a:t>EVERYDAY ENGLISH </a:t>
            </a:r>
          </a:p>
        </p:txBody>
      </p:sp>
      <p:sp>
        <p:nvSpPr>
          <p:cNvPr id="18" name="Rounded Rectangle 17"/>
          <p:cNvSpPr/>
          <p:nvPr/>
        </p:nvSpPr>
        <p:spPr>
          <a:xfrm>
            <a:off x="373387" y="3893408"/>
            <a:ext cx="2801737" cy="722283"/>
          </a:xfrm>
          <a:prstGeom prst="roundRect">
            <a:avLst/>
          </a:prstGeom>
          <a:solidFill>
            <a:srgbClr val="F8B417"/>
          </a:solidFill>
          <a:ln>
            <a:solidFill>
              <a:srgbClr val="6D9FB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rPr>
              <a:t>EXPERIENCES OF YOUR CLASS CAMPING DAY </a:t>
            </a:r>
          </a:p>
        </p:txBody>
      </p:sp>
      <p:sp>
        <p:nvSpPr>
          <p:cNvPr id="19" name="Rounded Rectangle 18"/>
          <p:cNvSpPr/>
          <p:nvPr/>
        </p:nvSpPr>
        <p:spPr>
          <a:xfrm>
            <a:off x="3056306" y="5414429"/>
            <a:ext cx="1835914" cy="601447"/>
          </a:xfrm>
          <a:prstGeom prst="roundRect">
            <a:avLst/>
          </a:prstGeom>
          <a:solidFill>
            <a:srgbClr val="F8B417"/>
          </a:solidFill>
          <a:ln>
            <a:solidFill>
              <a:srgbClr val="6D9FB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rPr>
              <a:t>CONSOLIDATION</a:t>
            </a:r>
            <a:endParaRPr lang="en-GB" b="1" dirty="0">
              <a:solidFill>
                <a:schemeClr val="tx1"/>
              </a:solidFill>
            </a:endParaRPr>
          </a:p>
        </p:txBody>
      </p:sp>
      <p:sp>
        <p:nvSpPr>
          <p:cNvPr id="20" name="Rectangle 19"/>
          <p:cNvSpPr/>
          <p:nvPr/>
        </p:nvSpPr>
        <p:spPr>
          <a:xfrm>
            <a:off x="5098810" y="1112528"/>
            <a:ext cx="6973351" cy="618004"/>
          </a:xfrm>
          <a:prstGeom prst="rect">
            <a:avLst/>
          </a:prstGeom>
          <a:solidFill>
            <a:srgbClr val="FEE3AF"/>
          </a:solidFill>
          <a:ln>
            <a:solidFill>
              <a:srgbClr val="6D9FB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dirty="0">
                <a:solidFill>
                  <a:schemeClr val="tx1"/>
                </a:solidFill>
              </a:rPr>
              <a:t>Sentence forming </a:t>
            </a:r>
          </a:p>
        </p:txBody>
      </p:sp>
      <p:sp>
        <p:nvSpPr>
          <p:cNvPr id="22" name="Rectangle 21"/>
          <p:cNvSpPr/>
          <p:nvPr/>
        </p:nvSpPr>
        <p:spPr>
          <a:xfrm>
            <a:off x="5083277" y="1825707"/>
            <a:ext cx="6990736" cy="1618476"/>
          </a:xfrm>
          <a:prstGeom prst="rect">
            <a:avLst/>
          </a:prstGeom>
          <a:solidFill>
            <a:srgbClr val="FBC864">
              <a:alpha val="50000"/>
            </a:srgbClr>
          </a:solidFill>
          <a:ln>
            <a:solidFill>
              <a:srgbClr val="6D9FB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vi-VN" dirty="0">
                <a:solidFill>
                  <a:schemeClr val="tx1"/>
                </a:solidFill>
                <a:effectLst/>
                <a:latin typeface="Calibri" panose="020F0502020204030204" pitchFamily="34" charset="0"/>
                <a:ea typeface="Calibri" panose="020F0502020204030204" pitchFamily="34" charset="0"/>
                <a:cs typeface="Calibri" panose="020F0502020204030204" pitchFamily="34" charset="0"/>
              </a:rPr>
              <a:t>EVERYDAY ENGLISH </a:t>
            </a:r>
          </a:p>
          <a:p>
            <a:r>
              <a:rPr lang="vi-VN" dirty="0">
                <a:solidFill>
                  <a:schemeClr val="tx1"/>
                </a:solidFill>
                <a:effectLst/>
                <a:latin typeface="Calibri" panose="020F0502020204030204" pitchFamily="34" charset="0"/>
                <a:ea typeface="Calibri" panose="020F0502020204030204" pitchFamily="34" charset="0"/>
                <a:cs typeface="Calibri" panose="020F0502020204030204" pitchFamily="34" charset="0"/>
              </a:rPr>
              <a:t>Task 1: </a:t>
            </a:r>
            <a:r>
              <a:rPr lang="en-US" dirty="0">
                <a:solidFill>
                  <a:schemeClr val="tx1"/>
                </a:solidFill>
                <a:effectLst/>
                <a:latin typeface="Calibri" panose="020F0502020204030204" pitchFamily="34" charset="0"/>
                <a:ea typeface="Calibri" panose="020F0502020204030204" pitchFamily="34" charset="0"/>
                <a:cs typeface="Calibri" panose="020F0502020204030204" pitchFamily="34" charset="0"/>
              </a:rPr>
              <a:t>	Listen and read the conversations. Pay attention to the 	highlighted parts.</a:t>
            </a:r>
          </a:p>
          <a:p>
            <a:r>
              <a:rPr lang="en-US" dirty="0">
                <a:solidFill>
                  <a:schemeClr val="tx1"/>
                </a:solidFill>
                <a:latin typeface="Calibri" panose="020F0502020204030204" pitchFamily="34" charset="0"/>
                <a:cs typeface="Calibri" panose="020F0502020204030204" pitchFamily="34" charset="0"/>
              </a:rPr>
              <a:t>Task 2:	Work in pairs. Make similar conversations with the following 	situations.</a:t>
            </a:r>
          </a:p>
        </p:txBody>
      </p:sp>
      <p:sp>
        <p:nvSpPr>
          <p:cNvPr id="23" name="Rectangle 22"/>
          <p:cNvSpPr/>
          <p:nvPr/>
        </p:nvSpPr>
        <p:spPr>
          <a:xfrm>
            <a:off x="5095672" y="3539359"/>
            <a:ext cx="6976864" cy="2386944"/>
          </a:xfrm>
          <a:prstGeom prst="rect">
            <a:avLst/>
          </a:prstGeom>
          <a:solidFill>
            <a:srgbClr val="FBC864">
              <a:alpha val="50000"/>
            </a:srgbClr>
          </a:solidFill>
          <a:ln>
            <a:solidFill>
              <a:srgbClr val="6D9FB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a:solidFill>
                  <a:schemeClr val="tx1"/>
                </a:solidFill>
                <a:cs typeface="Calibri" panose="020F0502020204030204" pitchFamily="34" charset="0"/>
              </a:rPr>
              <a:t>EXPERIENCES OF YOUR CLASS CAMPING DAY </a:t>
            </a:r>
          </a:p>
          <a:p>
            <a:r>
              <a:rPr lang="en-US" dirty="0">
                <a:solidFill>
                  <a:schemeClr val="tx1"/>
                </a:solidFill>
                <a:cs typeface="Calibri" panose="020F0502020204030204" pitchFamily="34" charset="0"/>
              </a:rPr>
              <a:t>Task 3: 	</a:t>
            </a:r>
            <a:r>
              <a:rPr lang="en-US" dirty="0">
                <a:solidFill>
                  <a:schemeClr val="tx1"/>
                </a:solidFill>
                <a:effectLst/>
                <a:ea typeface="Times New Roman" panose="02020603050405020304" pitchFamily="18" charset="0"/>
              </a:rPr>
              <a:t>Read the posts by three friends about their camping activities 	and match their names with the experiences</a:t>
            </a:r>
            <a:r>
              <a:rPr lang="en-US" dirty="0">
                <a:solidFill>
                  <a:schemeClr val="tx1"/>
                </a:solidFill>
                <a:cs typeface="Calibri" panose="020F0502020204030204" pitchFamily="34" charset="0"/>
              </a:rPr>
              <a:t>.</a:t>
            </a:r>
          </a:p>
          <a:p>
            <a:r>
              <a:rPr lang="en-US" dirty="0">
                <a:solidFill>
                  <a:schemeClr val="tx1"/>
                </a:solidFill>
                <a:cs typeface="Calibri" panose="020F0502020204030204" pitchFamily="34" charset="0"/>
              </a:rPr>
              <a:t>Task 4: 	</a:t>
            </a:r>
            <a:r>
              <a:rPr lang="en-US" dirty="0">
                <a:solidFill>
                  <a:schemeClr val="tx1"/>
                </a:solidFill>
                <a:effectLst/>
                <a:ea typeface="Times New Roman" panose="02020603050405020304" pitchFamily="18" charset="0"/>
              </a:rPr>
              <a:t>Work in pairs. Ask and answer questions about the experiences 	of Mai, Tom, and Minh. You can use the questions below</a:t>
            </a:r>
            <a:r>
              <a:rPr lang="en-US" dirty="0">
                <a:solidFill>
                  <a:schemeClr val="tx1"/>
                </a:solidFill>
                <a:cs typeface="Calibri" panose="020F0502020204030204" pitchFamily="34" charset="0"/>
              </a:rPr>
              <a:t>.</a:t>
            </a:r>
          </a:p>
          <a:p>
            <a:r>
              <a:rPr lang="en-US" dirty="0">
                <a:solidFill>
                  <a:schemeClr val="tx1"/>
                </a:solidFill>
                <a:cs typeface="Calibri" panose="020F0502020204030204" pitchFamily="34" charset="0"/>
              </a:rPr>
              <a:t>Task 5: 	</a:t>
            </a:r>
            <a:r>
              <a:rPr lang="en-US" dirty="0">
                <a:solidFill>
                  <a:schemeClr val="tx1"/>
                </a:solidFill>
                <a:effectLst/>
                <a:ea typeface="Times New Roman" panose="02020603050405020304" pitchFamily="18" charset="0"/>
              </a:rPr>
              <a:t>Work in groups. Take turns to ask and answer about one 	another’s experiences of a trip he / she has had. </a:t>
            </a:r>
            <a:r>
              <a:rPr lang="vi-VN" dirty="0">
                <a:solidFill>
                  <a:schemeClr val="tx1"/>
                </a:solidFill>
                <a:effectLst/>
                <a:ea typeface="Times New Roman" panose="02020603050405020304" pitchFamily="18" charset="0"/>
              </a:rPr>
              <a:t>U</a:t>
            </a:r>
            <a:r>
              <a:rPr lang="en-US" dirty="0">
                <a:solidFill>
                  <a:schemeClr val="tx1"/>
                </a:solidFill>
                <a:effectLst/>
                <a:ea typeface="Times New Roman" panose="02020603050405020304" pitchFamily="18" charset="0"/>
              </a:rPr>
              <a:t>se similar 	questions to those in 4</a:t>
            </a:r>
            <a:r>
              <a:rPr lang="en-US" dirty="0">
                <a:solidFill>
                  <a:schemeClr val="tx1"/>
                </a:solidFill>
                <a:cs typeface="Calibri" panose="020F0502020204030204" pitchFamily="34" charset="0"/>
              </a:rPr>
              <a:t>.</a:t>
            </a:r>
          </a:p>
        </p:txBody>
      </p:sp>
      <p:cxnSp>
        <p:nvCxnSpPr>
          <p:cNvPr id="24" name="Curved Connector 23"/>
          <p:cNvCxnSpPr>
            <a:stCxn id="16" idx="3"/>
            <a:endCxn id="17" idx="0"/>
          </p:cNvCxnSpPr>
          <p:nvPr/>
        </p:nvCxnSpPr>
        <p:spPr>
          <a:xfrm>
            <a:off x="2505075" y="1409153"/>
            <a:ext cx="1427300" cy="1132524"/>
          </a:xfrm>
          <a:prstGeom prst="curvedConnector2">
            <a:avLst/>
          </a:prstGeom>
          <a:ln w="57150">
            <a:solidFill>
              <a:srgbClr val="6D9FB1"/>
            </a:solidFill>
            <a:tailEnd type="triangle"/>
          </a:ln>
        </p:spPr>
        <p:style>
          <a:lnRef idx="3">
            <a:schemeClr val="accent6"/>
          </a:lnRef>
          <a:fillRef idx="0">
            <a:schemeClr val="accent6"/>
          </a:fillRef>
          <a:effectRef idx="2">
            <a:schemeClr val="accent6"/>
          </a:effectRef>
          <a:fontRef idx="minor">
            <a:schemeClr val="tx1"/>
          </a:fontRef>
        </p:style>
      </p:cxnSp>
      <p:cxnSp>
        <p:nvCxnSpPr>
          <p:cNvPr id="25" name="Curved Connector 24"/>
          <p:cNvCxnSpPr>
            <a:cxnSpLocks/>
            <a:stCxn id="17" idx="1"/>
            <a:endCxn id="18" idx="0"/>
          </p:cNvCxnSpPr>
          <p:nvPr/>
        </p:nvCxnSpPr>
        <p:spPr>
          <a:xfrm rot="10800000" flipV="1">
            <a:off x="1774256" y="2850480"/>
            <a:ext cx="1240162" cy="1042927"/>
          </a:xfrm>
          <a:prstGeom prst="curvedConnector2">
            <a:avLst/>
          </a:prstGeom>
          <a:ln w="57150">
            <a:solidFill>
              <a:srgbClr val="6D9FB1"/>
            </a:solidFill>
            <a:tailEnd type="triangle"/>
          </a:ln>
        </p:spPr>
        <p:style>
          <a:lnRef idx="3">
            <a:schemeClr val="accent6"/>
          </a:lnRef>
          <a:fillRef idx="0">
            <a:schemeClr val="accent6"/>
          </a:fillRef>
          <a:effectRef idx="2">
            <a:schemeClr val="accent6"/>
          </a:effectRef>
          <a:fontRef idx="minor">
            <a:schemeClr val="tx1"/>
          </a:fontRef>
        </p:style>
      </p:cxnSp>
      <p:cxnSp>
        <p:nvCxnSpPr>
          <p:cNvPr id="26" name="Curved Connector 25"/>
          <p:cNvCxnSpPr>
            <a:cxnSpLocks/>
            <a:stCxn id="18" idx="3"/>
            <a:endCxn id="19" idx="0"/>
          </p:cNvCxnSpPr>
          <p:nvPr/>
        </p:nvCxnSpPr>
        <p:spPr>
          <a:xfrm>
            <a:off x="3175124" y="4254550"/>
            <a:ext cx="799139" cy="1159879"/>
          </a:xfrm>
          <a:prstGeom prst="curvedConnector2">
            <a:avLst/>
          </a:prstGeom>
          <a:ln w="57150">
            <a:solidFill>
              <a:srgbClr val="6D9FB1"/>
            </a:solidFill>
            <a:tailEnd type="triangle"/>
          </a:ln>
        </p:spPr>
        <p:style>
          <a:lnRef idx="3">
            <a:schemeClr val="accent6"/>
          </a:lnRef>
          <a:fillRef idx="0">
            <a:schemeClr val="accent6"/>
          </a:fillRef>
          <a:effectRef idx="2">
            <a:schemeClr val="accent6"/>
          </a:effectRef>
          <a:fontRef idx="minor">
            <a:schemeClr val="tx1"/>
          </a:fontRef>
        </p:style>
      </p:cxnSp>
      <p:sp>
        <p:nvSpPr>
          <p:cNvPr id="46" name="TextBox 45"/>
          <p:cNvSpPr txBox="1"/>
          <p:nvPr/>
        </p:nvSpPr>
        <p:spPr>
          <a:xfrm>
            <a:off x="4787234" y="518493"/>
            <a:ext cx="3596799" cy="400110"/>
          </a:xfrm>
          <a:prstGeom prst="rect">
            <a:avLst/>
          </a:prstGeom>
          <a:noFill/>
        </p:spPr>
        <p:txBody>
          <a:bodyPr wrap="square" rtlCol="0">
            <a:spAutoFit/>
          </a:bodyPr>
          <a:lstStyle/>
          <a:p>
            <a:r>
              <a:rPr lang="en-US" sz="2000" b="1">
                <a:solidFill>
                  <a:schemeClr val="bg1"/>
                </a:solidFill>
              </a:rPr>
              <a:t>LESSON 1: GETTING STARTED</a:t>
            </a:r>
            <a:endParaRPr lang="en-US" sz="2000" b="1" dirty="0">
              <a:solidFill>
                <a:schemeClr val="bg1"/>
              </a:solidFill>
            </a:endParaRPr>
          </a:p>
        </p:txBody>
      </p:sp>
      <p:sp>
        <p:nvSpPr>
          <p:cNvPr id="29" name="Rectangle 28"/>
          <p:cNvSpPr/>
          <p:nvPr/>
        </p:nvSpPr>
        <p:spPr>
          <a:xfrm>
            <a:off x="5098810" y="6015876"/>
            <a:ext cx="6973351" cy="684962"/>
          </a:xfrm>
          <a:prstGeom prst="rect">
            <a:avLst/>
          </a:prstGeom>
          <a:solidFill>
            <a:srgbClr val="FBC864">
              <a:alpha val="50000"/>
            </a:srgbClr>
          </a:solidFill>
          <a:ln>
            <a:solidFill>
              <a:srgbClr val="6D9FB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a:solidFill>
                  <a:schemeClr val="tx1"/>
                </a:solidFill>
              </a:rPr>
              <a:t>Wrap-up</a:t>
            </a:r>
          </a:p>
          <a:p>
            <a:r>
              <a:rPr lang="en-US" dirty="0">
                <a:solidFill>
                  <a:schemeClr val="tx1"/>
                </a:solidFill>
              </a:rPr>
              <a:t>Homework</a:t>
            </a:r>
            <a:endParaRPr lang="en-GB" dirty="0">
              <a:solidFill>
                <a:schemeClr val="tx1"/>
              </a:solidFill>
            </a:endParaRPr>
          </a:p>
        </p:txBody>
      </p:sp>
      <p:sp>
        <p:nvSpPr>
          <p:cNvPr id="30" name="Rounded Rectangle 29"/>
          <p:cNvSpPr/>
          <p:nvPr/>
        </p:nvSpPr>
        <p:spPr>
          <a:xfrm>
            <a:off x="3625936" y="247242"/>
            <a:ext cx="5893861" cy="625641"/>
          </a:xfrm>
          <a:prstGeom prst="roundRect">
            <a:avLst>
              <a:gd name="adj" fmla="val 42661"/>
            </a:avLst>
          </a:prstGeom>
          <a:solidFill>
            <a:srgbClr val="6D9F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p:cNvSpPr txBox="1"/>
          <p:nvPr/>
        </p:nvSpPr>
        <p:spPr>
          <a:xfrm>
            <a:off x="4151494" y="282785"/>
            <a:ext cx="4712984" cy="523220"/>
          </a:xfrm>
          <a:prstGeom prst="rect">
            <a:avLst/>
          </a:prstGeom>
          <a:noFill/>
        </p:spPr>
        <p:txBody>
          <a:bodyPr wrap="square" rtlCol="0">
            <a:spAutoFit/>
          </a:bodyPr>
          <a:lstStyle/>
          <a:p>
            <a:r>
              <a:rPr lang="en-US" sz="2800" b="1" dirty="0">
                <a:solidFill>
                  <a:schemeClr val="bg1"/>
                </a:solidFill>
              </a:rPr>
              <a:t>LESSON 4: COMMUNICATION</a:t>
            </a:r>
          </a:p>
        </p:txBody>
      </p:sp>
      <p:grpSp>
        <p:nvGrpSpPr>
          <p:cNvPr id="37" name="Group 36"/>
          <p:cNvGrpSpPr/>
          <p:nvPr/>
        </p:nvGrpSpPr>
        <p:grpSpPr>
          <a:xfrm>
            <a:off x="3081468" y="95603"/>
            <a:ext cx="990895" cy="941618"/>
            <a:chOff x="2766630" y="1746890"/>
            <a:chExt cx="990895" cy="941618"/>
          </a:xfrm>
        </p:grpSpPr>
        <p:pic>
          <p:nvPicPr>
            <p:cNvPr id="38" name="Picture 37"/>
            <p:cNvPicPr>
              <a:picLocks noChangeAspect="1"/>
            </p:cNvPicPr>
            <p:nvPr/>
          </p:nvPicPr>
          <p:blipFill>
            <a:blip r:embed="rId2">
              <a:duotone>
                <a:schemeClr val="accent2">
                  <a:shade val="45000"/>
                  <a:satMod val="135000"/>
                </a:schemeClr>
                <a:prstClr val="white"/>
              </a:duotone>
              <a:extLst>
                <a:ext uri="{BEBA8EAE-BF5A-486C-A8C5-ECC9F3942E4B}">
                  <a14:imgProps xmlns:a14="http://schemas.microsoft.com/office/drawing/2010/main">
                    <a14:imgLayer r:embed="rId3">
                      <a14:imgEffect>
                        <a14:saturation sat="0"/>
                      </a14:imgEffect>
                    </a14:imgLayer>
                  </a14:imgProps>
                </a:ext>
                <a:ext uri="{28A0092B-C50C-407E-A947-70E740481C1C}">
                  <a14:useLocalDpi xmlns:a14="http://schemas.microsoft.com/office/drawing/2010/main" val="0"/>
                </a:ext>
              </a:extLst>
            </a:blip>
            <a:stretch>
              <a:fillRect/>
            </a:stretch>
          </p:blipFill>
          <p:spPr>
            <a:xfrm>
              <a:off x="2766630" y="1746890"/>
              <a:ext cx="990895" cy="941618"/>
            </a:xfrm>
            <a:prstGeom prst="rect">
              <a:avLst/>
            </a:prstGeom>
          </p:spPr>
        </p:pic>
        <p:pic>
          <p:nvPicPr>
            <p:cNvPr id="39" name="Picture 38"/>
            <p:cNvPicPr>
              <a:picLocks noChangeAspect="1"/>
            </p:cNvPicPr>
            <p:nvPr/>
          </p:nvPicPr>
          <p:blipFill rotWithShape="1">
            <a:blip r:embed="rId4"/>
            <a:srcRect t="5582"/>
            <a:stretch/>
          </p:blipFill>
          <p:spPr>
            <a:xfrm>
              <a:off x="2906617" y="1968106"/>
              <a:ext cx="710920" cy="499184"/>
            </a:xfrm>
            <a:prstGeom prst="rect">
              <a:avLst/>
            </a:prstGeom>
          </p:spPr>
        </p:pic>
      </p:grpSp>
    </p:spTree>
    <p:extLst>
      <p:ext uri="{BB962C8B-B14F-4D97-AF65-F5344CB8AC3E}">
        <p14:creationId xmlns:p14="http://schemas.microsoft.com/office/powerpoint/2010/main" val="65820187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31" name="Group 30"/>
          <p:cNvGrpSpPr/>
          <p:nvPr/>
        </p:nvGrpSpPr>
        <p:grpSpPr>
          <a:xfrm>
            <a:off x="-1172" y="-7620"/>
            <a:ext cx="12192000" cy="1083309"/>
            <a:chOff x="7620" y="-7620"/>
            <a:chExt cx="12192000" cy="1083309"/>
          </a:xfrm>
        </p:grpSpPr>
        <p:sp>
          <p:nvSpPr>
            <p:cNvPr id="32" name="Round Single Corner Rectangle 31"/>
            <p:cNvSpPr/>
            <p:nvPr/>
          </p:nvSpPr>
          <p:spPr>
            <a:xfrm flipV="1">
              <a:off x="7620" y="-5876"/>
              <a:ext cx="12192000" cy="1081565"/>
            </a:xfrm>
            <a:prstGeom prst="round1Rect">
              <a:avLst/>
            </a:prstGeom>
            <a:solidFill>
              <a:srgbClr val="FEE3A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3" name="Round Single Corner Rectangle 32"/>
            <p:cNvSpPr/>
            <p:nvPr/>
          </p:nvSpPr>
          <p:spPr>
            <a:xfrm flipV="1">
              <a:off x="7620" y="-7620"/>
              <a:ext cx="12109450" cy="996951"/>
            </a:xfrm>
            <a:prstGeom prst="round1Rect">
              <a:avLst/>
            </a:prstGeom>
            <a:solidFill>
              <a:srgbClr val="FBC8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4" name="Round Single Corner Rectangle 33"/>
            <p:cNvSpPr/>
            <p:nvPr/>
          </p:nvSpPr>
          <p:spPr>
            <a:xfrm flipV="1">
              <a:off x="7620" y="-7620"/>
              <a:ext cx="12014200" cy="914401"/>
            </a:xfrm>
            <a:prstGeom prst="round1Rect">
              <a:avLst/>
            </a:prstGeom>
            <a:solidFill>
              <a:srgbClr val="F8B41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useBgFill="1">
        <p:nvSpPr>
          <p:cNvPr id="18" name="Rectangle 17">
            <a:extLst>
              <a:ext uri="{FF2B5EF4-FFF2-40B4-BE49-F238E27FC236}">
                <a16:creationId xmlns:a16="http://schemas.microsoft.com/office/drawing/2014/main" id="{18AC8E79-ECD6-4F34-BE5A-9F5E850E850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083306"/>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7D2BE1BB-2AB2-4D7E-9E27-8D245181B51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083306"/>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2" name="Group 21">
            <a:extLst>
              <a:ext uri="{FF2B5EF4-FFF2-40B4-BE49-F238E27FC236}">
                <a16:creationId xmlns:a16="http://schemas.microsoft.com/office/drawing/2014/main" id="{22A1615C-2156-4B15-BF3E-39794B37905E}"/>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1280997"/>
            <a:ext cx="5378624" cy="6402614"/>
            <a:chOff x="-19221" y="197691"/>
            <a:chExt cx="5378624" cy="6402614"/>
          </a:xfrm>
        </p:grpSpPr>
        <p:sp>
          <p:nvSpPr>
            <p:cNvPr id="23" name="Freeform: Shape 22">
              <a:extLst>
                <a:ext uri="{FF2B5EF4-FFF2-40B4-BE49-F238E27FC236}">
                  <a16:creationId xmlns:a16="http://schemas.microsoft.com/office/drawing/2014/main" id="{D0AAA4B8-4E08-4663-9835-BA403F00612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221" y="251144"/>
              <a:ext cx="5187198" cy="6239661"/>
            </a:xfrm>
            <a:custGeom>
              <a:avLst/>
              <a:gdLst>
                <a:gd name="connsiteX0" fmla="*/ 2011811 w 5187198"/>
                <a:gd name="connsiteY0" fmla="*/ 4 h 6239661"/>
                <a:gd name="connsiteX1" fmla="*/ 2617011 w 5187198"/>
                <a:gd name="connsiteY1" fmla="*/ 70590 h 6239661"/>
                <a:gd name="connsiteX2" fmla="*/ 2690321 w 5187198"/>
                <a:gd name="connsiteY2" fmla="*/ 88146 h 6239661"/>
                <a:gd name="connsiteX3" fmla="*/ 2726863 w 5187198"/>
                <a:gd name="connsiteY3" fmla="*/ 97127 h 6239661"/>
                <a:gd name="connsiteX4" fmla="*/ 2762951 w 5187198"/>
                <a:gd name="connsiteY4" fmla="*/ 107375 h 6239661"/>
                <a:gd name="connsiteX5" fmla="*/ 2834843 w 5187198"/>
                <a:gd name="connsiteY5" fmla="*/ 128493 h 6239661"/>
                <a:gd name="connsiteX6" fmla="*/ 2906574 w 5187198"/>
                <a:gd name="connsiteY6" fmla="*/ 151076 h 6239661"/>
                <a:gd name="connsiteX7" fmla="*/ 3049504 w 5187198"/>
                <a:gd name="connsiteY7" fmla="*/ 202124 h 6239661"/>
                <a:gd name="connsiteX8" fmla="*/ 3189518 w 5187198"/>
                <a:gd name="connsiteY8" fmla="*/ 260159 h 6239661"/>
                <a:gd name="connsiteX9" fmla="*/ 3326048 w 5187198"/>
                <a:gd name="connsiteY9" fmla="*/ 325143 h 6239661"/>
                <a:gd name="connsiteX10" fmla="*/ 3459166 w 5187198"/>
                <a:gd name="connsiteY10" fmla="*/ 395936 h 6239661"/>
                <a:gd name="connsiteX11" fmla="*/ 3588578 w 5187198"/>
                <a:gd name="connsiteY11" fmla="*/ 472343 h 6239661"/>
                <a:gd name="connsiteX12" fmla="*/ 3651864 w 5187198"/>
                <a:gd name="connsiteY12" fmla="*/ 512600 h 6239661"/>
                <a:gd name="connsiteX13" fmla="*/ 3714514 w 5187198"/>
                <a:gd name="connsiteY13" fmla="*/ 553499 h 6239661"/>
                <a:gd name="connsiteX14" fmla="*/ 4181221 w 5187198"/>
                <a:gd name="connsiteY14" fmla="*/ 922912 h 6239661"/>
                <a:gd name="connsiteX15" fmla="*/ 4582963 w 5187198"/>
                <a:gd name="connsiteY15" fmla="*/ 1358264 h 6239661"/>
                <a:gd name="connsiteX16" fmla="*/ 4670721 w 5187198"/>
                <a:gd name="connsiteY16" fmla="*/ 1477644 h 6239661"/>
                <a:gd name="connsiteX17" fmla="*/ 4752378 w 5187198"/>
                <a:gd name="connsiteY17" fmla="*/ 1601187 h 6239661"/>
                <a:gd name="connsiteX18" fmla="*/ 4772168 w 5187198"/>
                <a:gd name="connsiteY18" fmla="*/ 1632456 h 6239661"/>
                <a:gd name="connsiteX19" fmla="*/ 4782117 w 5187198"/>
                <a:gd name="connsiteY19" fmla="*/ 1648104 h 6239661"/>
                <a:gd name="connsiteX20" fmla="*/ 4791381 w 5187198"/>
                <a:gd name="connsiteY20" fmla="*/ 1664150 h 6239661"/>
                <a:gd name="connsiteX21" fmla="*/ 4828190 w 5187198"/>
                <a:gd name="connsiteY21" fmla="*/ 1728379 h 6239661"/>
                <a:gd name="connsiteX22" fmla="*/ 4864832 w 5187198"/>
                <a:gd name="connsiteY22" fmla="*/ 1792796 h 6239661"/>
                <a:gd name="connsiteX23" fmla="*/ 4899201 w 5187198"/>
                <a:gd name="connsiteY23" fmla="*/ 1858342 h 6239661"/>
                <a:gd name="connsiteX24" fmla="*/ 4933266 w 5187198"/>
                <a:gd name="connsiteY24" fmla="*/ 1924155 h 6239661"/>
                <a:gd name="connsiteX25" fmla="*/ 4964403 w 5187198"/>
                <a:gd name="connsiteY25" fmla="*/ 1991384 h 6239661"/>
                <a:gd name="connsiteX26" fmla="*/ 4995019 w 5187198"/>
                <a:gd name="connsiteY26" fmla="*/ 2058823 h 6239661"/>
                <a:gd name="connsiteX27" fmla="*/ 5021999 w 5187198"/>
                <a:gd name="connsiteY27" fmla="*/ 2127723 h 6239661"/>
                <a:gd name="connsiteX28" fmla="*/ 5048321 w 5187198"/>
                <a:gd name="connsiteY28" fmla="*/ 2196908 h 6239661"/>
                <a:gd name="connsiteX29" fmla="*/ 5070546 w 5187198"/>
                <a:gd name="connsiteY29" fmla="*/ 2267547 h 6239661"/>
                <a:gd name="connsiteX30" fmla="*/ 5092171 w 5187198"/>
                <a:gd name="connsiteY30" fmla="*/ 2338256 h 6239661"/>
                <a:gd name="connsiteX31" fmla="*/ 5110305 w 5187198"/>
                <a:gd name="connsiteY31" fmla="*/ 2409886 h 6239661"/>
                <a:gd name="connsiteX32" fmla="*/ 5186393 w 5187198"/>
                <a:gd name="connsiteY32" fmla="*/ 2992022 h 6239661"/>
                <a:gd name="connsiteX33" fmla="*/ 5149045 w 5187198"/>
                <a:gd name="connsiteY33" fmla="*/ 3571816 h 6239661"/>
                <a:gd name="connsiteX34" fmla="*/ 5126572 w 5187198"/>
                <a:gd name="connsiteY34" fmla="*/ 3714520 h 6239661"/>
                <a:gd name="connsiteX35" fmla="*/ 5099067 w 5187198"/>
                <a:gd name="connsiteY35" fmla="*/ 3856108 h 6239661"/>
                <a:gd name="connsiteX36" fmla="*/ 5095699 w 5187198"/>
                <a:gd name="connsiteY36" fmla="*/ 3873868 h 6239661"/>
                <a:gd name="connsiteX37" fmla="*/ 5091573 w 5187198"/>
                <a:gd name="connsiteY37" fmla="*/ 3891426 h 6239661"/>
                <a:gd name="connsiteX38" fmla="*/ 5083324 w 5187198"/>
                <a:gd name="connsiteY38" fmla="*/ 3926541 h 6239661"/>
                <a:gd name="connsiteX39" fmla="*/ 5067256 w 5187198"/>
                <a:gd name="connsiteY39" fmla="*/ 3996889 h 6239661"/>
                <a:gd name="connsiteX40" fmla="*/ 5059194 w 5187198"/>
                <a:gd name="connsiteY40" fmla="*/ 4032171 h 6239661"/>
                <a:gd name="connsiteX41" fmla="*/ 5049522 w 5187198"/>
                <a:gd name="connsiteY41" fmla="*/ 4067833 h 6239661"/>
                <a:gd name="connsiteX42" fmla="*/ 5040067 w 5187198"/>
                <a:gd name="connsiteY42" fmla="*/ 4103553 h 6239661"/>
                <a:gd name="connsiteX43" fmla="*/ 5028960 w 5187198"/>
                <a:gd name="connsiteY43" fmla="*/ 4138946 h 6239661"/>
                <a:gd name="connsiteX44" fmla="*/ 4917351 w 5187198"/>
                <a:gd name="connsiteY44" fmla="*/ 4417041 h 6239661"/>
                <a:gd name="connsiteX45" fmla="*/ 4756163 w 5187198"/>
                <a:gd name="connsiteY45" fmla="*/ 4676402 h 6239661"/>
                <a:gd name="connsiteX46" fmla="*/ 4322493 w 5187198"/>
                <a:gd name="connsiteY46" fmla="*/ 5105604 h 6239661"/>
                <a:gd name="connsiteX47" fmla="*/ 3840510 w 5187198"/>
                <a:gd name="connsiteY47" fmla="*/ 5429590 h 6239661"/>
                <a:gd name="connsiteX48" fmla="*/ 3606447 w 5187198"/>
                <a:gd name="connsiteY48" fmla="*/ 5572862 h 6239661"/>
                <a:gd name="connsiteX49" fmla="*/ 3488814 w 5187198"/>
                <a:gd name="connsiteY49" fmla="*/ 5647178 h 6239661"/>
                <a:gd name="connsiteX50" fmla="*/ 3365864 w 5187198"/>
                <a:gd name="connsiteY50" fmla="*/ 5722735 h 6239661"/>
                <a:gd name="connsiteX51" fmla="*/ 2839486 w 5187198"/>
                <a:gd name="connsiteY51" fmla="*/ 5999120 h 6239661"/>
                <a:gd name="connsiteX52" fmla="*/ 2242423 w 5187198"/>
                <a:gd name="connsiteY52" fmla="*/ 6192346 h 6239661"/>
                <a:gd name="connsiteX53" fmla="*/ 1589380 w 5187198"/>
                <a:gd name="connsiteY53" fmla="*/ 6230657 h 6239661"/>
                <a:gd name="connsiteX54" fmla="*/ 1548244 w 5187198"/>
                <a:gd name="connsiteY54" fmla="*/ 6226706 h 6239661"/>
                <a:gd name="connsiteX55" fmla="*/ 1507348 w 5187198"/>
                <a:gd name="connsiteY55" fmla="*/ 6221428 h 6239661"/>
                <a:gd name="connsiteX56" fmla="*/ 1466401 w 5187198"/>
                <a:gd name="connsiteY56" fmla="*/ 6215904 h 6239661"/>
                <a:gd name="connsiteX57" fmla="*/ 1425773 w 5187198"/>
                <a:gd name="connsiteY57" fmla="*/ 6209191 h 6239661"/>
                <a:gd name="connsiteX58" fmla="*/ 1344960 w 5187198"/>
                <a:gd name="connsiteY58" fmla="*/ 6193681 h 6239661"/>
                <a:gd name="connsiteX59" fmla="*/ 1265007 w 5187198"/>
                <a:gd name="connsiteY59" fmla="*/ 6175388 h 6239661"/>
                <a:gd name="connsiteX60" fmla="*/ 1225415 w 5187198"/>
                <a:gd name="connsiteY60" fmla="*/ 6165243 h 6239661"/>
                <a:gd name="connsiteX61" fmla="*/ 1186567 w 5187198"/>
                <a:gd name="connsiteY61" fmla="*/ 6154486 h 6239661"/>
                <a:gd name="connsiteX62" fmla="*/ 1111158 w 5187198"/>
                <a:gd name="connsiteY62" fmla="*/ 6130918 h 6239661"/>
                <a:gd name="connsiteX63" fmla="*/ 1035915 w 5187198"/>
                <a:gd name="connsiteY63" fmla="*/ 6107163 h 6239661"/>
                <a:gd name="connsiteX64" fmla="*/ 961579 w 5187198"/>
                <a:gd name="connsiteY64" fmla="*/ 6079594 h 6239661"/>
                <a:gd name="connsiteX65" fmla="*/ 395297 w 5187198"/>
                <a:gd name="connsiteY65" fmla="*/ 5792812 h 6239661"/>
                <a:gd name="connsiteX66" fmla="*/ 265239 w 5187198"/>
                <a:gd name="connsiteY66" fmla="*/ 5701511 h 6239661"/>
                <a:gd name="connsiteX67" fmla="*/ 233756 w 5187198"/>
                <a:gd name="connsiteY67" fmla="*/ 5677542 h 6239661"/>
                <a:gd name="connsiteX68" fmla="*/ 202800 w 5187198"/>
                <a:gd name="connsiteY68" fmla="*/ 5652902 h 6239661"/>
                <a:gd name="connsiteX69" fmla="*/ 140918 w 5187198"/>
                <a:gd name="connsiteY69" fmla="*/ 5603515 h 6239661"/>
                <a:gd name="connsiteX70" fmla="*/ 110625 w 5187198"/>
                <a:gd name="connsiteY70" fmla="*/ 5578127 h 6239661"/>
                <a:gd name="connsiteX71" fmla="*/ 95631 w 5187198"/>
                <a:gd name="connsiteY71" fmla="*/ 5565299 h 6239661"/>
                <a:gd name="connsiteX72" fmla="*/ 81966 w 5187198"/>
                <a:gd name="connsiteY72" fmla="*/ 5550973 h 6239661"/>
                <a:gd name="connsiteX73" fmla="*/ 27991 w 5187198"/>
                <a:gd name="connsiteY73" fmla="*/ 5493272 h 6239661"/>
                <a:gd name="connsiteX74" fmla="*/ 1454 w 5187198"/>
                <a:gd name="connsiteY74" fmla="*/ 5464252 h 6239661"/>
                <a:gd name="connsiteX75" fmla="*/ 0 w 5187198"/>
                <a:gd name="connsiteY75" fmla="*/ 5462518 h 6239661"/>
                <a:gd name="connsiteX76" fmla="*/ 0 w 5187198"/>
                <a:gd name="connsiteY76" fmla="*/ 4720187 h 6239661"/>
                <a:gd name="connsiteX77" fmla="*/ 109684 w 5187198"/>
                <a:gd name="connsiteY77" fmla="*/ 4836724 h 6239661"/>
                <a:gd name="connsiteX78" fmla="*/ 306959 w 5187198"/>
                <a:gd name="connsiteY78" fmla="*/ 5007200 h 6239661"/>
                <a:gd name="connsiteX79" fmla="*/ 358101 w 5187198"/>
                <a:gd name="connsiteY79" fmla="*/ 5046057 h 6239661"/>
                <a:gd name="connsiteX80" fmla="*/ 383328 w 5187198"/>
                <a:gd name="connsiteY80" fmla="*/ 5065684 h 6239661"/>
                <a:gd name="connsiteX81" fmla="*/ 409503 w 5187198"/>
                <a:gd name="connsiteY81" fmla="*/ 5083942 h 6239661"/>
                <a:gd name="connsiteX82" fmla="*/ 461889 w 5187198"/>
                <a:gd name="connsiteY82" fmla="*/ 5119888 h 6239661"/>
                <a:gd name="connsiteX83" fmla="*/ 474883 w 5187198"/>
                <a:gd name="connsiteY83" fmla="*/ 5128933 h 6239661"/>
                <a:gd name="connsiteX84" fmla="*/ 486410 w 5187198"/>
                <a:gd name="connsiteY84" fmla="*/ 5139557 h 6239661"/>
                <a:gd name="connsiteX85" fmla="*/ 510852 w 5187198"/>
                <a:gd name="connsiteY85" fmla="*/ 5159089 h 6239661"/>
                <a:gd name="connsiteX86" fmla="*/ 560653 w 5187198"/>
                <a:gd name="connsiteY86" fmla="*/ 5196893 h 6239661"/>
                <a:gd name="connsiteX87" fmla="*/ 585485 w 5187198"/>
                <a:gd name="connsiteY87" fmla="*/ 5215834 h 6239661"/>
                <a:gd name="connsiteX88" fmla="*/ 610707 w 5187198"/>
                <a:gd name="connsiteY88" fmla="*/ 5234185 h 6239661"/>
                <a:gd name="connsiteX89" fmla="*/ 714768 w 5187198"/>
                <a:gd name="connsiteY89" fmla="*/ 5303103 h 6239661"/>
                <a:gd name="connsiteX90" fmla="*/ 1166634 w 5187198"/>
                <a:gd name="connsiteY90" fmla="*/ 5513322 h 6239661"/>
                <a:gd name="connsiteX91" fmla="*/ 1225991 w 5187198"/>
                <a:gd name="connsiteY91" fmla="*/ 5533632 h 6239661"/>
                <a:gd name="connsiteX92" fmla="*/ 1286680 w 5187198"/>
                <a:gd name="connsiteY92" fmla="*/ 5550705 h 6239661"/>
                <a:gd name="connsiteX93" fmla="*/ 1347310 w 5187198"/>
                <a:gd name="connsiteY93" fmla="*/ 5567995 h 6239661"/>
                <a:gd name="connsiteX94" fmla="*/ 1377002 w 5187198"/>
                <a:gd name="connsiteY94" fmla="*/ 5575719 h 6239661"/>
                <a:gd name="connsiteX95" fmla="*/ 1406328 w 5187198"/>
                <a:gd name="connsiteY95" fmla="*/ 5582649 h 6239661"/>
                <a:gd name="connsiteX96" fmla="*/ 1465060 w 5187198"/>
                <a:gd name="connsiteY96" fmla="*/ 5594909 h 6239661"/>
                <a:gd name="connsiteX97" fmla="*/ 1523881 w 5187198"/>
                <a:gd name="connsiteY97" fmla="*/ 5605105 h 6239661"/>
                <a:gd name="connsiteX98" fmla="*/ 1553325 w 5187198"/>
                <a:gd name="connsiteY98" fmla="*/ 5609865 h 6239661"/>
                <a:gd name="connsiteX99" fmla="*/ 1582813 w 5187198"/>
                <a:gd name="connsiteY99" fmla="*/ 5613593 h 6239661"/>
                <a:gd name="connsiteX100" fmla="*/ 1612301 w 5187198"/>
                <a:gd name="connsiteY100" fmla="*/ 5617321 h 6239661"/>
                <a:gd name="connsiteX101" fmla="*/ 1641863 w 5187198"/>
                <a:gd name="connsiteY101" fmla="*/ 5619910 h 6239661"/>
                <a:gd name="connsiteX102" fmla="*/ 2117508 w 5187198"/>
                <a:gd name="connsiteY102" fmla="*/ 5595156 h 6239661"/>
                <a:gd name="connsiteX103" fmla="*/ 2597368 w 5187198"/>
                <a:gd name="connsiteY103" fmla="*/ 5447381 h 6239661"/>
                <a:gd name="connsiteX104" fmla="*/ 3082968 w 5187198"/>
                <a:gd name="connsiteY104" fmla="*/ 5223245 h 6239661"/>
                <a:gd name="connsiteX105" fmla="*/ 3334855 w 5187198"/>
                <a:gd name="connsiteY105" fmla="*/ 5097383 h 6239661"/>
                <a:gd name="connsiteX106" fmla="*/ 3599509 w 5187198"/>
                <a:gd name="connsiteY106" fmla="*/ 4976217 h 6239661"/>
                <a:gd name="connsiteX107" fmla="*/ 4112002 w 5187198"/>
                <a:gd name="connsiteY107" fmla="*/ 4766359 h 6239661"/>
                <a:gd name="connsiteX108" fmla="*/ 4348983 w 5187198"/>
                <a:gd name="connsiteY108" fmla="*/ 4649833 h 6239661"/>
                <a:gd name="connsiteX109" fmla="*/ 4560505 w 5187198"/>
                <a:gd name="connsiteY109" fmla="*/ 4501564 h 6239661"/>
                <a:gd name="connsiteX110" fmla="*/ 4731963 w 5187198"/>
                <a:gd name="connsiteY110" fmla="*/ 4309870 h 6239661"/>
                <a:gd name="connsiteX111" fmla="*/ 4852344 w 5187198"/>
                <a:gd name="connsiteY111" fmla="*/ 4078640 h 6239661"/>
                <a:gd name="connsiteX112" fmla="*/ 4863972 w 5187198"/>
                <a:gd name="connsiteY112" fmla="*/ 4047790 h 6239661"/>
                <a:gd name="connsiteX113" fmla="*/ 4874144 w 5187198"/>
                <a:gd name="connsiteY113" fmla="*/ 4016320 h 6239661"/>
                <a:gd name="connsiteX114" fmla="*/ 4884127 w 5187198"/>
                <a:gd name="connsiteY114" fmla="*/ 3984682 h 6239661"/>
                <a:gd name="connsiteX115" fmla="*/ 4892800 w 5187198"/>
                <a:gd name="connsiteY115" fmla="*/ 3951883 h 6239661"/>
                <a:gd name="connsiteX116" fmla="*/ 4909526 w 5187198"/>
                <a:gd name="connsiteY116" fmla="*/ 3886001 h 6239661"/>
                <a:gd name="connsiteX117" fmla="*/ 4917687 w 5187198"/>
                <a:gd name="connsiteY117" fmla="*/ 3852948 h 6239661"/>
                <a:gd name="connsiteX118" fmla="*/ 4921768 w 5187198"/>
                <a:gd name="connsiteY118" fmla="*/ 3836422 h 6239661"/>
                <a:gd name="connsiteX119" fmla="*/ 4924845 w 5187198"/>
                <a:gd name="connsiteY119" fmla="*/ 3819742 h 6239661"/>
                <a:gd name="connsiteX120" fmla="*/ 4948230 w 5187198"/>
                <a:gd name="connsiteY120" fmla="*/ 3685744 h 6239661"/>
                <a:gd name="connsiteX121" fmla="*/ 4962782 w 5187198"/>
                <a:gd name="connsiteY121" fmla="*/ 3550540 h 6239661"/>
                <a:gd name="connsiteX122" fmla="*/ 4939468 w 5187198"/>
                <a:gd name="connsiteY122" fmla="*/ 3010249 h 6239661"/>
                <a:gd name="connsiteX123" fmla="*/ 4816901 w 5187198"/>
                <a:gd name="connsiteY123" fmla="*/ 2488224 h 6239661"/>
                <a:gd name="connsiteX124" fmla="*/ 4797005 w 5187198"/>
                <a:gd name="connsiteY124" fmla="*/ 2424470 h 6239661"/>
                <a:gd name="connsiteX125" fmla="*/ 4774433 w 5187198"/>
                <a:gd name="connsiteY125" fmla="*/ 2361620 h 6239661"/>
                <a:gd name="connsiteX126" fmla="*/ 4752459 w 5187198"/>
                <a:gd name="connsiteY126" fmla="*/ 2298700 h 6239661"/>
                <a:gd name="connsiteX127" fmla="*/ 4728083 w 5187198"/>
                <a:gd name="connsiteY127" fmla="*/ 2236526 h 6239661"/>
                <a:gd name="connsiteX128" fmla="*/ 4704471 w 5187198"/>
                <a:gd name="connsiteY128" fmla="*/ 2174095 h 6239661"/>
                <a:gd name="connsiteX129" fmla="*/ 4678399 w 5187198"/>
                <a:gd name="connsiteY129" fmla="*/ 2112626 h 6239661"/>
                <a:gd name="connsiteX130" fmla="*/ 4652601 w 5187198"/>
                <a:gd name="connsiteY130" fmla="*/ 2050999 h 6239661"/>
                <a:gd name="connsiteX131" fmla="*/ 4624205 w 5187198"/>
                <a:gd name="connsiteY131" fmla="*/ 1990415 h 6239661"/>
                <a:gd name="connsiteX132" fmla="*/ 4595398 w 5187198"/>
                <a:gd name="connsiteY132" fmla="*/ 1930069 h 6239661"/>
                <a:gd name="connsiteX133" fmla="*/ 4563827 w 5187198"/>
                <a:gd name="connsiteY133" fmla="*/ 1870952 h 6239661"/>
                <a:gd name="connsiteX134" fmla="*/ 4531433 w 5187198"/>
                <a:gd name="connsiteY134" fmla="*/ 1812311 h 6239661"/>
                <a:gd name="connsiteX135" fmla="*/ 4523315 w 5187198"/>
                <a:gd name="connsiteY135" fmla="*/ 1797616 h 6239661"/>
                <a:gd name="connsiteX136" fmla="*/ 4514482 w 5187198"/>
                <a:gd name="connsiteY136" fmla="*/ 1783425 h 6239661"/>
                <a:gd name="connsiteX137" fmla="*/ 4496845 w 5187198"/>
                <a:gd name="connsiteY137" fmla="*/ 1754936 h 6239661"/>
                <a:gd name="connsiteX138" fmla="*/ 4461463 w 5187198"/>
                <a:gd name="connsiteY138" fmla="*/ 1697929 h 6239661"/>
                <a:gd name="connsiteX139" fmla="*/ 4452660 w 5187198"/>
                <a:gd name="connsiteY139" fmla="*/ 1683629 h 6239661"/>
                <a:gd name="connsiteX140" fmla="*/ 4443141 w 5187198"/>
                <a:gd name="connsiteY140" fmla="*/ 1669834 h 6239661"/>
                <a:gd name="connsiteX141" fmla="*/ 4424241 w 5187198"/>
                <a:gd name="connsiteY141" fmla="*/ 1642166 h 6239661"/>
                <a:gd name="connsiteX142" fmla="*/ 4346886 w 5187198"/>
                <a:gd name="connsiteY142" fmla="*/ 1532412 h 6239661"/>
                <a:gd name="connsiteX143" fmla="*/ 3985497 w 5187198"/>
                <a:gd name="connsiteY143" fmla="*/ 1134649 h 6239661"/>
                <a:gd name="connsiteX144" fmla="*/ 3545665 w 5187198"/>
                <a:gd name="connsiteY144" fmla="*/ 825877 h 6239661"/>
                <a:gd name="connsiteX145" fmla="*/ 3486190 w 5187198"/>
                <a:gd name="connsiteY145" fmla="*/ 794756 h 6239661"/>
                <a:gd name="connsiteX146" fmla="*/ 3426182 w 5187198"/>
                <a:gd name="connsiteY146" fmla="*/ 764765 h 6239661"/>
                <a:gd name="connsiteX147" fmla="*/ 3365044 w 5187198"/>
                <a:gd name="connsiteY147" fmla="*/ 737255 h 6239661"/>
                <a:gd name="connsiteX148" fmla="*/ 3334529 w 5187198"/>
                <a:gd name="connsiteY148" fmla="*/ 723514 h 6239661"/>
                <a:gd name="connsiteX149" fmla="*/ 3303733 w 5187198"/>
                <a:gd name="connsiteY149" fmla="*/ 710395 h 6239661"/>
                <a:gd name="connsiteX150" fmla="*/ 3179033 w 5187198"/>
                <a:gd name="connsiteY150" fmla="*/ 662259 h 6239661"/>
                <a:gd name="connsiteX151" fmla="*/ 3052408 w 5187198"/>
                <a:gd name="connsiteY151" fmla="*/ 620447 h 6239661"/>
                <a:gd name="connsiteX152" fmla="*/ 2924325 w 5187198"/>
                <a:gd name="connsiteY152" fmla="*/ 584505 h 6239661"/>
                <a:gd name="connsiteX153" fmla="*/ 2859667 w 5187198"/>
                <a:gd name="connsiteY153" fmla="*/ 569266 h 6239661"/>
                <a:gd name="connsiteX154" fmla="*/ 2795226 w 5187198"/>
                <a:gd name="connsiteY154" fmla="*/ 554085 h 6239661"/>
                <a:gd name="connsiteX155" fmla="*/ 2729702 w 5187198"/>
                <a:gd name="connsiteY155" fmla="*/ 540354 h 6239661"/>
                <a:gd name="connsiteX156" fmla="*/ 2663758 w 5187198"/>
                <a:gd name="connsiteY156" fmla="*/ 527322 h 6239661"/>
                <a:gd name="connsiteX157" fmla="*/ 2630927 w 5187198"/>
                <a:gd name="connsiteY157" fmla="*/ 520495 h 6239661"/>
                <a:gd name="connsiteX158" fmla="*/ 2597965 w 5187198"/>
                <a:gd name="connsiteY158" fmla="*/ 515024 h 6239661"/>
                <a:gd name="connsiteX159" fmla="*/ 2532205 w 5187198"/>
                <a:gd name="connsiteY159" fmla="*/ 503895 h 6239661"/>
                <a:gd name="connsiteX160" fmla="*/ 2010064 w 5187198"/>
                <a:gd name="connsiteY160" fmla="*/ 452552 h 6239661"/>
                <a:gd name="connsiteX161" fmla="*/ 1494552 w 5187198"/>
                <a:gd name="connsiteY161" fmla="*/ 485055 h 6239661"/>
                <a:gd name="connsiteX162" fmla="*/ 1366896 w 5187198"/>
                <a:gd name="connsiteY162" fmla="*/ 509389 h 6239661"/>
                <a:gd name="connsiteX163" fmla="*/ 1240175 w 5187198"/>
                <a:gd name="connsiteY163" fmla="*/ 541045 h 6239661"/>
                <a:gd name="connsiteX164" fmla="*/ 1177438 w 5187198"/>
                <a:gd name="connsiteY164" fmla="*/ 560170 h 6239661"/>
                <a:gd name="connsiteX165" fmla="*/ 1145987 w 5187198"/>
                <a:gd name="connsiteY165" fmla="*/ 569826 h 6239661"/>
                <a:gd name="connsiteX166" fmla="*/ 1130315 w 5187198"/>
                <a:gd name="connsiteY166" fmla="*/ 574669 h 6239661"/>
                <a:gd name="connsiteX167" fmla="*/ 1114873 w 5187198"/>
                <a:gd name="connsiteY167" fmla="*/ 580384 h 6239661"/>
                <a:gd name="connsiteX168" fmla="*/ 1052839 w 5187198"/>
                <a:gd name="connsiteY168" fmla="*/ 602943 h 6239661"/>
                <a:gd name="connsiteX169" fmla="*/ 991135 w 5187198"/>
                <a:gd name="connsiteY169" fmla="*/ 626866 h 6239661"/>
                <a:gd name="connsiteX170" fmla="*/ 930179 w 5187198"/>
                <a:gd name="connsiteY170" fmla="*/ 653191 h 6239661"/>
                <a:gd name="connsiteX171" fmla="*/ 869768 w 5187198"/>
                <a:gd name="connsiteY171" fmla="*/ 680937 h 6239661"/>
                <a:gd name="connsiteX172" fmla="*/ 810085 w 5187198"/>
                <a:gd name="connsiteY172" fmla="*/ 710734 h 6239661"/>
                <a:gd name="connsiteX173" fmla="*/ 751220 w 5187198"/>
                <a:gd name="connsiteY173" fmla="*/ 741794 h 6239661"/>
                <a:gd name="connsiteX174" fmla="*/ 532669 w 5187198"/>
                <a:gd name="connsiteY174" fmla="*/ 881688 h 6239661"/>
                <a:gd name="connsiteX175" fmla="*/ 354185 w 5187198"/>
                <a:gd name="connsiteY175" fmla="*/ 1050286 h 6239661"/>
                <a:gd name="connsiteX176" fmla="*/ 315980 w 5187198"/>
                <a:gd name="connsiteY176" fmla="*/ 1098125 h 6239661"/>
                <a:gd name="connsiteX177" fmla="*/ 280345 w 5187198"/>
                <a:gd name="connsiteY177" fmla="*/ 1149782 h 6239661"/>
                <a:gd name="connsiteX178" fmla="*/ 245890 w 5187198"/>
                <a:gd name="connsiteY178" fmla="*/ 1203959 h 6239661"/>
                <a:gd name="connsiteX179" fmla="*/ 212162 w 5187198"/>
                <a:gd name="connsiteY179" fmla="*/ 1260184 h 6239661"/>
                <a:gd name="connsiteX180" fmla="*/ 80716 w 5187198"/>
                <a:gd name="connsiteY180" fmla="*/ 1502476 h 6239661"/>
                <a:gd name="connsiteX181" fmla="*/ 0 w 5187198"/>
                <a:gd name="connsiteY181" fmla="*/ 1648841 h 6239661"/>
                <a:gd name="connsiteX182" fmla="*/ 0 w 5187198"/>
                <a:gd name="connsiteY182" fmla="*/ 954863 h 6239661"/>
                <a:gd name="connsiteX183" fmla="*/ 43491 w 5187198"/>
                <a:gd name="connsiteY183" fmla="*/ 895513 h 6239661"/>
                <a:gd name="connsiteX184" fmla="*/ 93923 w 5187198"/>
                <a:gd name="connsiteY184" fmla="*/ 834489 h 6239661"/>
                <a:gd name="connsiteX185" fmla="*/ 323465 w 5187198"/>
                <a:gd name="connsiteY185" fmla="*/ 617671 h 6239661"/>
                <a:gd name="connsiteX186" fmla="*/ 574777 w 5187198"/>
                <a:gd name="connsiteY186" fmla="*/ 446794 h 6239661"/>
                <a:gd name="connsiteX187" fmla="*/ 638943 w 5187198"/>
                <a:gd name="connsiteY187" fmla="*/ 408925 h 6239661"/>
                <a:gd name="connsiteX188" fmla="*/ 703505 w 5187198"/>
                <a:gd name="connsiteY188" fmla="*/ 371742 h 6239661"/>
                <a:gd name="connsiteX189" fmla="*/ 769262 w 5187198"/>
                <a:gd name="connsiteY189" fmla="*/ 336154 h 6239661"/>
                <a:gd name="connsiteX190" fmla="*/ 835552 w 5187198"/>
                <a:gd name="connsiteY190" fmla="*/ 301173 h 6239661"/>
                <a:gd name="connsiteX191" fmla="*/ 902979 w 5187198"/>
                <a:gd name="connsiteY191" fmla="*/ 268004 h 6239661"/>
                <a:gd name="connsiteX192" fmla="*/ 971127 w 5187198"/>
                <a:gd name="connsiteY192" fmla="*/ 235607 h 6239661"/>
                <a:gd name="connsiteX193" fmla="*/ 988238 w 5187198"/>
                <a:gd name="connsiteY193" fmla="*/ 227556 h 6239661"/>
                <a:gd name="connsiteX194" fmla="*/ 1005744 w 5187198"/>
                <a:gd name="connsiteY194" fmla="*/ 220191 h 6239661"/>
                <a:gd name="connsiteX195" fmla="*/ 1040729 w 5187198"/>
                <a:gd name="connsiteY195" fmla="*/ 205569 h 6239661"/>
                <a:gd name="connsiteX196" fmla="*/ 1110835 w 5187198"/>
                <a:gd name="connsiteY196" fmla="*/ 176248 h 6239661"/>
                <a:gd name="connsiteX197" fmla="*/ 1254256 w 5187198"/>
                <a:gd name="connsiteY197" fmla="*/ 123796 h 6239661"/>
                <a:gd name="connsiteX198" fmla="*/ 1401310 w 5187198"/>
                <a:gd name="connsiteY198" fmla="*/ 79852 h 6239661"/>
                <a:gd name="connsiteX199" fmla="*/ 2011811 w 5187198"/>
                <a:gd name="connsiteY199" fmla="*/ 4 h 62396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Lst>
              <a:rect l="l" t="t" r="r" b="b"/>
              <a:pathLst>
                <a:path w="5187198" h="6239661">
                  <a:moveTo>
                    <a:pt x="2011811" y="4"/>
                  </a:moveTo>
                  <a:cubicBezTo>
                    <a:pt x="2217306" y="120"/>
                    <a:pt x="2420903" y="25925"/>
                    <a:pt x="2617011" y="70590"/>
                  </a:cubicBezTo>
                  <a:lnTo>
                    <a:pt x="2690321" y="88146"/>
                  </a:lnTo>
                  <a:lnTo>
                    <a:pt x="2726863" y="97127"/>
                  </a:lnTo>
                  <a:lnTo>
                    <a:pt x="2762951" y="107375"/>
                  </a:lnTo>
                  <a:lnTo>
                    <a:pt x="2834843" y="128493"/>
                  </a:lnTo>
                  <a:cubicBezTo>
                    <a:pt x="2858788" y="135605"/>
                    <a:pt x="2882632" y="142226"/>
                    <a:pt x="2906574" y="151076"/>
                  </a:cubicBezTo>
                  <a:cubicBezTo>
                    <a:pt x="2954475" y="167852"/>
                    <a:pt x="3002363" y="183813"/>
                    <a:pt x="3049504" y="202124"/>
                  </a:cubicBezTo>
                  <a:lnTo>
                    <a:pt x="3189518" y="260159"/>
                  </a:lnTo>
                  <a:lnTo>
                    <a:pt x="3326048" y="325143"/>
                  </a:lnTo>
                  <a:cubicBezTo>
                    <a:pt x="3370687" y="348464"/>
                    <a:pt x="3414908" y="372485"/>
                    <a:pt x="3459166" y="395936"/>
                  </a:cubicBezTo>
                  <a:cubicBezTo>
                    <a:pt x="3502947" y="420302"/>
                    <a:pt x="3545491" y="447118"/>
                    <a:pt x="3588578" y="472343"/>
                  </a:cubicBezTo>
                  <a:cubicBezTo>
                    <a:pt x="3610346" y="484551"/>
                    <a:pt x="3630797" y="499072"/>
                    <a:pt x="3651864" y="512600"/>
                  </a:cubicBezTo>
                  <a:lnTo>
                    <a:pt x="3714514" y="553499"/>
                  </a:lnTo>
                  <a:cubicBezTo>
                    <a:pt x="3880005" y="664844"/>
                    <a:pt x="4036083" y="788388"/>
                    <a:pt x="4181221" y="922912"/>
                  </a:cubicBezTo>
                  <a:cubicBezTo>
                    <a:pt x="4326221" y="1057515"/>
                    <a:pt x="4461955" y="1202038"/>
                    <a:pt x="4582963" y="1358264"/>
                  </a:cubicBezTo>
                  <a:cubicBezTo>
                    <a:pt x="4614206" y="1396543"/>
                    <a:pt x="4642091" y="1437400"/>
                    <a:pt x="4670721" y="1477644"/>
                  </a:cubicBezTo>
                  <a:cubicBezTo>
                    <a:pt x="4700172" y="1517414"/>
                    <a:pt x="4725864" y="1559538"/>
                    <a:pt x="4752378" y="1601187"/>
                  </a:cubicBezTo>
                  <a:lnTo>
                    <a:pt x="4772168" y="1632456"/>
                  </a:lnTo>
                  <a:lnTo>
                    <a:pt x="4782117" y="1648104"/>
                  </a:lnTo>
                  <a:lnTo>
                    <a:pt x="4791381" y="1664150"/>
                  </a:lnTo>
                  <a:lnTo>
                    <a:pt x="4828190" y="1728379"/>
                  </a:lnTo>
                  <a:cubicBezTo>
                    <a:pt x="4840266" y="1749930"/>
                    <a:pt x="4853470" y="1770740"/>
                    <a:pt x="4864832" y="1792796"/>
                  </a:cubicBezTo>
                  <a:lnTo>
                    <a:pt x="4899201" y="1858342"/>
                  </a:lnTo>
                  <a:cubicBezTo>
                    <a:pt x="4910484" y="1880260"/>
                    <a:pt x="4922532" y="1901920"/>
                    <a:pt x="4933266" y="1924155"/>
                  </a:cubicBezTo>
                  <a:lnTo>
                    <a:pt x="4964403" y="1991384"/>
                  </a:lnTo>
                  <a:cubicBezTo>
                    <a:pt x="4974618" y="2013829"/>
                    <a:pt x="4985323" y="2036171"/>
                    <a:pt x="4995019" y="2058823"/>
                  </a:cubicBezTo>
                  <a:lnTo>
                    <a:pt x="5021999" y="2127723"/>
                  </a:lnTo>
                  <a:lnTo>
                    <a:pt x="5048321" y="2196908"/>
                  </a:lnTo>
                  <a:lnTo>
                    <a:pt x="5070546" y="2267547"/>
                  </a:lnTo>
                  <a:cubicBezTo>
                    <a:pt x="5078054" y="2291004"/>
                    <a:pt x="5085044" y="2314670"/>
                    <a:pt x="5092171" y="2338256"/>
                  </a:cubicBezTo>
                  <a:cubicBezTo>
                    <a:pt x="5098670" y="2362023"/>
                    <a:pt x="5104296" y="2386019"/>
                    <a:pt x="5110305" y="2409886"/>
                  </a:cubicBezTo>
                  <a:cubicBezTo>
                    <a:pt x="5158097" y="2600976"/>
                    <a:pt x="5182068" y="2797044"/>
                    <a:pt x="5186393" y="2992022"/>
                  </a:cubicBezTo>
                  <a:cubicBezTo>
                    <a:pt x="5191013" y="3187195"/>
                    <a:pt x="5175397" y="3380886"/>
                    <a:pt x="5149045" y="3571816"/>
                  </a:cubicBezTo>
                  <a:cubicBezTo>
                    <a:pt x="5141154" y="3619431"/>
                    <a:pt x="5133539" y="3666889"/>
                    <a:pt x="5126572" y="3714520"/>
                  </a:cubicBezTo>
                  <a:cubicBezTo>
                    <a:pt x="5117276" y="3761759"/>
                    <a:pt x="5107793" y="3808831"/>
                    <a:pt x="5099067" y="3856108"/>
                  </a:cubicBezTo>
                  <a:lnTo>
                    <a:pt x="5095699" y="3873868"/>
                  </a:lnTo>
                  <a:lnTo>
                    <a:pt x="5091573" y="3891426"/>
                  </a:lnTo>
                  <a:lnTo>
                    <a:pt x="5083324" y="3926541"/>
                  </a:lnTo>
                  <a:lnTo>
                    <a:pt x="5067256" y="3996889"/>
                  </a:lnTo>
                  <a:cubicBezTo>
                    <a:pt x="5064451" y="4008657"/>
                    <a:pt x="5062244" y="4020353"/>
                    <a:pt x="5059194" y="4032171"/>
                  </a:cubicBezTo>
                  <a:lnTo>
                    <a:pt x="5049522" y="4067833"/>
                  </a:lnTo>
                  <a:lnTo>
                    <a:pt x="5040067" y="4103553"/>
                  </a:lnTo>
                  <a:cubicBezTo>
                    <a:pt x="5036554" y="4115363"/>
                    <a:pt x="5032689" y="4127194"/>
                    <a:pt x="5028960" y="4138946"/>
                  </a:cubicBezTo>
                  <a:cubicBezTo>
                    <a:pt x="4999693" y="4233462"/>
                    <a:pt x="4962869" y="4326764"/>
                    <a:pt x="4917351" y="4417041"/>
                  </a:cubicBezTo>
                  <a:cubicBezTo>
                    <a:pt x="4871860" y="4507209"/>
                    <a:pt x="4817597" y="4594215"/>
                    <a:pt x="4756163" y="4676402"/>
                  </a:cubicBezTo>
                  <a:cubicBezTo>
                    <a:pt x="4632803" y="4840875"/>
                    <a:pt x="4480597" y="4982783"/>
                    <a:pt x="4322493" y="5105604"/>
                  </a:cubicBezTo>
                  <a:cubicBezTo>
                    <a:pt x="4163928" y="5228420"/>
                    <a:pt x="3999564" y="5332640"/>
                    <a:pt x="3840510" y="5429590"/>
                  </a:cubicBezTo>
                  <a:cubicBezTo>
                    <a:pt x="3760954" y="5478172"/>
                    <a:pt x="3682353" y="5524924"/>
                    <a:pt x="3606447" y="5572862"/>
                  </a:cubicBezTo>
                  <a:lnTo>
                    <a:pt x="3488814" y="5647178"/>
                  </a:lnTo>
                  <a:cubicBezTo>
                    <a:pt x="3448270" y="5672597"/>
                    <a:pt x="3407323" y="5697792"/>
                    <a:pt x="3365864" y="5722735"/>
                  </a:cubicBezTo>
                  <a:cubicBezTo>
                    <a:pt x="3200163" y="5822424"/>
                    <a:pt x="3026125" y="5917328"/>
                    <a:pt x="2839486" y="5999120"/>
                  </a:cubicBezTo>
                  <a:cubicBezTo>
                    <a:pt x="2653201" y="6080891"/>
                    <a:pt x="2453560" y="6149344"/>
                    <a:pt x="2242423" y="6192346"/>
                  </a:cubicBezTo>
                  <a:cubicBezTo>
                    <a:pt x="2031719" y="6235463"/>
                    <a:pt x="1808952" y="6251353"/>
                    <a:pt x="1589380" y="6230657"/>
                  </a:cubicBezTo>
                  <a:lnTo>
                    <a:pt x="1548244" y="6226706"/>
                  </a:lnTo>
                  <a:cubicBezTo>
                    <a:pt x="1534528" y="6225117"/>
                    <a:pt x="1520898" y="6223203"/>
                    <a:pt x="1507348" y="6221428"/>
                  </a:cubicBezTo>
                  <a:lnTo>
                    <a:pt x="1466401" y="6215904"/>
                  </a:lnTo>
                  <a:cubicBezTo>
                    <a:pt x="1452772" y="6213991"/>
                    <a:pt x="1439316" y="6211428"/>
                    <a:pt x="1425773" y="6209191"/>
                  </a:cubicBezTo>
                  <a:cubicBezTo>
                    <a:pt x="1398775" y="6204391"/>
                    <a:pt x="1371610" y="6199779"/>
                    <a:pt x="1344960" y="6193681"/>
                  </a:cubicBezTo>
                  <a:cubicBezTo>
                    <a:pt x="1318251" y="6187799"/>
                    <a:pt x="1291260" y="6182538"/>
                    <a:pt x="1265007" y="6175388"/>
                  </a:cubicBezTo>
                  <a:lnTo>
                    <a:pt x="1225415" y="6165243"/>
                  </a:lnTo>
                  <a:cubicBezTo>
                    <a:pt x="1212163" y="6161924"/>
                    <a:pt x="1198939" y="6158496"/>
                    <a:pt x="1186567" y="6154486"/>
                  </a:cubicBezTo>
                  <a:lnTo>
                    <a:pt x="1111158" y="6130918"/>
                  </a:lnTo>
                  <a:lnTo>
                    <a:pt x="1035915" y="6107163"/>
                  </a:lnTo>
                  <a:cubicBezTo>
                    <a:pt x="1010846" y="6099055"/>
                    <a:pt x="986357" y="6088784"/>
                    <a:pt x="961579" y="6079594"/>
                  </a:cubicBezTo>
                  <a:cubicBezTo>
                    <a:pt x="763709" y="6005594"/>
                    <a:pt x="572401" y="5909703"/>
                    <a:pt x="395297" y="5792812"/>
                  </a:cubicBezTo>
                  <a:lnTo>
                    <a:pt x="265239" y="5701511"/>
                  </a:lnTo>
                  <a:cubicBezTo>
                    <a:pt x="254227" y="5694155"/>
                    <a:pt x="244103" y="5685646"/>
                    <a:pt x="233756" y="5677542"/>
                  </a:cubicBezTo>
                  <a:lnTo>
                    <a:pt x="202800" y="5652902"/>
                  </a:lnTo>
                  <a:lnTo>
                    <a:pt x="140918" y="5603515"/>
                  </a:lnTo>
                  <a:cubicBezTo>
                    <a:pt x="130598" y="5595302"/>
                    <a:pt x="120280" y="5587089"/>
                    <a:pt x="110625" y="5578127"/>
                  </a:cubicBezTo>
                  <a:cubicBezTo>
                    <a:pt x="105647" y="5573779"/>
                    <a:pt x="100444" y="5569834"/>
                    <a:pt x="95631" y="5565299"/>
                  </a:cubicBezTo>
                  <a:cubicBezTo>
                    <a:pt x="90955" y="5560684"/>
                    <a:pt x="86505" y="5555666"/>
                    <a:pt x="81966" y="5550973"/>
                  </a:cubicBezTo>
                  <a:lnTo>
                    <a:pt x="27991" y="5493272"/>
                  </a:lnTo>
                  <a:cubicBezTo>
                    <a:pt x="19109" y="5483589"/>
                    <a:pt x="9758" y="5474359"/>
                    <a:pt x="1454" y="5464252"/>
                  </a:cubicBezTo>
                  <a:lnTo>
                    <a:pt x="0" y="5462518"/>
                  </a:lnTo>
                  <a:lnTo>
                    <a:pt x="0" y="4720187"/>
                  </a:lnTo>
                  <a:lnTo>
                    <a:pt x="109684" y="4836724"/>
                  </a:lnTo>
                  <a:cubicBezTo>
                    <a:pt x="173316" y="4897375"/>
                    <a:pt x="239447" y="4954160"/>
                    <a:pt x="306959" y="5007200"/>
                  </a:cubicBezTo>
                  <a:lnTo>
                    <a:pt x="358101" y="5046057"/>
                  </a:lnTo>
                  <a:lnTo>
                    <a:pt x="383328" y="5065684"/>
                  </a:lnTo>
                  <a:cubicBezTo>
                    <a:pt x="391637" y="5072316"/>
                    <a:pt x="400805" y="5077902"/>
                    <a:pt x="409503" y="5083942"/>
                  </a:cubicBezTo>
                  <a:lnTo>
                    <a:pt x="461889" y="5119888"/>
                  </a:lnTo>
                  <a:cubicBezTo>
                    <a:pt x="466184" y="5122893"/>
                    <a:pt x="470616" y="5125820"/>
                    <a:pt x="474883" y="5128933"/>
                  </a:cubicBezTo>
                  <a:cubicBezTo>
                    <a:pt x="478982" y="5132235"/>
                    <a:pt x="482476" y="5136069"/>
                    <a:pt x="486410" y="5139557"/>
                  </a:cubicBezTo>
                  <a:cubicBezTo>
                    <a:pt x="494140" y="5146613"/>
                    <a:pt x="502565" y="5152812"/>
                    <a:pt x="510852" y="5159089"/>
                  </a:cubicBezTo>
                  <a:lnTo>
                    <a:pt x="560653" y="5196893"/>
                  </a:lnTo>
                  <a:lnTo>
                    <a:pt x="585485" y="5215834"/>
                  </a:lnTo>
                  <a:cubicBezTo>
                    <a:pt x="593773" y="5222111"/>
                    <a:pt x="601864" y="5228685"/>
                    <a:pt x="610707" y="5234185"/>
                  </a:cubicBezTo>
                  <a:lnTo>
                    <a:pt x="714768" y="5303103"/>
                  </a:lnTo>
                  <a:cubicBezTo>
                    <a:pt x="856162" y="5390603"/>
                    <a:pt x="1008099" y="5459947"/>
                    <a:pt x="1166634" y="5513322"/>
                  </a:cubicBezTo>
                  <a:cubicBezTo>
                    <a:pt x="1186540" y="5519932"/>
                    <a:pt x="1205774" y="5527751"/>
                    <a:pt x="1225991" y="5533632"/>
                  </a:cubicBezTo>
                  <a:lnTo>
                    <a:pt x="1286680" y="5550705"/>
                  </a:lnTo>
                  <a:lnTo>
                    <a:pt x="1347310" y="5567995"/>
                  </a:lnTo>
                  <a:cubicBezTo>
                    <a:pt x="1357469" y="5571180"/>
                    <a:pt x="1367261" y="5573572"/>
                    <a:pt x="1377002" y="5575719"/>
                  </a:cubicBezTo>
                  <a:lnTo>
                    <a:pt x="1406328" y="5582649"/>
                  </a:lnTo>
                  <a:cubicBezTo>
                    <a:pt x="1425825" y="5587757"/>
                    <a:pt x="1445490" y="5590939"/>
                    <a:pt x="1465060" y="5594909"/>
                  </a:cubicBezTo>
                  <a:cubicBezTo>
                    <a:pt x="1484652" y="5599231"/>
                    <a:pt x="1504324" y="5601952"/>
                    <a:pt x="1523881" y="5605105"/>
                  </a:cubicBezTo>
                  <a:cubicBezTo>
                    <a:pt x="1533660" y="5606682"/>
                    <a:pt x="1543460" y="5608613"/>
                    <a:pt x="1553325" y="5609865"/>
                  </a:cubicBezTo>
                  <a:lnTo>
                    <a:pt x="1582813" y="5613593"/>
                  </a:lnTo>
                  <a:lnTo>
                    <a:pt x="1612301" y="5617321"/>
                  </a:lnTo>
                  <a:lnTo>
                    <a:pt x="1641863" y="5619910"/>
                  </a:lnTo>
                  <a:cubicBezTo>
                    <a:pt x="1799348" y="5633940"/>
                    <a:pt x="1957913" y="5625770"/>
                    <a:pt x="2117508" y="5595156"/>
                  </a:cubicBezTo>
                  <a:cubicBezTo>
                    <a:pt x="2277124" y="5564895"/>
                    <a:pt x="2437004" y="5512449"/>
                    <a:pt x="2597368" y="5447381"/>
                  </a:cubicBezTo>
                  <a:cubicBezTo>
                    <a:pt x="2757791" y="5382096"/>
                    <a:pt x="2918855" y="5304464"/>
                    <a:pt x="3082968" y="5223245"/>
                  </a:cubicBezTo>
                  <a:lnTo>
                    <a:pt x="3334855" y="5097383"/>
                  </a:lnTo>
                  <a:cubicBezTo>
                    <a:pt x="3423528" y="5054142"/>
                    <a:pt x="3511773" y="5013798"/>
                    <a:pt x="3599509" y="4976217"/>
                  </a:cubicBezTo>
                  <a:cubicBezTo>
                    <a:pt x="3774960" y="4900701"/>
                    <a:pt x="3948276" y="4837481"/>
                    <a:pt x="4112002" y="4766359"/>
                  </a:cubicBezTo>
                  <a:cubicBezTo>
                    <a:pt x="4193972" y="4730827"/>
                    <a:pt x="4273429" y="4692997"/>
                    <a:pt x="4348983" y="4649833"/>
                  </a:cubicBezTo>
                  <a:cubicBezTo>
                    <a:pt x="4424508" y="4606778"/>
                    <a:pt x="4496050" y="4558250"/>
                    <a:pt x="4560505" y="4501564"/>
                  </a:cubicBezTo>
                  <a:cubicBezTo>
                    <a:pt x="4625198" y="4445289"/>
                    <a:pt x="4682991" y="4381021"/>
                    <a:pt x="4731963" y="4309870"/>
                  </a:cubicBezTo>
                  <a:cubicBezTo>
                    <a:pt x="4781043" y="4238747"/>
                    <a:pt x="4821275" y="4160848"/>
                    <a:pt x="4852344" y="4078640"/>
                  </a:cubicBezTo>
                  <a:lnTo>
                    <a:pt x="4863972" y="4047790"/>
                  </a:lnTo>
                  <a:lnTo>
                    <a:pt x="4874144" y="4016320"/>
                  </a:lnTo>
                  <a:lnTo>
                    <a:pt x="4884127" y="3984682"/>
                  </a:lnTo>
                  <a:cubicBezTo>
                    <a:pt x="4887242" y="3973925"/>
                    <a:pt x="4889981" y="3962835"/>
                    <a:pt x="4892800" y="3951883"/>
                  </a:cubicBezTo>
                  <a:lnTo>
                    <a:pt x="4909526" y="3886001"/>
                  </a:lnTo>
                  <a:lnTo>
                    <a:pt x="4917687" y="3852948"/>
                  </a:lnTo>
                  <a:lnTo>
                    <a:pt x="4921768" y="3836422"/>
                  </a:lnTo>
                  <a:lnTo>
                    <a:pt x="4924845" y="3819742"/>
                  </a:lnTo>
                  <a:cubicBezTo>
                    <a:pt x="4933092" y="3775120"/>
                    <a:pt x="4941231" y="3730469"/>
                    <a:pt x="4948230" y="3685744"/>
                  </a:cubicBezTo>
                  <a:cubicBezTo>
                    <a:pt x="4953579" y="3640694"/>
                    <a:pt x="4958249" y="3595577"/>
                    <a:pt x="4962782" y="3550540"/>
                  </a:cubicBezTo>
                  <a:cubicBezTo>
                    <a:pt x="4976580" y="3369692"/>
                    <a:pt x="4965812" y="3187942"/>
                    <a:pt x="4939468" y="3010249"/>
                  </a:cubicBezTo>
                  <a:cubicBezTo>
                    <a:pt x="4912965" y="2832281"/>
                    <a:pt x="4870237" y="2658196"/>
                    <a:pt x="4816901" y="2488224"/>
                  </a:cubicBezTo>
                  <a:cubicBezTo>
                    <a:pt x="4810197" y="2466954"/>
                    <a:pt x="4803984" y="2445582"/>
                    <a:pt x="4797005" y="2424470"/>
                  </a:cubicBezTo>
                  <a:cubicBezTo>
                    <a:pt x="4789399" y="2403537"/>
                    <a:pt x="4781686" y="2382574"/>
                    <a:pt x="4774433" y="2361620"/>
                  </a:cubicBezTo>
                  <a:lnTo>
                    <a:pt x="4752459" y="2298700"/>
                  </a:lnTo>
                  <a:lnTo>
                    <a:pt x="4728083" y="2236526"/>
                  </a:lnTo>
                  <a:cubicBezTo>
                    <a:pt x="4719957" y="2215802"/>
                    <a:pt x="4712352" y="2194869"/>
                    <a:pt x="4704471" y="2174095"/>
                  </a:cubicBezTo>
                  <a:lnTo>
                    <a:pt x="4678399" y="2112626"/>
                  </a:lnTo>
                  <a:lnTo>
                    <a:pt x="4652601" y="2050999"/>
                  </a:lnTo>
                  <a:cubicBezTo>
                    <a:pt x="4643711" y="2030533"/>
                    <a:pt x="4633616" y="2010672"/>
                    <a:pt x="4624205" y="1990415"/>
                  </a:cubicBezTo>
                  <a:lnTo>
                    <a:pt x="4595398" y="1930069"/>
                  </a:lnTo>
                  <a:cubicBezTo>
                    <a:pt x="4585714" y="1909969"/>
                    <a:pt x="4574413" y="1890713"/>
                    <a:pt x="4563827" y="1870952"/>
                  </a:cubicBezTo>
                  <a:lnTo>
                    <a:pt x="4531433" y="1812311"/>
                  </a:lnTo>
                  <a:lnTo>
                    <a:pt x="4523315" y="1797616"/>
                  </a:lnTo>
                  <a:lnTo>
                    <a:pt x="4514482" y="1783425"/>
                  </a:lnTo>
                  <a:lnTo>
                    <a:pt x="4496845" y="1754936"/>
                  </a:lnTo>
                  <a:lnTo>
                    <a:pt x="4461463" y="1697929"/>
                  </a:lnTo>
                  <a:lnTo>
                    <a:pt x="4452660" y="1683629"/>
                  </a:lnTo>
                  <a:lnTo>
                    <a:pt x="4443141" y="1669834"/>
                  </a:lnTo>
                  <a:lnTo>
                    <a:pt x="4424241" y="1642166"/>
                  </a:lnTo>
                  <a:cubicBezTo>
                    <a:pt x="4399005" y="1605265"/>
                    <a:pt x="4374512" y="1567751"/>
                    <a:pt x="4346886" y="1532412"/>
                  </a:cubicBezTo>
                  <a:cubicBezTo>
                    <a:pt x="4240477" y="1388328"/>
                    <a:pt x="4120362" y="1253437"/>
                    <a:pt x="3985497" y="1134649"/>
                  </a:cubicBezTo>
                  <a:cubicBezTo>
                    <a:pt x="3850799" y="1015675"/>
                    <a:pt x="3702920" y="911715"/>
                    <a:pt x="3545665" y="825877"/>
                  </a:cubicBezTo>
                  <a:lnTo>
                    <a:pt x="3486190" y="794756"/>
                  </a:lnTo>
                  <a:cubicBezTo>
                    <a:pt x="3466181" y="784640"/>
                    <a:pt x="3446893" y="773560"/>
                    <a:pt x="3426182" y="764765"/>
                  </a:cubicBezTo>
                  <a:lnTo>
                    <a:pt x="3365044" y="737255"/>
                  </a:lnTo>
                  <a:lnTo>
                    <a:pt x="3334529" y="723514"/>
                  </a:lnTo>
                  <a:cubicBezTo>
                    <a:pt x="3324394" y="718943"/>
                    <a:pt x="3314287" y="714265"/>
                    <a:pt x="3303733" y="710395"/>
                  </a:cubicBezTo>
                  <a:cubicBezTo>
                    <a:pt x="3262013" y="694346"/>
                    <a:pt x="3220711" y="677599"/>
                    <a:pt x="3179033" y="662259"/>
                  </a:cubicBezTo>
                  <a:lnTo>
                    <a:pt x="3052408" y="620447"/>
                  </a:lnTo>
                  <a:lnTo>
                    <a:pt x="2924325" y="584505"/>
                  </a:lnTo>
                  <a:cubicBezTo>
                    <a:pt x="2903106" y="578471"/>
                    <a:pt x="2881119" y="574434"/>
                    <a:pt x="2859667" y="569266"/>
                  </a:cubicBezTo>
                  <a:lnTo>
                    <a:pt x="2795226" y="554085"/>
                  </a:lnTo>
                  <a:cubicBezTo>
                    <a:pt x="2774078" y="548652"/>
                    <a:pt x="2751709" y="544744"/>
                    <a:pt x="2729702" y="540354"/>
                  </a:cubicBezTo>
                  <a:lnTo>
                    <a:pt x="2663758" y="527322"/>
                  </a:lnTo>
                  <a:lnTo>
                    <a:pt x="2630927" y="520495"/>
                  </a:lnTo>
                  <a:lnTo>
                    <a:pt x="2597965" y="515024"/>
                  </a:lnTo>
                  <a:cubicBezTo>
                    <a:pt x="2575970" y="511449"/>
                    <a:pt x="2554112" y="507795"/>
                    <a:pt x="2532205" y="503895"/>
                  </a:cubicBezTo>
                  <a:cubicBezTo>
                    <a:pt x="2357016" y="475037"/>
                    <a:pt x="2182954" y="456682"/>
                    <a:pt x="2010064" y="452552"/>
                  </a:cubicBezTo>
                  <a:cubicBezTo>
                    <a:pt x="1837255" y="448558"/>
                    <a:pt x="1665388" y="457916"/>
                    <a:pt x="1494552" y="485055"/>
                  </a:cubicBezTo>
                  <a:cubicBezTo>
                    <a:pt x="1452133" y="492816"/>
                    <a:pt x="1409569" y="501117"/>
                    <a:pt x="1366896" y="509389"/>
                  </a:cubicBezTo>
                  <a:cubicBezTo>
                    <a:pt x="1324862" y="520035"/>
                    <a:pt x="1282333" y="529505"/>
                    <a:pt x="1240175" y="541045"/>
                  </a:cubicBezTo>
                  <a:lnTo>
                    <a:pt x="1177438" y="560170"/>
                  </a:lnTo>
                  <a:lnTo>
                    <a:pt x="1145987" y="569826"/>
                  </a:lnTo>
                  <a:lnTo>
                    <a:pt x="1130315" y="574669"/>
                  </a:lnTo>
                  <a:lnTo>
                    <a:pt x="1114873" y="580384"/>
                  </a:lnTo>
                  <a:lnTo>
                    <a:pt x="1052839" y="602943"/>
                  </a:lnTo>
                  <a:cubicBezTo>
                    <a:pt x="1032151" y="610499"/>
                    <a:pt x="1011255" y="617535"/>
                    <a:pt x="991135" y="626866"/>
                  </a:cubicBezTo>
                  <a:lnTo>
                    <a:pt x="930179" y="653191"/>
                  </a:lnTo>
                  <a:cubicBezTo>
                    <a:pt x="909850" y="662002"/>
                    <a:pt x="889443" y="670676"/>
                    <a:pt x="869768" y="680937"/>
                  </a:cubicBezTo>
                  <a:lnTo>
                    <a:pt x="810085" y="710734"/>
                  </a:lnTo>
                  <a:cubicBezTo>
                    <a:pt x="790331" y="720859"/>
                    <a:pt x="770124" y="730514"/>
                    <a:pt x="751220" y="741794"/>
                  </a:cubicBezTo>
                  <a:cubicBezTo>
                    <a:pt x="673929" y="784955"/>
                    <a:pt x="598827" y="830326"/>
                    <a:pt x="532669" y="881688"/>
                  </a:cubicBezTo>
                  <a:cubicBezTo>
                    <a:pt x="464226" y="931625"/>
                    <a:pt x="406969" y="988270"/>
                    <a:pt x="354185" y="1050286"/>
                  </a:cubicBezTo>
                  <a:lnTo>
                    <a:pt x="315980" y="1098125"/>
                  </a:lnTo>
                  <a:lnTo>
                    <a:pt x="280345" y="1149782"/>
                  </a:lnTo>
                  <a:cubicBezTo>
                    <a:pt x="268144" y="1166335"/>
                    <a:pt x="257438" y="1185955"/>
                    <a:pt x="245890" y="1203959"/>
                  </a:cubicBezTo>
                  <a:cubicBezTo>
                    <a:pt x="234552" y="1222481"/>
                    <a:pt x="223171" y="1240298"/>
                    <a:pt x="212162" y="1260184"/>
                  </a:cubicBezTo>
                  <a:cubicBezTo>
                    <a:pt x="168299" y="1337574"/>
                    <a:pt x="125055" y="1419360"/>
                    <a:pt x="80716" y="1502476"/>
                  </a:cubicBezTo>
                  <a:lnTo>
                    <a:pt x="0" y="1648841"/>
                  </a:lnTo>
                  <a:lnTo>
                    <a:pt x="0" y="954863"/>
                  </a:lnTo>
                  <a:lnTo>
                    <a:pt x="43491" y="895513"/>
                  </a:lnTo>
                  <a:cubicBezTo>
                    <a:pt x="59888" y="874984"/>
                    <a:pt x="77014" y="854766"/>
                    <a:pt x="93923" y="834489"/>
                  </a:cubicBezTo>
                  <a:cubicBezTo>
                    <a:pt x="163245" y="754880"/>
                    <a:pt x="240806" y="679565"/>
                    <a:pt x="323465" y="617671"/>
                  </a:cubicBezTo>
                  <a:cubicBezTo>
                    <a:pt x="405002" y="553042"/>
                    <a:pt x="490132" y="499230"/>
                    <a:pt x="574777" y="446794"/>
                  </a:cubicBezTo>
                  <a:cubicBezTo>
                    <a:pt x="595733" y="433050"/>
                    <a:pt x="617442" y="421248"/>
                    <a:pt x="638943" y="408925"/>
                  </a:cubicBezTo>
                  <a:lnTo>
                    <a:pt x="703505" y="371742"/>
                  </a:lnTo>
                  <a:cubicBezTo>
                    <a:pt x="724798" y="358900"/>
                    <a:pt x="747120" y="347842"/>
                    <a:pt x="769262" y="336154"/>
                  </a:cubicBezTo>
                  <a:lnTo>
                    <a:pt x="835552" y="301173"/>
                  </a:lnTo>
                  <a:cubicBezTo>
                    <a:pt x="857427" y="289183"/>
                    <a:pt x="880470" y="278896"/>
                    <a:pt x="902979" y="268004"/>
                  </a:cubicBezTo>
                  <a:lnTo>
                    <a:pt x="971127" y="235607"/>
                  </a:lnTo>
                  <a:lnTo>
                    <a:pt x="988238" y="227556"/>
                  </a:lnTo>
                  <a:lnTo>
                    <a:pt x="1005744" y="220191"/>
                  </a:lnTo>
                  <a:lnTo>
                    <a:pt x="1040729" y="205569"/>
                  </a:lnTo>
                  <a:lnTo>
                    <a:pt x="1110835" y="176248"/>
                  </a:lnTo>
                  <a:cubicBezTo>
                    <a:pt x="1157999" y="157703"/>
                    <a:pt x="1206322" y="141323"/>
                    <a:pt x="1254256" y="123796"/>
                  </a:cubicBezTo>
                  <a:cubicBezTo>
                    <a:pt x="1302938" y="108671"/>
                    <a:pt x="1352074" y="94017"/>
                    <a:pt x="1401310" y="79852"/>
                  </a:cubicBezTo>
                  <a:cubicBezTo>
                    <a:pt x="1599497" y="26774"/>
                    <a:pt x="1806373" y="-329"/>
                    <a:pt x="2011811" y="4"/>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4" name="Freeform: Shape 23">
              <a:extLst>
                <a:ext uri="{FF2B5EF4-FFF2-40B4-BE49-F238E27FC236}">
                  <a16:creationId xmlns:a16="http://schemas.microsoft.com/office/drawing/2014/main" id="{CB4869D1-3E13-4881-A292-2F38ECC07B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220" y="297400"/>
              <a:ext cx="5215811" cy="6107388"/>
            </a:xfrm>
            <a:custGeom>
              <a:avLst/>
              <a:gdLst>
                <a:gd name="connsiteX0" fmla="*/ 1869139 w 5215811"/>
                <a:gd name="connsiteY0" fmla="*/ 9 h 6107388"/>
                <a:gd name="connsiteX1" fmla="*/ 2791149 w 5215811"/>
                <a:gd name="connsiteY1" fmla="*/ 130229 h 6107388"/>
                <a:gd name="connsiteX2" fmla="*/ 4760307 w 5215811"/>
                <a:gd name="connsiteY2" fmla="*/ 1608408 h 6107388"/>
                <a:gd name="connsiteX3" fmla="*/ 5108574 w 5215811"/>
                <a:gd name="connsiteY3" fmla="*/ 4050383 h 6107388"/>
                <a:gd name="connsiteX4" fmla="*/ 3434916 w 5215811"/>
                <a:gd name="connsiteY4" fmla="*/ 5503134 h 6107388"/>
                <a:gd name="connsiteX5" fmla="*/ 1137841 w 5215811"/>
                <a:gd name="connsiteY5" fmla="*/ 6033968 h 6107388"/>
                <a:gd name="connsiteX6" fmla="*/ 217555 w 5215811"/>
                <a:gd name="connsiteY6" fmla="*/ 5598945 h 6107388"/>
                <a:gd name="connsiteX7" fmla="*/ 0 w 5215811"/>
                <a:gd name="connsiteY7" fmla="*/ 5419622 h 6107388"/>
                <a:gd name="connsiteX8" fmla="*/ 0 w 5215811"/>
                <a:gd name="connsiteY8" fmla="*/ 4571683 h 6107388"/>
                <a:gd name="connsiteX9" fmla="*/ 18056 w 5215811"/>
                <a:gd name="connsiteY9" fmla="*/ 4599282 h 6107388"/>
                <a:gd name="connsiteX10" fmla="*/ 358324 w 5215811"/>
                <a:gd name="connsiteY10" fmla="*/ 4988154 h 6107388"/>
                <a:gd name="connsiteX11" fmla="*/ 1282741 w 5215811"/>
                <a:gd name="connsiteY11" fmla="*/ 5493193 h 6107388"/>
                <a:gd name="connsiteX12" fmla="*/ 2172794 w 5215811"/>
                <a:gd name="connsiteY12" fmla="*/ 5470630 h 6107388"/>
                <a:gd name="connsiteX13" fmla="*/ 3146893 w 5215811"/>
                <a:gd name="connsiteY13" fmla="*/ 5016296 h 6107388"/>
                <a:gd name="connsiteX14" fmla="*/ 3574114 w 5215811"/>
                <a:gd name="connsiteY14" fmla="*/ 4791124 h 6107388"/>
                <a:gd name="connsiteX15" fmla="*/ 4244948 w 5215811"/>
                <a:gd name="connsiteY15" fmla="*/ 4392664 h 6107388"/>
                <a:gd name="connsiteX16" fmla="*/ 4556385 w 5215811"/>
                <a:gd name="connsiteY16" fmla="*/ 3902656 h 6107388"/>
                <a:gd name="connsiteX17" fmla="*/ 4616354 w 5215811"/>
                <a:gd name="connsiteY17" fmla="*/ 2851680 h 6107388"/>
                <a:gd name="connsiteX18" fmla="*/ 4269266 w 5215811"/>
                <a:gd name="connsiteY18" fmla="*/ 1889625 h 6107388"/>
                <a:gd name="connsiteX19" fmla="*/ 2645976 w 5215811"/>
                <a:gd name="connsiteY19" fmla="*/ 671162 h 6107388"/>
                <a:gd name="connsiteX20" fmla="*/ 1648930 w 5215811"/>
                <a:gd name="connsiteY20" fmla="*/ 573017 h 6107388"/>
                <a:gd name="connsiteX21" fmla="*/ 771768 w 5215811"/>
                <a:gd name="connsiteY21" fmla="*/ 865882 h 6107388"/>
                <a:gd name="connsiteX22" fmla="*/ 433617 w 5215811"/>
                <a:gd name="connsiteY22" fmla="*/ 1119441 h 6107388"/>
                <a:gd name="connsiteX23" fmla="*/ 200571 w 5215811"/>
                <a:gd name="connsiteY23" fmla="*/ 1486480 h 6107388"/>
                <a:gd name="connsiteX24" fmla="*/ 47077 w 5215811"/>
                <a:gd name="connsiteY24" fmla="*/ 1753604 h 6107388"/>
                <a:gd name="connsiteX25" fmla="*/ 0 w 5215811"/>
                <a:gd name="connsiteY25" fmla="*/ 1831655 h 6107388"/>
                <a:gd name="connsiteX26" fmla="*/ 0 w 5215811"/>
                <a:gd name="connsiteY26" fmla="*/ 751112 h 6107388"/>
                <a:gd name="connsiteX27" fmla="*/ 6994 w 5215811"/>
                <a:gd name="connsiteY27" fmla="*/ 742614 h 6107388"/>
                <a:gd name="connsiteX28" fmla="*/ 484047 w 5215811"/>
                <a:gd name="connsiteY28" fmla="*/ 378777 h 6107388"/>
                <a:gd name="connsiteX29" fmla="*/ 1869139 w 5215811"/>
                <a:gd name="connsiteY29" fmla="*/ 9 h 6107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5215811" h="6107388">
                  <a:moveTo>
                    <a:pt x="1869139" y="9"/>
                  </a:moveTo>
                  <a:cubicBezTo>
                    <a:pt x="2160924" y="-706"/>
                    <a:pt x="2465752" y="43039"/>
                    <a:pt x="2791149" y="130229"/>
                  </a:cubicBezTo>
                  <a:cubicBezTo>
                    <a:pt x="3651198" y="360678"/>
                    <a:pt x="4339884" y="907924"/>
                    <a:pt x="4760307" y="1608408"/>
                  </a:cubicBezTo>
                  <a:cubicBezTo>
                    <a:pt x="5188180" y="2321320"/>
                    <a:pt x="5338357" y="3192822"/>
                    <a:pt x="5108574" y="4050383"/>
                  </a:cubicBezTo>
                  <a:cubicBezTo>
                    <a:pt x="4880820" y="4900373"/>
                    <a:pt x="4152841" y="5098512"/>
                    <a:pt x="3434916" y="5503134"/>
                  </a:cubicBezTo>
                  <a:cubicBezTo>
                    <a:pt x="2717099" y="5907783"/>
                    <a:pt x="2005568" y="6266474"/>
                    <a:pt x="1137841" y="6033968"/>
                  </a:cubicBezTo>
                  <a:cubicBezTo>
                    <a:pt x="783079" y="5938910"/>
                    <a:pt x="479573" y="5790114"/>
                    <a:pt x="217555" y="5598945"/>
                  </a:cubicBezTo>
                  <a:lnTo>
                    <a:pt x="0" y="5419622"/>
                  </a:lnTo>
                  <a:lnTo>
                    <a:pt x="0" y="4571683"/>
                  </a:lnTo>
                  <a:lnTo>
                    <a:pt x="18056" y="4599282"/>
                  </a:lnTo>
                  <a:cubicBezTo>
                    <a:pt x="124071" y="4746782"/>
                    <a:pt x="237002" y="4875718"/>
                    <a:pt x="358324" y="4988154"/>
                  </a:cubicBezTo>
                  <a:cubicBezTo>
                    <a:pt x="621323" y="5231809"/>
                    <a:pt x="923667" y="5396979"/>
                    <a:pt x="1282741" y="5493193"/>
                  </a:cubicBezTo>
                  <a:cubicBezTo>
                    <a:pt x="1573894" y="5571207"/>
                    <a:pt x="1856732" y="5563878"/>
                    <a:pt x="2172794" y="5470630"/>
                  </a:cubicBezTo>
                  <a:cubicBezTo>
                    <a:pt x="2498985" y="5374183"/>
                    <a:pt x="2832844" y="5193315"/>
                    <a:pt x="3146893" y="5016296"/>
                  </a:cubicBezTo>
                  <a:cubicBezTo>
                    <a:pt x="3293538" y="4933641"/>
                    <a:pt x="3436182" y="4861160"/>
                    <a:pt x="3574114" y="4791124"/>
                  </a:cubicBezTo>
                  <a:cubicBezTo>
                    <a:pt x="3841238" y="4655550"/>
                    <a:pt x="4071901" y="4538375"/>
                    <a:pt x="4244948" y="4392664"/>
                  </a:cubicBezTo>
                  <a:cubicBezTo>
                    <a:pt x="4405844" y="4257259"/>
                    <a:pt x="4501845" y="4106204"/>
                    <a:pt x="4556385" y="3902656"/>
                  </a:cubicBezTo>
                  <a:cubicBezTo>
                    <a:pt x="4649063" y="3556776"/>
                    <a:pt x="4669271" y="3203187"/>
                    <a:pt x="4616354" y="2851680"/>
                  </a:cubicBezTo>
                  <a:cubicBezTo>
                    <a:pt x="4565198" y="2511774"/>
                    <a:pt x="4448474" y="2188147"/>
                    <a:pt x="4269266" y="1889625"/>
                  </a:cubicBezTo>
                  <a:cubicBezTo>
                    <a:pt x="3907781" y="1287586"/>
                    <a:pt x="3331245" y="854780"/>
                    <a:pt x="2645976" y="671162"/>
                  </a:cubicBezTo>
                  <a:cubicBezTo>
                    <a:pt x="2278249" y="572630"/>
                    <a:pt x="1952074" y="540526"/>
                    <a:pt x="1648930" y="573017"/>
                  </a:cubicBezTo>
                  <a:cubicBezTo>
                    <a:pt x="1351746" y="604901"/>
                    <a:pt x="1064785" y="700731"/>
                    <a:pt x="771768" y="865882"/>
                  </a:cubicBezTo>
                  <a:cubicBezTo>
                    <a:pt x="568061" y="980657"/>
                    <a:pt x="486465" y="1058486"/>
                    <a:pt x="433617" y="1119441"/>
                  </a:cubicBezTo>
                  <a:cubicBezTo>
                    <a:pt x="358307" y="1206256"/>
                    <a:pt x="292149" y="1323808"/>
                    <a:pt x="200571" y="1486480"/>
                  </a:cubicBezTo>
                  <a:cubicBezTo>
                    <a:pt x="156644" y="1564432"/>
                    <a:pt x="106654" y="1653214"/>
                    <a:pt x="47077" y="1753604"/>
                  </a:cubicBezTo>
                  <a:lnTo>
                    <a:pt x="0" y="1831655"/>
                  </a:lnTo>
                  <a:lnTo>
                    <a:pt x="0" y="751112"/>
                  </a:lnTo>
                  <a:lnTo>
                    <a:pt x="6994" y="742614"/>
                  </a:lnTo>
                  <a:cubicBezTo>
                    <a:pt x="117721" y="617683"/>
                    <a:pt x="259696" y="505222"/>
                    <a:pt x="484047" y="378777"/>
                  </a:cubicBezTo>
                  <a:cubicBezTo>
                    <a:pt x="932751" y="125890"/>
                    <a:pt x="1382831" y="1200"/>
                    <a:pt x="1869139" y="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5" name="Freeform: Shape 24">
              <a:extLst>
                <a:ext uri="{FF2B5EF4-FFF2-40B4-BE49-F238E27FC236}">
                  <a16:creationId xmlns:a16="http://schemas.microsoft.com/office/drawing/2014/main" id="{3FEDB7CE-BB3D-4A0D-A73F-3117044F329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221" y="319367"/>
              <a:ext cx="5217956" cy="6100079"/>
            </a:xfrm>
            <a:custGeom>
              <a:avLst/>
              <a:gdLst>
                <a:gd name="connsiteX0" fmla="*/ 1951393 w 5217956"/>
                <a:gd name="connsiteY0" fmla="*/ 82 h 6100079"/>
                <a:gd name="connsiteX1" fmla="*/ 2855177 w 5217956"/>
                <a:gd name="connsiteY1" fmla="*/ 125419 h 6100079"/>
                <a:gd name="connsiteX2" fmla="*/ 4779341 w 5217956"/>
                <a:gd name="connsiteY2" fmla="*/ 1591542 h 6100079"/>
                <a:gd name="connsiteX3" fmla="*/ 5108573 w 5217956"/>
                <a:gd name="connsiteY3" fmla="*/ 4028416 h 6100079"/>
                <a:gd name="connsiteX4" fmla="*/ 3459358 w 5217956"/>
                <a:gd name="connsiteY4" fmla="*/ 5487716 h 6100079"/>
                <a:gd name="connsiteX5" fmla="*/ 1203274 w 5217956"/>
                <a:gd name="connsiteY5" fmla="*/ 6029534 h 6100079"/>
                <a:gd name="connsiteX6" fmla="*/ 59920 w 5217956"/>
                <a:gd name="connsiteY6" fmla="*/ 5396467 h 6100079"/>
                <a:gd name="connsiteX7" fmla="*/ 0 w 5217956"/>
                <a:gd name="connsiteY7" fmla="*/ 5333382 h 6100079"/>
                <a:gd name="connsiteX8" fmla="*/ 0 w 5217956"/>
                <a:gd name="connsiteY8" fmla="*/ 4205833 h 6100079"/>
                <a:gd name="connsiteX9" fmla="*/ 58036 w 5217956"/>
                <a:gd name="connsiteY9" fmla="*/ 4310048 h 6100079"/>
                <a:gd name="connsiteX10" fmla="*/ 520779 w 5217956"/>
                <a:gd name="connsiteY10" fmla="*/ 4907591 h 6100079"/>
                <a:gd name="connsiteX11" fmla="*/ 1377154 w 5217956"/>
                <a:gd name="connsiteY11" fmla="*/ 5380604 h 6100079"/>
                <a:gd name="connsiteX12" fmla="*/ 3123340 w 5217956"/>
                <a:gd name="connsiteY12" fmla="*/ 4905715 h 6100079"/>
                <a:gd name="connsiteX13" fmla="*/ 3547863 w 5217956"/>
                <a:gd name="connsiteY13" fmla="*/ 4676342 h 6100079"/>
                <a:gd name="connsiteX14" fmla="*/ 4186753 w 5217956"/>
                <a:gd name="connsiteY14" fmla="*/ 4289376 h 6100079"/>
                <a:gd name="connsiteX15" fmla="*/ 4459565 w 5217956"/>
                <a:gd name="connsiteY15" fmla="*/ 3854399 h 6100079"/>
                <a:gd name="connsiteX16" fmla="*/ 4521015 w 5217956"/>
                <a:gd name="connsiteY16" fmla="*/ 2849377 h 6100079"/>
                <a:gd name="connsiteX17" fmla="*/ 4199723 w 5217956"/>
                <a:gd name="connsiteY17" fmla="*/ 1931213 h 6100079"/>
                <a:gd name="connsiteX18" fmla="*/ 2681217 w 5217956"/>
                <a:gd name="connsiteY18" fmla="*/ 774211 h 6100079"/>
                <a:gd name="connsiteX19" fmla="*/ 926547 w 5217956"/>
                <a:gd name="connsiteY19" fmla="*/ 967112 h 6100079"/>
                <a:gd name="connsiteX20" fmla="*/ 622677 w 5217956"/>
                <a:gd name="connsiteY20" fmla="*/ 1197863 h 6100079"/>
                <a:gd name="connsiteX21" fmla="*/ 404892 w 5217956"/>
                <a:gd name="connsiteY21" fmla="*/ 1547314 h 6100079"/>
                <a:gd name="connsiteX22" fmla="*/ 40135 w 5217956"/>
                <a:gd name="connsiteY22" fmla="*/ 2159090 h 6100079"/>
                <a:gd name="connsiteX23" fmla="*/ 0 w 5217956"/>
                <a:gd name="connsiteY23" fmla="*/ 2219367 h 6100079"/>
                <a:gd name="connsiteX24" fmla="*/ 0 w 5217956"/>
                <a:gd name="connsiteY24" fmla="*/ 915659 h 6100079"/>
                <a:gd name="connsiteX25" fmla="*/ 58609 w 5217956"/>
                <a:gd name="connsiteY25" fmla="*/ 828051 h 6100079"/>
                <a:gd name="connsiteX26" fmla="*/ 590688 w 5217956"/>
                <a:gd name="connsiteY26" fmla="*/ 385385 h 6100079"/>
                <a:gd name="connsiteX27" fmla="*/ 1951393 w 5217956"/>
                <a:gd name="connsiteY27" fmla="*/ 82 h 61000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5217956" h="6100079">
                  <a:moveTo>
                    <a:pt x="1951393" y="82"/>
                  </a:moveTo>
                  <a:cubicBezTo>
                    <a:pt x="2237631" y="-2119"/>
                    <a:pt x="2536431" y="40011"/>
                    <a:pt x="2855177" y="125419"/>
                  </a:cubicBezTo>
                  <a:cubicBezTo>
                    <a:pt x="3697704" y="351173"/>
                    <a:pt x="4370490" y="894159"/>
                    <a:pt x="4779341" y="1591542"/>
                  </a:cubicBezTo>
                  <a:cubicBezTo>
                    <a:pt x="5195534" y="2301324"/>
                    <a:pt x="5338356" y="3170855"/>
                    <a:pt x="5108573" y="4028416"/>
                  </a:cubicBezTo>
                  <a:cubicBezTo>
                    <a:pt x="4880819" y="4878406"/>
                    <a:pt x="4165603" y="5079965"/>
                    <a:pt x="3459358" y="5487716"/>
                  </a:cubicBezTo>
                  <a:cubicBezTo>
                    <a:pt x="2753114" y="5895466"/>
                    <a:pt x="2053264" y="6257288"/>
                    <a:pt x="1203274" y="6029534"/>
                  </a:cubicBezTo>
                  <a:cubicBezTo>
                    <a:pt x="739884" y="5905369"/>
                    <a:pt x="366399" y="5685345"/>
                    <a:pt x="59920" y="5396467"/>
                  </a:cubicBezTo>
                  <a:lnTo>
                    <a:pt x="0" y="5333382"/>
                  </a:lnTo>
                  <a:lnTo>
                    <a:pt x="0" y="4205833"/>
                  </a:lnTo>
                  <a:lnTo>
                    <a:pt x="58036" y="4310048"/>
                  </a:lnTo>
                  <a:cubicBezTo>
                    <a:pt x="197935" y="4550245"/>
                    <a:pt x="350594" y="4747142"/>
                    <a:pt x="520779" y="4907591"/>
                  </a:cubicBezTo>
                  <a:cubicBezTo>
                    <a:pt x="763600" y="5136565"/>
                    <a:pt x="1043821" y="5291288"/>
                    <a:pt x="1377154" y="5380604"/>
                  </a:cubicBezTo>
                  <a:cubicBezTo>
                    <a:pt x="1963029" y="5537589"/>
                    <a:pt x="2470519" y="5282804"/>
                    <a:pt x="3123340" y="4905715"/>
                  </a:cubicBezTo>
                  <a:cubicBezTo>
                    <a:pt x="3269800" y="4821157"/>
                    <a:pt x="3411134" y="4747512"/>
                    <a:pt x="3547863" y="4676342"/>
                  </a:cubicBezTo>
                  <a:cubicBezTo>
                    <a:pt x="3804497" y="4542710"/>
                    <a:pt x="4026085" y="4427393"/>
                    <a:pt x="4186753" y="4289376"/>
                  </a:cubicBezTo>
                  <a:cubicBezTo>
                    <a:pt x="4329009" y="4167293"/>
                    <a:pt x="4410589" y="4037181"/>
                    <a:pt x="4459565" y="3854399"/>
                  </a:cubicBezTo>
                  <a:cubicBezTo>
                    <a:pt x="4548302" y="3523229"/>
                    <a:pt x="4568981" y="3185183"/>
                    <a:pt x="4521015" y="2849377"/>
                  </a:cubicBezTo>
                  <a:cubicBezTo>
                    <a:pt x="4474709" y="2524680"/>
                    <a:pt x="4366564" y="2215756"/>
                    <a:pt x="4199723" y="1931213"/>
                  </a:cubicBezTo>
                  <a:cubicBezTo>
                    <a:pt x="3863270" y="1357325"/>
                    <a:pt x="3323982" y="946439"/>
                    <a:pt x="2681217" y="774211"/>
                  </a:cubicBezTo>
                  <a:cubicBezTo>
                    <a:pt x="2001139" y="591984"/>
                    <a:pt x="1476322" y="649699"/>
                    <a:pt x="926547" y="967112"/>
                  </a:cubicBezTo>
                  <a:cubicBezTo>
                    <a:pt x="740730" y="1074393"/>
                    <a:pt x="668642" y="1143989"/>
                    <a:pt x="622677" y="1197863"/>
                  </a:cubicBezTo>
                  <a:cubicBezTo>
                    <a:pt x="555599" y="1276450"/>
                    <a:pt x="492360" y="1390031"/>
                    <a:pt x="404892" y="1547314"/>
                  </a:cubicBezTo>
                  <a:cubicBezTo>
                    <a:pt x="317047" y="1705133"/>
                    <a:pt x="204816" y="1906756"/>
                    <a:pt x="40135" y="2159090"/>
                  </a:cubicBezTo>
                  <a:lnTo>
                    <a:pt x="0" y="2219367"/>
                  </a:lnTo>
                  <a:lnTo>
                    <a:pt x="0" y="915659"/>
                  </a:lnTo>
                  <a:lnTo>
                    <a:pt x="58609" y="828051"/>
                  </a:lnTo>
                  <a:cubicBezTo>
                    <a:pt x="177453" y="670481"/>
                    <a:pt x="325846" y="538291"/>
                    <a:pt x="590688" y="385385"/>
                  </a:cubicBezTo>
                  <a:cubicBezTo>
                    <a:pt x="1032158" y="130559"/>
                    <a:pt x="1474329" y="3750"/>
                    <a:pt x="1951393" y="8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6" name="Freeform: Shape 25">
              <a:extLst>
                <a:ext uri="{FF2B5EF4-FFF2-40B4-BE49-F238E27FC236}">
                  <a16:creationId xmlns:a16="http://schemas.microsoft.com/office/drawing/2014/main" id="{A6E0C6E1-7FBF-471E-849C-A54AF1D41FF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220" y="319367"/>
              <a:ext cx="5217957" cy="6100079"/>
            </a:xfrm>
            <a:custGeom>
              <a:avLst/>
              <a:gdLst>
                <a:gd name="connsiteX0" fmla="*/ 1951394 w 5217957"/>
                <a:gd name="connsiteY0" fmla="*/ 82 h 6100079"/>
                <a:gd name="connsiteX1" fmla="*/ 2855178 w 5217957"/>
                <a:gd name="connsiteY1" fmla="*/ 125419 h 6100079"/>
                <a:gd name="connsiteX2" fmla="*/ 4779341 w 5217957"/>
                <a:gd name="connsiteY2" fmla="*/ 1591542 h 6100079"/>
                <a:gd name="connsiteX3" fmla="*/ 5108574 w 5217957"/>
                <a:gd name="connsiteY3" fmla="*/ 4028416 h 6100079"/>
                <a:gd name="connsiteX4" fmla="*/ 3459359 w 5217957"/>
                <a:gd name="connsiteY4" fmla="*/ 5487716 h 6100079"/>
                <a:gd name="connsiteX5" fmla="*/ 1203275 w 5217957"/>
                <a:gd name="connsiteY5" fmla="*/ 6029534 h 6100079"/>
                <a:gd name="connsiteX6" fmla="*/ 59921 w 5217957"/>
                <a:gd name="connsiteY6" fmla="*/ 5396467 h 6100079"/>
                <a:gd name="connsiteX7" fmla="*/ 0 w 5217957"/>
                <a:gd name="connsiteY7" fmla="*/ 5333381 h 6100079"/>
                <a:gd name="connsiteX8" fmla="*/ 0 w 5217957"/>
                <a:gd name="connsiteY8" fmla="*/ 4427327 h 6100079"/>
                <a:gd name="connsiteX9" fmla="*/ 112056 w 5217957"/>
                <a:gd name="connsiteY9" fmla="*/ 4602502 h 6100079"/>
                <a:gd name="connsiteX10" fmla="*/ 443875 w 5217957"/>
                <a:gd name="connsiteY10" fmla="*/ 4989110 h 6100079"/>
                <a:gd name="connsiteX11" fmla="*/ 1348175 w 5217957"/>
                <a:gd name="connsiteY11" fmla="*/ 5488759 h 6100079"/>
                <a:gd name="connsiteX12" fmla="*/ 2221463 w 5217957"/>
                <a:gd name="connsiteY12" fmla="*/ 5461704 h 6100079"/>
                <a:gd name="connsiteX13" fmla="*/ 3179339 w 5217957"/>
                <a:gd name="connsiteY13" fmla="*/ 5003023 h 6100079"/>
                <a:gd name="connsiteX14" fmla="*/ 3599638 w 5217957"/>
                <a:gd name="connsiteY14" fmla="*/ 4775996 h 6100079"/>
                <a:gd name="connsiteX15" fmla="*/ 4259765 w 5217957"/>
                <a:gd name="connsiteY15" fmla="*/ 4374667 h 6100079"/>
                <a:gd name="connsiteX16" fmla="*/ 4567742 w 5217957"/>
                <a:gd name="connsiteY16" fmla="*/ 3883732 h 6100079"/>
                <a:gd name="connsiteX17" fmla="*/ 4631929 w 5217957"/>
                <a:gd name="connsiteY17" fmla="*/ 2833886 h 6100079"/>
                <a:gd name="connsiteX18" fmla="*/ 4296412 w 5217957"/>
                <a:gd name="connsiteY18" fmla="*/ 1874932 h 6100079"/>
                <a:gd name="connsiteX19" fmla="*/ 2710219 w 5217957"/>
                <a:gd name="connsiteY19" fmla="*/ 666410 h 6100079"/>
                <a:gd name="connsiteX20" fmla="*/ 1732642 w 5217957"/>
                <a:gd name="connsiteY20" fmla="*/ 573480 h 6100079"/>
                <a:gd name="connsiteX21" fmla="*/ 870621 w 5217957"/>
                <a:gd name="connsiteY21" fmla="*/ 870402 h 6100079"/>
                <a:gd name="connsiteX22" fmla="*/ 537555 w 5217957"/>
                <a:gd name="connsiteY22" fmla="*/ 1125324 h 6100079"/>
                <a:gd name="connsiteX23" fmla="*/ 306995 w 5217957"/>
                <a:gd name="connsiteY23" fmla="*/ 1493030 h 6100079"/>
                <a:gd name="connsiteX24" fmla="*/ 23579 w 5217957"/>
                <a:gd name="connsiteY24" fmla="*/ 1977465 h 6100079"/>
                <a:gd name="connsiteX25" fmla="*/ 0 w 5217957"/>
                <a:gd name="connsiteY25" fmla="*/ 2014291 h 6100079"/>
                <a:gd name="connsiteX26" fmla="*/ 0 w 5217957"/>
                <a:gd name="connsiteY26" fmla="*/ 915660 h 6100079"/>
                <a:gd name="connsiteX27" fmla="*/ 58609 w 5217957"/>
                <a:gd name="connsiteY27" fmla="*/ 828051 h 6100079"/>
                <a:gd name="connsiteX28" fmla="*/ 590689 w 5217957"/>
                <a:gd name="connsiteY28" fmla="*/ 385385 h 6100079"/>
                <a:gd name="connsiteX29" fmla="*/ 1951394 w 5217957"/>
                <a:gd name="connsiteY29" fmla="*/ 82 h 61000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5217957" h="6100079">
                  <a:moveTo>
                    <a:pt x="1951394" y="82"/>
                  </a:moveTo>
                  <a:cubicBezTo>
                    <a:pt x="2237632" y="-2119"/>
                    <a:pt x="2536431" y="40011"/>
                    <a:pt x="2855178" y="125419"/>
                  </a:cubicBezTo>
                  <a:cubicBezTo>
                    <a:pt x="3697704" y="351173"/>
                    <a:pt x="4370491" y="894159"/>
                    <a:pt x="4779341" y="1591542"/>
                  </a:cubicBezTo>
                  <a:cubicBezTo>
                    <a:pt x="5195535" y="2301324"/>
                    <a:pt x="5338357" y="3170855"/>
                    <a:pt x="5108574" y="4028416"/>
                  </a:cubicBezTo>
                  <a:cubicBezTo>
                    <a:pt x="4880820" y="4878406"/>
                    <a:pt x="4165604" y="5079965"/>
                    <a:pt x="3459359" y="5487716"/>
                  </a:cubicBezTo>
                  <a:cubicBezTo>
                    <a:pt x="2753115" y="5895466"/>
                    <a:pt x="2053265" y="6257288"/>
                    <a:pt x="1203275" y="6029534"/>
                  </a:cubicBezTo>
                  <a:cubicBezTo>
                    <a:pt x="739885" y="5905369"/>
                    <a:pt x="366400" y="5685345"/>
                    <a:pt x="59921" y="5396467"/>
                  </a:cubicBezTo>
                  <a:lnTo>
                    <a:pt x="0" y="5333381"/>
                  </a:lnTo>
                  <a:lnTo>
                    <a:pt x="0" y="4427327"/>
                  </a:lnTo>
                  <a:lnTo>
                    <a:pt x="112056" y="4602502"/>
                  </a:lnTo>
                  <a:cubicBezTo>
                    <a:pt x="215300" y="4749260"/>
                    <a:pt x="325419" y="4877443"/>
                    <a:pt x="443875" y="4989110"/>
                  </a:cubicBezTo>
                  <a:cubicBezTo>
                    <a:pt x="700709" y="5231113"/>
                    <a:pt x="996455" y="5394516"/>
                    <a:pt x="1348175" y="5488759"/>
                  </a:cubicBezTo>
                  <a:cubicBezTo>
                    <a:pt x="1633379" y="5565179"/>
                    <a:pt x="1910917" y="5556430"/>
                    <a:pt x="2221463" y="5461704"/>
                  </a:cubicBezTo>
                  <a:cubicBezTo>
                    <a:pt x="2541923" y="5363721"/>
                    <a:pt x="2870374" y="5181404"/>
                    <a:pt x="3179339" y="5003023"/>
                  </a:cubicBezTo>
                  <a:cubicBezTo>
                    <a:pt x="3323713" y="4919760"/>
                    <a:pt x="3463978" y="4846641"/>
                    <a:pt x="3599638" y="4775996"/>
                  </a:cubicBezTo>
                  <a:cubicBezTo>
                    <a:pt x="3862436" y="4639263"/>
                    <a:pt x="4089314" y="4521074"/>
                    <a:pt x="4259765" y="4374667"/>
                  </a:cubicBezTo>
                  <a:cubicBezTo>
                    <a:pt x="4418282" y="4238625"/>
                    <a:pt x="4513201" y="4087280"/>
                    <a:pt x="4567742" y="3883732"/>
                  </a:cubicBezTo>
                  <a:cubicBezTo>
                    <a:pt x="4660420" y="3537853"/>
                    <a:pt x="4682033" y="3184640"/>
                    <a:pt x="4631929" y="2833886"/>
                  </a:cubicBezTo>
                  <a:cubicBezTo>
                    <a:pt x="4583584" y="2494734"/>
                    <a:pt x="4470646" y="2172121"/>
                    <a:pt x="4296412" y="1874932"/>
                  </a:cubicBezTo>
                  <a:cubicBezTo>
                    <a:pt x="3944879" y="1275559"/>
                    <a:pt x="3381537" y="846289"/>
                    <a:pt x="2710219" y="666410"/>
                  </a:cubicBezTo>
                  <a:cubicBezTo>
                    <a:pt x="2349955" y="569877"/>
                    <a:pt x="2030161" y="539483"/>
                    <a:pt x="1732642" y="573480"/>
                  </a:cubicBezTo>
                  <a:cubicBezTo>
                    <a:pt x="1440866" y="606814"/>
                    <a:pt x="1158880" y="703976"/>
                    <a:pt x="870621" y="870402"/>
                  </a:cubicBezTo>
                  <a:cubicBezTo>
                    <a:pt x="670160" y="986048"/>
                    <a:pt x="589753" y="1064195"/>
                    <a:pt x="537555" y="1125324"/>
                  </a:cubicBezTo>
                  <a:cubicBezTo>
                    <a:pt x="463218" y="1212400"/>
                    <a:pt x="397708" y="1330125"/>
                    <a:pt x="306995" y="1493030"/>
                  </a:cubicBezTo>
                  <a:cubicBezTo>
                    <a:pt x="234596" y="1623167"/>
                    <a:pt x="145436" y="1783409"/>
                    <a:pt x="23579" y="1977465"/>
                  </a:cubicBezTo>
                  <a:lnTo>
                    <a:pt x="0" y="2014291"/>
                  </a:lnTo>
                  <a:lnTo>
                    <a:pt x="0" y="915660"/>
                  </a:lnTo>
                  <a:lnTo>
                    <a:pt x="58609" y="828051"/>
                  </a:lnTo>
                  <a:cubicBezTo>
                    <a:pt x="177453" y="670481"/>
                    <a:pt x="325847" y="538291"/>
                    <a:pt x="590689" y="385385"/>
                  </a:cubicBezTo>
                  <a:cubicBezTo>
                    <a:pt x="1032159" y="130559"/>
                    <a:pt x="1474330" y="3750"/>
                    <a:pt x="1951394" y="8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7" name="Freeform: Shape 26">
              <a:extLst>
                <a:ext uri="{FF2B5EF4-FFF2-40B4-BE49-F238E27FC236}">
                  <a16:creationId xmlns:a16="http://schemas.microsoft.com/office/drawing/2014/main" id="{B2BFAA38-D910-41AD-BBED-0608E4AE713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220" y="197691"/>
              <a:ext cx="5378623" cy="6402614"/>
            </a:xfrm>
            <a:custGeom>
              <a:avLst/>
              <a:gdLst>
                <a:gd name="connsiteX0" fmla="*/ 2220349 w 5378623"/>
                <a:gd name="connsiteY0" fmla="*/ 67 h 6402614"/>
                <a:gd name="connsiteX1" fmla="*/ 3018161 w 5378623"/>
                <a:gd name="connsiteY1" fmla="*/ 108191 h 6402614"/>
                <a:gd name="connsiteX2" fmla="*/ 5265831 w 5378623"/>
                <a:gd name="connsiteY2" fmla="*/ 4066338 h 6402614"/>
                <a:gd name="connsiteX3" fmla="*/ 2912752 w 5378623"/>
                <a:gd name="connsiteY3" fmla="*/ 6386691 h 6402614"/>
                <a:gd name="connsiteX4" fmla="*/ 2840648 w 5378623"/>
                <a:gd name="connsiteY4" fmla="*/ 6402614 h 6402614"/>
                <a:gd name="connsiteX5" fmla="*/ 1474249 w 5378623"/>
                <a:gd name="connsiteY5" fmla="*/ 6402614 h 6402614"/>
                <a:gd name="connsiteX6" fmla="*/ 1340218 w 5378623"/>
                <a:gd name="connsiteY6" fmla="*/ 6370360 h 6402614"/>
                <a:gd name="connsiteX7" fmla="*/ 204687 w 5378623"/>
                <a:gd name="connsiteY7" fmla="*/ 5802379 h 6402614"/>
                <a:gd name="connsiteX8" fmla="*/ 0 w 5378623"/>
                <a:gd name="connsiteY8" fmla="*/ 5624181 h 6402614"/>
                <a:gd name="connsiteX9" fmla="*/ 0 w 5378623"/>
                <a:gd name="connsiteY9" fmla="*/ 5197118 h 6402614"/>
                <a:gd name="connsiteX10" fmla="*/ 120950 w 5378623"/>
                <a:gd name="connsiteY10" fmla="*/ 5327736 h 6402614"/>
                <a:gd name="connsiteX11" fmla="*/ 553277 w 5378623"/>
                <a:gd name="connsiteY11" fmla="*/ 5674143 h 6402614"/>
                <a:gd name="connsiteX12" fmla="*/ 1048951 w 5378623"/>
                <a:gd name="connsiteY12" fmla="*/ 5913372 h 6402614"/>
                <a:gd name="connsiteX13" fmla="*/ 1114406 w 5378623"/>
                <a:gd name="connsiteY13" fmla="*/ 5935664 h 6402614"/>
                <a:gd name="connsiteX14" fmla="*/ 1180375 w 5378623"/>
                <a:gd name="connsiteY14" fmla="*/ 5956470 h 6402614"/>
                <a:gd name="connsiteX15" fmla="*/ 1247107 w 5378623"/>
                <a:gd name="connsiteY15" fmla="*/ 5975278 h 6402614"/>
                <a:gd name="connsiteX16" fmla="*/ 1313053 w 5378623"/>
                <a:gd name="connsiteY16" fmla="*/ 5991905 h 6402614"/>
                <a:gd name="connsiteX17" fmla="*/ 1578771 w 5378623"/>
                <a:gd name="connsiteY17" fmla="*/ 6035400 h 6402614"/>
                <a:gd name="connsiteX18" fmla="*/ 2116969 w 5378623"/>
                <a:gd name="connsiteY18" fmla="*/ 6005033 h 6402614"/>
                <a:gd name="connsiteX19" fmla="*/ 2648341 w 5378623"/>
                <a:gd name="connsiteY19" fmla="*/ 5837212 h 6402614"/>
                <a:gd name="connsiteX20" fmla="*/ 3166862 w 5378623"/>
                <a:gd name="connsiteY20" fmla="*/ 5582136 h 6402614"/>
                <a:gd name="connsiteX21" fmla="*/ 3295551 w 5378623"/>
                <a:gd name="connsiteY21" fmla="*/ 5510900 h 6402614"/>
                <a:gd name="connsiteX22" fmla="*/ 3426292 w 5378623"/>
                <a:gd name="connsiteY22" fmla="*/ 5437546 h 6402614"/>
                <a:gd name="connsiteX23" fmla="*/ 3693498 w 5378623"/>
                <a:gd name="connsiteY23" fmla="*/ 5296779 h 6402614"/>
                <a:gd name="connsiteX24" fmla="*/ 3957511 w 5378623"/>
                <a:gd name="connsiteY24" fmla="*/ 5162806 h 6402614"/>
                <a:gd name="connsiteX25" fmla="*/ 4212170 w 5378623"/>
                <a:gd name="connsiteY25" fmla="*/ 5024936 h 6402614"/>
                <a:gd name="connsiteX26" fmla="*/ 4449651 w 5378623"/>
                <a:gd name="connsiteY26" fmla="*/ 4870986 h 6402614"/>
                <a:gd name="connsiteX27" fmla="*/ 4659728 w 5378623"/>
                <a:gd name="connsiteY27" fmla="*/ 4689640 h 6402614"/>
                <a:gd name="connsiteX28" fmla="*/ 4830457 w 5378623"/>
                <a:gd name="connsiteY28" fmla="*/ 4472596 h 6402614"/>
                <a:gd name="connsiteX29" fmla="*/ 4955705 w 5378623"/>
                <a:gd name="connsiteY29" fmla="*/ 4222268 h 6402614"/>
                <a:gd name="connsiteX30" fmla="*/ 4968352 w 5378623"/>
                <a:gd name="connsiteY30" fmla="*/ 4189141 h 6402614"/>
                <a:gd name="connsiteX31" fmla="*/ 4979564 w 5378623"/>
                <a:gd name="connsiteY31" fmla="*/ 4155400 h 6402614"/>
                <a:gd name="connsiteX32" fmla="*/ 4990913 w 5378623"/>
                <a:gd name="connsiteY32" fmla="*/ 4121577 h 6402614"/>
                <a:gd name="connsiteX33" fmla="*/ 5000865 w 5378623"/>
                <a:gd name="connsiteY33" fmla="*/ 4086570 h 6402614"/>
                <a:gd name="connsiteX34" fmla="*/ 5020612 w 5378623"/>
                <a:gd name="connsiteY34" fmla="*/ 4016281 h 6402614"/>
                <a:gd name="connsiteX35" fmla="*/ 5030486 w 5378623"/>
                <a:gd name="connsiteY35" fmla="*/ 3981137 h 6402614"/>
                <a:gd name="connsiteX36" fmla="*/ 5035423 w 5378623"/>
                <a:gd name="connsiteY36" fmla="*/ 3963565 h 6402614"/>
                <a:gd name="connsiteX37" fmla="*/ 5039507 w 5378623"/>
                <a:gd name="connsiteY37" fmla="*/ 3945765 h 6402614"/>
                <a:gd name="connsiteX38" fmla="*/ 5071597 w 5378623"/>
                <a:gd name="connsiteY38" fmla="*/ 3802972 h 6402614"/>
                <a:gd name="connsiteX39" fmla="*/ 5096108 w 5378623"/>
                <a:gd name="connsiteY39" fmla="*/ 3658610 h 6402614"/>
                <a:gd name="connsiteX40" fmla="*/ 5113299 w 5378623"/>
                <a:gd name="connsiteY40" fmla="*/ 3512985 h 6402614"/>
                <a:gd name="connsiteX41" fmla="*/ 5115328 w 5378623"/>
                <a:gd name="connsiteY41" fmla="*/ 3494749 h 6402614"/>
                <a:gd name="connsiteX42" fmla="*/ 5116446 w 5378623"/>
                <a:gd name="connsiteY42" fmla="*/ 3476502 h 6402614"/>
                <a:gd name="connsiteX43" fmla="*/ 5118711 w 5378623"/>
                <a:gd name="connsiteY43" fmla="*/ 3439898 h 6402614"/>
                <a:gd name="connsiteX44" fmla="*/ 5123270 w 5378623"/>
                <a:gd name="connsiteY44" fmla="*/ 3366583 h 6402614"/>
                <a:gd name="connsiteX45" fmla="*/ 5121172 w 5378623"/>
                <a:gd name="connsiteY45" fmla="*/ 3072860 h 6402614"/>
                <a:gd name="connsiteX46" fmla="*/ 5119473 w 5378623"/>
                <a:gd name="connsiteY46" fmla="*/ 3036121 h 6402614"/>
                <a:gd name="connsiteX47" fmla="*/ 5116244 w 5378623"/>
                <a:gd name="connsiteY47" fmla="*/ 2999552 h 6402614"/>
                <a:gd name="connsiteX48" fmla="*/ 5109221 w 5378623"/>
                <a:gd name="connsiteY48" fmla="*/ 2926379 h 6402614"/>
                <a:gd name="connsiteX49" fmla="*/ 5089643 w 5378623"/>
                <a:gd name="connsiteY49" fmla="*/ 2780639 h 6402614"/>
                <a:gd name="connsiteX50" fmla="*/ 5084078 w 5378623"/>
                <a:gd name="connsiteY50" fmla="*/ 2744255 h 6402614"/>
                <a:gd name="connsiteX51" fmla="*/ 5077785 w 5378623"/>
                <a:gd name="connsiteY51" fmla="*/ 2708026 h 6402614"/>
                <a:gd name="connsiteX52" fmla="*/ 5063128 w 5378623"/>
                <a:gd name="connsiteY52" fmla="*/ 2636053 h 6402614"/>
                <a:gd name="connsiteX53" fmla="*/ 5047530 w 5378623"/>
                <a:gd name="connsiteY53" fmla="*/ 2564176 h 6402614"/>
                <a:gd name="connsiteX54" fmla="*/ 5028967 w 5378623"/>
                <a:gd name="connsiteY54" fmla="*/ 2493127 h 6402614"/>
                <a:gd name="connsiteX55" fmla="*/ 4822623 w 5378623"/>
                <a:gd name="connsiteY55" fmla="*/ 1944830 h 6402614"/>
                <a:gd name="connsiteX56" fmla="*/ 4108183 w 5378623"/>
                <a:gd name="connsiteY56" fmla="*/ 1038170 h 6402614"/>
                <a:gd name="connsiteX57" fmla="*/ 3638213 w 5378623"/>
                <a:gd name="connsiteY57" fmla="*/ 712395 h 6402614"/>
                <a:gd name="connsiteX58" fmla="*/ 3575480 w 5378623"/>
                <a:gd name="connsiteY58" fmla="*/ 678662 h 6402614"/>
                <a:gd name="connsiteX59" fmla="*/ 3512574 w 5378623"/>
                <a:gd name="connsiteY59" fmla="*/ 645577 h 6402614"/>
                <a:gd name="connsiteX60" fmla="*/ 3448603 w 5378623"/>
                <a:gd name="connsiteY60" fmla="*/ 614757 h 6402614"/>
                <a:gd name="connsiteX61" fmla="*/ 3416617 w 5378623"/>
                <a:gd name="connsiteY61" fmla="*/ 599347 h 6402614"/>
                <a:gd name="connsiteX62" fmla="*/ 3384352 w 5378623"/>
                <a:gd name="connsiteY62" fmla="*/ 584559 h 6402614"/>
                <a:gd name="connsiteX63" fmla="*/ 3254088 w 5378623"/>
                <a:gd name="connsiteY63" fmla="*/ 529021 h 6402614"/>
                <a:gd name="connsiteX64" fmla="*/ 3121640 w 5378623"/>
                <a:gd name="connsiteY64" fmla="*/ 479505 h 6402614"/>
                <a:gd name="connsiteX65" fmla="*/ 2987193 w 5378623"/>
                <a:gd name="connsiteY65" fmla="*/ 436176 h 6402614"/>
                <a:gd name="connsiteX66" fmla="*/ 2851296 w 5378623"/>
                <a:gd name="connsiteY66" fmla="*/ 398256 h 6402614"/>
                <a:gd name="connsiteX67" fmla="*/ 2573611 w 5378623"/>
                <a:gd name="connsiteY67" fmla="*/ 336717 h 6402614"/>
                <a:gd name="connsiteX68" fmla="*/ 2014208 w 5378623"/>
                <a:gd name="connsiteY68" fmla="*/ 276896 h 6402614"/>
                <a:gd name="connsiteX69" fmla="*/ 1457097 w 5378623"/>
                <a:gd name="connsiteY69" fmla="*/ 322828 h 6402614"/>
                <a:gd name="connsiteX70" fmla="*/ 914684 w 5378623"/>
                <a:gd name="connsiteY70" fmla="*/ 486648 h 6402614"/>
                <a:gd name="connsiteX71" fmla="*/ 848661 w 5378623"/>
                <a:gd name="connsiteY71" fmla="*/ 515093 h 6402614"/>
                <a:gd name="connsiteX72" fmla="*/ 782834 w 5378623"/>
                <a:gd name="connsiteY72" fmla="*/ 544519 h 6402614"/>
                <a:gd name="connsiteX73" fmla="*/ 717715 w 5378623"/>
                <a:gd name="connsiteY73" fmla="*/ 575988 h 6402614"/>
                <a:gd name="connsiteX74" fmla="*/ 653112 w 5378623"/>
                <a:gd name="connsiteY74" fmla="*/ 608523 h 6402614"/>
                <a:gd name="connsiteX75" fmla="*/ 406671 w 5378623"/>
                <a:gd name="connsiteY75" fmla="*/ 756246 h 6402614"/>
                <a:gd name="connsiteX76" fmla="*/ 191033 w 5378623"/>
                <a:gd name="connsiteY76" fmla="*/ 942131 h 6402614"/>
                <a:gd name="connsiteX77" fmla="*/ 143339 w 5378623"/>
                <a:gd name="connsiteY77" fmla="*/ 996006 h 6402614"/>
                <a:gd name="connsiteX78" fmla="*/ 98848 w 5378623"/>
                <a:gd name="connsiteY78" fmla="*/ 1053288 h 6402614"/>
                <a:gd name="connsiteX79" fmla="*/ 56083 w 5378623"/>
                <a:gd name="connsiteY79" fmla="*/ 1112657 h 6402614"/>
                <a:gd name="connsiteX80" fmla="*/ 14889 w 5378623"/>
                <a:gd name="connsiteY80" fmla="*/ 1173837 h 6402614"/>
                <a:gd name="connsiteX81" fmla="*/ 0 w 5378623"/>
                <a:gd name="connsiteY81" fmla="*/ 1198088 h 6402614"/>
                <a:gd name="connsiteX82" fmla="*/ 0 w 5378623"/>
                <a:gd name="connsiteY82" fmla="*/ 888809 h 6402614"/>
                <a:gd name="connsiteX83" fmla="*/ 88781 w 5378623"/>
                <a:gd name="connsiteY83" fmla="*/ 802825 h 6402614"/>
                <a:gd name="connsiteX84" fmla="*/ 2220349 w 5378623"/>
                <a:gd name="connsiteY84" fmla="*/ 67 h 64026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Lst>
              <a:rect l="l" t="t" r="r" b="b"/>
              <a:pathLst>
                <a:path w="5378623" h="6402614">
                  <a:moveTo>
                    <a:pt x="2220349" y="67"/>
                  </a:moveTo>
                  <a:cubicBezTo>
                    <a:pt x="2484151" y="1784"/>
                    <a:pt x="2751801" y="36820"/>
                    <a:pt x="3018161" y="108191"/>
                  </a:cubicBezTo>
                  <a:cubicBezTo>
                    <a:pt x="4722867" y="564965"/>
                    <a:pt x="5729192" y="2337049"/>
                    <a:pt x="5265831" y="4066338"/>
                  </a:cubicBezTo>
                  <a:cubicBezTo>
                    <a:pt x="4947269" y="5255224"/>
                    <a:pt x="4017004" y="6114300"/>
                    <a:pt x="2912752" y="6386691"/>
                  </a:cubicBezTo>
                  <a:lnTo>
                    <a:pt x="2840648" y="6402614"/>
                  </a:lnTo>
                  <a:lnTo>
                    <a:pt x="1474249" y="6402614"/>
                  </a:lnTo>
                  <a:lnTo>
                    <a:pt x="1340218" y="6370360"/>
                  </a:lnTo>
                  <a:cubicBezTo>
                    <a:pt x="914042" y="6256167"/>
                    <a:pt x="531514" y="6059766"/>
                    <a:pt x="204687" y="5802379"/>
                  </a:cubicBezTo>
                  <a:lnTo>
                    <a:pt x="0" y="5624181"/>
                  </a:lnTo>
                  <a:lnTo>
                    <a:pt x="0" y="5197118"/>
                  </a:lnTo>
                  <a:lnTo>
                    <a:pt x="120950" y="5327736"/>
                  </a:lnTo>
                  <a:cubicBezTo>
                    <a:pt x="253827" y="5458395"/>
                    <a:pt x="397634" y="5575985"/>
                    <a:pt x="553277" y="5674143"/>
                  </a:cubicBezTo>
                  <a:cubicBezTo>
                    <a:pt x="708978" y="5772084"/>
                    <a:pt x="875421" y="5851690"/>
                    <a:pt x="1048951" y="5913372"/>
                  </a:cubicBezTo>
                  <a:cubicBezTo>
                    <a:pt x="1070860" y="5920750"/>
                    <a:pt x="1092382" y="5928719"/>
                    <a:pt x="1114406" y="5935664"/>
                  </a:cubicBezTo>
                  <a:lnTo>
                    <a:pt x="1180375" y="5956470"/>
                  </a:lnTo>
                  <a:lnTo>
                    <a:pt x="1247107" y="5975278"/>
                  </a:lnTo>
                  <a:cubicBezTo>
                    <a:pt x="1269462" y="5981848"/>
                    <a:pt x="1291029" y="5986236"/>
                    <a:pt x="1313053" y="5991905"/>
                  </a:cubicBezTo>
                  <a:cubicBezTo>
                    <a:pt x="1400808" y="6012869"/>
                    <a:pt x="1489584" y="6027036"/>
                    <a:pt x="1578771" y="6035400"/>
                  </a:cubicBezTo>
                  <a:cubicBezTo>
                    <a:pt x="1757312" y="6051941"/>
                    <a:pt x="1937844" y="6040152"/>
                    <a:pt x="2116969" y="6005033"/>
                  </a:cubicBezTo>
                  <a:cubicBezTo>
                    <a:pt x="2296104" y="5969454"/>
                    <a:pt x="2473717" y="5910978"/>
                    <a:pt x="2648341" y="5837212"/>
                  </a:cubicBezTo>
                  <a:cubicBezTo>
                    <a:pt x="2823148" y="5763610"/>
                    <a:pt x="2995347" y="5675863"/>
                    <a:pt x="3166862" y="5582136"/>
                  </a:cubicBezTo>
                  <a:cubicBezTo>
                    <a:pt x="3209843" y="5558645"/>
                    <a:pt x="3252667" y="5534880"/>
                    <a:pt x="3295551" y="5510900"/>
                  </a:cubicBezTo>
                  <a:lnTo>
                    <a:pt x="3426292" y="5437546"/>
                  </a:lnTo>
                  <a:cubicBezTo>
                    <a:pt x="3515217" y="5388460"/>
                    <a:pt x="3604599" y="5341930"/>
                    <a:pt x="3693498" y="5296779"/>
                  </a:cubicBezTo>
                  <a:lnTo>
                    <a:pt x="3957511" y="5162806"/>
                  </a:lnTo>
                  <a:cubicBezTo>
                    <a:pt x="4044259" y="5118005"/>
                    <a:pt x="4129592" y="5072941"/>
                    <a:pt x="4212170" y="5024936"/>
                  </a:cubicBezTo>
                  <a:cubicBezTo>
                    <a:pt x="4294563" y="4976766"/>
                    <a:pt x="4374532" y="4926554"/>
                    <a:pt x="4449651" y="4870986"/>
                  </a:cubicBezTo>
                  <a:cubicBezTo>
                    <a:pt x="4524973" y="4815937"/>
                    <a:pt x="4596075" y="4756163"/>
                    <a:pt x="4659728" y="4689640"/>
                  </a:cubicBezTo>
                  <a:cubicBezTo>
                    <a:pt x="4723566" y="4623283"/>
                    <a:pt x="4780828" y="4550758"/>
                    <a:pt x="4830457" y="4472596"/>
                  </a:cubicBezTo>
                  <a:cubicBezTo>
                    <a:pt x="4880087" y="4394434"/>
                    <a:pt x="4921716" y="4310302"/>
                    <a:pt x="4955705" y="4222268"/>
                  </a:cubicBezTo>
                  <a:lnTo>
                    <a:pt x="4968352" y="4189141"/>
                  </a:lnTo>
                  <a:lnTo>
                    <a:pt x="4979564" y="4155400"/>
                  </a:lnTo>
                  <a:lnTo>
                    <a:pt x="4990913" y="4121577"/>
                  </a:lnTo>
                  <a:cubicBezTo>
                    <a:pt x="4994441" y="4110119"/>
                    <a:pt x="4997522" y="4098194"/>
                    <a:pt x="5000865" y="4086570"/>
                  </a:cubicBezTo>
                  <a:lnTo>
                    <a:pt x="5020612" y="4016281"/>
                  </a:lnTo>
                  <a:lnTo>
                    <a:pt x="5030486" y="3981137"/>
                  </a:lnTo>
                  <a:lnTo>
                    <a:pt x="5035423" y="3963565"/>
                  </a:lnTo>
                  <a:lnTo>
                    <a:pt x="5039507" y="3945765"/>
                  </a:lnTo>
                  <a:cubicBezTo>
                    <a:pt x="5050088" y="3898175"/>
                    <a:pt x="5061308" y="3850756"/>
                    <a:pt x="5071597" y="3802972"/>
                  </a:cubicBezTo>
                  <a:lnTo>
                    <a:pt x="5096108" y="3658610"/>
                  </a:lnTo>
                  <a:cubicBezTo>
                    <a:pt x="5102684" y="3610180"/>
                    <a:pt x="5107604" y="3561536"/>
                    <a:pt x="5113299" y="3512985"/>
                  </a:cubicBezTo>
                  <a:lnTo>
                    <a:pt x="5115328" y="3494749"/>
                  </a:lnTo>
                  <a:lnTo>
                    <a:pt x="5116446" y="3476502"/>
                  </a:lnTo>
                  <a:lnTo>
                    <a:pt x="5118711" y="3439898"/>
                  </a:lnTo>
                  <a:lnTo>
                    <a:pt x="5123270" y="3366583"/>
                  </a:lnTo>
                  <a:cubicBezTo>
                    <a:pt x="5126606" y="3268829"/>
                    <a:pt x="5127431" y="3170634"/>
                    <a:pt x="5121172" y="3072860"/>
                  </a:cubicBezTo>
                  <a:lnTo>
                    <a:pt x="5119473" y="3036121"/>
                  </a:lnTo>
                  <a:cubicBezTo>
                    <a:pt x="5118968" y="3023930"/>
                    <a:pt x="5117310" y="3011778"/>
                    <a:pt x="5116244" y="2999552"/>
                  </a:cubicBezTo>
                  <a:lnTo>
                    <a:pt x="5109221" y="2926379"/>
                  </a:lnTo>
                  <a:cubicBezTo>
                    <a:pt x="5105544" y="2877404"/>
                    <a:pt x="5096760" y="2829145"/>
                    <a:pt x="5089643" y="2780639"/>
                  </a:cubicBezTo>
                  <a:lnTo>
                    <a:pt x="5084078" y="2744255"/>
                  </a:lnTo>
                  <a:cubicBezTo>
                    <a:pt x="5082420" y="2732104"/>
                    <a:pt x="5080412" y="2719974"/>
                    <a:pt x="5077785" y="2708026"/>
                  </a:cubicBezTo>
                  <a:lnTo>
                    <a:pt x="5063128" y="2636053"/>
                  </a:lnTo>
                  <a:cubicBezTo>
                    <a:pt x="5057902" y="2612048"/>
                    <a:pt x="5053511" y="2587920"/>
                    <a:pt x="5047530" y="2564176"/>
                  </a:cubicBezTo>
                  <a:lnTo>
                    <a:pt x="5028967" y="2493127"/>
                  </a:lnTo>
                  <a:cubicBezTo>
                    <a:pt x="4979424" y="2303537"/>
                    <a:pt x="4909775" y="2119458"/>
                    <a:pt x="4822623" y="1944830"/>
                  </a:cubicBezTo>
                  <a:cubicBezTo>
                    <a:pt x="4648947" y="1594931"/>
                    <a:pt x="4401749" y="1285261"/>
                    <a:pt x="4108183" y="1038170"/>
                  </a:cubicBezTo>
                  <a:cubicBezTo>
                    <a:pt x="3961444" y="914460"/>
                    <a:pt x="3803854" y="805232"/>
                    <a:pt x="3638213" y="712395"/>
                  </a:cubicBezTo>
                  <a:lnTo>
                    <a:pt x="3575480" y="678662"/>
                  </a:lnTo>
                  <a:cubicBezTo>
                    <a:pt x="3554450" y="667578"/>
                    <a:pt x="3534194" y="655311"/>
                    <a:pt x="3512574" y="645577"/>
                  </a:cubicBezTo>
                  <a:lnTo>
                    <a:pt x="3448603" y="614757"/>
                  </a:lnTo>
                  <a:lnTo>
                    <a:pt x="3416617" y="599347"/>
                  </a:lnTo>
                  <a:cubicBezTo>
                    <a:pt x="3406000" y="594185"/>
                    <a:pt x="3395413" y="588913"/>
                    <a:pt x="3384352" y="584559"/>
                  </a:cubicBezTo>
                  <a:cubicBezTo>
                    <a:pt x="3340850" y="566062"/>
                    <a:pt x="3297707" y="547083"/>
                    <a:pt x="3254088" y="529021"/>
                  </a:cubicBezTo>
                  <a:cubicBezTo>
                    <a:pt x="3209736" y="512847"/>
                    <a:pt x="3165607" y="496270"/>
                    <a:pt x="3121640" y="479505"/>
                  </a:cubicBezTo>
                  <a:lnTo>
                    <a:pt x="2987193" y="436176"/>
                  </a:lnTo>
                  <a:cubicBezTo>
                    <a:pt x="2942116" y="422708"/>
                    <a:pt x="2896575" y="410968"/>
                    <a:pt x="2851296" y="398256"/>
                  </a:cubicBezTo>
                  <a:cubicBezTo>
                    <a:pt x="2759507" y="375285"/>
                    <a:pt x="2666373" y="353923"/>
                    <a:pt x="2573611" y="336717"/>
                  </a:cubicBezTo>
                  <a:cubicBezTo>
                    <a:pt x="2387776" y="301762"/>
                    <a:pt x="2200839" y="280304"/>
                    <a:pt x="2014208" y="276896"/>
                  </a:cubicBezTo>
                  <a:cubicBezTo>
                    <a:pt x="1827605" y="273381"/>
                    <a:pt x="1641223" y="288238"/>
                    <a:pt x="1457097" y="322828"/>
                  </a:cubicBezTo>
                  <a:cubicBezTo>
                    <a:pt x="1272912" y="357634"/>
                    <a:pt x="1091595" y="413727"/>
                    <a:pt x="914684" y="486648"/>
                  </a:cubicBezTo>
                  <a:lnTo>
                    <a:pt x="848661" y="515093"/>
                  </a:lnTo>
                  <a:cubicBezTo>
                    <a:pt x="826573" y="524592"/>
                    <a:pt x="804281" y="533573"/>
                    <a:pt x="782834" y="544519"/>
                  </a:cubicBezTo>
                  <a:lnTo>
                    <a:pt x="717715" y="575988"/>
                  </a:lnTo>
                  <a:cubicBezTo>
                    <a:pt x="696005" y="586632"/>
                    <a:pt x="673986" y="596729"/>
                    <a:pt x="653112" y="608523"/>
                  </a:cubicBezTo>
                  <a:cubicBezTo>
                    <a:pt x="568070" y="653782"/>
                    <a:pt x="483901" y="700897"/>
                    <a:pt x="406671" y="756246"/>
                  </a:cubicBezTo>
                  <a:cubicBezTo>
                    <a:pt x="327441" y="809669"/>
                    <a:pt x="256836" y="872706"/>
                    <a:pt x="191033" y="942131"/>
                  </a:cubicBezTo>
                  <a:cubicBezTo>
                    <a:pt x="175048" y="959988"/>
                    <a:pt x="159064" y="977846"/>
                    <a:pt x="143339" y="996006"/>
                  </a:cubicBezTo>
                  <a:lnTo>
                    <a:pt x="98848" y="1053288"/>
                  </a:lnTo>
                  <a:cubicBezTo>
                    <a:pt x="83542" y="1072023"/>
                    <a:pt x="70312" y="1092822"/>
                    <a:pt x="56083" y="1112657"/>
                  </a:cubicBezTo>
                  <a:cubicBezTo>
                    <a:pt x="42010" y="1132765"/>
                    <a:pt x="27965" y="1152765"/>
                    <a:pt x="14889" y="1173837"/>
                  </a:cubicBezTo>
                  <a:lnTo>
                    <a:pt x="0" y="1198088"/>
                  </a:lnTo>
                  <a:lnTo>
                    <a:pt x="0" y="888809"/>
                  </a:lnTo>
                  <a:lnTo>
                    <a:pt x="88781" y="802825"/>
                  </a:lnTo>
                  <a:cubicBezTo>
                    <a:pt x="672175" y="289643"/>
                    <a:pt x="1428944" y="-5083"/>
                    <a:pt x="2220349" y="67"/>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15" name="TextBox 14">
            <a:extLst>
              <a:ext uri="{FF2B5EF4-FFF2-40B4-BE49-F238E27FC236}">
                <a16:creationId xmlns:a16="http://schemas.microsoft.com/office/drawing/2014/main" id="{3620506D-D0FB-4364-9BF0-303257236434}"/>
              </a:ext>
            </a:extLst>
          </p:cNvPr>
          <p:cNvSpPr txBox="1"/>
          <p:nvPr/>
        </p:nvSpPr>
        <p:spPr>
          <a:xfrm>
            <a:off x="487067" y="208434"/>
            <a:ext cx="4132696" cy="646331"/>
          </a:xfrm>
          <a:prstGeom prst="rect">
            <a:avLst/>
          </a:prstGeom>
          <a:noFill/>
          <a:effectLst/>
        </p:spPr>
        <p:txBody>
          <a:bodyPr wrap="square" rtlCol="0">
            <a:spAutoFit/>
          </a:bodyPr>
          <a:lstStyle/>
          <a:p>
            <a:r>
              <a:rPr lang="en-US" sz="3600" b="1" dirty="0">
                <a:effectLst>
                  <a:glow rad="88900">
                    <a:schemeClr val="bg1"/>
                  </a:glow>
                </a:effectLst>
                <a:latin typeface="Arial" panose="020B0604020202020204" pitchFamily="34" charset="0"/>
                <a:cs typeface="Arial" panose="020B0604020202020204" pitchFamily="34" charset="0"/>
              </a:rPr>
              <a:t>WARM-UP</a:t>
            </a:r>
          </a:p>
        </p:txBody>
      </p:sp>
      <p:sp>
        <p:nvSpPr>
          <p:cNvPr id="21" name="TextBox 20">
            <a:extLst>
              <a:ext uri="{FF2B5EF4-FFF2-40B4-BE49-F238E27FC236}">
                <a16:creationId xmlns:a16="http://schemas.microsoft.com/office/drawing/2014/main" id="{A982B3A6-EACF-42EF-B0CF-D6FC910459A8}"/>
              </a:ext>
            </a:extLst>
          </p:cNvPr>
          <p:cNvSpPr txBox="1"/>
          <p:nvPr/>
        </p:nvSpPr>
        <p:spPr>
          <a:xfrm>
            <a:off x="3611512" y="2133707"/>
            <a:ext cx="8401516" cy="4448013"/>
          </a:xfrm>
          <a:prstGeom prst="rect">
            <a:avLst/>
          </a:prstGeom>
          <a:noFill/>
        </p:spPr>
        <p:txBody>
          <a:bodyPr wrap="square">
            <a:spAutoFit/>
          </a:bodyPr>
          <a:lstStyle/>
          <a:p>
            <a:pPr marL="514350" indent="-514350">
              <a:lnSpc>
                <a:spcPct val="150000"/>
              </a:lnSpc>
              <a:buClr>
                <a:srgbClr val="0070C0"/>
              </a:buClr>
              <a:buFont typeface="Wingdings" pitchFamily="2" charset="2"/>
              <a:buChar char="ü"/>
            </a:pPr>
            <a:r>
              <a:rPr lang="en-US" sz="3200" dirty="0"/>
              <a:t>Play in 2 teams. </a:t>
            </a:r>
          </a:p>
          <a:p>
            <a:pPr marL="514350" indent="-514350">
              <a:lnSpc>
                <a:spcPct val="150000"/>
              </a:lnSpc>
              <a:buClr>
                <a:srgbClr val="0070C0"/>
              </a:buClr>
              <a:buFont typeface="Wingdings" pitchFamily="2" charset="2"/>
              <a:buChar char="ü"/>
            </a:pPr>
            <a:r>
              <a:rPr lang="en-US" sz="3200" dirty="0"/>
              <a:t>Team A says a verb in past participle form, and team B uses that verb to say a sentence about his / her experience. If a team cannot make a sentence as required, it loses a turn. </a:t>
            </a:r>
          </a:p>
          <a:p>
            <a:pPr marL="514350" indent="-514350">
              <a:lnSpc>
                <a:spcPct val="150000"/>
              </a:lnSpc>
              <a:buClr>
                <a:srgbClr val="0070C0"/>
              </a:buClr>
              <a:buFont typeface="Wingdings" pitchFamily="2" charset="2"/>
              <a:buChar char="ü"/>
            </a:pPr>
            <a:r>
              <a:rPr lang="en-US" sz="3200" dirty="0"/>
              <a:t> The team with the most correct answers wins.</a:t>
            </a:r>
          </a:p>
        </p:txBody>
      </p:sp>
      <p:sp>
        <p:nvSpPr>
          <p:cNvPr id="4" name="TextBox 3">
            <a:extLst>
              <a:ext uri="{FF2B5EF4-FFF2-40B4-BE49-F238E27FC236}">
                <a16:creationId xmlns:a16="http://schemas.microsoft.com/office/drawing/2014/main" id="{90A3E95A-3D5D-4E3E-A00D-CA3CAC576081}"/>
              </a:ext>
            </a:extLst>
          </p:cNvPr>
          <p:cNvSpPr txBox="1"/>
          <p:nvPr/>
        </p:nvSpPr>
        <p:spPr>
          <a:xfrm>
            <a:off x="4672172" y="1252214"/>
            <a:ext cx="6511643" cy="861774"/>
          </a:xfrm>
          <a:prstGeom prst="rect">
            <a:avLst/>
          </a:prstGeom>
          <a:noFill/>
        </p:spPr>
        <p:txBody>
          <a:bodyPr wrap="square" rtlCol="0">
            <a:spAutoFit/>
          </a:bodyPr>
          <a:lstStyle/>
          <a:p>
            <a:r>
              <a:rPr lang="en-US" sz="5000" b="1" dirty="0">
                <a:solidFill>
                  <a:schemeClr val="accent2"/>
                </a:solidFill>
              </a:rPr>
              <a:t>SENTENCE FORMING!!</a:t>
            </a:r>
          </a:p>
        </p:txBody>
      </p:sp>
      <p:sp>
        <p:nvSpPr>
          <p:cNvPr id="5" name="TextBox 4">
            <a:extLst>
              <a:ext uri="{FF2B5EF4-FFF2-40B4-BE49-F238E27FC236}">
                <a16:creationId xmlns:a16="http://schemas.microsoft.com/office/drawing/2014/main" id="{337A5E1E-3CA0-4464-8CDD-31E8FAFCE4DB}"/>
              </a:ext>
            </a:extLst>
          </p:cNvPr>
          <p:cNvSpPr txBox="1"/>
          <p:nvPr/>
        </p:nvSpPr>
        <p:spPr>
          <a:xfrm>
            <a:off x="499246" y="3772680"/>
            <a:ext cx="3312576" cy="1323439"/>
          </a:xfrm>
          <a:prstGeom prst="rect">
            <a:avLst/>
          </a:prstGeom>
          <a:noFill/>
        </p:spPr>
        <p:txBody>
          <a:bodyPr wrap="square" rtlCol="0">
            <a:spAutoFit/>
          </a:bodyPr>
          <a:lstStyle/>
          <a:p>
            <a:pPr algn="ctr"/>
            <a:r>
              <a:rPr lang="en-US" sz="4000" b="1" dirty="0">
                <a:solidFill>
                  <a:srgbClr val="C00000"/>
                </a:solidFill>
                <a:effectLst>
                  <a:outerShdw blurRad="38100" dist="38100" dir="2700000" algn="tl">
                    <a:srgbClr val="000000">
                      <a:alpha val="43137"/>
                    </a:srgbClr>
                  </a:outerShdw>
                </a:effectLst>
              </a:rPr>
              <a:t>OUR</a:t>
            </a:r>
          </a:p>
          <a:p>
            <a:pPr algn="ctr"/>
            <a:r>
              <a:rPr lang="en-US" sz="4000" b="1" dirty="0">
                <a:solidFill>
                  <a:srgbClr val="C00000"/>
                </a:solidFill>
                <a:effectLst>
                  <a:outerShdw blurRad="38100" dist="38100" dir="2700000" algn="tl">
                    <a:srgbClr val="000000">
                      <a:alpha val="43137"/>
                    </a:srgbClr>
                  </a:outerShdw>
                </a:effectLst>
              </a:rPr>
              <a:t>EXPERIENCES</a:t>
            </a:r>
          </a:p>
        </p:txBody>
      </p:sp>
    </p:spTree>
    <p:extLst>
      <p:ext uri="{BB962C8B-B14F-4D97-AF65-F5344CB8AC3E}">
        <p14:creationId xmlns:p14="http://schemas.microsoft.com/office/powerpoint/2010/main" val="34048452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21">
                                            <p:txEl>
                                              <p:pRg st="0" end="0"/>
                                            </p:txEl>
                                          </p:spTgt>
                                        </p:tgtEl>
                                        <p:attrNameLst>
                                          <p:attrName>style.visibility</p:attrName>
                                        </p:attrNameLst>
                                      </p:cBhvr>
                                      <p:to>
                                        <p:strVal val="visible"/>
                                      </p:to>
                                    </p:set>
                                    <p:animEffect transition="in" filter="barn(inVertical)">
                                      <p:cBhvr>
                                        <p:cTn id="12" dur="500"/>
                                        <p:tgtEl>
                                          <p:spTgt spid="21">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21">
                                            <p:txEl>
                                              <p:pRg st="1" end="1"/>
                                            </p:txEl>
                                          </p:spTgt>
                                        </p:tgtEl>
                                        <p:attrNameLst>
                                          <p:attrName>style.visibility</p:attrName>
                                        </p:attrNameLst>
                                      </p:cBhvr>
                                      <p:to>
                                        <p:strVal val="visible"/>
                                      </p:to>
                                    </p:set>
                                    <p:animEffect transition="in" filter="barn(inVertical)">
                                      <p:cBhvr>
                                        <p:cTn id="17" dur="500"/>
                                        <p:tgtEl>
                                          <p:spTgt spid="21">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21">
                                            <p:txEl>
                                              <p:pRg st="2" end="2"/>
                                            </p:txEl>
                                          </p:spTgt>
                                        </p:tgtEl>
                                        <p:attrNameLst>
                                          <p:attrName>style.visibility</p:attrName>
                                        </p:attrNameLst>
                                      </p:cBhvr>
                                      <p:to>
                                        <p:strVal val="visible"/>
                                      </p:to>
                                    </p:set>
                                    <p:animEffect transition="in" filter="barn(inVertical)">
                                      <p:cBhvr>
                                        <p:cTn id="22" dur="500"/>
                                        <p:tgtEl>
                                          <p:spTgt spid="21">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987918C-F52A-5757-253C-A7A4E5678DCF}"/>
            </a:ext>
          </a:extLst>
        </p:cNvPr>
        <p:cNvGrpSpPr/>
        <p:nvPr/>
      </p:nvGrpSpPr>
      <p:grpSpPr>
        <a:xfrm>
          <a:off x="0" y="0"/>
          <a:ext cx="0" cy="0"/>
          <a:chOff x="0" y="0"/>
          <a:chExt cx="0" cy="0"/>
        </a:xfrm>
      </p:grpSpPr>
      <p:sp>
        <p:nvSpPr>
          <p:cNvPr id="10" name="Freeform 9">
            <a:extLst>
              <a:ext uri="{FF2B5EF4-FFF2-40B4-BE49-F238E27FC236}">
                <a16:creationId xmlns:a16="http://schemas.microsoft.com/office/drawing/2014/main" id="{8EF5501F-03EE-BB64-3980-ACA4CB3E92B8}"/>
              </a:ext>
            </a:extLst>
          </p:cNvPr>
          <p:cNvSpPr/>
          <p:nvPr/>
        </p:nvSpPr>
        <p:spPr>
          <a:xfrm>
            <a:off x="4567839" y="1755498"/>
            <a:ext cx="2162852" cy="845902"/>
          </a:xfrm>
          <a:custGeom>
            <a:avLst/>
            <a:gdLst>
              <a:gd name="connsiteX0" fmla="*/ 0 w 1728196"/>
              <a:gd name="connsiteY0" fmla="*/ 0 h 941884"/>
              <a:gd name="connsiteX1" fmla="*/ 1728196 w 1728196"/>
              <a:gd name="connsiteY1" fmla="*/ 0 h 941884"/>
              <a:gd name="connsiteX2" fmla="*/ 1728196 w 1728196"/>
              <a:gd name="connsiteY2" fmla="*/ 941884 h 941884"/>
              <a:gd name="connsiteX3" fmla="*/ 0 w 1728196"/>
              <a:gd name="connsiteY3" fmla="*/ 941884 h 941884"/>
              <a:gd name="connsiteX4" fmla="*/ 0 w 1728196"/>
              <a:gd name="connsiteY4" fmla="*/ 0 h 9418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28196" h="941884">
                <a:moveTo>
                  <a:pt x="0" y="0"/>
                </a:moveTo>
                <a:lnTo>
                  <a:pt x="1728196" y="0"/>
                </a:lnTo>
                <a:lnTo>
                  <a:pt x="1728196" y="941884"/>
                </a:lnTo>
                <a:lnTo>
                  <a:pt x="0" y="941884"/>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11430" tIns="11430" rIns="11430" bIns="11430" numCol="1" spcCol="1270" anchor="ctr" anchorCtr="0">
            <a:noAutofit/>
          </a:bodyPr>
          <a:lstStyle/>
          <a:p>
            <a:pPr marL="0" lvl="1" defTabSz="800100">
              <a:lnSpc>
                <a:spcPct val="90000"/>
              </a:lnSpc>
              <a:spcBef>
                <a:spcPct val="0"/>
              </a:spcBef>
              <a:spcAft>
                <a:spcPct val="15000"/>
              </a:spcAft>
            </a:pPr>
            <a:endParaRPr lang="en-US" b="1" dirty="0"/>
          </a:p>
        </p:txBody>
      </p:sp>
      <p:sp>
        <p:nvSpPr>
          <p:cNvPr id="11" name="Freeform 10">
            <a:extLst>
              <a:ext uri="{FF2B5EF4-FFF2-40B4-BE49-F238E27FC236}">
                <a16:creationId xmlns:a16="http://schemas.microsoft.com/office/drawing/2014/main" id="{18AB7630-6253-83AC-B3CB-D01D8E07C146}"/>
              </a:ext>
            </a:extLst>
          </p:cNvPr>
          <p:cNvSpPr/>
          <p:nvPr/>
        </p:nvSpPr>
        <p:spPr>
          <a:xfrm>
            <a:off x="3977081" y="5090340"/>
            <a:ext cx="1603229" cy="845902"/>
          </a:xfrm>
          <a:custGeom>
            <a:avLst/>
            <a:gdLst>
              <a:gd name="connsiteX0" fmla="*/ 0 w 1419439"/>
              <a:gd name="connsiteY0" fmla="*/ 0 h 941884"/>
              <a:gd name="connsiteX1" fmla="*/ 1419439 w 1419439"/>
              <a:gd name="connsiteY1" fmla="*/ 0 h 941884"/>
              <a:gd name="connsiteX2" fmla="*/ 1419439 w 1419439"/>
              <a:gd name="connsiteY2" fmla="*/ 941884 h 941884"/>
              <a:gd name="connsiteX3" fmla="*/ 0 w 1419439"/>
              <a:gd name="connsiteY3" fmla="*/ 941884 h 941884"/>
              <a:gd name="connsiteX4" fmla="*/ 0 w 1419439"/>
              <a:gd name="connsiteY4" fmla="*/ 0 h 9418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9439" h="941884">
                <a:moveTo>
                  <a:pt x="0" y="0"/>
                </a:moveTo>
                <a:lnTo>
                  <a:pt x="1419439" y="0"/>
                </a:lnTo>
                <a:lnTo>
                  <a:pt x="1419439" y="941884"/>
                </a:lnTo>
                <a:lnTo>
                  <a:pt x="0" y="941884"/>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11430" tIns="11430" rIns="11430" bIns="11430" numCol="1" spcCol="1270" anchor="ctr" anchorCtr="0">
            <a:noAutofit/>
          </a:bodyPr>
          <a:lstStyle/>
          <a:p>
            <a:pPr marL="0" lvl="1" defTabSz="800100">
              <a:lnSpc>
                <a:spcPct val="90000"/>
              </a:lnSpc>
              <a:spcBef>
                <a:spcPct val="0"/>
              </a:spcBef>
              <a:spcAft>
                <a:spcPct val="15000"/>
              </a:spcAft>
            </a:pPr>
            <a:endParaRPr lang="en-US" b="1" dirty="0"/>
          </a:p>
        </p:txBody>
      </p:sp>
      <p:sp>
        <p:nvSpPr>
          <p:cNvPr id="16" name="Rounded Rectangle 15">
            <a:extLst>
              <a:ext uri="{FF2B5EF4-FFF2-40B4-BE49-F238E27FC236}">
                <a16:creationId xmlns:a16="http://schemas.microsoft.com/office/drawing/2014/main" id="{B18EAF7A-28AC-E89A-013E-B679E3CEB23C}"/>
              </a:ext>
            </a:extLst>
          </p:cNvPr>
          <p:cNvSpPr/>
          <p:nvPr/>
        </p:nvSpPr>
        <p:spPr>
          <a:xfrm>
            <a:off x="669161" y="1103050"/>
            <a:ext cx="1835914" cy="612205"/>
          </a:xfrm>
          <a:prstGeom prst="roundRect">
            <a:avLst/>
          </a:prstGeom>
          <a:solidFill>
            <a:srgbClr val="F8B417"/>
          </a:solidFill>
          <a:ln>
            <a:solidFill>
              <a:srgbClr val="6D9FB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tx1"/>
                </a:solidFill>
                <a:ea typeface="Adobe Gothic Std B" panose="020B0800000000000000" pitchFamily="34" charset="-128"/>
              </a:rPr>
              <a:t>WARM-UP</a:t>
            </a:r>
            <a:endParaRPr lang="en-GB" sz="2400" b="1" dirty="0">
              <a:solidFill>
                <a:schemeClr val="tx1"/>
              </a:solidFill>
              <a:ea typeface="Adobe Gothic Std B" panose="020B0800000000000000" pitchFamily="34" charset="-128"/>
            </a:endParaRPr>
          </a:p>
        </p:txBody>
      </p:sp>
      <p:sp>
        <p:nvSpPr>
          <p:cNvPr id="17" name="Rounded Rectangle 16">
            <a:extLst>
              <a:ext uri="{FF2B5EF4-FFF2-40B4-BE49-F238E27FC236}">
                <a16:creationId xmlns:a16="http://schemas.microsoft.com/office/drawing/2014/main" id="{09E187A3-ACFF-9CF0-935B-D4A5174256A4}"/>
              </a:ext>
            </a:extLst>
          </p:cNvPr>
          <p:cNvSpPr/>
          <p:nvPr/>
        </p:nvSpPr>
        <p:spPr>
          <a:xfrm>
            <a:off x="1782501" y="2435834"/>
            <a:ext cx="2368993" cy="925578"/>
          </a:xfrm>
          <a:prstGeom prst="roundRect">
            <a:avLst/>
          </a:prstGeom>
          <a:solidFill>
            <a:srgbClr val="F8B417"/>
          </a:solidFill>
          <a:ln>
            <a:solidFill>
              <a:srgbClr val="6D9FB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tx1"/>
                </a:solidFill>
              </a:rPr>
              <a:t>EVERYDAY ENGLISH </a:t>
            </a:r>
          </a:p>
        </p:txBody>
      </p:sp>
      <p:sp>
        <p:nvSpPr>
          <p:cNvPr id="20" name="Rectangle 19">
            <a:extLst>
              <a:ext uri="{FF2B5EF4-FFF2-40B4-BE49-F238E27FC236}">
                <a16:creationId xmlns:a16="http://schemas.microsoft.com/office/drawing/2014/main" id="{7DB0F948-FB26-1A29-64F0-18CD554C325F}"/>
              </a:ext>
            </a:extLst>
          </p:cNvPr>
          <p:cNvSpPr/>
          <p:nvPr/>
        </p:nvSpPr>
        <p:spPr>
          <a:xfrm>
            <a:off x="4567840" y="1112528"/>
            <a:ext cx="7504322" cy="618004"/>
          </a:xfrm>
          <a:prstGeom prst="rect">
            <a:avLst/>
          </a:prstGeom>
          <a:solidFill>
            <a:srgbClr val="FEE3AF"/>
          </a:solidFill>
          <a:ln>
            <a:solidFill>
              <a:srgbClr val="6D9FB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2800" dirty="0">
                <a:solidFill>
                  <a:schemeClr val="tx1"/>
                </a:solidFill>
              </a:rPr>
              <a:t>Sentence forming </a:t>
            </a:r>
          </a:p>
        </p:txBody>
      </p:sp>
      <p:sp>
        <p:nvSpPr>
          <p:cNvPr id="22" name="Rectangle 21">
            <a:extLst>
              <a:ext uri="{FF2B5EF4-FFF2-40B4-BE49-F238E27FC236}">
                <a16:creationId xmlns:a16="http://schemas.microsoft.com/office/drawing/2014/main" id="{11D62264-29F7-4B51-A9C0-5DD83279D312}"/>
              </a:ext>
            </a:extLst>
          </p:cNvPr>
          <p:cNvSpPr/>
          <p:nvPr/>
        </p:nvSpPr>
        <p:spPr>
          <a:xfrm>
            <a:off x="4567840" y="1999503"/>
            <a:ext cx="7504322" cy="2919913"/>
          </a:xfrm>
          <a:prstGeom prst="rect">
            <a:avLst/>
          </a:prstGeom>
          <a:solidFill>
            <a:srgbClr val="FBC864">
              <a:alpha val="50000"/>
            </a:srgbClr>
          </a:solidFill>
          <a:ln>
            <a:solidFill>
              <a:srgbClr val="6D9FB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vi-VN" sz="28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EVERYDAY ENGLISH </a:t>
            </a:r>
          </a:p>
          <a:p>
            <a:r>
              <a:rPr lang="vi-VN" sz="28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Task 1: </a:t>
            </a:r>
            <a:r>
              <a:rPr lang="en-US" sz="28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 Listen and read the conversations. Pay</a:t>
            </a:r>
          </a:p>
          <a:p>
            <a:r>
              <a:rPr lang="en-US" sz="2800" dirty="0">
                <a:solidFill>
                  <a:schemeClr val="tx1"/>
                </a:solidFill>
                <a:latin typeface="Calibri" panose="020F0502020204030204" pitchFamily="34" charset="0"/>
                <a:ea typeface="Calibri" panose="020F0502020204030204" pitchFamily="34" charset="0"/>
                <a:cs typeface="Calibri" panose="020F0502020204030204" pitchFamily="34" charset="0"/>
              </a:rPr>
              <a:t>              </a:t>
            </a:r>
            <a:r>
              <a:rPr lang="en-US" sz="28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attention to the highlighted parts.</a:t>
            </a:r>
          </a:p>
          <a:p>
            <a:r>
              <a:rPr lang="en-US" sz="2800" dirty="0">
                <a:solidFill>
                  <a:schemeClr val="tx1"/>
                </a:solidFill>
                <a:latin typeface="Calibri" panose="020F0502020204030204" pitchFamily="34" charset="0"/>
                <a:cs typeface="Calibri" panose="020F0502020204030204" pitchFamily="34" charset="0"/>
              </a:rPr>
              <a:t>Task 2:  Work in pairs. Make similar conversations</a:t>
            </a:r>
          </a:p>
          <a:p>
            <a:r>
              <a:rPr lang="en-US" sz="2800" dirty="0">
                <a:solidFill>
                  <a:schemeClr val="tx1"/>
                </a:solidFill>
                <a:latin typeface="Calibri" panose="020F0502020204030204" pitchFamily="34" charset="0"/>
                <a:cs typeface="Calibri" panose="020F0502020204030204" pitchFamily="34" charset="0"/>
              </a:rPr>
              <a:t>              with the following situations.</a:t>
            </a:r>
          </a:p>
        </p:txBody>
      </p:sp>
      <p:cxnSp>
        <p:nvCxnSpPr>
          <p:cNvPr id="24" name="Curved Connector 23">
            <a:extLst>
              <a:ext uri="{FF2B5EF4-FFF2-40B4-BE49-F238E27FC236}">
                <a16:creationId xmlns:a16="http://schemas.microsoft.com/office/drawing/2014/main" id="{218A2023-8D5E-AACB-E3D2-BE4724B996A2}"/>
              </a:ext>
            </a:extLst>
          </p:cNvPr>
          <p:cNvCxnSpPr>
            <a:cxnSpLocks/>
            <a:stCxn id="16" idx="3"/>
            <a:endCxn id="17" idx="0"/>
          </p:cNvCxnSpPr>
          <p:nvPr/>
        </p:nvCxnSpPr>
        <p:spPr>
          <a:xfrm>
            <a:off x="2505075" y="1409153"/>
            <a:ext cx="461923" cy="1026681"/>
          </a:xfrm>
          <a:prstGeom prst="curvedConnector2">
            <a:avLst/>
          </a:prstGeom>
          <a:ln w="57150">
            <a:solidFill>
              <a:srgbClr val="6D9FB1"/>
            </a:solidFill>
            <a:tailEnd type="triangle"/>
          </a:ln>
        </p:spPr>
        <p:style>
          <a:lnRef idx="3">
            <a:schemeClr val="accent6"/>
          </a:lnRef>
          <a:fillRef idx="0">
            <a:schemeClr val="accent6"/>
          </a:fillRef>
          <a:effectRef idx="2">
            <a:schemeClr val="accent6"/>
          </a:effectRef>
          <a:fontRef idx="minor">
            <a:schemeClr val="tx1"/>
          </a:fontRef>
        </p:style>
      </p:cxnSp>
      <p:sp>
        <p:nvSpPr>
          <p:cNvPr id="46" name="TextBox 45">
            <a:extLst>
              <a:ext uri="{FF2B5EF4-FFF2-40B4-BE49-F238E27FC236}">
                <a16:creationId xmlns:a16="http://schemas.microsoft.com/office/drawing/2014/main" id="{81E71895-9DEB-AE90-A993-1233F8031DCE}"/>
              </a:ext>
            </a:extLst>
          </p:cNvPr>
          <p:cNvSpPr txBox="1"/>
          <p:nvPr/>
        </p:nvSpPr>
        <p:spPr>
          <a:xfrm>
            <a:off x="4787234" y="518493"/>
            <a:ext cx="3596799" cy="400110"/>
          </a:xfrm>
          <a:prstGeom prst="rect">
            <a:avLst/>
          </a:prstGeom>
          <a:noFill/>
        </p:spPr>
        <p:txBody>
          <a:bodyPr wrap="square" rtlCol="0">
            <a:spAutoFit/>
          </a:bodyPr>
          <a:lstStyle/>
          <a:p>
            <a:r>
              <a:rPr lang="en-US" sz="2000" b="1">
                <a:solidFill>
                  <a:schemeClr val="bg1"/>
                </a:solidFill>
              </a:rPr>
              <a:t>LESSON 1: GETTING STARTED</a:t>
            </a:r>
            <a:endParaRPr lang="en-US" sz="2000" b="1" dirty="0">
              <a:solidFill>
                <a:schemeClr val="bg1"/>
              </a:solidFill>
            </a:endParaRPr>
          </a:p>
        </p:txBody>
      </p:sp>
      <p:sp>
        <p:nvSpPr>
          <p:cNvPr id="30" name="Rounded Rectangle 29">
            <a:extLst>
              <a:ext uri="{FF2B5EF4-FFF2-40B4-BE49-F238E27FC236}">
                <a16:creationId xmlns:a16="http://schemas.microsoft.com/office/drawing/2014/main" id="{A19B8310-334E-075E-5F16-7FBCFD2E173A}"/>
              </a:ext>
            </a:extLst>
          </p:cNvPr>
          <p:cNvSpPr/>
          <p:nvPr/>
        </p:nvSpPr>
        <p:spPr>
          <a:xfrm>
            <a:off x="3625936" y="247242"/>
            <a:ext cx="5893861" cy="625641"/>
          </a:xfrm>
          <a:prstGeom prst="roundRect">
            <a:avLst>
              <a:gd name="adj" fmla="val 42661"/>
            </a:avLst>
          </a:prstGeom>
          <a:solidFill>
            <a:srgbClr val="6D9F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C779BA88-DE59-75BD-9223-59E869E33AD6}"/>
              </a:ext>
            </a:extLst>
          </p:cNvPr>
          <p:cNvSpPr txBox="1"/>
          <p:nvPr/>
        </p:nvSpPr>
        <p:spPr>
          <a:xfrm>
            <a:off x="4151494" y="282785"/>
            <a:ext cx="4712984" cy="523220"/>
          </a:xfrm>
          <a:prstGeom prst="rect">
            <a:avLst/>
          </a:prstGeom>
          <a:noFill/>
        </p:spPr>
        <p:txBody>
          <a:bodyPr wrap="square" rtlCol="0">
            <a:spAutoFit/>
          </a:bodyPr>
          <a:lstStyle/>
          <a:p>
            <a:r>
              <a:rPr lang="en-US" sz="2800" b="1" dirty="0">
                <a:solidFill>
                  <a:schemeClr val="bg1"/>
                </a:solidFill>
              </a:rPr>
              <a:t>LESSON 4: COMMUNICATION</a:t>
            </a:r>
          </a:p>
        </p:txBody>
      </p:sp>
      <p:grpSp>
        <p:nvGrpSpPr>
          <p:cNvPr id="37" name="Group 36">
            <a:extLst>
              <a:ext uri="{FF2B5EF4-FFF2-40B4-BE49-F238E27FC236}">
                <a16:creationId xmlns:a16="http://schemas.microsoft.com/office/drawing/2014/main" id="{4A112CB2-0BDB-5B9C-3A85-956B0C352A02}"/>
              </a:ext>
            </a:extLst>
          </p:cNvPr>
          <p:cNvGrpSpPr/>
          <p:nvPr/>
        </p:nvGrpSpPr>
        <p:grpSpPr>
          <a:xfrm>
            <a:off x="3081468" y="95603"/>
            <a:ext cx="990895" cy="941618"/>
            <a:chOff x="2766630" y="1746890"/>
            <a:chExt cx="990895" cy="941618"/>
          </a:xfrm>
        </p:grpSpPr>
        <p:pic>
          <p:nvPicPr>
            <p:cNvPr id="38" name="Picture 37">
              <a:extLst>
                <a:ext uri="{FF2B5EF4-FFF2-40B4-BE49-F238E27FC236}">
                  <a16:creationId xmlns:a16="http://schemas.microsoft.com/office/drawing/2014/main" id="{7C48C69B-61A3-9B77-D910-0AC8DB8A035D}"/>
                </a:ext>
              </a:extLst>
            </p:cNvPr>
            <p:cNvPicPr>
              <a:picLocks noChangeAspect="1"/>
            </p:cNvPicPr>
            <p:nvPr/>
          </p:nvPicPr>
          <p:blipFill>
            <a:blip r:embed="rId2">
              <a:duotone>
                <a:schemeClr val="accent2">
                  <a:shade val="45000"/>
                  <a:satMod val="135000"/>
                </a:schemeClr>
                <a:prstClr val="white"/>
              </a:duotone>
              <a:extLst>
                <a:ext uri="{BEBA8EAE-BF5A-486C-A8C5-ECC9F3942E4B}">
                  <a14:imgProps xmlns:a14="http://schemas.microsoft.com/office/drawing/2010/main">
                    <a14:imgLayer r:embed="rId3">
                      <a14:imgEffect>
                        <a14:saturation sat="0"/>
                      </a14:imgEffect>
                    </a14:imgLayer>
                  </a14:imgProps>
                </a:ext>
                <a:ext uri="{28A0092B-C50C-407E-A947-70E740481C1C}">
                  <a14:useLocalDpi xmlns:a14="http://schemas.microsoft.com/office/drawing/2010/main" val="0"/>
                </a:ext>
              </a:extLst>
            </a:blip>
            <a:stretch>
              <a:fillRect/>
            </a:stretch>
          </p:blipFill>
          <p:spPr>
            <a:xfrm>
              <a:off x="2766630" y="1746890"/>
              <a:ext cx="990895" cy="941618"/>
            </a:xfrm>
            <a:prstGeom prst="rect">
              <a:avLst/>
            </a:prstGeom>
          </p:spPr>
        </p:pic>
        <p:pic>
          <p:nvPicPr>
            <p:cNvPr id="39" name="Picture 38">
              <a:extLst>
                <a:ext uri="{FF2B5EF4-FFF2-40B4-BE49-F238E27FC236}">
                  <a16:creationId xmlns:a16="http://schemas.microsoft.com/office/drawing/2014/main" id="{53221C27-D344-4B3A-7E58-A92FA002C215}"/>
                </a:ext>
              </a:extLst>
            </p:cNvPr>
            <p:cNvPicPr>
              <a:picLocks noChangeAspect="1"/>
            </p:cNvPicPr>
            <p:nvPr/>
          </p:nvPicPr>
          <p:blipFill rotWithShape="1">
            <a:blip r:embed="rId4"/>
            <a:srcRect t="5582"/>
            <a:stretch/>
          </p:blipFill>
          <p:spPr>
            <a:xfrm>
              <a:off x="2906617" y="1968106"/>
              <a:ext cx="710920" cy="499184"/>
            </a:xfrm>
            <a:prstGeom prst="rect">
              <a:avLst/>
            </a:prstGeom>
          </p:spPr>
        </p:pic>
      </p:grpSp>
    </p:spTree>
    <p:extLst>
      <p:ext uri="{BB962C8B-B14F-4D97-AF65-F5344CB8AC3E}">
        <p14:creationId xmlns:p14="http://schemas.microsoft.com/office/powerpoint/2010/main" val="230440463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 name="Group 12"/>
          <p:cNvGrpSpPr/>
          <p:nvPr/>
        </p:nvGrpSpPr>
        <p:grpSpPr>
          <a:xfrm>
            <a:off x="-1172" y="-7619"/>
            <a:ext cx="12192000" cy="815510"/>
            <a:chOff x="7620" y="-7620"/>
            <a:chExt cx="12192000" cy="1083309"/>
          </a:xfrm>
        </p:grpSpPr>
        <p:sp>
          <p:nvSpPr>
            <p:cNvPr id="14" name="Round Single Corner Rectangle 13"/>
            <p:cNvSpPr/>
            <p:nvPr/>
          </p:nvSpPr>
          <p:spPr>
            <a:xfrm flipV="1">
              <a:off x="7620" y="-5876"/>
              <a:ext cx="12192000" cy="1081565"/>
            </a:xfrm>
            <a:prstGeom prst="round1Rect">
              <a:avLst/>
            </a:prstGeom>
            <a:solidFill>
              <a:srgbClr val="FEE3A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Round Single Corner Rectangle 15"/>
            <p:cNvSpPr/>
            <p:nvPr/>
          </p:nvSpPr>
          <p:spPr>
            <a:xfrm flipV="1">
              <a:off x="7620" y="-7620"/>
              <a:ext cx="12109450" cy="996951"/>
            </a:xfrm>
            <a:prstGeom prst="round1Rect">
              <a:avLst/>
            </a:prstGeom>
            <a:solidFill>
              <a:srgbClr val="FBC8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 name="Round Single Corner Rectangle 16"/>
            <p:cNvSpPr/>
            <p:nvPr/>
          </p:nvSpPr>
          <p:spPr>
            <a:xfrm flipV="1">
              <a:off x="7620" y="-7620"/>
              <a:ext cx="12014200" cy="914401"/>
            </a:xfrm>
            <a:prstGeom prst="round1Rect">
              <a:avLst/>
            </a:prstGeom>
            <a:solidFill>
              <a:srgbClr val="F8B41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15" name="TextBox 14"/>
          <p:cNvSpPr txBox="1"/>
          <p:nvPr/>
        </p:nvSpPr>
        <p:spPr>
          <a:xfrm>
            <a:off x="487066" y="135939"/>
            <a:ext cx="6451905" cy="646331"/>
          </a:xfrm>
          <a:prstGeom prst="rect">
            <a:avLst/>
          </a:prstGeom>
          <a:noFill/>
          <a:effectLst/>
        </p:spPr>
        <p:txBody>
          <a:bodyPr wrap="square" rtlCol="0">
            <a:spAutoFit/>
          </a:bodyPr>
          <a:lstStyle/>
          <a:p>
            <a:r>
              <a:rPr lang="en-US" sz="3600" b="1" dirty="0">
                <a:effectLst>
                  <a:glow rad="88900">
                    <a:schemeClr val="bg1"/>
                  </a:glow>
                </a:effectLst>
                <a:latin typeface="Arial" panose="020B0604020202020204" pitchFamily="34" charset="0"/>
                <a:cs typeface="Arial" panose="020B0604020202020204" pitchFamily="34" charset="0"/>
              </a:rPr>
              <a:t>EVERYDAY ENGLISH</a:t>
            </a:r>
          </a:p>
        </p:txBody>
      </p:sp>
      <p:sp>
        <p:nvSpPr>
          <p:cNvPr id="2" name="TextBox 1">
            <a:extLst>
              <a:ext uri="{FF2B5EF4-FFF2-40B4-BE49-F238E27FC236}">
                <a16:creationId xmlns:a16="http://schemas.microsoft.com/office/drawing/2014/main" id="{B2A4E235-DE2C-1F70-A7EB-FCB80066E19A}"/>
              </a:ext>
            </a:extLst>
          </p:cNvPr>
          <p:cNvSpPr txBox="1"/>
          <p:nvPr/>
        </p:nvSpPr>
        <p:spPr>
          <a:xfrm>
            <a:off x="1079170" y="1138144"/>
            <a:ext cx="11060411" cy="523220"/>
          </a:xfrm>
          <a:prstGeom prst="rect">
            <a:avLst/>
          </a:prstGeom>
          <a:noFill/>
          <a:effectLst/>
        </p:spPr>
        <p:txBody>
          <a:bodyPr wrap="square" rtlCol="0">
            <a:spAutoFit/>
          </a:bodyPr>
          <a:lstStyle/>
          <a:p>
            <a:r>
              <a:rPr lang="en-US" sz="2800" b="1" dirty="0">
                <a:solidFill>
                  <a:schemeClr val="tx1"/>
                </a:solidFill>
                <a:effectLst/>
                <a:latin typeface="Calibri" panose="020F0502020204030204" pitchFamily="34" charset="0"/>
                <a:ea typeface="Calibri" panose="020F0502020204030204" pitchFamily="34" charset="0"/>
                <a:cs typeface="Calibri" panose="020F0502020204030204" pitchFamily="34" charset="0"/>
              </a:rPr>
              <a:t>Listen and read the conversations. Pay attention to the highlighted parts.</a:t>
            </a:r>
          </a:p>
        </p:txBody>
      </p:sp>
      <p:sp>
        <p:nvSpPr>
          <p:cNvPr id="4" name="Rounded Rectangle 3">
            <a:extLst>
              <a:ext uri="{FF2B5EF4-FFF2-40B4-BE49-F238E27FC236}">
                <a16:creationId xmlns:a16="http://schemas.microsoft.com/office/drawing/2014/main" id="{3D2E8FEB-C0B5-9591-79D3-F9FDB121056D}"/>
              </a:ext>
            </a:extLst>
          </p:cNvPr>
          <p:cNvSpPr/>
          <p:nvPr/>
        </p:nvSpPr>
        <p:spPr>
          <a:xfrm>
            <a:off x="578103" y="1129876"/>
            <a:ext cx="502606" cy="502606"/>
          </a:xfrm>
          <a:prstGeom prst="roundRect">
            <a:avLst/>
          </a:prstGeom>
          <a:solidFill>
            <a:srgbClr val="6D9F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48DA4"/>
              </a:solidFill>
            </a:endParaRPr>
          </a:p>
        </p:txBody>
      </p:sp>
      <p:sp>
        <p:nvSpPr>
          <p:cNvPr id="5" name="TextBox 4">
            <a:extLst>
              <a:ext uri="{FF2B5EF4-FFF2-40B4-BE49-F238E27FC236}">
                <a16:creationId xmlns:a16="http://schemas.microsoft.com/office/drawing/2014/main" id="{1BAE71B6-7165-160F-03D6-7B6B90A5DC06}"/>
              </a:ext>
            </a:extLst>
          </p:cNvPr>
          <p:cNvSpPr txBox="1"/>
          <p:nvPr/>
        </p:nvSpPr>
        <p:spPr>
          <a:xfrm>
            <a:off x="630888" y="1027236"/>
            <a:ext cx="397035" cy="707886"/>
          </a:xfrm>
          <a:prstGeom prst="rect">
            <a:avLst/>
          </a:prstGeom>
          <a:noFill/>
        </p:spPr>
        <p:txBody>
          <a:bodyPr wrap="square" rtlCol="0">
            <a:spAutoFit/>
          </a:bodyPr>
          <a:lstStyle/>
          <a:p>
            <a:pPr algn="ctr"/>
            <a:r>
              <a:rPr lang="en-US" sz="4000" b="1" dirty="0">
                <a:solidFill>
                  <a:schemeClr val="bg1"/>
                </a:solidFill>
                <a:latin typeface="Myriad Pro" pitchFamily="34" charset="0"/>
              </a:rPr>
              <a:t>1</a:t>
            </a:r>
          </a:p>
        </p:txBody>
      </p:sp>
      <p:pic>
        <p:nvPicPr>
          <p:cNvPr id="7" name="030">
            <a:hlinkClick r:id="" action="ppaction://media"/>
            <a:extLst>
              <a:ext uri="{FF2B5EF4-FFF2-40B4-BE49-F238E27FC236}">
                <a16:creationId xmlns:a16="http://schemas.microsoft.com/office/drawing/2014/main" id="{22624022-3ACB-3675-6CFE-D3BCB5A56D3A}"/>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6660622" y="1736628"/>
            <a:ext cx="812800" cy="812800"/>
          </a:xfrm>
          <a:prstGeom prst="rect">
            <a:avLst/>
          </a:prstGeom>
        </p:spPr>
      </p:pic>
      <p:graphicFrame>
        <p:nvGraphicFramePr>
          <p:cNvPr id="9" name="Table 8">
            <a:extLst>
              <a:ext uri="{FF2B5EF4-FFF2-40B4-BE49-F238E27FC236}">
                <a16:creationId xmlns:a16="http://schemas.microsoft.com/office/drawing/2014/main" id="{5F958AA8-892F-E791-4DA0-876C0CEEEC11}"/>
              </a:ext>
            </a:extLst>
          </p:cNvPr>
          <p:cNvGraphicFramePr>
            <a:graphicFrameLocks noGrp="1"/>
          </p:cNvGraphicFramePr>
          <p:nvPr>
            <p:extLst>
              <p:ext uri="{D42A27DB-BD31-4B8C-83A1-F6EECF244321}">
                <p14:modId xmlns:p14="http://schemas.microsoft.com/office/powerpoint/2010/main" val="3675715955"/>
              </p:ext>
            </p:extLst>
          </p:nvPr>
        </p:nvGraphicFramePr>
        <p:xfrm>
          <a:off x="6660622" y="2688631"/>
          <a:ext cx="5257800" cy="2846928"/>
        </p:xfrm>
        <a:graphic>
          <a:graphicData uri="http://schemas.openxmlformats.org/drawingml/2006/table">
            <a:tbl>
              <a:tblPr firstRow="1" bandRow="1">
                <a:tableStyleId>{1E171933-4619-4E11-9A3F-F7608DF75F80}</a:tableStyleId>
              </a:tblPr>
              <a:tblGrid>
                <a:gridCol w="2286608">
                  <a:extLst>
                    <a:ext uri="{9D8B030D-6E8A-4147-A177-3AD203B41FA5}">
                      <a16:colId xmlns:a16="http://schemas.microsoft.com/office/drawing/2014/main" val="908741362"/>
                    </a:ext>
                  </a:extLst>
                </a:gridCol>
                <a:gridCol w="2971192">
                  <a:extLst>
                    <a:ext uri="{9D8B030D-6E8A-4147-A177-3AD203B41FA5}">
                      <a16:colId xmlns:a16="http://schemas.microsoft.com/office/drawing/2014/main" val="3110115992"/>
                    </a:ext>
                  </a:extLst>
                </a:gridCol>
              </a:tblGrid>
              <a:tr h="612630">
                <a:tc>
                  <a:txBody>
                    <a:bodyPr/>
                    <a:lstStyle/>
                    <a:p>
                      <a:r>
                        <a:rPr lang="en-US" sz="2800" dirty="0">
                          <a:solidFill>
                            <a:schemeClr val="bg1"/>
                          </a:solidFill>
                        </a:rPr>
                        <a:t>   S</a:t>
                      </a:r>
                      <a:r>
                        <a:rPr lang="en-VN" sz="2800" dirty="0">
                          <a:solidFill>
                            <a:schemeClr val="bg1"/>
                          </a:solidFill>
                        </a:rPr>
                        <a:t>truct</a:t>
                      </a:r>
                      <a:r>
                        <a:rPr lang="en-VN" sz="2800" dirty="0">
                          <a:solidFill>
                            <a:schemeClr val="bg1"/>
                          </a:solidFill>
                          <a:latin typeface="Calibri (Body)"/>
                        </a:rPr>
                        <a:t>ur</a:t>
                      </a:r>
                      <a:r>
                        <a:rPr lang="vi-VN" sz="2800" dirty="0" err="1">
                          <a:solidFill>
                            <a:schemeClr val="bg1"/>
                          </a:solidFill>
                          <a:latin typeface="Calibri (Body)"/>
                        </a:rPr>
                        <a:t>es</a:t>
                      </a:r>
                      <a:endParaRPr lang="en-VN" sz="2800" dirty="0">
                        <a:solidFill>
                          <a:schemeClr val="bg1"/>
                        </a:solidFill>
                        <a:latin typeface="Calibri (Body)"/>
                        <a:ea typeface="Calibri" panose="020F0502020204030204" pitchFamily="34" charset="0"/>
                        <a:cs typeface="Calibri" panose="020F0502020204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2800" b="1" kern="1200" dirty="0">
                          <a:solidFill>
                            <a:schemeClr val="bg1"/>
                          </a:solidFill>
                        </a:rPr>
                        <a:t>         E</a:t>
                      </a:r>
                      <a:r>
                        <a:rPr lang="en-VN" sz="2800" b="1" kern="1200" dirty="0">
                          <a:solidFill>
                            <a:schemeClr val="bg1"/>
                          </a:solidFill>
                        </a:rPr>
                        <a:t>xamples </a:t>
                      </a:r>
                      <a:endParaRPr lang="en-VN" sz="2800" b="1" kern="1200" dirty="0">
                        <a:solidFill>
                          <a:schemeClr val="bg1"/>
                        </a:solidFill>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08922468"/>
                  </a:ext>
                </a:extLst>
              </a:tr>
              <a:tr h="1117149">
                <a:tc>
                  <a:txBody>
                    <a:bodyPr/>
                    <a:lstStyle/>
                    <a:p>
                      <a:r>
                        <a:rPr lang="en-VN" sz="2800" dirty="0">
                          <a:solidFill>
                            <a:schemeClr val="tx1"/>
                          </a:solidFill>
                        </a:rPr>
                        <a:t>Apolosizing</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2800" dirty="0">
                          <a:solidFill>
                            <a:schemeClr val="tx1"/>
                          </a:solidFill>
                        </a:rPr>
                        <a:t>I’m really sorry …  </a:t>
                      </a:r>
                    </a:p>
                    <a:p>
                      <a:r>
                        <a:rPr lang="en-US" sz="2800" dirty="0">
                          <a:solidFill>
                            <a:schemeClr val="tx1"/>
                          </a:solidFill>
                        </a:rPr>
                        <a:t>Oops, my mistake.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550210030"/>
                  </a:ext>
                </a:extLst>
              </a:tr>
              <a:tr h="1117149">
                <a:tc>
                  <a:txBody>
                    <a:bodyPr/>
                    <a:lstStyle/>
                    <a:p>
                      <a:r>
                        <a:rPr lang="en-US" sz="2800" dirty="0">
                          <a:solidFill>
                            <a:schemeClr val="tx1"/>
                          </a:solidFill>
                        </a:rPr>
                        <a:t>Responding to apologies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2800" dirty="0">
                          <a:solidFill>
                            <a:schemeClr val="tx1"/>
                          </a:solidFill>
                        </a:rPr>
                        <a:t>That’s okay.</a:t>
                      </a:r>
                    </a:p>
                    <a:p>
                      <a:r>
                        <a:rPr lang="en-US" sz="2800" dirty="0">
                          <a:solidFill>
                            <a:schemeClr val="tx1"/>
                          </a:solidFill>
                        </a:rPr>
                        <a:t>That’s right. </a:t>
                      </a:r>
                      <a:endParaRPr lang="en-VN" sz="28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931852796"/>
                  </a:ext>
                </a:extLst>
              </a:tr>
            </a:tbl>
          </a:graphicData>
        </a:graphic>
      </p:graphicFrame>
      <p:sp>
        <p:nvSpPr>
          <p:cNvPr id="3" name="Rectangle: Rounded Corners 2">
            <a:extLst>
              <a:ext uri="{FF2B5EF4-FFF2-40B4-BE49-F238E27FC236}">
                <a16:creationId xmlns:a16="http://schemas.microsoft.com/office/drawing/2014/main" id="{02C073F4-0012-DFD8-BF27-9E8DA41A4C2F}"/>
              </a:ext>
            </a:extLst>
          </p:cNvPr>
          <p:cNvSpPr/>
          <p:nvPr/>
        </p:nvSpPr>
        <p:spPr>
          <a:xfrm>
            <a:off x="273579" y="1983350"/>
            <a:ext cx="5822422" cy="1703747"/>
          </a:xfrm>
          <a:prstGeom prst="roundRect">
            <a:avLst/>
          </a:prstGeom>
          <a:solidFill>
            <a:schemeClr val="bg1"/>
          </a:solidFill>
          <a:ln w="57150">
            <a:solidFill>
              <a:schemeClr val="accent1">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l"/>
            <a:r>
              <a:rPr lang="vi-VN" sz="3000" b="1" i="1" u="none" strike="noStrike" baseline="0" dirty="0">
                <a:solidFill>
                  <a:schemeClr val="tx1"/>
                </a:solidFill>
                <a:latin typeface="Calibri" panose="020F0502020204030204" pitchFamily="34" charset="0"/>
                <a:cs typeface="Calibri" panose="020F0502020204030204" pitchFamily="34" charset="0"/>
              </a:rPr>
              <a:t>1.</a:t>
            </a:r>
          </a:p>
          <a:p>
            <a:pPr algn="l"/>
            <a:r>
              <a:rPr lang="vi-VN" sz="2500" b="1" i="1" u="none" strike="noStrike" baseline="0" dirty="0">
                <a:solidFill>
                  <a:schemeClr val="tx1"/>
                </a:solidFill>
                <a:latin typeface="Calibri" panose="020F0502020204030204" pitchFamily="34" charset="0"/>
                <a:cs typeface="Calibri" panose="020F0502020204030204" pitchFamily="34" charset="0"/>
              </a:rPr>
              <a:t>Mai:</a:t>
            </a:r>
            <a:r>
              <a:rPr lang="vi-VN" sz="2500" b="1" i="0" u="none" strike="noStrike" baseline="0" dirty="0">
                <a:solidFill>
                  <a:schemeClr val="tx1"/>
                </a:solidFill>
                <a:latin typeface="Calibri" panose="020F0502020204030204" pitchFamily="34" charset="0"/>
                <a:cs typeface="Calibri" panose="020F0502020204030204" pitchFamily="34" charset="0"/>
              </a:rPr>
              <a:t> </a:t>
            </a:r>
            <a:r>
              <a:rPr lang="vi-VN" sz="2500" b="0" i="0" u="none" strike="noStrike" baseline="0" dirty="0">
                <a:solidFill>
                  <a:schemeClr val="tx1"/>
                </a:solidFill>
                <a:latin typeface="Calibri" panose="020F0502020204030204" pitchFamily="34" charset="0"/>
                <a:cs typeface="Calibri" panose="020F0502020204030204" pitchFamily="34" charset="0"/>
              </a:rPr>
              <a:t>Can I </a:t>
            </a:r>
            <a:r>
              <a:rPr lang="vi-VN" sz="2500" b="0" i="0" u="none" strike="noStrike" baseline="0" dirty="0" err="1">
                <a:solidFill>
                  <a:schemeClr val="tx1"/>
                </a:solidFill>
                <a:latin typeface="Calibri" panose="020F0502020204030204" pitchFamily="34" charset="0"/>
                <a:cs typeface="Calibri" panose="020F0502020204030204" pitchFamily="34" charset="0"/>
              </a:rPr>
              <a:t>come</a:t>
            </a:r>
            <a:r>
              <a:rPr lang="vi-VN" sz="2500" b="0" i="0" u="none" strike="noStrike" baseline="0" dirty="0">
                <a:solidFill>
                  <a:schemeClr val="tx1"/>
                </a:solidFill>
                <a:latin typeface="Calibri" panose="020F0502020204030204" pitchFamily="34" charset="0"/>
                <a:cs typeface="Calibri" panose="020F0502020204030204" pitchFamily="34" charset="0"/>
              </a:rPr>
              <a:t> in? </a:t>
            </a:r>
            <a:r>
              <a:rPr lang="vi-VN" sz="2500" b="0" i="0" u="none" strike="noStrike" baseline="0" dirty="0" err="1">
                <a:solidFill>
                  <a:schemeClr val="tx1"/>
                </a:solidFill>
                <a:highlight>
                  <a:srgbClr val="FFFF00"/>
                </a:highlight>
                <a:latin typeface="Calibri" panose="020F0502020204030204" pitchFamily="34" charset="0"/>
                <a:cs typeface="Calibri" panose="020F0502020204030204" pitchFamily="34" charset="0"/>
              </a:rPr>
              <a:t>I’m</a:t>
            </a:r>
            <a:r>
              <a:rPr lang="vi-VN" sz="2500" b="0" i="0" u="none" strike="noStrike" baseline="0" dirty="0">
                <a:solidFill>
                  <a:schemeClr val="tx1"/>
                </a:solidFill>
                <a:highlight>
                  <a:srgbClr val="FFFF00"/>
                </a:highlight>
                <a:latin typeface="Calibri" panose="020F0502020204030204" pitchFamily="34" charset="0"/>
                <a:cs typeface="Calibri" panose="020F0502020204030204" pitchFamily="34" charset="0"/>
              </a:rPr>
              <a:t> </a:t>
            </a:r>
            <a:r>
              <a:rPr lang="vi-VN" sz="2500" b="0" i="0" u="none" strike="noStrike" baseline="0" dirty="0" err="1">
                <a:solidFill>
                  <a:schemeClr val="tx1"/>
                </a:solidFill>
                <a:highlight>
                  <a:srgbClr val="FFFF00"/>
                </a:highlight>
                <a:latin typeface="Calibri" panose="020F0502020204030204" pitchFamily="34" charset="0"/>
                <a:cs typeface="Calibri" panose="020F0502020204030204" pitchFamily="34" charset="0"/>
              </a:rPr>
              <a:t>really</a:t>
            </a:r>
            <a:r>
              <a:rPr lang="vi-VN" sz="2500" b="0" i="0" u="none" strike="noStrike" baseline="0" dirty="0">
                <a:solidFill>
                  <a:schemeClr val="tx1"/>
                </a:solidFill>
                <a:highlight>
                  <a:srgbClr val="FFFF00"/>
                </a:highlight>
                <a:latin typeface="Calibri" panose="020F0502020204030204" pitchFamily="34" charset="0"/>
                <a:cs typeface="Calibri" panose="020F0502020204030204" pitchFamily="34" charset="0"/>
              </a:rPr>
              <a:t> </a:t>
            </a:r>
            <a:r>
              <a:rPr lang="vi-VN" sz="2500" b="0" i="0" u="none" strike="noStrike" baseline="0" dirty="0" err="1">
                <a:solidFill>
                  <a:schemeClr val="tx1"/>
                </a:solidFill>
                <a:highlight>
                  <a:srgbClr val="FFFF00"/>
                </a:highlight>
                <a:latin typeface="Calibri" panose="020F0502020204030204" pitchFamily="34" charset="0"/>
                <a:cs typeface="Calibri" panose="020F0502020204030204" pitchFamily="34" charset="0"/>
              </a:rPr>
              <a:t>sorry</a:t>
            </a:r>
            <a:r>
              <a:rPr lang="vi-VN" sz="2500" b="0" i="0" u="none" strike="noStrike" baseline="0" dirty="0">
                <a:solidFill>
                  <a:schemeClr val="tx1"/>
                </a:solidFill>
                <a:highlight>
                  <a:srgbClr val="FFFF00"/>
                </a:highlight>
                <a:latin typeface="Calibri" panose="020F0502020204030204" pitchFamily="34" charset="0"/>
                <a:cs typeface="Calibri" panose="020F0502020204030204" pitchFamily="34" charset="0"/>
              </a:rPr>
              <a:t>.</a:t>
            </a:r>
            <a:r>
              <a:rPr lang="vi-VN" sz="2500" b="0" i="0" u="none" strike="noStrike" baseline="0" dirty="0">
                <a:solidFill>
                  <a:schemeClr val="tx1"/>
                </a:solidFill>
                <a:latin typeface="Calibri" panose="020F0502020204030204" pitchFamily="34" charset="0"/>
                <a:cs typeface="Calibri" panose="020F0502020204030204" pitchFamily="34" charset="0"/>
              </a:rPr>
              <a:t> </a:t>
            </a:r>
          </a:p>
          <a:p>
            <a:pPr algn="l"/>
            <a:r>
              <a:rPr lang="en-GB" sz="2500" b="0" i="0" u="none" strike="noStrike" baseline="0" dirty="0">
                <a:solidFill>
                  <a:schemeClr val="tx1"/>
                </a:solidFill>
                <a:latin typeface="Calibri" panose="020F0502020204030204" pitchFamily="34" charset="0"/>
                <a:cs typeface="Calibri" panose="020F0502020204030204" pitchFamily="34" charset="0"/>
              </a:rPr>
              <a:t>I’m late. There was a lot of traffic. </a:t>
            </a:r>
          </a:p>
          <a:p>
            <a:pPr algn="l"/>
            <a:r>
              <a:rPr lang="vi-VN" sz="2500" b="1" i="1" u="none" strike="noStrike" baseline="0" dirty="0" err="1">
                <a:solidFill>
                  <a:schemeClr val="tx1"/>
                </a:solidFill>
                <a:latin typeface="Calibri" panose="020F0502020204030204" pitchFamily="34" charset="0"/>
                <a:cs typeface="Calibri" panose="020F0502020204030204" pitchFamily="34" charset="0"/>
              </a:rPr>
              <a:t>Teacher</a:t>
            </a:r>
            <a:r>
              <a:rPr lang="vi-VN" sz="2500" b="1" i="1" u="none" strike="noStrike" baseline="0" dirty="0">
                <a:solidFill>
                  <a:schemeClr val="tx1"/>
                </a:solidFill>
                <a:latin typeface="Calibri" panose="020F0502020204030204" pitchFamily="34" charset="0"/>
                <a:cs typeface="Calibri" panose="020F0502020204030204" pitchFamily="34" charset="0"/>
              </a:rPr>
              <a:t>: </a:t>
            </a:r>
            <a:r>
              <a:rPr lang="vi-VN" sz="2500" b="0" i="0" u="none" strike="noStrike" baseline="0" dirty="0" err="1">
                <a:solidFill>
                  <a:schemeClr val="tx1"/>
                </a:solidFill>
                <a:highlight>
                  <a:srgbClr val="FFFF00"/>
                </a:highlight>
                <a:latin typeface="Calibri" panose="020F0502020204030204" pitchFamily="34" charset="0"/>
                <a:cs typeface="Calibri" panose="020F0502020204030204" pitchFamily="34" charset="0"/>
              </a:rPr>
              <a:t>That’s</a:t>
            </a:r>
            <a:r>
              <a:rPr lang="vi-VN" sz="2500" b="0" i="0" u="none" strike="noStrike" baseline="0" dirty="0">
                <a:solidFill>
                  <a:schemeClr val="tx1"/>
                </a:solidFill>
                <a:highlight>
                  <a:srgbClr val="FFFF00"/>
                </a:highlight>
                <a:latin typeface="Calibri" panose="020F0502020204030204" pitchFamily="34" charset="0"/>
                <a:cs typeface="Calibri" panose="020F0502020204030204" pitchFamily="34" charset="0"/>
              </a:rPr>
              <a:t> </a:t>
            </a:r>
            <a:r>
              <a:rPr lang="vi-VN" sz="2500" b="0" i="0" u="none" strike="noStrike" baseline="0" dirty="0" err="1">
                <a:solidFill>
                  <a:schemeClr val="tx1"/>
                </a:solidFill>
                <a:highlight>
                  <a:srgbClr val="FFFF00"/>
                </a:highlight>
                <a:latin typeface="Calibri" panose="020F0502020204030204" pitchFamily="34" charset="0"/>
                <a:cs typeface="Calibri" panose="020F0502020204030204" pitchFamily="34" charset="0"/>
              </a:rPr>
              <a:t>okay</a:t>
            </a:r>
            <a:r>
              <a:rPr lang="vi-VN" sz="2500" b="0" i="0" u="none" strike="noStrike" baseline="0" dirty="0">
                <a:solidFill>
                  <a:schemeClr val="tx1"/>
                </a:solidFill>
                <a:highlight>
                  <a:srgbClr val="FFFF00"/>
                </a:highlight>
                <a:latin typeface="Calibri" panose="020F0502020204030204" pitchFamily="34" charset="0"/>
                <a:cs typeface="Calibri" panose="020F0502020204030204" pitchFamily="34" charset="0"/>
              </a:rPr>
              <a:t>,</a:t>
            </a:r>
            <a:r>
              <a:rPr lang="vi-VN" sz="2500" b="0" i="0" u="none" strike="noStrike" baseline="0" dirty="0">
                <a:solidFill>
                  <a:schemeClr val="tx1"/>
                </a:solidFill>
                <a:latin typeface="Calibri" panose="020F0502020204030204" pitchFamily="34" charset="0"/>
                <a:cs typeface="Calibri" panose="020F0502020204030204" pitchFamily="34" charset="0"/>
              </a:rPr>
              <a:t> Mai.</a:t>
            </a:r>
          </a:p>
        </p:txBody>
      </p:sp>
      <p:sp>
        <p:nvSpPr>
          <p:cNvPr id="8" name="Rectangle: Rounded Corners 7">
            <a:extLst>
              <a:ext uri="{FF2B5EF4-FFF2-40B4-BE49-F238E27FC236}">
                <a16:creationId xmlns:a16="http://schemas.microsoft.com/office/drawing/2014/main" id="{F2FC7884-DEFD-54B7-4FC8-E66566D7C5BF}"/>
              </a:ext>
            </a:extLst>
          </p:cNvPr>
          <p:cNvSpPr/>
          <p:nvPr/>
        </p:nvSpPr>
        <p:spPr>
          <a:xfrm>
            <a:off x="273579" y="3807849"/>
            <a:ext cx="5822421" cy="2914212"/>
          </a:xfrm>
          <a:prstGeom prst="roundRect">
            <a:avLst/>
          </a:prstGeom>
          <a:solidFill>
            <a:schemeClr val="bg1"/>
          </a:solidFill>
          <a:ln w="57150">
            <a:solidFill>
              <a:schemeClr val="accent2">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R="1620"/>
            <a:r>
              <a:rPr lang="en-GB" sz="3000" b="1" i="1" dirty="0">
                <a:solidFill>
                  <a:schemeClr val="tx1"/>
                </a:solidFill>
              </a:rPr>
              <a:t>2.</a:t>
            </a:r>
            <a:endParaRPr lang="en-GB" sz="3000" b="1" i="1" u="none" strike="noStrike" baseline="0" dirty="0">
              <a:solidFill>
                <a:schemeClr val="tx1"/>
              </a:solidFill>
            </a:endParaRPr>
          </a:p>
          <a:p>
            <a:pPr marR="1620"/>
            <a:r>
              <a:rPr lang="en-GB" sz="2500" b="1" i="1" u="none" strike="noStrike" baseline="0" dirty="0">
                <a:solidFill>
                  <a:schemeClr val="tx1"/>
                </a:solidFill>
              </a:rPr>
              <a:t>Mother: </a:t>
            </a:r>
            <a:r>
              <a:rPr lang="en-GB" sz="2500" b="0" i="0" u="none" strike="noStrike" baseline="0" dirty="0">
                <a:solidFill>
                  <a:schemeClr val="tx1"/>
                </a:solidFill>
              </a:rPr>
              <a:t>Have you done the washing yet? </a:t>
            </a:r>
          </a:p>
          <a:p>
            <a:pPr marR="1620"/>
            <a:r>
              <a:rPr lang="en-GB" sz="2500" b="1" i="1" u="none" strike="noStrike" baseline="0" dirty="0">
                <a:solidFill>
                  <a:schemeClr val="tx1"/>
                </a:solidFill>
              </a:rPr>
              <a:t>Son: </a:t>
            </a:r>
            <a:r>
              <a:rPr lang="en-GB" sz="2500" b="0" i="0" u="none" strike="noStrike" baseline="0" dirty="0">
                <a:solidFill>
                  <a:schemeClr val="tx1"/>
                </a:solidFill>
                <a:highlight>
                  <a:srgbClr val="FFFF00"/>
                </a:highlight>
              </a:rPr>
              <a:t>Oops, my mistake, Mum.</a:t>
            </a:r>
            <a:r>
              <a:rPr lang="en-GB" sz="2500" b="0" i="0" u="none" strike="noStrike" baseline="0" dirty="0">
                <a:solidFill>
                  <a:schemeClr val="tx1"/>
                </a:solidFill>
              </a:rPr>
              <a:t> I thought I could do it later.</a:t>
            </a:r>
          </a:p>
          <a:p>
            <a:r>
              <a:rPr lang="en-GB" sz="2500" b="1" i="1" u="none" strike="noStrike" baseline="0" dirty="0">
                <a:solidFill>
                  <a:schemeClr val="tx1"/>
                </a:solidFill>
              </a:rPr>
              <a:t>Mother: </a:t>
            </a:r>
            <a:r>
              <a:rPr lang="en-GB" sz="2500" b="0" i="0" u="none" strike="noStrike" baseline="0" dirty="0">
                <a:solidFill>
                  <a:schemeClr val="tx1"/>
                </a:solidFill>
              </a:rPr>
              <a:t>Oh, </a:t>
            </a:r>
            <a:r>
              <a:rPr lang="en-GB" sz="2500" b="0" i="0" u="none" strike="noStrike" baseline="0" dirty="0">
                <a:solidFill>
                  <a:schemeClr val="tx1"/>
                </a:solidFill>
                <a:highlight>
                  <a:srgbClr val="FFFF00"/>
                </a:highlight>
              </a:rPr>
              <a:t>that’s right.</a:t>
            </a:r>
            <a:r>
              <a:rPr lang="en-GB" sz="2500" b="0" i="0" u="none" strike="noStrike" baseline="0" dirty="0">
                <a:solidFill>
                  <a:schemeClr val="tx1"/>
                </a:solidFill>
              </a:rPr>
              <a:t> But please do it now</a:t>
            </a:r>
            <a:r>
              <a:rPr lang="vi-VN" sz="2500" b="0" i="0" u="none" strike="noStrike" baseline="0" dirty="0">
                <a:solidFill>
                  <a:schemeClr val="tx1"/>
                </a:solidFill>
              </a:rPr>
              <a:t>.</a:t>
            </a:r>
            <a:endParaRPr lang="en-GB" sz="2500" b="0" i="0" u="none" strike="noStrike" baseline="0" dirty="0">
              <a:solidFill>
                <a:schemeClr val="tx1"/>
              </a:solidFill>
            </a:endParaRPr>
          </a:p>
        </p:txBody>
      </p:sp>
    </p:spTree>
    <p:extLst>
      <p:ext uri="{BB962C8B-B14F-4D97-AF65-F5344CB8AC3E}">
        <p14:creationId xmlns:p14="http://schemas.microsoft.com/office/powerpoint/2010/main" val="28179774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53472" fill="hold"/>
                                        <p:tgtEl>
                                          <p:spTgt spid="7"/>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100000">
                <p:cTn id="7" fill="hold" display="0">
                  <p:stCondLst>
                    <p:cond delay="indefinite"/>
                  </p:stCondLst>
                  <p:endCondLst>
                    <p:cond evt="onStopAudio" delay="0">
                      <p:tgtEl>
                        <p:sldTgt/>
                      </p:tgtEl>
                    </p:cond>
                  </p:endCondLst>
                </p:cTn>
                <p:tgtEl>
                  <p:spTgt spid="7"/>
                </p:tgtEl>
              </p:cMediaNode>
            </p:audio>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 name="Group 12"/>
          <p:cNvGrpSpPr/>
          <p:nvPr/>
        </p:nvGrpSpPr>
        <p:grpSpPr>
          <a:xfrm>
            <a:off x="-1172" y="-7620"/>
            <a:ext cx="12192000" cy="1083309"/>
            <a:chOff x="7620" y="-7620"/>
            <a:chExt cx="12192000" cy="1083309"/>
          </a:xfrm>
        </p:grpSpPr>
        <p:sp>
          <p:nvSpPr>
            <p:cNvPr id="14" name="Round Single Corner Rectangle 13"/>
            <p:cNvSpPr/>
            <p:nvPr/>
          </p:nvSpPr>
          <p:spPr>
            <a:xfrm flipV="1">
              <a:off x="7620" y="-5876"/>
              <a:ext cx="12192000" cy="1081565"/>
            </a:xfrm>
            <a:prstGeom prst="round1Rect">
              <a:avLst/>
            </a:prstGeom>
            <a:solidFill>
              <a:srgbClr val="FEE3A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Round Single Corner Rectangle 15"/>
            <p:cNvSpPr/>
            <p:nvPr/>
          </p:nvSpPr>
          <p:spPr>
            <a:xfrm flipV="1">
              <a:off x="7620" y="-7620"/>
              <a:ext cx="12109450" cy="996951"/>
            </a:xfrm>
            <a:prstGeom prst="round1Rect">
              <a:avLst/>
            </a:prstGeom>
            <a:solidFill>
              <a:srgbClr val="FBC8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 name="Round Single Corner Rectangle 16"/>
            <p:cNvSpPr/>
            <p:nvPr/>
          </p:nvSpPr>
          <p:spPr>
            <a:xfrm flipV="1">
              <a:off x="7620" y="-7620"/>
              <a:ext cx="12014200" cy="914401"/>
            </a:xfrm>
            <a:prstGeom prst="round1Rect">
              <a:avLst/>
            </a:prstGeom>
            <a:solidFill>
              <a:srgbClr val="F8B41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15" name="TextBox 14"/>
          <p:cNvSpPr txBox="1"/>
          <p:nvPr/>
        </p:nvSpPr>
        <p:spPr>
          <a:xfrm>
            <a:off x="487066" y="135939"/>
            <a:ext cx="6451905" cy="646331"/>
          </a:xfrm>
          <a:prstGeom prst="rect">
            <a:avLst/>
          </a:prstGeom>
          <a:noFill/>
          <a:effectLst/>
        </p:spPr>
        <p:txBody>
          <a:bodyPr wrap="square" rtlCol="0">
            <a:spAutoFit/>
          </a:bodyPr>
          <a:lstStyle/>
          <a:p>
            <a:r>
              <a:rPr lang="en-US" sz="3600" b="1" dirty="0">
                <a:effectLst>
                  <a:glow rad="88900">
                    <a:schemeClr val="bg1"/>
                  </a:glow>
                </a:effectLst>
                <a:latin typeface="Arial" panose="020B0604020202020204" pitchFamily="34" charset="0"/>
                <a:cs typeface="Arial" panose="020B0604020202020204" pitchFamily="34" charset="0"/>
              </a:rPr>
              <a:t>EVERYDAY ENGLISH</a:t>
            </a:r>
          </a:p>
        </p:txBody>
      </p:sp>
      <p:sp>
        <p:nvSpPr>
          <p:cNvPr id="2" name="TextBox 1">
            <a:extLst>
              <a:ext uri="{FF2B5EF4-FFF2-40B4-BE49-F238E27FC236}">
                <a16:creationId xmlns:a16="http://schemas.microsoft.com/office/drawing/2014/main" id="{B2A4E235-DE2C-1F70-A7EB-FCB80066E19A}"/>
              </a:ext>
            </a:extLst>
          </p:cNvPr>
          <p:cNvSpPr txBox="1"/>
          <p:nvPr/>
        </p:nvSpPr>
        <p:spPr>
          <a:xfrm>
            <a:off x="1130417" y="1205752"/>
            <a:ext cx="11060411" cy="523220"/>
          </a:xfrm>
          <a:prstGeom prst="rect">
            <a:avLst/>
          </a:prstGeom>
          <a:noFill/>
          <a:effectLst/>
        </p:spPr>
        <p:txBody>
          <a:bodyPr wrap="square" rtlCol="0">
            <a:spAutoFit/>
          </a:bodyPr>
          <a:lstStyle/>
          <a:p>
            <a:r>
              <a:rPr lang="en-US" sz="2800" b="1" dirty="0">
                <a:solidFill>
                  <a:schemeClr val="tx1"/>
                </a:solidFill>
                <a:effectLst/>
                <a:latin typeface="Calibri" panose="020F0502020204030204" pitchFamily="34" charset="0"/>
                <a:ea typeface="Calibri" panose="020F0502020204030204" pitchFamily="34" charset="0"/>
                <a:cs typeface="Calibri" panose="020F0502020204030204" pitchFamily="34" charset="0"/>
              </a:rPr>
              <a:t>Work in pairs. Make similar conversations with the following situations. </a:t>
            </a:r>
          </a:p>
        </p:txBody>
      </p:sp>
      <p:sp>
        <p:nvSpPr>
          <p:cNvPr id="4" name="Rounded Rectangle 3">
            <a:extLst>
              <a:ext uri="{FF2B5EF4-FFF2-40B4-BE49-F238E27FC236}">
                <a16:creationId xmlns:a16="http://schemas.microsoft.com/office/drawing/2014/main" id="{3D2E8FEB-C0B5-9591-79D3-F9FDB121056D}"/>
              </a:ext>
            </a:extLst>
          </p:cNvPr>
          <p:cNvSpPr/>
          <p:nvPr/>
        </p:nvSpPr>
        <p:spPr>
          <a:xfrm>
            <a:off x="578103" y="1129876"/>
            <a:ext cx="502606" cy="502606"/>
          </a:xfrm>
          <a:prstGeom prst="roundRect">
            <a:avLst/>
          </a:prstGeom>
          <a:solidFill>
            <a:srgbClr val="6D9F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48DA4"/>
              </a:solidFill>
            </a:endParaRPr>
          </a:p>
        </p:txBody>
      </p:sp>
      <p:sp>
        <p:nvSpPr>
          <p:cNvPr id="5" name="TextBox 4">
            <a:extLst>
              <a:ext uri="{FF2B5EF4-FFF2-40B4-BE49-F238E27FC236}">
                <a16:creationId xmlns:a16="http://schemas.microsoft.com/office/drawing/2014/main" id="{1BAE71B6-7165-160F-03D6-7B6B90A5DC06}"/>
              </a:ext>
            </a:extLst>
          </p:cNvPr>
          <p:cNvSpPr txBox="1"/>
          <p:nvPr/>
        </p:nvSpPr>
        <p:spPr>
          <a:xfrm>
            <a:off x="630888" y="1027236"/>
            <a:ext cx="397035" cy="707886"/>
          </a:xfrm>
          <a:prstGeom prst="rect">
            <a:avLst/>
          </a:prstGeom>
          <a:noFill/>
        </p:spPr>
        <p:txBody>
          <a:bodyPr wrap="square" rtlCol="0">
            <a:spAutoFit/>
          </a:bodyPr>
          <a:lstStyle/>
          <a:p>
            <a:pPr algn="ctr"/>
            <a:r>
              <a:rPr lang="en-US" sz="4000" b="1" dirty="0">
                <a:solidFill>
                  <a:schemeClr val="bg1"/>
                </a:solidFill>
                <a:latin typeface="Myriad Pro" pitchFamily="34" charset="0"/>
              </a:rPr>
              <a:t>2</a:t>
            </a:r>
          </a:p>
        </p:txBody>
      </p:sp>
      <p:sp>
        <p:nvSpPr>
          <p:cNvPr id="3" name="Content Placeholder 2">
            <a:extLst>
              <a:ext uri="{FF2B5EF4-FFF2-40B4-BE49-F238E27FC236}">
                <a16:creationId xmlns:a16="http://schemas.microsoft.com/office/drawing/2014/main" id="{E85BF49B-736F-137E-86E2-D099C2F00400}"/>
              </a:ext>
            </a:extLst>
          </p:cNvPr>
          <p:cNvSpPr>
            <a:spLocks noGrp="1"/>
          </p:cNvSpPr>
          <p:nvPr>
            <p:ph idx="1"/>
          </p:nvPr>
        </p:nvSpPr>
        <p:spPr>
          <a:xfrm>
            <a:off x="609293" y="1725737"/>
            <a:ext cx="11641606" cy="3779448"/>
          </a:xfrm>
        </p:spPr>
        <p:txBody>
          <a:bodyPr>
            <a:noAutofit/>
          </a:bodyPr>
          <a:lstStyle/>
          <a:p>
            <a:pPr marL="0" indent="0">
              <a:lnSpc>
                <a:spcPct val="150000"/>
              </a:lnSpc>
              <a:buNone/>
            </a:pPr>
            <a:r>
              <a:rPr lang="en-US" sz="3200" b="1" dirty="0"/>
              <a:t>1. </a:t>
            </a:r>
            <a:r>
              <a:rPr lang="en-US" sz="3200" dirty="0"/>
              <a:t>You submit your project after the deadline. </a:t>
            </a:r>
          </a:p>
          <a:p>
            <a:pPr marL="0" indent="0">
              <a:lnSpc>
                <a:spcPct val="150000"/>
              </a:lnSpc>
              <a:buNone/>
            </a:pPr>
            <a:r>
              <a:rPr lang="en-US" sz="3200" b="1" dirty="0"/>
              <a:t>2. </a:t>
            </a:r>
            <a:r>
              <a:rPr lang="en-US" sz="3200" dirty="0"/>
              <a:t>You came home later than you promised your mum you would. </a:t>
            </a:r>
          </a:p>
          <a:p>
            <a:pPr marL="0" indent="0">
              <a:lnSpc>
                <a:spcPct val="150000"/>
              </a:lnSpc>
              <a:buNone/>
            </a:pPr>
            <a:endParaRPr lang="en-US" sz="3200" dirty="0"/>
          </a:p>
        </p:txBody>
      </p:sp>
      <p:pic>
        <p:nvPicPr>
          <p:cNvPr id="2052" name="Picture 4" descr="Thời Hạn Năng Suất Làm Việc Quản Lý Thời Gian Trong Khái Niệm Quy Trình  Kinh Doanh Nhân Vật Doanh Nhân Và Nữ Doanh Nhân Bận Rộn Hình minh họa Sẵn  có -">
            <a:extLst>
              <a:ext uri="{FF2B5EF4-FFF2-40B4-BE49-F238E27FC236}">
                <a16:creationId xmlns:a16="http://schemas.microsoft.com/office/drawing/2014/main" id="{2C3B5EB5-43D1-2785-A52C-3DA986F4CFB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5415" y="3274343"/>
            <a:ext cx="5545606" cy="3697071"/>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370+ Eviction Stock Illustrations, Royalty-Free Vector Graphics &amp; Clip Art  - iStock | Eviction notice, Homeless, Foreclosure">
            <a:extLst>
              <a:ext uri="{FF2B5EF4-FFF2-40B4-BE49-F238E27FC236}">
                <a16:creationId xmlns:a16="http://schemas.microsoft.com/office/drawing/2014/main" id="{EF9116CB-4310-8B65-4ADE-F7A23D2AB57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66397" y="3300051"/>
            <a:ext cx="5832378" cy="367754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3233376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F512BCF-4189-5F1F-0B0E-7D85C6E1BFC5}"/>
            </a:ext>
          </a:extLst>
        </p:cNvPr>
        <p:cNvGrpSpPr/>
        <p:nvPr/>
      </p:nvGrpSpPr>
      <p:grpSpPr>
        <a:xfrm>
          <a:off x="0" y="0"/>
          <a:ext cx="0" cy="0"/>
          <a:chOff x="0" y="0"/>
          <a:chExt cx="0" cy="0"/>
        </a:xfrm>
      </p:grpSpPr>
      <p:sp>
        <p:nvSpPr>
          <p:cNvPr id="10" name="Freeform 9">
            <a:extLst>
              <a:ext uri="{FF2B5EF4-FFF2-40B4-BE49-F238E27FC236}">
                <a16:creationId xmlns:a16="http://schemas.microsoft.com/office/drawing/2014/main" id="{FB6F66BB-A428-5502-67A0-BF67FF32B821}"/>
              </a:ext>
            </a:extLst>
          </p:cNvPr>
          <p:cNvSpPr/>
          <p:nvPr/>
        </p:nvSpPr>
        <p:spPr>
          <a:xfrm>
            <a:off x="4567839" y="1755498"/>
            <a:ext cx="2162852" cy="845902"/>
          </a:xfrm>
          <a:custGeom>
            <a:avLst/>
            <a:gdLst>
              <a:gd name="connsiteX0" fmla="*/ 0 w 1728196"/>
              <a:gd name="connsiteY0" fmla="*/ 0 h 941884"/>
              <a:gd name="connsiteX1" fmla="*/ 1728196 w 1728196"/>
              <a:gd name="connsiteY1" fmla="*/ 0 h 941884"/>
              <a:gd name="connsiteX2" fmla="*/ 1728196 w 1728196"/>
              <a:gd name="connsiteY2" fmla="*/ 941884 h 941884"/>
              <a:gd name="connsiteX3" fmla="*/ 0 w 1728196"/>
              <a:gd name="connsiteY3" fmla="*/ 941884 h 941884"/>
              <a:gd name="connsiteX4" fmla="*/ 0 w 1728196"/>
              <a:gd name="connsiteY4" fmla="*/ 0 h 9418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28196" h="941884">
                <a:moveTo>
                  <a:pt x="0" y="0"/>
                </a:moveTo>
                <a:lnTo>
                  <a:pt x="1728196" y="0"/>
                </a:lnTo>
                <a:lnTo>
                  <a:pt x="1728196" y="941884"/>
                </a:lnTo>
                <a:lnTo>
                  <a:pt x="0" y="941884"/>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11430" tIns="11430" rIns="11430" bIns="11430" numCol="1" spcCol="1270" anchor="ctr" anchorCtr="0">
            <a:noAutofit/>
          </a:bodyPr>
          <a:lstStyle/>
          <a:p>
            <a:pPr marL="0" lvl="1" defTabSz="800100">
              <a:lnSpc>
                <a:spcPct val="90000"/>
              </a:lnSpc>
              <a:spcBef>
                <a:spcPct val="0"/>
              </a:spcBef>
              <a:spcAft>
                <a:spcPct val="15000"/>
              </a:spcAft>
            </a:pPr>
            <a:endParaRPr lang="en-US" b="1" dirty="0"/>
          </a:p>
        </p:txBody>
      </p:sp>
      <p:sp>
        <p:nvSpPr>
          <p:cNvPr id="11" name="Freeform 10">
            <a:extLst>
              <a:ext uri="{FF2B5EF4-FFF2-40B4-BE49-F238E27FC236}">
                <a16:creationId xmlns:a16="http://schemas.microsoft.com/office/drawing/2014/main" id="{8587D171-2035-380F-E425-CA83D5F0E69C}"/>
              </a:ext>
            </a:extLst>
          </p:cNvPr>
          <p:cNvSpPr/>
          <p:nvPr/>
        </p:nvSpPr>
        <p:spPr>
          <a:xfrm>
            <a:off x="3977081" y="5090340"/>
            <a:ext cx="1603229" cy="845902"/>
          </a:xfrm>
          <a:custGeom>
            <a:avLst/>
            <a:gdLst>
              <a:gd name="connsiteX0" fmla="*/ 0 w 1419439"/>
              <a:gd name="connsiteY0" fmla="*/ 0 h 941884"/>
              <a:gd name="connsiteX1" fmla="*/ 1419439 w 1419439"/>
              <a:gd name="connsiteY1" fmla="*/ 0 h 941884"/>
              <a:gd name="connsiteX2" fmla="*/ 1419439 w 1419439"/>
              <a:gd name="connsiteY2" fmla="*/ 941884 h 941884"/>
              <a:gd name="connsiteX3" fmla="*/ 0 w 1419439"/>
              <a:gd name="connsiteY3" fmla="*/ 941884 h 941884"/>
              <a:gd name="connsiteX4" fmla="*/ 0 w 1419439"/>
              <a:gd name="connsiteY4" fmla="*/ 0 h 9418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9439" h="941884">
                <a:moveTo>
                  <a:pt x="0" y="0"/>
                </a:moveTo>
                <a:lnTo>
                  <a:pt x="1419439" y="0"/>
                </a:lnTo>
                <a:lnTo>
                  <a:pt x="1419439" y="941884"/>
                </a:lnTo>
                <a:lnTo>
                  <a:pt x="0" y="941884"/>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11430" tIns="11430" rIns="11430" bIns="11430" numCol="1" spcCol="1270" anchor="ctr" anchorCtr="0">
            <a:noAutofit/>
          </a:bodyPr>
          <a:lstStyle/>
          <a:p>
            <a:pPr marL="0" lvl="1" defTabSz="800100">
              <a:lnSpc>
                <a:spcPct val="90000"/>
              </a:lnSpc>
              <a:spcBef>
                <a:spcPct val="0"/>
              </a:spcBef>
              <a:spcAft>
                <a:spcPct val="15000"/>
              </a:spcAft>
            </a:pPr>
            <a:endParaRPr lang="en-US" b="1" dirty="0"/>
          </a:p>
        </p:txBody>
      </p:sp>
      <p:sp>
        <p:nvSpPr>
          <p:cNvPr id="16" name="Rounded Rectangle 15">
            <a:extLst>
              <a:ext uri="{FF2B5EF4-FFF2-40B4-BE49-F238E27FC236}">
                <a16:creationId xmlns:a16="http://schemas.microsoft.com/office/drawing/2014/main" id="{C7A9A7E8-BD3C-C126-13D7-03DD79FAE710}"/>
              </a:ext>
            </a:extLst>
          </p:cNvPr>
          <p:cNvSpPr/>
          <p:nvPr/>
        </p:nvSpPr>
        <p:spPr>
          <a:xfrm>
            <a:off x="669161" y="1103050"/>
            <a:ext cx="1835914" cy="612205"/>
          </a:xfrm>
          <a:prstGeom prst="roundRect">
            <a:avLst/>
          </a:prstGeom>
          <a:solidFill>
            <a:srgbClr val="F8B417"/>
          </a:solidFill>
          <a:ln>
            <a:solidFill>
              <a:srgbClr val="6D9FB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ea typeface="Adobe Gothic Std B" panose="020B0800000000000000" pitchFamily="34" charset="-128"/>
              </a:rPr>
              <a:t>WARM-UP</a:t>
            </a:r>
            <a:endParaRPr lang="en-GB" b="1" dirty="0">
              <a:solidFill>
                <a:schemeClr val="tx1"/>
              </a:solidFill>
              <a:ea typeface="Adobe Gothic Std B" panose="020B0800000000000000" pitchFamily="34" charset="-128"/>
            </a:endParaRPr>
          </a:p>
        </p:txBody>
      </p:sp>
      <p:sp>
        <p:nvSpPr>
          <p:cNvPr id="17" name="Rounded Rectangle 16">
            <a:extLst>
              <a:ext uri="{FF2B5EF4-FFF2-40B4-BE49-F238E27FC236}">
                <a16:creationId xmlns:a16="http://schemas.microsoft.com/office/drawing/2014/main" id="{73722CE5-0219-301A-2B1C-8ADCEC7D7FD9}"/>
              </a:ext>
            </a:extLst>
          </p:cNvPr>
          <p:cNvSpPr/>
          <p:nvPr/>
        </p:nvSpPr>
        <p:spPr>
          <a:xfrm>
            <a:off x="3014418" y="2541677"/>
            <a:ext cx="1835914" cy="617607"/>
          </a:xfrm>
          <a:prstGeom prst="roundRect">
            <a:avLst/>
          </a:prstGeom>
          <a:solidFill>
            <a:srgbClr val="F8B417"/>
          </a:solidFill>
          <a:ln>
            <a:solidFill>
              <a:srgbClr val="6D9FB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rPr>
              <a:t>EVERYDAY ENGLISH </a:t>
            </a:r>
          </a:p>
        </p:txBody>
      </p:sp>
      <p:sp>
        <p:nvSpPr>
          <p:cNvPr id="18" name="Rounded Rectangle 17">
            <a:extLst>
              <a:ext uri="{FF2B5EF4-FFF2-40B4-BE49-F238E27FC236}">
                <a16:creationId xmlns:a16="http://schemas.microsoft.com/office/drawing/2014/main" id="{7A117B15-6FE1-2891-2965-9A9B14D24574}"/>
              </a:ext>
            </a:extLst>
          </p:cNvPr>
          <p:cNvSpPr/>
          <p:nvPr/>
        </p:nvSpPr>
        <p:spPr>
          <a:xfrm>
            <a:off x="373387" y="3893408"/>
            <a:ext cx="2801737" cy="722283"/>
          </a:xfrm>
          <a:prstGeom prst="roundRect">
            <a:avLst/>
          </a:prstGeom>
          <a:solidFill>
            <a:srgbClr val="F8B417"/>
          </a:solidFill>
          <a:ln>
            <a:solidFill>
              <a:srgbClr val="6D9FB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rPr>
              <a:t>EXPERIENCES OF YOUR CLASS CAMPING DAY </a:t>
            </a:r>
          </a:p>
        </p:txBody>
      </p:sp>
      <p:sp>
        <p:nvSpPr>
          <p:cNvPr id="20" name="Rectangle 19">
            <a:extLst>
              <a:ext uri="{FF2B5EF4-FFF2-40B4-BE49-F238E27FC236}">
                <a16:creationId xmlns:a16="http://schemas.microsoft.com/office/drawing/2014/main" id="{D5768B2F-B48D-C0EB-4918-268975D41BDF}"/>
              </a:ext>
            </a:extLst>
          </p:cNvPr>
          <p:cNvSpPr/>
          <p:nvPr/>
        </p:nvSpPr>
        <p:spPr>
          <a:xfrm>
            <a:off x="5098810" y="1112528"/>
            <a:ext cx="6973351" cy="618004"/>
          </a:xfrm>
          <a:prstGeom prst="rect">
            <a:avLst/>
          </a:prstGeom>
          <a:solidFill>
            <a:srgbClr val="FEE3AF"/>
          </a:solidFill>
          <a:ln>
            <a:solidFill>
              <a:srgbClr val="6D9FB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2000" dirty="0">
                <a:solidFill>
                  <a:schemeClr val="tx1"/>
                </a:solidFill>
              </a:rPr>
              <a:t>Sentence forming </a:t>
            </a:r>
          </a:p>
        </p:txBody>
      </p:sp>
      <p:sp>
        <p:nvSpPr>
          <p:cNvPr id="22" name="Rectangle 21">
            <a:extLst>
              <a:ext uri="{FF2B5EF4-FFF2-40B4-BE49-F238E27FC236}">
                <a16:creationId xmlns:a16="http://schemas.microsoft.com/office/drawing/2014/main" id="{E0CF4EF5-1CFA-6338-E0D2-CF8CA5DC1160}"/>
              </a:ext>
            </a:extLst>
          </p:cNvPr>
          <p:cNvSpPr/>
          <p:nvPr/>
        </p:nvSpPr>
        <p:spPr>
          <a:xfrm>
            <a:off x="5083277" y="1825707"/>
            <a:ext cx="6990736" cy="1618476"/>
          </a:xfrm>
          <a:prstGeom prst="rect">
            <a:avLst/>
          </a:prstGeom>
          <a:solidFill>
            <a:srgbClr val="FBC864">
              <a:alpha val="50000"/>
            </a:srgbClr>
          </a:solidFill>
          <a:ln>
            <a:solidFill>
              <a:srgbClr val="6D9FB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vi-VN" sz="20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EVERYDAY ENGLISH </a:t>
            </a:r>
          </a:p>
          <a:p>
            <a:r>
              <a:rPr lang="vi-VN" sz="20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Task 1: </a:t>
            </a:r>
            <a:r>
              <a:rPr lang="en-US" sz="20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	Listen and read the conversations. Pay attention to the 	highlighted parts.</a:t>
            </a:r>
          </a:p>
          <a:p>
            <a:r>
              <a:rPr lang="en-US" sz="2000" dirty="0">
                <a:solidFill>
                  <a:schemeClr val="tx1"/>
                </a:solidFill>
                <a:latin typeface="Calibri" panose="020F0502020204030204" pitchFamily="34" charset="0"/>
                <a:cs typeface="Calibri" panose="020F0502020204030204" pitchFamily="34" charset="0"/>
              </a:rPr>
              <a:t>Task 2:	Work in pairs. Make similar conversations with the</a:t>
            </a:r>
          </a:p>
          <a:p>
            <a:r>
              <a:rPr lang="en-US" sz="2000" dirty="0">
                <a:solidFill>
                  <a:schemeClr val="tx1"/>
                </a:solidFill>
                <a:latin typeface="Calibri" panose="020F0502020204030204" pitchFamily="34" charset="0"/>
                <a:cs typeface="Calibri" panose="020F0502020204030204" pitchFamily="34" charset="0"/>
              </a:rPr>
              <a:t>                 with the following situations.</a:t>
            </a:r>
          </a:p>
        </p:txBody>
      </p:sp>
      <p:sp>
        <p:nvSpPr>
          <p:cNvPr id="23" name="Rectangle 22">
            <a:extLst>
              <a:ext uri="{FF2B5EF4-FFF2-40B4-BE49-F238E27FC236}">
                <a16:creationId xmlns:a16="http://schemas.microsoft.com/office/drawing/2014/main" id="{62A91090-3C6E-0D74-EFD1-569290020359}"/>
              </a:ext>
            </a:extLst>
          </p:cNvPr>
          <p:cNvSpPr/>
          <p:nvPr/>
        </p:nvSpPr>
        <p:spPr>
          <a:xfrm>
            <a:off x="5095672" y="3539358"/>
            <a:ext cx="6976864" cy="3071399"/>
          </a:xfrm>
          <a:prstGeom prst="rect">
            <a:avLst/>
          </a:prstGeom>
          <a:solidFill>
            <a:srgbClr val="FBC864">
              <a:alpha val="50000"/>
            </a:srgbClr>
          </a:solidFill>
          <a:ln>
            <a:solidFill>
              <a:srgbClr val="6D9FB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dirty="0">
                <a:solidFill>
                  <a:schemeClr val="tx1"/>
                </a:solidFill>
                <a:cs typeface="Calibri" panose="020F0502020204030204" pitchFamily="34" charset="0"/>
              </a:rPr>
              <a:t>EXPERIENCES OF YOUR CLASS CAMPING DAY </a:t>
            </a:r>
          </a:p>
          <a:p>
            <a:r>
              <a:rPr lang="en-US" sz="2000" dirty="0">
                <a:solidFill>
                  <a:schemeClr val="tx1"/>
                </a:solidFill>
                <a:cs typeface="Calibri" panose="020F0502020204030204" pitchFamily="34" charset="0"/>
              </a:rPr>
              <a:t>Task 3: 	</a:t>
            </a:r>
            <a:r>
              <a:rPr lang="en-US" sz="2000" dirty="0">
                <a:solidFill>
                  <a:schemeClr val="tx1"/>
                </a:solidFill>
                <a:effectLst/>
                <a:ea typeface="Times New Roman" panose="02020603050405020304" pitchFamily="18" charset="0"/>
              </a:rPr>
              <a:t>Read the posts by three friends about their camping </a:t>
            </a:r>
          </a:p>
          <a:p>
            <a:r>
              <a:rPr lang="en-US" sz="2000" dirty="0">
                <a:solidFill>
                  <a:schemeClr val="tx1"/>
                </a:solidFill>
                <a:cs typeface="Calibri" panose="020F0502020204030204" pitchFamily="34" charset="0"/>
              </a:rPr>
              <a:t>                </a:t>
            </a:r>
            <a:r>
              <a:rPr lang="en-US" sz="2000" dirty="0">
                <a:solidFill>
                  <a:schemeClr val="tx1"/>
                </a:solidFill>
                <a:effectLst/>
                <a:ea typeface="Times New Roman" panose="02020603050405020304" pitchFamily="18" charset="0"/>
              </a:rPr>
              <a:t>activities and match their names with the experiences</a:t>
            </a:r>
            <a:r>
              <a:rPr lang="en-US" sz="2000" dirty="0">
                <a:solidFill>
                  <a:schemeClr val="tx1"/>
                </a:solidFill>
                <a:cs typeface="Calibri" panose="020F0502020204030204" pitchFamily="34" charset="0"/>
              </a:rPr>
              <a:t>.</a:t>
            </a:r>
          </a:p>
          <a:p>
            <a:r>
              <a:rPr lang="en-US" sz="2000" dirty="0">
                <a:solidFill>
                  <a:schemeClr val="tx1"/>
                </a:solidFill>
                <a:cs typeface="Calibri" panose="020F0502020204030204" pitchFamily="34" charset="0"/>
              </a:rPr>
              <a:t>Task 4: 	</a:t>
            </a:r>
            <a:r>
              <a:rPr lang="en-US" sz="2000" dirty="0">
                <a:solidFill>
                  <a:schemeClr val="tx1"/>
                </a:solidFill>
                <a:effectLst/>
                <a:ea typeface="Times New Roman" panose="02020603050405020304" pitchFamily="18" charset="0"/>
              </a:rPr>
              <a:t>Work in pairs. Ask and answer questions about the </a:t>
            </a:r>
          </a:p>
          <a:p>
            <a:r>
              <a:rPr lang="en-US" sz="2000" dirty="0">
                <a:solidFill>
                  <a:schemeClr val="tx1"/>
                </a:solidFill>
                <a:cs typeface="Calibri" panose="020F0502020204030204" pitchFamily="34" charset="0"/>
              </a:rPr>
              <a:t>                </a:t>
            </a:r>
            <a:r>
              <a:rPr lang="en-US" sz="2000" dirty="0">
                <a:solidFill>
                  <a:schemeClr val="tx1"/>
                </a:solidFill>
                <a:effectLst/>
                <a:ea typeface="Times New Roman" panose="02020603050405020304" pitchFamily="18" charset="0"/>
              </a:rPr>
              <a:t>experiences of Mai, Tom, and Minh. You can use the</a:t>
            </a:r>
          </a:p>
          <a:p>
            <a:r>
              <a:rPr lang="en-US" sz="2000" dirty="0">
                <a:solidFill>
                  <a:schemeClr val="tx1"/>
                </a:solidFill>
                <a:cs typeface="Calibri" panose="020F0502020204030204" pitchFamily="34" charset="0"/>
              </a:rPr>
              <a:t>                </a:t>
            </a:r>
            <a:r>
              <a:rPr lang="en-US" sz="2000" dirty="0">
                <a:solidFill>
                  <a:schemeClr val="tx1"/>
                </a:solidFill>
                <a:effectLst/>
                <a:ea typeface="Times New Roman" panose="02020603050405020304" pitchFamily="18" charset="0"/>
              </a:rPr>
              <a:t>questions below</a:t>
            </a:r>
            <a:r>
              <a:rPr lang="en-US" sz="2000" dirty="0">
                <a:solidFill>
                  <a:schemeClr val="tx1"/>
                </a:solidFill>
                <a:cs typeface="Calibri" panose="020F0502020204030204" pitchFamily="34" charset="0"/>
              </a:rPr>
              <a:t>.</a:t>
            </a:r>
          </a:p>
          <a:p>
            <a:r>
              <a:rPr lang="en-US" sz="2000" dirty="0">
                <a:solidFill>
                  <a:schemeClr val="tx1"/>
                </a:solidFill>
                <a:cs typeface="Calibri" panose="020F0502020204030204" pitchFamily="34" charset="0"/>
              </a:rPr>
              <a:t>Task 5: 	</a:t>
            </a:r>
            <a:r>
              <a:rPr lang="en-US" sz="2000" dirty="0">
                <a:solidFill>
                  <a:schemeClr val="tx1"/>
                </a:solidFill>
                <a:effectLst/>
                <a:ea typeface="Times New Roman" panose="02020603050405020304" pitchFamily="18" charset="0"/>
              </a:rPr>
              <a:t>Work in groups. Take turns to ask and answer about one 	another’s experiences of a trip he / she has had. </a:t>
            </a:r>
            <a:r>
              <a:rPr lang="vi-VN" sz="2000" dirty="0">
                <a:solidFill>
                  <a:schemeClr val="tx1"/>
                </a:solidFill>
                <a:effectLst/>
                <a:ea typeface="Times New Roman" panose="02020603050405020304" pitchFamily="18" charset="0"/>
              </a:rPr>
              <a:t>U</a:t>
            </a:r>
            <a:r>
              <a:rPr lang="en-US" sz="2000" dirty="0">
                <a:solidFill>
                  <a:schemeClr val="tx1"/>
                </a:solidFill>
                <a:effectLst/>
                <a:ea typeface="Times New Roman" panose="02020603050405020304" pitchFamily="18" charset="0"/>
              </a:rPr>
              <a:t>se</a:t>
            </a:r>
          </a:p>
          <a:p>
            <a:r>
              <a:rPr lang="en-US" sz="2000" dirty="0">
                <a:solidFill>
                  <a:schemeClr val="tx1"/>
                </a:solidFill>
                <a:cs typeface="Calibri" panose="020F0502020204030204" pitchFamily="34" charset="0"/>
              </a:rPr>
              <a:t>                </a:t>
            </a:r>
            <a:r>
              <a:rPr lang="en-US" sz="2000" dirty="0">
                <a:solidFill>
                  <a:schemeClr val="tx1"/>
                </a:solidFill>
                <a:effectLst/>
                <a:ea typeface="Times New Roman" panose="02020603050405020304" pitchFamily="18" charset="0"/>
              </a:rPr>
              <a:t>similar questions to those in 4</a:t>
            </a:r>
            <a:r>
              <a:rPr lang="en-US" sz="2000" dirty="0">
                <a:solidFill>
                  <a:schemeClr val="tx1"/>
                </a:solidFill>
                <a:cs typeface="Calibri" panose="020F0502020204030204" pitchFamily="34" charset="0"/>
              </a:rPr>
              <a:t>.</a:t>
            </a:r>
          </a:p>
        </p:txBody>
      </p:sp>
      <p:cxnSp>
        <p:nvCxnSpPr>
          <p:cNvPr id="24" name="Curved Connector 23">
            <a:extLst>
              <a:ext uri="{FF2B5EF4-FFF2-40B4-BE49-F238E27FC236}">
                <a16:creationId xmlns:a16="http://schemas.microsoft.com/office/drawing/2014/main" id="{314E4FBD-A626-B22F-4131-D9ADE58C303F}"/>
              </a:ext>
            </a:extLst>
          </p:cNvPr>
          <p:cNvCxnSpPr>
            <a:stCxn id="16" idx="3"/>
            <a:endCxn id="17" idx="0"/>
          </p:cNvCxnSpPr>
          <p:nvPr/>
        </p:nvCxnSpPr>
        <p:spPr>
          <a:xfrm>
            <a:off x="2505075" y="1409153"/>
            <a:ext cx="1427300" cy="1132524"/>
          </a:xfrm>
          <a:prstGeom prst="curvedConnector2">
            <a:avLst/>
          </a:prstGeom>
          <a:ln w="57150">
            <a:solidFill>
              <a:srgbClr val="6D9FB1"/>
            </a:solidFill>
            <a:tailEnd type="triangle"/>
          </a:ln>
        </p:spPr>
        <p:style>
          <a:lnRef idx="3">
            <a:schemeClr val="accent6"/>
          </a:lnRef>
          <a:fillRef idx="0">
            <a:schemeClr val="accent6"/>
          </a:fillRef>
          <a:effectRef idx="2">
            <a:schemeClr val="accent6"/>
          </a:effectRef>
          <a:fontRef idx="minor">
            <a:schemeClr val="tx1"/>
          </a:fontRef>
        </p:style>
      </p:cxnSp>
      <p:cxnSp>
        <p:nvCxnSpPr>
          <p:cNvPr id="25" name="Curved Connector 24">
            <a:extLst>
              <a:ext uri="{FF2B5EF4-FFF2-40B4-BE49-F238E27FC236}">
                <a16:creationId xmlns:a16="http://schemas.microsoft.com/office/drawing/2014/main" id="{BA84D15F-FC74-118F-3126-09CD5A1CE500}"/>
              </a:ext>
            </a:extLst>
          </p:cNvPr>
          <p:cNvCxnSpPr>
            <a:cxnSpLocks/>
            <a:stCxn id="17" idx="1"/>
            <a:endCxn id="18" idx="0"/>
          </p:cNvCxnSpPr>
          <p:nvPr/>
        </p:nvCxnSpPr>
        <p:spPr>
          <a:xfrm rot="10800000" flipV="1">
            <a:off x="1774256" y="2850480"/>
            <a:ext cx="1240162" cy="1042927"/>
          </a:xfrm>
          <a:prstGeom prst="curvedConnector2">
            <a:avLst/>
          </a:prstGeom>
          <a:ln w="57150">
            <a:solidFill>
              <a:srgbClr val="6D9FB1"/>
            </a:solidFill>
            <a:tailEnd type="triangle"/>
          </a:ln>
        </p:spPr>
        <p:style>
          <a:lnRef idx="3">
            <a:schemeClr val="accent6"/>
          </a:lnRef>
          <a:fillRef idx="0">
            <a:schemeClr val="accent6"/>
          </a:fillRef>
          <a:effectRef idx="2">
            <a:schemeClr val="accent6"/>
          </a:effectRef>
          <a:fontRef idx="minor">
            <a:schemeClr val="tx1"/>
          </a:fontRef>
        </p:style>
      </p:cxnSp>
      <p:sp>
        <p:nvSpPr>
          <p:cNvPr id="46" name="TextBox 45">
            <a:extLst>
              <a:ext uri="{FF2B5EF4-FFF2-40B4-BE49-F238E27FC236}">
                <a16:creationId xmlns:a16="http://schemas.microsoft.com/office/drawing/2014/main" id="{F541874B-32C0-08BE-D783-A61178D17C4D}"/>
              </a:ext>
            </a:extLst>
          </p:cNvPr>
          <p:cNvSpPr txBox="1"/>
          <p:nvPr/>
        </p:nvSpPr>
        <p:spPr>
          <a:xfrm>
            <a:off x="4787234" y="518493"/>
            <a:ext cx="3596799" cy="400110"/>
          </a:xfrm>
          <a:prstGeom prst="rect">
            <a:avLst/>
          </a:prstGeom>
          <a:noFill/>
        </p:spPr>
        <p:txBody>
          <a:bodyPr wrap="square" rtlCol="0">
            <a:spAutoFit/>
          </a:bodyPr>
          <a:lstStyle/>
          <a:p>
            <a:r>
              <a:rPr lang="en-US" sz="2000" b="1">
                <a:solidFill>
                  <a:schemeClr val="bg1"/>
                </a:solidFill>
              </a:rPr>
              <a:t>LESSON 1: GETTING STARTED</a:t>
            </a:r>
            <a:endParaRPr lang="en-US" sz="2000" b="1" dirty="0">
              <a:solidFill>
                <a:schemeClr val="bg1"/>
              </a:solidFill>
            </a:endParaRPr>
          </a:p>
        </p:txBody>
      </p:sp>
      <p:sp>
        <p:nvSpPr>
          <p:cNvPr id="30" name="Rounded Rectangle 29">
            <a:extLst>
              <a:ext uri="{FF2B5EF4-FFF2-40B4-BE49-F238E27FC236}">
                <a16:creationId xmlns:a16="http://schemas.microsoft.com/office/drawing/2014/main" id="{60A5C61F-2D9D-12F6-0882-40430F864449}"/>
              </a:ext>
            </a:extLst>
          </p:cNvPr>
          <p:cNvSpPr/>
          <p:nvPr/>
        </p:nvSpPr>
        <p:spPr>
          <a:xfrm>
            <a:off x="3625936" y="247242"/>
            <a:ext cx="5893861" cy="625641"/>
          </a:xfrm>
          <a:prstGeom prst="roundRect">
            <a:avLst>
              <a:gd name="adj" fmla="val 42661"/>
            </a:avLst>
          </a:prstGeom>
          <a:solidFill>
            <a:srgbClr val="6D9F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8113D48D-EC35-3B04-776C-CE34459ADA32}"/>
              </a:ext>
            </a:extLst>
          </p:cNvPr>
          <p:cNvSpPr txBox="1"/>
          <p:nvPr/>
        </p:nvSpPr>
        <p:spPr>
          <a:xfrm>
            <a:off x="4151494" y="282785"/>
            <a:ext cx="4712984" cy="523220"/>
          </a:xfrm>
          <a:prstGeom prst="rect">
            <a:avLst/>
          </a:prstGeom>
          <a:noFill/>
        </p:spPr>
        <p:txBody>
          <a:bodyPr wrap="square" rtlCol="0">
            <a:spAutoFit/>
          </a:bodyPr>
          <a:lstStyle/>
          <a:p>
            <a:r>
              <a:rPr lang="en-US" sz="2800" b="1" dirty="0">
                <a:solidFill>
                  <a:schemeClr val="bg1"/>
                </a:solidFill>
              </a:rPr>
              <a:t>LESSON 4: COMMUNICATION</a:t>
            </a:r>
          </a:p>
        </p:txBody>
      </p:sp>
      <p:grpSp>
        <p:nvGrpSpPr>
          <p:cNvPr id="37" name="Group 36">
            <a:extLst>
              <a:ext uri="{FF2B5EF4-FFF2-40B4-BE49-F238E27FC236}">
                <a16:creationId xmlns:a16="http://schemas.microsoft.com/office/drawing/2014/main" id="{9A7D6152-34BD-6C8D-6117-D3A7F840FE50}"/>
              </a:ext>
            </a:extLst>
          </p:cNvPr>
          <p:cNvGrpSpPr/>
          <p:nvPr/>
        </p:nvGrpSpPr>
        <p:grpSpPr>
          <a:xfrm>
            <a:off x="3081468" y="95603"/>
            <a:ext cx="990895" cy="941618"/>
            <a:chOff x="2766630" y="1746890"/>
            <a:chExt cx="990895" cy="941618"/>
          </a:xfrm>
        </p:grpSpPr>
        <p:pic>
          <p:nvPicPr>
            <p:cNvPr id="38" name="Picture 37">
              <a:extLst>
                <a:ext uri="{FF2B5EF4-FFF2-40B4-BE49-F238E27FC236}">
                  <a16:creationId xmlns:a16="http://schemas.microsoft.com/office/drawing/2014/main" id="{6E71A377-6609-A9E2-766A-A08E04475BD6}"/>
                </a:ext>
              </a:extLst>
            </p:cNvPr>
            <p:cNvPicPr>
              <a:picLocks noChangeAspect="1"/>
            </p:cNvPicPr>
            <p:nvPr/>
          </p:nvPicPr>
          <p:blipFill>
            <a:blip r:embed="rId2">
              <a:duotone>
                <a:schemeClr val="accent2">
                  <a:shade val="45000"/>
                  <a:satMod val="135000"/>
                </a:schemeClr>
                <a:prstClr val="white"/>
              </a:duotone>
              <a:extLst>
                <a:ext uri="{BEBA8EAE-BF5A-486C-A8C5-ECC9F3942E4B}">
                  <a14:imgProps xmlns:a14="http://schemas.microsoft.com/office/drawing/2010/main">
                    <a14:imgLayer r:embed="rId3">
                      <a14:imgEffect>
                        <a14:saturation sat="0"/>
                      </a14:imgEffect>
                    </a14:imgLayer>
                  </a14:imgProps>
                </a:ext>
                <a:ext uri="{28A0092B-C50C-407E-A947-70E740481C1C}">
                  <a14:useLocalDpi xmlns:a14="http://schemas.microsoft.com/office/drawing/2010/main" val="0"/>
                </a:ext>
              </a:extLst>
            </a:blip>
            <a:stretch>
              <a:fillRect/>
            </a:stretch>
          </p:blipFill>
          <p:spPr>
            <a:xfrm>
              <a:off x="2766630" y="1746890"/>
              <a:ext cx="990895" cy="941618"/>
            </a:xfrm>
            <a:prstGeom prst="rect">
              <a:avLst/>
            </a:prstGeom>
          </p:spPr>
        </p:pic>
        <p:pic>
          <p:nvPicPr>
            <p:cNvPr id="39" name="Picture 38">
              <a:extLst>
                <a:ext uri="{FF2B5EF4-FFF2-40B4-BE49-F238E27FC236}">
                  <a16:creationId xmlns:a16="http://schemas.microsoft.com/office/drawing/2014/main" id="{D7F9B371-6262-AE2B-CD0E-C3B8E4DC4F19}"/>
                </a:ext>
              </a:extLst>
            </p:cNvPr>
            <p:cNvPicPr>
              <a:picLocks noChangeAspect="1"/>
            </p:cNvPicPr>
            <p:nvPr/>
          </p:nvPicPr>
          <p:blipFill rotWithShape="1">
            <a:blip r:embed="rId4"/>
            <a:srcRect t="5582"/>
            <a:stretch/>
          </p:blipFill>
          <p:spPr>
            <a:xfrm>
              <a:off x="2906617" y="1968106"/>
              <a:ext cx="710920" cy="499184"/>
            </a:xfrm>
            <a:prstGeom prst="rect">
              <a:avLst/>
            </a:prstGeom>
          </p:spPr>
        </p:pic>
      </p:grpSp>
    </p:spTree>
    <p:extLst>
      <p:ext uri="{BB962C8B-B14F-4D97-AF65-F5344CB8AC3E}">
        <p14:creationId xmlns:p14="http://schemas.microsoft.com/office/powerpoint/2010/main" val="246231948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CB34205-8885-8DE9-DE65-12AF02D80154}"/>
            </a:ext>
          </a:extLst>
        </p:cNvPr>
        <p:cNvGrpSpPr/>
        <p:nvPr/>
      </p:nvGrpSpPr>
      <p:grpSpPr>
        <a:xfrm>
          <a:off x="0" y="0"/>
          <a:ext cx="0" cy="0"/>
          <a:chOff x="0" y="0"/>
          <a:chExt cx="0" cy="0"/>
        </a:xfrm>
      </p:grpSpPr>
      <p:grpSp>
        <p:nvGrpSpPr>
          <p:cNvPr id="2" name="Group 1">
            <a:extLst>
              <a:ext uri="{FF2B5EF4-FFF2-40B4-BE49-F238E27FC236}">
                <a16:creationId xmlns:a16="http://schemas.microsoft.com/office/drawing/2014/main" id="{531B543D-5C18-20D4-4F1A-88938B050E2D}"/>
              </a:ext>
            </a:extLst>
          </p:cNvPr>
          <p:cNvGrpSpPr/>
          <p:nvPr/>
        </p:nvGrpSpPr>
        <p:grpSpPr>
          <a:xfrm>
            <a:off x="-1172" y="-7620"/>
            <a:ext cx="12192000" cy="797669"/>
            <a:chOff x="7620" y="-7620"/>
            <a:chExt cx="12192000" cy="1083309"/>
          </a:xfrm>
        </p:grpSpPr>
        <p:sp>
          <p:nvSpPr>
            <p:cNvPr id="4" name="Round Single Corner Rectangle 3">
              <a:extLst>
                <a:ext uri="{FF2B5EF4-FFF2-40B4-BE49-F238E27FC236}">
                  <a16:creationId xmlns:a16="http://schemas.microsoft.com/office/drawing/2014/main" id="{38C86298-84B3-DE89-48E5-578751CACD8E}"/>
                </a:ext>
              </a:extLst>
            </p:cNvPr>
            <p:cNvSpPr/>
            <p:nvPr/>
          </p:nvSpPr>
          <p:spPr>
            <a:xfrm flipV="1">
              <a:off x="7620" y="-5876"/>
              <a:ext cx="12192000" cy="1081565"/>
            </a:xfrm>
            <a:prstGeom prst="round1Rect">
              <a:avLst/>
            </a:prstGeom>
            <a:solidFill>
              <a:srgbClr val="FEE3A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Round Single Corner Rectangle 5">
              <a:extLst>
                <a:ext uri="{FF2B5EF4-FFF2-40B4-BE49-F238E27FC236}">
                  <a16:creationId xmlns:a16="http://schemas.microsoft.com/office/drawing/2014/main" id="{DC7F40AE-1783-7719-3A64-9CF0EC9DF75A}"/>
                </a:ext>
              </a:extLst>
            </p:cNvPr>
            <p:cNvSpPr/>
            <p:nvPr/>
          </p:nvSpPr>
          <p:spPr>
            <a:xfrm flipV="1">
              <a:off x="7620" y="-7620"/>
              <a:ext cx="12109450" cy="996951"/>
            </a:xfrm>
            <a:prstGeom prst="round1Rect">
              <a:avLst/>
            </a:prstGeom>
            <a:solidFill>
              <a:srgbClr val="FBC8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Round Single Corner Rectangle 6">
              <a:extLst>
                <a:ext uri="{FF2B5EF4-FFF2-40B4-BE49-F238E27FC236}">
                  <a16:creationId xmlns:a16="http://schemas.microsoft.com/office/drawing/2014/main" id="{56DF3EC8-45BF-15C0-A9A6-CA7FB7C85D22}"/>
                </a:ext>
              </a:extLst>
            </p:cNvPr>
            <p:cNvSpPr/>
            <p:nvPr/>
          </p:nvSpPr>
          <p:spPr>
            <a:xfrm flipV="1">
              <a:off x="7620" y="-7620"/>
              <a:ext cx="12014200" cy="914401"/>
            </a:xfrm>
            <a:prstGeom prst="round1Rect">
              <a:avLst/>
            </a:prstGeom>
            <a:solidFill>
              <a:srgbClr val="F8B41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12" name="TextBox 11">
            <a:extLst>
              <a:ext uri="{FF2B5EF4-FFF2-40B4-BE49-F238E27FC236}">
                <a16:creationId xmlns:a16="http://schemas.microsoft.com/office/drawing/2014/main" id="{1DD35147-9ACD-48BF-D2E0-000421F69586}"/>
              </a:ext>
            </a:extLst>
          </p:cNvPr>
          <p:cNvSpPr txBox="1"/>
          <p:nvPr/>
        </p:nvSpPr>
        <p:spPr>
          <a:xfrm>
            <a:off x="1171744" y="866980"/>
            <a:ext cx="10338245" cy="954107"/>
          </a:xfrm>
          <a:prstGeom prst="rect">
            <a:avLst/>
          </a:prstGeom>
          <a:noFill/>
          <a:effectLst/>
        </p:spPr>
        <p:txBody>
          <a:bodyPr wrap="square" rtlCol="0">
            <a:spAutoFit/>
          </a:bodyPr>
          <a:lstStyle/>
          <a:p>
            <a:r>
              <a:rPr lang="en-US" sz="2800" b="1" dirty="0">
                <a:solidFill>
                  <a:schemeClr val="tx1"/>
                </a:solidFill>
                <a:ea typeface="Calibri" panose="020F0502020204030204" pitchFamily="34" charset="0"/>
                <a:cs typeface="Calibri" panose="020F0502020204030204" pitchFamily="34" charset="0"/>
              </a:rPr>
              <a:t>Read the posts by three friends about their camping activities and match their names with the experiences. </a:t>
            </a:r>
            <a:endParaRPr lang="en-US" sz="2800" b="1" dirty="0">
              <a:solidFill>
                <a:schemeClr val="tx1"/>
              </a:solidFill>
              <a:effectLst/>
              <a:ea typeface="Calibri" panose="020F0502020204030204" pitchFamily="34" charset="0"/>
              <a:cs typeface="Calibri" panose="020F0502020204030204" pitchFamily="34" charset="0"/>
            </a:endParaRPr>
          </a:p>
        </p:txBody>
      </p:sp>
      <p:sp>
        <p:nvSpPr>
          <p:cNvPr id="11" name="TextBox 10">
            <a:extLst>
              <a:ext uri="{FF2B5EF4-FFF2-40B4-BE49-F238E27FC236}">
                <a16:creationId xmlns:a16="http://schemas.microsoft.com/office/drawing/2014/main" id="{9F3D4523-60AC-9EE2-A1F5-974D46D33DAA}"/>
              </a:ext>
            </a:extLst>
          </p:cNvPr>
          <p:cNvSpPr txBox="1"/>
          <p:nvPr/>
        </p:nvSpPr>
        <p:spPr>
          <a:xfrm>
            <a:off x="487067" y="194966"/>
            <a:ext cx="11330685" cy="1200329"/>
          </a:xfrm>
          <a:prstGeom prst="rect">
            <a:avLst/>
          </a:prstGeom>
          <a:noFill/>
          <a:effectLst/>
        </p:spPr>
        <p:txBody>
          <a:bodyPr wrap="square" rtlCol="0">
            <a:spAutoFit/>
          </a:bodyPr>
          <a:lstStyle/>
          <a:p>
            <a:r>
              <a:rPr lang="en-US" sz="3600" b="1" dirty="0">
                <a:effectLst>
                  <a:glow rad="88900">
                    <a:schemeClr val="bg1"/>
                  </a:glow>
                </a:effectLst>
                <a:latin typeface="Arial" panose="020B0604020202020204" pitchFamily="34" charset="0"/>
                <a:cs typeface="Arial" panose="020B0604020202020204" pitchFamily="34" charset="0"/>
              </a:rPr>
              <a:t>EXPERIENCES OF YOUR CLASS CAMPING DAY </a:t>
            </a:r>
          </a:p>
          <a:p>
            <a:endParaRPr lang="en-US" sz="3600" b="1" dirty="0">
              <a:effectLst>
                <a:glow rad="88900">
                  <a:schemeClr val="bg1"/>
                </a:glow>
              </a:effectLst>
              <a:latin typeface="Arial" panose="020B0604020202020204" pitchFamily="34" charset="0"/>
              <a:cs typeface="Arial" panose="020B0604020202020204" pitchFamily="34" charset="0"/>
            </a:endParaRPr>
          </a:p>
        </p:txBody>
      </p:sp>
      <p:sp>
        <p:nvSpPr>
          <p:cNvPr id="8" name="Rounded Rectangle 7">
            <a:extLst>
              <a:ext uri="{FF2B5EF4-FFF2-40B4-BE49-F238E27FC236}">
                <a16:creationId xmlns:a16="http://schemas.microsoft.com/office/drawing/2014/main" id="{BB0DC81B-9ABB-7224-31C7-5BC15D344A40}"/>
              </a:ext>
            </a:extLst>
          </p:cNvPr>
          <p:cNvSpPr/>
          <p:nvPr/>
        </p:nvSpPr>
        <p:spPr>
          <a:xfrm>
            <a:off x="611727" y="906720"/>
            <a:ext cx="502606" cy="502606"/>
          </a:xfrm>
          <a:prstGeom prst="roundRect">
            <a:avLst/>
          </a:prstGeom>
          <a:solidFill>
            <a:srgbClr val="6D9F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048DA4"/>
              </a:solidFill>
            </a:endParaRPr>
          </a:p>
        </p:txBody>
      </p:sp>
      <p:sp>
        <p:nvSpPr>
          <p:cNvPr id="9" name="TextBox 8">
            <a:extLst>
              <a:ext uri="{FF2B5EF4-FFF2-40B4-BE49-F238E27FC236}">
                <a16:creationId xmlns:a16="http://schemas.microsoft.com/office/drawing/2014/main" id="{1EB92029-AC66-51C8-19BB-0C2F8463CA58}"/>
              </a:ext>
            </a:extLst>
          </p:cNvPr>
          <p:cNvSpPr txBox="1"/>
          <p:nvPr/>
        </p:nvSpPr>
        <p:spPr>
          <a:xfrm>
            <a:off x="664513" y="775933"/>
            <a:ext cx="397035" cy="707886"/>
          </a:xfrm>
          <a:prstGeom prst="rect">
            <a:avLst/>
          </a:prstGeom>
          <a:noFill/>
        </p:spPr>
        <p:txBody>
          <a:bodyPr wrap="square" rtlCol="0">
            <a:spAutoFit/>
          </a:bodyPr>
          <a:lstStyle/>
          <a:p>
            <a:pPr algn="ctr"/>
            <a:r>
              <a:rPr lang="en-US" sz="4000" b="1" dirty="0">
                <a:solidFill>
                  <a:schemeClr val="bg1"/>
                </a:solidFill>
                <a:latin typeface="Myriad Pro" pitchFamily="34" charset="0"/>
              </a:rPr>
              <a:t>3</a:t>
            </a:r>
          </a:p>
        </p:txBody>
      </p:sp>
      <p:sp>
        <p:nvSpPr>
          <p:cNvPr id="3" name="Rectangle: Rounded Corners 2">
            <a:extLst>
              <a:ext uri="{FF2B5EF4-FFF2-40B4-BE49-F238E27FC236}">
                <a16:creationId xmlns:a16="http://schemas.microsoft.com/office/drawing/2014/main" id="{B7F1F21D-8B26-85B8-41BC-CEF16C7D93EB}"/>
              </a:ext>
            </a:extLst>
          </p:cNvPr>
          <p:cNvSpPr/>
          <p:nvPr/>
        </p:nvSpPr>
        <p:spPr>
          <a:xfrm>
            <a:off x="328905" y="3224979"/>
            <a:ext cx="11591348" cy="3254479"/>
          </a:xfrm>
          <a:prstGeom prst="roundRect">
            <a:avLst/>
          </a:prstGeom>
          <a:solidFill>
            <a:schemeClr val="accent6">
              <a:lumMod val="40000"/>
              <a:lumOff val="6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R="1780" algn="ctr"/>
            <a:r>
              <a:rPr lang="en-GB" sz="3500" b="1" i="1" u="none" strike="noStrike" baseline="0" dirty="0">
                <a:solidFill>
                  <a:schemeClr val="tx1"/>
                </a:solidFill>
              </a:rPr>
              <a:t>Mai</a:t>
            </a:r>
          </a:p>
          <a:p>
            <a:pPr marR="1780"/>
            <a:r>
              <a:rPr lang="en-GB" sz="3500" b="0" i="0" u="none" strike="noStrike" baseline="0" dirty="0">
                <a:solidFill>
                  <a:schemeClr val="tx1"/>
                </a:solidFill>
              </a:rPr>
              <a:t>It was actually a terrible day for me. I slipped and hurt my ankle, so I had to stay inside my tent. I couldn’t join any team building games at all. I have never experienced such helplessness.</a:t>
            </a:r>
          </a:p>
        </p:txBody>
      </p:sp>
      <p:pic>
        <p:nvPicPr>
          <p:cNvPr id="14" name="Picture 13">
            <a:extLst>
              <a:ext uri="{FF2B5EF4-FFF2-40B4-BE49-F238E27FC236}">
                <a16:creationId xmlns:a16="http://schemas.microsoft.com/office/drawing/2014/main" id="{AAAE54A6-63B0-9220-9B70-B07265CCAE41}"/>
              </a:ext>
            </a:extLst>
          </p:cNvPr>
          <p:cNvPicPr>
            <a:picLocks noChangeAspect="1"/>
          </p:cNvPicPr>
          <p:nvPr/>
        </p:nvPicPr>
        <p:blipFill>
          <a:blip r:embed="rId3"/>
          <a:stretch>
            <a:fillRect/>
          </a:stretch>
        </p:blipFill>
        <p:spPr>
          <a:xfrm>
            <a:off x="5439631" y="2116263"/>
            <a:ext cx="1528058" cy="1440000"/>
          </a:xfrm>
          <a:prstGeom prst="rect">
            <a:avLst/>
          </a:prstGeom>
        </p:spPr>
      </p:pic>
    </p:spTree>
    <p:extLst>
      <p:ext uri="{BB962C8B-B14F-4D97-AF65-F5344CB8AC3E}">
        <p14:creationId xmlns:p14="http://schemas.microsoft.com/office/powerpoint/2010/main" val="3278960058"/>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3752</TotalTime>
  <Words>1425</Words>
  <Application>Microsoft Office PowerPoint</Application>
  <PresentationFormat>Widescreen</PresentationFormat>
  <Paragraphs>185</Paragraphs>
  <Slides>19</Slides>
  <Notes>13</Notes>
  <HiddenSlides>0</HiddenSlides>
  <MMClips>1</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19</vt:i4>
      </vt:variant>
    </vt:vector>
  </HeadingPairs>
  <TitlesOfParts>
    <vt:vector size="28" baseType="lpstr">
      <vt:lpstr>Adobe Gothic Std B</vt:lpstr>
      <vt:lpstr>Arial</vt:lpstr>
      <vt:lpstr>Calibri</vt:lpstr>
      <vt:lpstr>Calibri (Body)</vt:lpstr>
      <vt:lpstr>Calibri Light</vt:lpstr>
      <vt:lpstr>Myriad Pro</vt:lpstr>
      <vt:lpstr>Times New Roman</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TrangDTT</dc:creator>
  <cp:lastModifiedBy>Nhung Nguyễn</cp:lastModifiedBy>
  <cp:revision>233</cp:revision>
  <dcterms:created xsi:type="dcterms:W3CDTF">2020-12-09T02:04:09Z</dcterms:created>
  <dcterms:modified xsi:type="dcterms:W3CDTF">2024-03-05T17:01:57Z</dcterms:modified>
</cp:coreProperties>
</file>