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320" r:id="rId2"/>
    <p:sldId id="332" r:id="rId3"/>
    <p:sldId id="282" r:id="rId4"/>
    <p:sldId id="256" r:id="rId5"/>
    <p:sldId id="333" r:id="rId6"/>
    <p:sldId id="279" r:id="rId7"/>
    <p:sldId id="261" r:id="rId8"/>
    <p:sldId id="306" r:id="rId9"/>
    <p:sldId id="263" r:id="rId10"/>
    <p:sldId id="324" r:id="rId11"/>
    <p:sldId id="344" r:id="rId12"/>
    <p:sldId id="345" r:id="rId13"/>
    <p:sldId id="346" r:id="rId14"/>
    <p:sldId id="347" r:id="rId15"/>
    <p:sldId id="349" r:id="rId16"/>
    <p:sldId id="348" r:id="rId17"/>
    <p:sldId id="337" r:id="rId18"/>
    <p:sldId id="338" r:id="rId19"/>
    <p:sldId id="339" r:id="rId20"/>
    <p:sldId id="351" r:id="rId21"/>
    <p:sldId id="352" r:id="rId22"/>
    <p:sldId id="353" r:id="rId23"/>
    <p:sldId id="273" r:id="rId24"/>
    <p:sldId id="310" r:id="rId25"/>
  </p:sldIdLst>
  <p:sldSz cx="15544800" cy="8229600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-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60093"/>
    <a:srgbClr val="800000"/>
    <a:srgbClr val="006600"/>
    <a:srgbClr val="FF66FF"/>
    <a:srgbClr val="0033CC"/>
    <a:srgbClr val="CC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4728" autoAdjust="0"/>
  </p:normalViewPr>
  <p:slideViewPr>
    <p:cSldViewPr showGuides="1">
      <p:cViewPr varScale="1">
        <p:scale>
          <a:sx n="54" d="100"/>
          <a:sy n="54" d="100"/>
        </p:scale>
        <p:origin x="84" y="276"/>
      </p:cViewPr>
      <p:guideLst>
        <p:guide orient="horz"/>
        <p:guide pos="-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image" Target="../media/image1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image" Target="../media/image1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E4117-39A2-44D2-A8EA-B0C46D4E5A2A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F48704C-9808-46F7-996F-6DD64CCD3FBC}">
      <dgm:prSet phldrT="[Text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 sz="24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59C51-84E7-4209-A47D-6A99862640FA}" type="parTrans" cxnId="{E9CFCBE0-C3E9-46F3-A466-DFF93A850C23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084F7-8374-4CDA-B235-CBC093ACEB73}" type="sibTrans" cxnId="{E9CFCBE0-C3E9-46F3-A466-DFF93A850C23}">
      <dgm:prSet/>
      <dgm:spPr/>
      <dgm:t>
        <a:bodyPr/>
        <a:lstStyle/>
        <a:p>
          <a:endParaRPr lang="en-US"/>
        </a:p>
      </dgm:t>
    </dgm:pt>
    <dgm:pt modelId="{ED13FC3E-5C9A-4B57-91D6-5BD7D65AFF94}">
      <dgm:prSet phldrT="[Text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E77B3-1B7E-4C16-9731-BD11456ACF81}" type="parTrans" cxnId="{CA6E5BA6-CFDB-4E12-BC71-EF4F7DEFFDED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71884-E4C4-4095-94B9-6C984218F02D}" type="sibTrans" cxnId="{CA6E5BA6-CFDB-4E12-BC71-EF4F7DEFFDED}">
      <dgm:prSet/>
      <dgm:spPr/>
      <dgm:t>
        <a:bodyPr/>
        <a:lstStyle/>
        <a:p>
          <a:endParaRPr lang="en-US"/>
        </a:p>
      </dgm:t>
    </dgm:pt>
    <dgm:pt modelId="{BCF30E99-7533-4D6A-AA56-04B1656AA33D}">
      <dgm:prSet phldrT="[Text]" custT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FEF30-A3C0-42F5-BC61-0567B9DA832B}" type="parTrans" cxnId="{B2C32F8F-33D0-4D82-BC95-4AF2B951615E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2538D-1831-40F3-A48F-E538F024F594}" type="sibTrans" cxnId="{B2C32F8F-33D0-4D82-BC95-4AF2B951615E}">
      <dgm:prSet/>
      <dgm:spPr/>
      <dgm:t>
        <a:bodyPr/>
        <a:lstStyle/>
        <a:p>
          <a:endParaRPr lang="en-US"/>
        </a:p>
      </dgm:t>
    </dgm:pt>
    <dgm:pt modelId="{AC43ABB7-F619-4AF2-BC3E-0C64B2C32DE6}">
      <dgm:prSet phldrT="[Text]" custT="1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14463E-19F2-4C0E-AA4A-E166AFF39A36}" type="parTrans" cxnId="{856D842C-1E7C-4A77-B059-4B0EC664EC2D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798F2-326D-4498-9924-58B20DFB3971}" type="sibTrans" cxnId="{856D842C-1E7C-4A77-B059-4B0EC664EC2D}">
      <dgm:prSet/>
      <dgm:spPr/>
      <dgm:t>
        <a:bodyPr/>
        <a:lstStyle/>
        <a:p>
          <a:endParaRPr lang="en-US"/>
        </a:p>
      </dgm:t>
    </dgm:pt>
    <dgm:pt modelId="{A408DC9D-B8F0-4BEF-BDC6-BB1013EBC536}">
      <dgm:prSet phldrT="[Text]" custT="1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AE711-78D0-44BA-9702-E0704CBDF3B5}" type="parTrans" cxnId="{7FA8B554-264C-4A2B-8B32-0A7BB17E4601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3E511-8C21-4E6A-909E-C1BEAE39EAFE}" type="sibTrans" cxnId="{7FA8B554-264C-4A2B-8B32-0A7BB17E4601}">
      <dgm:prSet/>
      <dgm:spPr/>
      <dgm:t>
        <a:bodyPr/>
        <a:lstStyle/>
        <a:p>
          <a:endParaRPr lang="en-US"/>
        </a:p>
      </dgm:t>
    </dgm:pt>
    <dgm:pt modelId="{1C44C078-2EF2-455B-BC38-D09819987334}">
      <dgm:prSet phldrT="[Text]" custT="1"/>
      <dgm:spPr>
        <a:blipFill rotWithShape="0">
          <a:blip xmlns:r="http://schemas.openxmlformats.org/officeDocument/2006/relationships" r:embed="rId6"/>
          <a:srcRect/>
          <a:stretch>
            <a:fillRect l="-2000" r="-2000"/>
          </a:stretch>
        </a:blipFill>
      </dgm:spPr>
      <dgm:t>
        <a:bodyPr/>
        <a:lstStyle/>
        <a:p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DD9C-B686-437D-8827-7B7E956BE03C}" type="sibTrans" cxnId="{4D6103DE-2CC2-430C-9B26-7CFAB1381BD6}">
      <dgm:prSet/>
      <dgm:spPr/>
      <dgm:t>
        <a:bodyPr/>
        <a:lstStyle/>
        <a:p>
          <a:endParaRPr lang="en-US"/>
        </a:p>
      </dgm:t>
    </dgm:pt>
    <dgm:pt modelId="{84BF4EEB-98BD-48EB-BBAF-A52E3B84D871}" type="parTrans" cxnId="{4D6103DE-2CC2-430C-9B26-7CFAB1381BD6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30E1F-DF61-4C46-B1E6-54983A9AF92F}">
      <dgm:prSet phldrT="[Text]" custT="1"/>
      <dgm:spPr>
        <a:blipFill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 LIỆU LÀM NHÀ</a:t>
          </a:r>
        </a:p>
      </dgm:t>
    </dgm:pt>
    <dgm:pt modelId="{036C3580-20F3-4109-8AFD-B2A13DC89A7F}" type="sibTrans" cxnId="{BC96FA3D-1123-443D-8BF0-97AE85EF7713}">
      <dgm:prSet/>
      <dgm:spPr/>
      <dgm:t>
        <a:bodyPr/>
        <a:lstStyle/>
        <a:p>
          <a:endParaRPr lang="en-US"/>
        </a:p>
      </dgm:t>
    </dgm:pt>
    <dgm:pt modelId="{76C09AB1-F758-493E-9A88-691E36DBF594}" type="parTrans" cxnId="{BC96FA3D-1123-443D-8BF0-97AE85EF7713}">
      <dgm:prSet/>
      <dgm:spPr/>
      <dgm:t>
        <a:bodyPr/>
        <a:lstStyle/>
        <a:p>
          <a:endParaRPr lang="en-US"/>
        </a:p>
      </dgm:t>
    </dgm:pt>
    <dgm:pt modelId="{6CE860C0-F136-479E-A959-A0BCA70468E5}" type="pres">
      <dgm:prSet presAssocID="{949E4117-39A2-44D2-A8EA-B0C46D4E5A2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9953B2-17BE-423D-B140-81A65C1A670C}" type="pres">
      <dgm:prSet presAssocID="{3C830E1F-DF61-4C46-B1E6-54983A9AF92F}" presName="centerShape" presStyleLbl="node0" presStyleIdx="0" presStyleCnt="1" custLinFactNeighborX="690" custLinFactNeighborY="1772"/>
      <dgm:spPr/>
      <dgm:t>
        <a:bodyPr/>
        <a:lstStyle/>
        <a:p>
          <a:endParaRPr lang="en-US"/>
        </a:p>
      </dgm:t>
    </dgm:pt>
    <dgm:pt modelId="{FDEE0DF2-437B-4A7A-B764-0087072A2050}" type="pres">
      <dgm:prSet presAssocID="{84BF4EEB-98BD-48EB-BBAF-A52E3B84D871}" presName="parTrans" presStyleLbl="sibTrans2D1" presStyleIdx="0" presStyleCnt="6" custScaleX="153131" custLinFactNeighborX="1280" custLinFactNeighborY="-11402"/>
      <dgm:spPr/>
      <dgm:t>
        <a:bodyPr/>
        <a:lstStyle/>
        <a:p>
          <a:endParaRPr lang="en-US"/>
        </a:p>
      </dgm:t>
    </dgm:pt>
    <dgm:pt modelId="{1957B8B3-8002-49FD-90B7-79DA4710430C}" type="pres">
      <dgm:prSet presAssocID="{84BF4EEB-98BD-48EB-BBAF-A52E3B84D871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1F79A98-5507-4474-81BF-1FBAE302F140}" type="pres">
      <dgm:prSet presAssocID="{1C44C078-2EF2-455B-BC38-D09819987334}" presName="node" presStyleLbl="node1" presStyleIdx="0" presStyleCnt="6" custRadScaleRad="97437" custRadScaleInc="-35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2CFA76-414F-4039-82D1-8F1A34D45788}" type="pres">
      <dgm:prSet presAssocID="{14959C51-84E7-4209-A47D-6A99862640FA}" presName="parTrans" presStyleLbl="sibTrans2D1" presStyleIdx="1" presStyleCnt="6"/>
      <dgm:spPr/>
      <dgm:t>
        <a:bodyPr/>
        <a:lstStyle/>
        <a:p>
          <a:endParaRPr lang="en-US"/>
        </a:p>
      </dgm:t>
    </dgm:pt>
    <dgm:pt modelId="{89A08CDA-3A7D-4859-8494-1ECA30DA9E67}" type="pres">
      <dgm:prSet presAssocID="{14959C51-84E7-4209-A47D-6A99862640FA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E06A1DA3-B8A2-4010-8617-929431F57290}" type="pres">
      <dgm:prSet presAssocID="{8F48704C-9808-46F7-996F-6DD64CCD3FBC}" presName="node" presStyleLbl="node1" presStyleIdx="1" presStyleCnt="6" custScaleY="105245" custRadScaleRad="133586" custRadScaleInc="6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5DA4E-9834-49E3-A49B-6D546C179D8A}" type="pres">
      <dgm:prSet presAssocID="{2AAE77B3-1B7E-4C16-9731-BD11456ACF81}" presName="parTrans" presStyleLbl="sibTrans2D1" presStyleIdx="2" presStyleCnt="6"/>
      <dgm:spPr/>
      <dgm:t>
        <a:bodyPr/>
        <a:lstStyle/>
        <a:p>
          <a:endParaRPr lang="en-US"/>
        </a:p>
      </dgm:t>
    </dgm:pt>
    <dgm:pt modelId="{46B339C6-33FB-4392-8779-8F20F902C684}" type="pres">
      <dgm:prSet presAssocID="{2AAE77B3-1B7E-4C16-9731-BD11456ACF81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B7C360E8-5DF8-4D23-8DCC-2301F2217875}" type="pres">
      <dgm:prSet presAssocID="{ED13FC3E-5C9A-4B57-91D6-5BD7D65AFF94}" presName="node" presStyleLbl="node1" presStyleIdx="2" presStyleCnt="6" custRadScaleRad="130904" custRadScaleInc="-23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61977-1C41-4EE0-968F-89C5C142B605}" type="pres">
      <dgm:prSet presAssocID="{7B2FEF30-A3C0-42F5-BC61-0567B9DA832B}" presName="parTrans" presStyleLbl="sibTrans2D1" presStyleIdx="3" presStyleCnt="6" custScaleX="181995"/>
      <dgm:spPr/>
      <dgm:t>
        <a:bodyPr/>
        <a:lstStyle/>
        <a:p>
          <a:endParaRPr lang="en-US"/>
        </a:p>
      </dgm:t>
    </dgm:pt>
    <dgm:pt modelId="{26FD87FD-E487-4C89-9EE4-DC13F75D51E2}" type="pres">
      <dgm:prSet presAssocID="{7B2FEF30-A3C0-42F5-BC61-0567B9DA832B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0CC9B05-769E-447B-B016-440C72B47DDB}" type="pres">
      <dgm:prSet presAssocID="{BCF30E99-7533-4D6A-AA56-04B1656AA33D}" presName="node" presStyleLbl="node1" presStyleIdx="3" presStyleCnt="6" custRadScaleRad="110966" custRadScaleInc="-4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08E7E-C4AB-4A1E-9C48-098A6ACB66FB}" type="pres">
      <dgm:prSet presAssocID="{9A4AE711-78D0-44BA-9702-E0704CBDF3B5}" presName="parTrans" presStyleLbl="sibTrans2D1" presStyleIdx="4" presStyleCnt="6" custScaleX="134800"/>
      <dgm:spPr/>
      <dgm:t>
        <a:bodyPr/>
        <a:lstStyle/>
        <a:p>
          <a:endParaRPr lang="en-US"/>
        </a:p>
      </dgm:t>
    </dgm:pt>
    <dgm:pt modelId="{386DEB69-310E-4F17-B0FB-42B01088D943}" type="pres">
      <dgm:prSet presAssocID="{9A4AE711-78D0-44BA-9702-E0704CBDF3B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A9715A70-877B-475F-A038-F386DBD996D8}" type="pres">
      <dgm:prSet presAssocID="{A408DC9D-B8F0-4BEF-BDC6-BB1013EBC536}" presName="node" presStyleLbl="node1" presStyleIdx="4" presStyleCnt="6" custRadScaleRad="115124" custRadScaleInc="16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1D7E6-3018-49D3-AF63-031F2B06A153}" type="pres">
      <dgm:prSet presAssocID="{CD14463E-19F2-4C0E-AA4A-E166AFF39A36}" presName="parTrans" presStyleLbl="sibTrans2D1" presStyleIdx="5" presStyleCnt="6" custScaleX="79643"/>
      <dgm:spPr/>
      <dgm:t>
        <a:bodyPr/>
        <a:lstStyle/>
        <a:p>
          <a:endParaRPr lang="en-US"/>
        </a:p>
      </dgm:t>
    </dgm:pt>
    <dgm:pt modelId="{5F40C6B4-6514-413D-96E8-EF4D5468CA8E}" type="pres">
      <dgm:prSet presAssocID="{CD14463E-19F2-4C0E-AA4A-E166AFF39A36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9C6889A9-C960-4940-8DCF-E572922681F8}" type="pres">
      <dgm:prSet presAssocID="{AC43ABB7-F619-4AF2-BC3E-0C64B2C32DE6}" presName="node" presStyleLbl="node1" presStyleIdx="5" presStyleCnt="6" custRadScaleRad="137286" custRadScaleInc="-29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486C12-A0D0-48C1-9987-AC39FEEE4375}" type="presOf" srcId="{ED13FC3E-5C9A-4B57-91D6-5BD7D65AFF94}" destId="{B7C360E8-5DF8-4D23-8DCC-2301F2217875}" srcOrd="0" destOrd="0" presId="urn:microsoft.com/office/officeart/2005/8/layout/radial5"/>
    <dgm:cxn modelId="{CA6E5BA6-CFDB-4E12-BC71-EF4F7DEFFDED}" srcId="{3C830E1F-DF61-4C46-B1E6-54983A9AF92F}" destId="{ED13FC3E-5C9A-4B57-91D6-5BD7D65AFF94}" srcOrd="2" destOrd="0" parTransId="{2AAE77B3-1B7E-4C16-9731-BD11456ACF81}" sibTransId="{61D71884-E4C4-4095-94B9-6C984218F02D}"/>
    <dgm:cxn modelId="{B2C32F8F-33D0-4D82-BC95-4AF2B951615E}" srcId="{3C830E1F-DF61-4C46-B1E6-54983A9AF92F}" destId="{BCF30E99-7533-4D6A-AA56-04B1656AA33D}" srcOrd="3" destOrd="0" parTransId="{7B2FEF30-A3C0-42F5-BC61-0567B9DA832B}" sibTransId="{2562538D-1831-40F3-A48F-E538F024F594}"/>
    <dgm:cxn modelId="{2A031F88-B49D-4AF4-B365-29DCF23E4177}" type="presOf" srcId="{AC43ABB7-F619-4AF2-BC3E-0C64B2C32DE6}" destId="{9C6889A9-C960-4940-8DCF-E572922681F8}" srcOrd="0" destOrd="0" presId="urn:microsoft.com/office/officeart/2005/8/layout/radial5"/>
    <dgm:cxn modelId="{98514C25-171A-434A-9DBE-C38E2B03CFE4}" type="presOf" srcId="{8F48704C-9808-46F7-996F-6DD64CCD3FBC}" destId="{E06A1DA3-B8A2-4010-8617-929431F57290}" srcOrd="0" destOrd="0" presId="urn:microsoft.com/office/officeart/2005/8/layout/radial5"/>
    <dgm:cxn modelId="{E9CFCBE0-C3E9-46F3-A466-DFF93A850C23}" srcId="{3C830E1F-DF61-4C46-B1E6-54983A9AF92F}" destId="{8F48704C-9808-46F7-996F-6DD64CCD3FBC}" srcOrd="1" destOrd="0" parTransId="{14959C51-84E7-4209-A47D-6A99862640FA}" sibTransId="{BF5084F7-8374-4CDA-B235-CBC093ACEB73}"/>
    <dgm:cxn modelId="{BC96FA3D-1123-443D-8BF0-97AE85EF7713}" srcId="{949E4117-39A2-44D2-A8EA-B0C46D4E5A2A}" destId="{3C830E1F-DF61-4C46-B1E6-54983A9AF92F}" srcOrd="0" destOrd="0" parTransId="{76C09AB1-F758-493E-9A88-691E36DBF594}" sibTransId="{036C3580-20F3-4109-8AFD-B2A13DC89A7F}"/>
    <dgm:cxn modelId="{133C2D41-8CC9-4EA2-AF81-910D2DB6CA41}" type="presOf" srcId="{A408DC9D-B8F0-4BEF-BDC6-BB1013EBC536}" destId="{A9715A70-877B-475F-A038-F386DBD996D8}" srcOrd="0" destOrd="0" presId="urn:microsoft.com/office/officeart/2005/8/layout/radial5"/>
    <dgm:cxn modelId="{EF4E6A24-E9B5-42A2-9A7D-FAAAFAD6211A}" type="presOf" srcId="{BCF30E99-7533-4D6A-AA56-04B1656AA33D}" destId="{C0CC9B05-769E-447B-B016-440C72B47DDB}" srcOrd="0" destOrd="0" presId="urn:microsoft.com/office/officeart/2005/8/layout/radial5"/>
    <dgm:cxn modelId="{41F8F20C-6D80-4CF5-930E-2FE010D1BB08}" type="presOf" srcId="{CD14463E-19F2-4C0E-AA4A-E166AFF39A36}" destId="{5F40C6B4-6514-413D-96E8-EF4D5468CA8E}" srcOrd="1" destOrd="0" presId="urn:microsoft.com/office/officeart/2005/8/layout/radial5"/>
    <dgm:cxn modelId="{E080D588-F262-415F-9B08-5BE777230AF1}" type="presOf" srcId="{7B2FEF30-A3C0-42F5-BC61-0567B9DA832B}" destId="{F1E61977-1C41-4EE0-968F-89C5C142B605}" srcOrd="0" destOrd="0" presId="urn:microsoft.com/office/officeart/2005/8/layout/radial5"/>
    <dgm:cxn modelId="{9DEA047E-FFF9-4017-AC75-553B7A8E9863}" type="presOf" srcId="{7B2FEF30-A3C0-42F5-BC61-0567B9DA832B}" destId="{26FD87FD-E487-4C89-9EE4-DC13F75D51E2}" srcOrd="1" destOrd="0" presId="urn:microsoft.com/office/officeart/2005/8/layout/radial5"/>
    <dgm:cxn modelId="{D12448F8-A1FD-4F6E-873E-AA08907FB1A5}" type="presOf" srcId="{84BF4EEB-98BD-48EB-BBAF-A52E3B84D871}" destId="{FDEE0DF2-437B-4A7A-B764-0087072A2050}" srcOrd="0" destOrd="0" presId="urn:microsoft.com/office/officeart/2005/8/layout/radial5"/>
    <dgm:cxn modelId="{EADACC28-60E1-4377-AD0E-F17FB4EA1E19}" type="presOf" srcId="{9A4AE711-78D0-44BA-9702-E0704CBDF3B5}" destId="{386DEB69-310E-4F17-B0FB-42B01088D943}" srcOrd="1" destOrd="0" presId="urn:microsoft.com/office/officeart/2005/8/layout/radial5"/>
    <dgm:cxn modelId="{D8EAA674-34E2-4FD9-8695-0604CCFAF7D4}" type="presOf" srcId="{2AAE77B3-1B7E-4C16-9731-BD11456ACF81}" destId="{1455DA4E-9834-49E3-A49B-6D546C179D8A}" srcOrd="0" destOrd="0" presId="urn:microsoft.com/office/officeart/2005/8/layout/radial5"/>
    <dgm:cxn modelId="{EDE78E0C-E34B-4BFB-8DE1-0F5D4DD1FAB3}" type="presOf" srcId="{14959C51-84E7-4209-A47D-6A99862640FA}" destId="{972CFA76-414F-4039-82D1-8F1A34D45788}" srcOrd="0" destOrd="0" presId="urn:microsoft.com/office/officeart/2005/8/layout/radial5"/>
    <dgm:cxn modelId="{79E3E44A-C983-46A9-A163-12FDE80C75A7}" type="presOf" srcId="{84BF4EEB-98BD-48EB-BBAF-A52E3B84D871}" destId="{1957B8B3-8002-49FD-90B7-79DA4710430C}" srcOrd="1" destOrd="0" presId="urn:microsoft.com/office/officeart/2005/8/layout/radial5"/>
    <dgm:cxn modelId="{7FA8B554-264C-4A2B-8B32-0A7BB17E4601}" srcId="{3C830E1F-DF61-4C46-B1E6-54983A9AF92F}" destId="{A408DC9D-B8F0-4BEF-BDC6-BB1013EBC536}" srcOrd="4" destOrd="0" parTransId="{9A4AE711-78D0-44BA-9702-E0704CBDF3B5}" sibTransId="{1DB3E511-8C21-4E6A-909E-C1BEAE39EAFE}"/>
    <dgm:cxn modelId="{CE401311-246D-45E9-AB2B-0FCDADF760C6}" type="presOf" srcId="{949E4117-39A2-44D2-A8EA-B0C46D4E5A2A}" destId="{6CE860C0-F136-479E-A959-A0BCA70468E5}" srcOrd="0" destOrd="0" presId="urn:microsoft.com/office/officeart/2005/8/layout/radial5"/>
    <dgm:cxn modelId="{CC642758-A4FF-43BB-95EB-4B23964A9C16}" type="presOf" srcId="{3C830E1F-DF61-4C46-B1E6-54983A9AF92F}" destId="{9E9953B2-17BE-423D-B140-81A65C1A670C}" srcOrd="0" destOrd="0" presId="urn:microsoft.com/office/officeart/2005/8/layout/radial5"/>
    <dgm:cxn modelId="{C980EFA9-D43E-4F30-843B-92275528AE7E}" type="presOf" srcId="{2AAE77B3-1B7E-4C16-9731-BD11456ACF81}" destId="{46B339C6-33FB-4392-8779-8F20F902C684}" srcOrd="1" destOrd="0" presId="urn:microsoft.com/office/officeart/2005/8/layout/radial5"/>
    <dgm:cxn modelId="{E1537BD1-5520-4D9F-8D76-80422437ED76}" type="presOf" srcId="{9A4AE711-78D0-44BA-9702-E0704CBDF3B5}" destId="{E1208E7E-C4AB-4A1E-9C48-098A6ACB66FB}" srcOrd="0" destOrd="0" presId="urn:microsoft.com/office/officeart/2005/8/layout/radial5"/>
    <dgm:cxn modelId="{1894BB2D-604E-47C7-8DCC-35A9AC7FF1A0}" type="presOf" srcId="{14959C51-84E7-4209-A47D-6A99862640FA}" destId="{89A08CDA-3A7D-4859-8494-1ECA30DA9E67}" srcOrd="1" destOrd="0" presId="urn:microsoft.com/office/officeart/2005/8/layout/radial5"/>
    <dgm:cxn modelId="{D53F0C83-2AD3-4692-8D34-2D48DEAA3002}" type="presOf" srcId="{CD14463E-19F2-4C0E-AA4A-E166AFF39A36}" destId="{0D51D7E6-3018-49D3-AF63-031F2B06A153}" srcOrd="0" destOrd="0" presId="urn:microsoft.com/office/officeart/2005/8/layout/radial5"/>
    <dgm:cxn modelId="{856D842C-1E7C-4A77-B059-4B0EC664EC2D}" srcId="{3C830E1F-DF61-4C46-B1E6-54983A9AF92F}" destId="{AC43ABB7-F619-4AF2-BC3E-0C64B2C32DE6}" srcOrd="5" destOrd="0" parTransId="{CD14463E-19F2-4C0E-AA4A-E166AFF39A36}" sibTransId="{ADC798F2-326D-4498-9924-58B20DFB3971}"/>
    <dgm:cxn modelId="{CF24E457-7554-4EF6-A6AA-F2B8479FAA2E}" type="presOf" srcId="{1C44C078-2EF2-455B-BC38-D09819987334}" destId="{61F79A98-5507-4474-81BF-1FBAE302F140}" srcOrd="0" destOrd="0" presId="urn:microsoft.com/office/officeart/2005/8/layout/radial5"/>
    <dgm:cxn modelId="{4D6103DE-2CC2-430C-9B26-7CFAB1381BD6}" srcId="{3C830E1F-DF61-4C46-B1E6-54983A9AF92F}" destId="{1C44C078-2EF2-455B-BC38-D09819987334}" srcOrd="0" destOrd="0" parTransId="{84BF4EEB-98BD-48EB-BBAF-A52E3B84D871}" sibTransId="{0306DD9C-B686-437D-8827-7B7E956BE03C}"/>
    <dgm:cxn modelId="{2DCC89EB-0A6E-4395-9552-CDFEAB2959A0}" type="presParOf" srcId="{6CE860C0-F136-479E-A959-A0BCA70468E5}" destId="{9E9953B2-17BE-423D-B140-81A65C1A670C}" srcOrd="0" destOrd="0" presId="urn:microsoft.com/office/officeart/2005/8/layout/radial5"/>
    <dgm:cxn modelId="{CD35A266-6789-4BDA-9715-D4C1626C14D9}" type="presParOf" srcId="{6CE860C0-F136-479E-A959-A0BCA70468E5}" destId="{FDEE0DF2-437B-4A7A-B764-0087072A2050}" srcOrd="1" destOrd="0" presId="urn:microsoft.com/office/officeart/2005/8/layout/radial5"/>
    <dgm:cxn modelId="{8E0C29C1-6659-47FB-9032-E7B12636D160}" type="presParOf" srcId="{FDEE0DF2-437B-4A7A-B764-0087072A2050}" destId="{1957B8B3-8002-49FD-90B7-79DA4710430C}" srcOrd="0" destOrd="0" presId="urn:microsoft.com/office/officeart/2005/8/layout/radial5"/>
    <dgm:cxn modelId="{08E294E0-CF93-46F5-8ABA-3E8D08DC961D}" type="presParOf" srcId="{6CE860C0-F136-479E-A959-A0BCA70468E5}" destId="{61F79A98-5507-4474-81BF-1FBAE302F140}" srcOrd="2" destOrd="0" presId="urn:microsoft.com/office/officeart/2005/8/layout/radial5"/>
    <dgm:cxn modelId="{0EB05A6A-E72A-41B3-A17D-78A854FC8F3E}" type="presParOf" srcId="{6CE860C0-F136-479E-A959-A0BCA70468E5}" destId="{972CFA76-414F-4039-82D1-8F1A34D45788}" srcOrd="3" destOrd="0" presId="urn:microsoft.com/office/officeart/2005/8/layout/radial5"/>
    <dgm:cxn modelId="{39B9E170-8394-4CCF-9544-4924CEC8CCBC}" type="presParOf" srcId="{972CFA76-414F-4039-82D1-8F1A34D45788}" destId="{89A08CDA-3A7D-4859-8494-1ECA30DA9E67}" srcOrd="0" destOrd="0" presId="urn:microsoft.com/office/officeart/2005/8/layout/radial5"/>
    <dgm:cxn modelId="{54D5098F-540D-4024-BCF9-1169CB754052}" type="presParOf" srcId="{6CE860C0-F136-479E-A959-A0BCA70468E5}" destId="{E06A1DA3-B8A2-4010-8617-929431F57290}" srcOrd="4" destOrd="0" presId="urn:microsoft.com/office/officeart/2005/8/layout/radial5"/>
    <dgm:cxn modelId="{E7B95F37-DAE3-4945-B172-C15B494E8D78}" type="presParOf" srcId="{6CE860C0-F136-479E-A959-A0BCA70468E5}" destId="{1455DA4E-9834-49E3-A49B-6D546C179D8A}" srcOrd="5" destOrd="0" presId="urn:microsoft.com/office/officeart/2005/8/layout/radial5"/>
    <dgm:cxn modelId="{0567985C-214A-48BE-83F2-9C97A9E3CA5D}" type="presParOf" srcId="{1455DA4E-9834-49E3-A49B-6D546C179D8A}" destId="{46B339C6-33FB-4392-8779-8F20F902C684}" srcOrd="0" destOrd="0" presId="urn:microsoft.com/office/officeart/2005/8/layout/radial5"/>
    <dgm:cxn modelId="{A86DDB94-1A71-4975-84B6-ABC7AF02BF21}" type="presParOf" srcId="{6CE860C0-F136-479E-A959-A0BCA70468E5}" destId="{B7C360E8-5DF8-4D23-8DCC-2301F2217875}" srcOrd="6" destOrd="0" presId="urn:microsoft.com/office/officeart/2005/8/layout/radial5"/>
    <dgm:cxn modelId="{C320A181-D0E6-42E4-AE8B-8330FD61E9CA}" type="presParOf" srcId="{6CE860C0-F136-479E-A959-A0BCA70468E5}" destId="{F1E61977-1C41-4EE0-968F-89C5C142B605}" srcOrd="7" destOrd="0" presId="urn:microsoft.com/office/officeart/2005/8/layout/radial5"/>
    <dgm:cxn modelId="{A90C8528-C2CC-4670-81B4-6995A61CE8FC}" type="presParOf" srcId="{F1E61977-1C41-4EE0-968F-89C5C142B605}" destId="{26FD87FD-E487-4C89-9EE4-DC13F75D51E2}" srcOrd="0" destOrd="0" presId="urn:microsoft.com/office/officeart/2005/8/layout/radial5"/>
    <dgm:cxn modelId="{06B64B43-B32F-4BE3-B627-D8906E0F273F}" type="presParOf" srcId="{6CE860C0-F136-479E-A959-A0BCA70468E5}" destId="{C0CC9B05-769E-447B-B016-440C72B47DDB}" srcOrd="8" destOrd="0" presId="urn:microsoft.com/office/officeart/2005/8/layout/radial5"/>
    <dgm:cxn modelId="{28DCBD9E-012B-4A46-8B43-B3F984C49674}" type="presParOf" srcId="{6CE860C0-F136-479E-A959-A0BCA70468E5}" destId="{E1208E7E-C4AB-4A1E-9C48-098A6ACB66FB}" srcOrd="9" destOrd="0" presId="urn:microsoft.com/office/officeart/2005/8/layout/radial5"/>
    <dgm:cxn modelId="{00482F23-F2D2-4B33-921A-DD350AA904FD}" type="presParOf" srcId="{E1208E7E-C4AB-4A1E-9C48-098A6ACB66FB}" destId="{386DEB69-310E-4F17-B0FB-42B01088D943}" srcOrd="0" destOrd="0" presId="urn:microsoft.com/office/officeart/2005/8/layout/radial5"/>
    <dgm:cxn modelId="{067112A1-426D-49D4-94F8-B7F56EB331C0}" type="presParOf" srcId="{6CE860C0-F136-479E-A959-A0BCA70468E5}" destId="{A9715A70-877B-475F-A038-F386DBD996D8}" srcOrd="10" destOrd="0" presId="urn:microsoft.com/office/officeart/2005/8/layout/radial5"/>
    <dgm:cxn modelId="{59D7F61D-151C-4E7B-9941-6D8EFBB8131B}" type="presParOf" srcId="{6CE860C0-F136-479E-A959-A0BCA70468E5}" destId="{0D51D7E6-3018-49D3-AF63-031F2B06A153}" srcOrd="11" destOrd="0" presId="urn:microsoft.com/office/officeart/2005/8/layout/radial5"/>
    <dgm:cxn modelId="{B7B25121-9DF6-436D-A8A4-D23210AF8484}" type="presParOf" srcId="{0D51D7E6-3018-49D3-AF63-031F2B06A153}" destId="{5F40C6B4-6514-413D-96E8-EF4D5468CA8E}" srcOrd="0" destOrd="0" presId="urn:microsoft.com/office/officeart/2005/8/layout/radial5"/>
    <dgm:cxn modelId="{C9A9C3E9-6E8A-4C1A-A332-9D7653D375B3}" type="presParOf" srcId="{6CE860C0-F136-479E-A959-A0BCA70468E5}" destId="{9C6889A9-C960-4940-8DCF-E572922681F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9E4117-39A2-44D2-A8EA-B0C46D4E5A2A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F48704C-9808-46F7-996F-6DD64CCD3FBC}">
      <dgm:prSet phldrT="[Text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</a:t>
          </a:r>
        </a:p>
      </dgm:t>
    </dgm:pt>
    <dgm:pt modelId="{14959C51-84E7-4209-A47D-6A99862640FA}" type="parTrans" cxnId="{E9CFCBE0-C3E9-46F3-A466-DFF93A850C23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084F7-8374-4CDA-B235-CBC093ACEB73}" type="sibTrans" cxnId="{E9CFCBE0-C3E9-46F3-A466-DFF93A850C23}">
      <dgm:prSet/>
      <dgm:spPr/>
      <dgm:t>
        <a:bodyPr/>
        <a:lstStyle/>
        <a:p>
          <a:endParaRPr lang="en-US"/>
        </a:p>
      </dgm:t>
    </dgm:pt>
    <dgm:pt modelId="{ED13FC3E-5C9A-4B57-91D6-5BD7D65AFF94}">
      <dgm:prSet phldrT="[Text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THÉP</a:t>
          </a:r>
        </a:p>
      </dgm:t>
    </dgm:pt>
    <dgm:pt modelId="{2AAE77B3-1B7E-4C16-9731-BD11456ACF81}" type="parTrans" cxnId="{CA6E5BA6-CFDB-4E12-BC71-EF4F7DEFFDED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71884-E4C4-4095-94B9-6C984218F02D}" type="sibTrans" cxnId="{CA6E5BA6-CFDB-4E12-BC71-EF4F7DEFFDED}">
      <dgm:prSet/>
      <dgm:spPr/>
      <dgm:t>
        <a:bodyPr/>
        <a:lstStyle/>
        <a:p>
          <a:endParaRPr lang="en-US"/>
        </a:p>
      </dgm:t>
    </dgm:pt>
    <dgm:pt modelId="{BCF30E99-7533-4D6A-AA56-04B1656AA33D}">
      <dgm:prSet phldrT="[Text]" custT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CÁT</a:t>
          </a:r>
        </a:p>
      </dgm:t>
    </dgm:pt>
    <dgm:pt modelId="{7B2FEF30-A3C0-42F5-BC61-0567B9DA832B}" type="parTrans" cxnId="{B2C32F8F-33D0-4D82-BC95-4AF2B951615E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2538D-1831-40F3-A48F-E538F024F594}" type="sibTrans" cxnId="{B2C32F8F-33D0-4D82-BC95-4AF2B951615E}">
      <dgm:prSet/>
      <dgm:spPr/>
      <dgm:t>
        <a:bodyPr/>
        <a:lstStyle/>
        <a:p>
          <a:endParaRPr lang="en-US"/>
        </a:p>
      </dgm:t>
    </dgm:pt>
    <dgm:pt modelId="{AC43ABB7-F619-4AF2-BC3E-0C64B2C32DE6}">
      <dgm:prSet phldrT="[Text]" custT="1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GỖ</a:t>
          </a:r>
        </a:p>
      </dgm:t>
    </dgm:pt>
    <dgm:pt modelId="{CD14463E-19F2-4C0E-AA4A-E166AFF39A36}" type="parTrans" cxnId="{856D842C-1E7C-4A77-B059-4B0EC664EC2D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798F2-326D-4498-9924-58B20DFB3971}" type="sibTrans" cxnId="{856D842C-1E7C-4A77-B059-4B0EC664EC2D}">
      <dgm:prSet/>
      <dgm:spPr/>
      <dgm:t>
        <a:bodyPr/>
        <a:lstStyle/>
        <a:p>
          <a:endParaRPr lang="en-US"/>
        </a:p>
      </dgm:t>
    </dgm:pt>
    <dgm:pt modelId="{A408DC9D-B8F0-4BEF-BDC6-BB1013EBC536}">
      <dgm:prSet phldrT="[Text]" custT="1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XI MĂNG</a:t>
          </a:r>
        </a:p>
      </dgm:t>
    </dgm:pt>
    <dgm:pt modelId="{9A4AE711-78D0-44BA-9702-E0704CBDF3B5}" type="parTrans" cxnId="{7FA8B554-264C-4A2B-8B32-0A7BB17E4601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3E511-8C21-4E6A-909E-C1BEAE39EAFE}" type="sibTrans" cxnId="{7FA8B554-264C-4A2B-8B32-0A7BB17E4601}">
      <dgm:prSet/>
      <dgm:spPr/>
      <dgm:t>
        <a:bodyPr/>
        <a:lstStyle/>
        <a:p>
          <a:endParaRPr lang="en-US"/>
        </a:p>
      </dgm:t>
    </dgm:pt>
    <dgm:pt modelId="{1C44C078-2EF2-455B-BC38-D09819987334}">
      <dgm:prSet phldrT="[Text]" custT="1"/>
      <dgm:spPr>
        <a:blipFill rotWithShape="0">
          <a:blip xmlns:r="http://schemas.openxmlformats.org/officeDocument/2006/relationships" r:embed="rId6"/>
          <a:srcRect/>
          <a:stretch>
            <a:fillRect l="-2000" r="-2000"/>
          </a:stretch>
        </a:blipFill>
      </dgm:spPr>
      <dgm:t>
        <a:bodyPr/>
        <a:lstStyle/>
        <a:p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DD9C-B686-437D-8827-7B7E956BE03C}" type="sibTrans" cxnId="{4D6103DE-2CC2-430C-9B26-7CFAB1381BD6}">
      <dgm:prSet/>
      <dgm:spPr/>
      <dgm:t>
        <a:bodyPr/>
        <a:lstStyle/>
        <a:p>
          <a:endParaRPr lang="en-US"/>
        </a:p>
      </dgm:t>
    </dgm:pt>
    <dgm:pt modelId="{84BF4EEB-98BD-48EB-BBAF-A52E3B84D871}" type="parTrans" cxnId="{4D6103DE-2CC2-430C-9B26-7CFAB1381BD6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30E1F-DF61-4C46-B1E6-54983A9AF92F}">
      <dgm:prSet phldrT="[Text]" custT="1"/>
      <dgm:spPr>
        <a:blipFill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 LIỆU LÀM NHÀ</a:t>
          </a:r>
        </a:p>
      </dgm:t>
    </dgm:pt>
    <dgm:pt modelId="{036C3580-20F3-4109-8AFD-B2A13DC89A7F}" type="sibTrans" cxnId="{BC96FA3D-1123-443D-8BF0-97AE85EF7713}">
      <dgm:prSet/>
      <dgm:spPr/>
      <dgm:t>
        <a:bodyPr/>
        <a:lstStyle/>
        <a:p>
          <a:endParaRPr lang="en-US"/>
        </a:p>
      </dgm:t>
    </dgm:pt>
    <dgm:pt modelId="{76C09AB1-F758-493E-9A88-691E36DBF594}" type="parTrans" cxnId="{BC96FA3D-1123-443D-8BF0-97AE85EF7713}">
      <dgm:prSet/>
      <dgm:spPr/>
      <dgm:t>
        <a:bodyPr/>
        <a:lstStyle/>
        <a:p>
          <a:endParaRPr lang="en-US"/>
        </a:p>
      </dgm:t>
    </dgm:pt>
    <dgm:pt modelId="{6CE860C0-F136-479E-A959-A0BCA70468E5}" type="pres">
      <dgm:prSet presAssocID="{949E4117-39A2-44D2-A8EA-B0C46D4E5A2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9953B2-17BE-423D-B140-81A65C1A670C}" type="pres">
      <dgm:prSet presAssocID="{3C830E1F-DF61-4C46-B1E6-54983A9AF92F}" presName="centerShape" presStyleLbl="node0" presStyleIdx="0" presStyleCnt="1" custLinFactNeighborX="690" custLinFactNeighborY="1772"/>
      <dgm:spPr/>
      <dgm:t>
        <a:bodyPr/>
        <a:lstStyle/>
        <a:p>
          <a:endParaRPr lang="en-US"/>
        </a:p>
      </dgm:t>
    </dgm:pt>
    <dgm:pt modelId="{FDEE0DF2-437B-4A7A-B764-0087072A2050}" type="pres">
      <dgm:prSet presAssocID="{84BF4EEB-98BD-48EB-BBAF-A52E3B84D871}" presName="parTrans" presStyleLbl="sibTrans2D1" presStyleIdx="0" presStyleCnt="6" custScaleX="153131" custLinFactNeighborX="1280" custLinFactNeighborY="-11402"/>
      <dgm:spPr/>
      <dgm:t>
        <a:bodyPr/>
        <a:lstStyle/>
        <a:p>
          <a:endParaRPr lang="en-US"/>
        </a:p>
      </dgm:t>
    </dgm:pt>
    <dgm:pt modelId="{1957B8B3-8002-49FD-90B7-79DA4710430C}" type="pres">
      <dgm:prSet presAssocID="{84BF4EEB-98BD-48EB-BBAF-A52E3B84D871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1F79A98-5507-4474-81BF-1FBAE302F140}" type="pres">
      <dgm:prSet presAssocID="{1C44C078-2EF2-455B-BC38-D09819987334}" presName="node" presStyleLbl="node1" presStyleIdx="0" presStyleCnt="6" custRadScaleRad="97437" custRadScaleInc="-35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2CFA76-414F-4039-82D1-8F1A34D45788}" type="pres">
      <dgm:prSet presAssocID="{14959C51-84E7-4209-A47D-6A99862640FA}" presName="parTrans" presStyleLbl="sibTrans2D1" presStyleIdx="1" presStyleCnt="6"/>
      <dgm:spPr/>
      <dgm:t>
        <a:bodyPr/>
        <a:lstStyle/>
        <a:p>
          <a:endParaRPr lang="en-US"/>
        </a:p>
      </dgm:t>
    </dgm:pt>
    <dgm:pt modelId="{89A08CDA-3A7D-4859-8494-1ECA30DA9E67}" type="pres">
      <dgm:prSet presAssocID="{14959C51-84E7-4209-A47D-6A99862640FA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E06A1DA3-B8A2-4010-8617-929431F57290}" type="pres">
      <dgm:prSet presAssocID="{8F48704C-9808-46F7-996F-6DD64CCD3FBC}" presName="node" presStyleLbl="node1" presStyleIdx="1" presStyleCnt="6" custScaleY="105245" custRadScaleRad="133586" custRadScaleInc="6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5DA4E-9834-49E3-A49B-6D546C179D8A}" type="pres">
      <dgm:prSet presAssocID="{2AAE77B3-1B7E-4C16-9731-BD11456ACF81}" presName="parTrans" presStyleLbl="sibTrans2D1" presStyleIdx="2" presStyleCnt="6"/>
      <dgm:spPr/>
      <dgm:t>
        <a:bodyPr/>
        <a:lstStyle/>
        <a:p>
          <a:endParaRPr lang="en-US"/>
        </a:p>
      </dgm:t>
    </dgm:pt>
    <dgm:pt modelId="{46B339C6-33FB-4392-8779-8F20F902C684}" type="pres">
      <dgm:prSet presAssocID="{2AAE77B3-1B7E-4C16-9731-BD11456ACF81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B7C360E8-5DF8-4D23-8DCC-2301F2217875}" type="pres">
      <dgm:prSet presAssocID="{ED13FC3E-5C9A-4B57-91D6-5BD7D65AFF94}" presName="node" presStyleLbl="node1" presStyleIdx="2" presStyleCnt="6" custRadScaleRad="130904" custRadScaleInc="-23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61977-1C41-4EE0-968F-89C5C142B605}" type="pres">
      <dgm:prSet presAssocID="{7B2FEF30-A3C0-42F5-BC61-0567B9DA832B}" presName="parTrans" presStyleLbl="sibTrans2D1" presStyleIdx="3" presStyleCnt="6" custScaleX="181995"/>
      <dgm:spPr/>
      <dgm:t>
        <a:bodyPr/>
        <a:lstStyle/>
        <a:p>
          <a:endParaRPr lang="en-US"/>
        </a:p>
      </dgm:t>
    </dgm:pt>
    <dgm:pt modelId="{26FD87FD-E487-4C89-9EE4-DC13F75D51E2}" type="pres">
      <dgm:prSet presAssocID="{7B2FEF30-A3C0-42F5-BC61-0567B9DA832B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0CC9B05-769E-447B-B016-440C72B47DDB}" type="pres">
      <dgm:prSet presAssocID="{BCF30E99-7533-4D6A-AA56-04B1656AA33D}" presName="node" presStyleLbl="node1" presStyleIdx="3" presStyleCnt="6" custRadScaleRad="110966" custRadScaleInc="-4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08E7E-C4AB-4A1E-9C48-098A6ACB66FB}" type="pres">
      <dgm:prSet presAssocID="{9A4AE711-78D0-44BA-9702-E0704CBDF3B5}" presName="parTrans" presStyleLbl="sibTrans2D1" presStyleIdx="4" presStyleCnt="6" custScaleX="134800"/>
      <dgm:spPr/>
      <dgm:t>
        <a:bodyPr/>
        <a:lstStyle/>
        <a:p>
          <a:endParaRPr lang="en-US"/>
        </a:p>
      </dgm:t>
    </dgm:pt>
    <dgm:pt modelId="{386DEB69-310E-4F17-B0FB-42B01088D943}" type="pres">
      <dgm:prSet presAssocID="{9A4AE711-78D0-44BA-9702-E0704CBDF3B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A9715A70-877B-475F-A038-F386DBD996D8}" type="pres">
      <dgm:prSet presAssocID="{A408DC9D-B8F0-4BEF-BDC6-BB1013EBC536}" presName="node" presStyleLbl="node1" presStyleIdx="4" presStyleCnt="6" custRadScaleRad="115124" custRadScaleInc="16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1D7E6-3018-49D3-AF63-031F2B06A153}" type="pres">
      <dgm:prSet presAssocID="{CD14463E-19F2-4C0E-AA4A-E166AFF39A36}" presName="parTrans" presStyleLbl="sibTrans2D1" presStyleIdx="5" presStyleCnt="6" custScaleX="79643"/>
      <dgm:spPr/>
      <dgm:t>
        <a:bodyPr/>
        <a:lstStyle/>
        <a:p>
          <a:endParaRPr lang="en-US"/>
        </a:p>
      </dgm:t>
    </dgm:pt>
    <dgm:pt modelId="{5F40C6B4-6514-413D-96E8-EF4D5468CA8E}" type="pres">
      <dgm:prSet presAssocID="{CD14463E-19F2-4C0E-AA4A-E166AFF39A36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9C6889A9-C960-4940-8DCF-E572922681F8}" type="pres">
      <dgm:prSet presAssocID="{AC43ABB7-F619-4AF2-BC3E-0C64B2C32DE6}" presName="node" presStyleLbl="node1" presStyleIdx="5" presStyleCnt="6" custRadScaleRad="129379" custRadScaleInc="-23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486C12-A0D0-48C1-9987-AC39FEEE4375}" type="presOf" srcId="{ED13FC3E-5C9A-4B57-91D6-5BD7D65AFF94}" destId="{B7C360E8-5DF8-4D23-8DCC-2301F2217875}" srcOrd="0" destOrd="0" presId="urn:microsoft.com/office/officeart/2005/8/layout/radial5"/>
    <dgm:cxn modelId="{CA6E5BA6-CFDB-4E12-BC71-EF4F7DEFFDED}" srcId="{3C830E1F-DF61-4C46-B1E6-54983A9AF92F}" destId="{ED13FC3E-5C9A-4B57-91D6-5BD7D65AFF94}" srcOrd="2" destOrd="0" parTransId="{2AAE77B3-1B7E-4C16-9731-BD11456ACF81}" sibTransId="{61D71884-E4C4-4095-94B9-6C984218F02D}"/>
    <dgm:cxn modelId="{B2C32F8F-33D0-4D82-BC95-4AF2B951615E}" srcId="{3C830E1F-DF61-4C46-B1E6-54983A9AF92F}" destId="{BCF30E99-7533-4D6A-AA56-04B1656AA33D}" srcOrd="3" destOrd="0" parTransId="{7B2FEF30-A3C0-42F5-BC61-0567B9DA832B}" sibTransId="{2562538D-1831-40F3-A48F-E538F024F594}"/>
    <dgm:cxn modelId="{2A031F88-B49D-4AF4-B365-29DCF23E4177}" type="presOf" srcId="{AC43ABB7-F619-4AF2-BC3E-0C64B2C32DE6}" destId="{9C6889A9-C960-4940-8DCF-E572922681F8}" srcOrd="0" destOrd="0" presId="urn:microsoft.com/office/officeart/2005/8/layout/radial5"/>
    <dgm:cxn modelId="{98514C25-171A-434A-9DBE-C38E2B03CFE4}" type="presOf" srcId="{8F48704C-9808-46F7-996F-6DD64CCD3FBC}" destId="{E06A1DA3-B8A2-4010-8617-929431F57290}" srcOrd="0" destOrd="0" presId="urn:microsoft.com/office/officeart/2005/8/layout/radial5"/>
    <dgm:cxn modelId="{E9CFCBE0-C3E9-46F3-A466-DFF93A850C23}" srcId="{3C830E1F-DF61-4C46-B1E6-54983A9AF92F}" destId="{8F48704C-9808-46F7-996F-6DD64CCD3FBC}" srcOrd="1" destOrd="0" parTransId="{14959C51-84E7-4209-A47D-6A99862640FA}" sibTransId="{BF5084F7-8374-4CDA-B235-CBC093ACEB73}"/>
    <dgm:cxn modelId="{BC96FA3D-1123-443D-8BF0-97AE85EF7713}" srcId="{949E4117-39A2-44D2-A8EA-B0C46D4E5A2A}" destId="{3C830E1F-DF61-4C46-B1E6-54983A9AF92F}" srcOrd="0" destOrd="0" parTransId="{76C09AB1-F758-493E-9A88-691E36DBF594}" sibTransId="{036C3580-20F3-4109-8AFD-B2A13DC89A7F}"/>
    <dgm:cxn modelId="{133C2D41-8CC9-4EA2-AF81-910D2DB6CA41}" type="presOf" srcId="{A408DC9D-B8F0-4BEF-BDC6-BB1013EBC536}" destId="{A9715A70-877B-475F-A038-F386DBD996D8}" srcOrd="0" destOrd="0" presId="urn:microsoft.com/office/officeart/2005/8/layout/radial5"/>
    <dgm:cxn modelId="{EF4E6A24-E9B5-42A2-9A7D-FAAAFAD6211A}" type="presOf" srcId="{BCF30E99-7533-4D6A-AA56-04B1656AA33D}" destId="{C0CC9B05-769E-447B-B016-440C72B47DDB}" srcOrd="0" destOrd="0" presId="urn:microsoft.com/office/officeart/2005/8/layout/radial5"/>
    <dgm:cxn modelId="{41F8F20C-6D80-4CF5-930E-2FE010D1BB08}" type="presOf" srcId="{CD14463E-19F2-4C0E-AA4A-E166AFF39A36}" destId="{5F40C6B4-6514-413D-96E8-EF4D5468CA8E}" srcOrd="1" destOrd="0" presId="urn:microsoft.com/office/officeart/2005/8/layout/radial5"/>
    <dgm:cxn modelId="{E080D588-F262-415F-9B08-5BE777230AF1}" type="presOf" srcId="{7B2FEF30-A3C0-42F5-BC61-0567B9DA832B}" destId="{F1E61977-1C41-4EE0-968F-89C5C142B605}" srcOrd="0" destOrd="0" presId="urn:microsoft.com/office/officeart/2005/8/layout/radial5"/>
    <dgm:cxn modelId="{9DEA047E-FFF9-4017-AC75-553B7A8E9863}" type="presOf" srcId="{7B2FEF30-A3C0-42F5-BC61-0567B9DA832B}" destId="{26FD87FD-E487-4C89-9EE4-DC13F75D51E2}" srcOrd="1" destOrd="0" presId="urn:microsoft.com/office/officeart/2005/8/layout/radial5"/>
    <dgm:cxn modelId="{D12448F8-A1FD-4F6E-873E-AA08907FB1A5}" type="presOf" srcId="{84BF4EEB-98BD-48EB-BBAF-A52E3B84D871}" destId="{FDEE0DF2-437B-4A7A-B764-0087072A2050}" srcOrd="0" destOrd="0" presId="urn:microsoft.com/office/officeart/2005/8/layout/radial5"/>
    <dgm:cxn modelId="{EADACC28-60E1-4377-AD0E-F17FB4EA1E19}" type="presOf" srcId="{9A4AE711-78D0-44BA-9702-E0704CBDF3B5}" destId="{386DEB69-310E-4F17-B0FB-42B01088D943}" srcOrd="1" destOrd="0" presId="urn:microsoft.com/office/officeart/2005/8/layout/radial5"/>
    <dgm:cxn modelId="{D8EAA674-34E2-4FD9-8695-0604CCFAF7D4}" type="presOf" srcId="{2AAE77B3-1B7E-4C16-9731-BD11456ACF81}" destId="{1455DA4E-9834-49E3-A49B-6D546C179D8A}" srcOrd="0" destOrd="0" presId="urn:microsoft.com/office/officeart/2005/8/layout/radial5"/>
    <dgm:cxn modelId="{EDE78E0C-E34B-4BFB-8DE1-0F5D4DD1FAB3}" type="presOf" srcId="{14959C51-84E7-4209-A47D-6A99862640FA}" destId="{972CFA76-414F-4039-82D1-8F1A34D45788}" srcOrd="0" destOrd="0" presId="urn:microsoft.com/office/officeart/2005/8/layout/radial5"/>
    <dgm:cxn modelId="{79E3E44A-C983-46A9-A163-12FDE80C75A7}" type="presOf" srcId="{84BF4EEB-98BD-48EB-BBAF-A52E3B84D871}" destId="{1957B8B3-8002-49FD-90B7-79DA4710430C}" srcOrd="1" destOrd="0" presId="urn:microsoft.com/office/officeart/2005/8/layout/radial5"/>
    <dgm:cxn modelId="{7FA8B554-264C-4A2B-8B32-0A7BB17E4601}" srcId="{3C830E1F-DF61-4C46-B1E6-54983A9AF92F}" destId="{A408DC9D-B8F0-4BEF-BDC6-BB1013EBC536}" srcOrd="4" destOrd="0" parTransId="{9A4AE711-78D0-44BA-9702-E0704CBDF3B5}" sibTransId="{1DB3E511-8C21-4E6A-909E-C1BEAE39EAFE}"/>
    <dgm:cxn modelId="{CE401311-246D-45E9-AB2B-0FCDADF760C6}" type="presOf" srcId="{949E4117-39A2-44D2-A8EA-B0C46D4E5A2A}" destId="{6CE860C0-F136-479E-A959-A0BCA70468E5}" srcOrd="0" destOrd="0" presId="urn:microsoft.com/office/officeart/2005/8/layout/radial5"/>
    <dgm:cxn modelId="{CC642758-A4FF-43BB-95EB-4B23964A9C16}" type="presOf" srcId="{3C830E1F-DF61-4C46-B1E6-54983A9AF92F}" destId="{9E9953B2-17BE-423D-B140-81A65C1A670C}" srcOrd="0" destOrd="0" presId="urn:microsoft.com/office/officeart/2005/8/layout/radial5"/>
    <dgm:cxn modelId="{C980EFA9-D43E-4F30-843B-92275528AE7E}" type="presOf" srcId="{2AAE77B3-1B7E-4C16-9731-BD11456ACF81}" destId="{46B339C6-33FB-4392-8779-8F20F902C684}" srcOrd="1" destOrd="0" presId="urn:microsoft.com/office/officeart/2005/8/layout/radial5"/>
    <dgm:cxn modelId="{E1537BD1-5520-4D9F-8D76-80422437ED76}" type="presOf" srcId="{9A4AE711-78D0-44BA-9702-E0704CBDF3B5}" destId="{E1208E7E-C4AB-4A1E-9C48-098A6ACB66FB}" srcOrd="0" destOrd="0" presId="urn:microsoft.com/office/officeart/2005/8/layout/radial5"/>
    <dgm:cxn modelId="{1894BB2D-604E-47C7-8DCC-35A9AC7FF1A0}" type="presOf" srcId="{14959C51-84E7-4209-A47D-6A99862640FA}" destId="{89A08CDA-3A7D-4859-8494-1ECA30DA9E67}" srcOrd="1" destOrd="0" presId="urn:microsoft.com/office/officeart/2005/8/layout/radial5"/>
    <dgm:cxn modelId="{D53F0C83-2AD3-4692-8D34-2D48DEAA3002}" type="presOf" srcId="{CD14463E-19F2-4C0E-AA4A-E166AFF39A36}" destId="{0D51D7E6-3018-49D3-AF63-031F2B06A153}" srcOrd="0" destOrd="0" presId="urn:microsoft.com/office/officeart/2005/8/layout/radial5"/>
    <dgm:cxn modelId="{856D842C-1E7C-4A77-B059-4B0EC664EC2D}" srcId="{3C830E1F-DF61-4C46-B1E6-54983A9AF92F}" destId="{AC43ABB7-F619-4AF2-BC3E-0C64B2C32DE6}" srcOrd="5" destOrd="0" parTransId="{CD14463E-19F2-4C0E-AA4A-E166AFF39A36}" sibTransId="{ADC798F2-326D-4498-9924-58B20DFB3971}"/>
    <dgm:cxn modelId="{CF24E457-7554-4EF6-A6AA-F2B8479FAA2E}" type="presOf" srcId="{1C44C078-2EF2-455B-BC38-D09819987334}" destId="{61F79A98-5507-4474-81BF-1FBAE302F140}" srcOrd="0" destOrd="0" presId="urn:microsoft.com/office/officeart/2005/8/layout/radial5"/>
    <dgm:cxn modelId="{4D6103DE-2CC2-430C-9B26-7CFAB1381BD6}" srcId="{3C830E1F-DF61-4C46-B1E6-54983A9AF92F}" destId="{1C44C078-2EF2-455B-BC38-D09819987334}" srcOrd="0" destOrd="0" parTransId="{84BF4EEB-98BD-48EB-BBAF-A52E3B84D871}" sibTransId="{0306DD9C-B686-437D-8827-7B7E956BE03C}"/>
    <dgm:cxn modelId="{2DCC89EB-0A6E-4395-9552-CDFEAB2959A0}" type="presParOf" srcId="{6CE860C0-F136-479E-A959-A0BCA70468E5}" destId="{9E9953B2-17BE-423D-B140-81A65C1A670C}" srcOrd="0" destOrd="0" presId="urn:microsoft.com/office/officeart/2005/8/layout/radial5"/>
    <dgm:cxn modelId="{CD35A266-6789-4BDA-9715-D4C1626C14D9}" type="presParOf" srcId="{6CE860C0-F136-479E-A959-A0BCA70468E5}" destId="{FDEE0DF2-437B-4A7A-B764-0087072A2050}" srcOrd="1" destOrd="0" presId="urn:microsoft.com/office/officeart/2005/8/layout/radial5"/>
    <dgm:cxn modelId="{8E0C29C1-6659-47FB-9032-E7B12636D160}" type="presParOf" srcId="{FDEE0DF2-437B-4A7A-B764-0087072A2050}" destId="{1957B8B3-8002-49FD-90B7-79DA4710430C}" srcOrd="0" destOrd="0" presId="urn:microsoft.com/office/officeart/2005/8/layout/radial5"/>
    <dgm:cxn modelId="{08E294E0-CF93-46F5-8ABA-3E8D08DC961D}" type="presParOf" srcId="{6CE860C0-F136-479E-A959-A0BCA70468E5}" destId="{61F79A98-5507-4474-81BF-1FBAE302F140}" srcOrd="2" destOrd="0" presId="urn:microsoft.com/office/officeart/2005/8/layout/radial5"/>
    <dgm:cxn modelId="{0EB05A6A-E72A-41B3-A17D-78A854FC8F3E}" type="presParOf" srcId="{6CE860C0-F136-479E-A959-A0BCA70468E5}" destId="{972CFA76-414F-4039-82D1-8F1A34D45788}" srcOrd="3" destOrd="0" presId="urn:microsoft.com/office/officeart/2005/8/layout/radial5"/>
    <dgm:cxn modelId="{39B9E170-8394-4CCF-9544-4924CEC8CCBC}" type="presParOf" srcId="{972CFA76-414F-4039-82D1-8F1A34D45788}" destId="{89A08CDA-3A7D-4859-8494-1ECA30DA9E67}" srcOrd="0" destOrd="0" presId="urn:microsoft.com/office/officeart/2005/8/layout/radial5"/>
    <dgm:cxn modelId="{54D5098F-540D-4024-BCF9-1169CB754052}" type="presParOf" srcId="{6CE860C0-F136-479E-A959-A0BCA70468E5}" destId="{E06A1DA3-B8A2-4010-8617-929431F57290}" srcOrd="4" destOrd="0" presId="urn:microsoft.com/office/officeart/2005/8/layout/radial5"/>
    <dgm:cxn modelId="{E7B95F37-DAE3-4945-B172-C15B494E8D78}" type="presParOf" srcId="{6CE860C0-F136-479E-A959-A0BCA70468E5}" destId="{1455DA4E-9834-49E3-A49B-6D546C179D8A}" srcOrd="5" destOrd="0" presId="urn:microsoft.com/office/officeart/2005/8/layout/radial5"/>
    <dgm:cxn modelId="{0567985C-214A-48BE-83F2-9C97A9E3CA5D}" type="presParOf" srcId="{1455DA4E-9834-49E3-A49B-6D546C179D8A}" destId="{46B339C6-33FB-4392-8779-8F20F902C684}" srcOrd="0" destOrd="0" presId="urn:microsoft.com/office/officeart/2005/8/layout/radial5"/>
    <dgm:cxn modelId="{A86DDB94-1A71-4975-84B6-ABC7AF02BF21}" type="presParOf" srcId="{6CE860C0-F136-479E-A959-A0BCA70468E5}" destId="{B7C360E8-5DF8-4D23-8DCC-2301F2217875}" srcOrd="6" destOrd="0" presId="urn:microsoft.com/office/officeart/2005/8/layout/radial5"/>
    <dgm:cxn modelId="{C320A181-D0E6-42E4-AE8B-8330FD61E9CA}" type="presParOf" srcId="{6CE860C0-F136-479E-A959-A0BCA70468E5}" destId="{F1E61977-1C41-4EE0-968F-89C5C142B605}" srcOrd="7" destOrd="0" presId="urn:microsoft.com/office/officeart/2005/8/layout/radial5"/>
    <dgm:cxn modelId="{A90C8528-C2CC-4670-81B4-6995A61CE8FC}" type="presParOf" srcId="{F1E61977-1C41-4EE0-968F-89C5C142B605}" destId="{26FD87FD-E487-4C89-9EE4-DC13F75D51E2}" srcOrd="0" destOrd="0" presId="urn:microsoft.com/office/officeart/2005/8/layout/radial5"/>
    <dgm:cxn modelId="{06B64B43-B32F-4BE3-B627-D8906E0F273F}" type="presParOf" srcId="{6CE860C0-F136-479E-A959-A0BCA70468E5}" destId="{C0CC9B05-769E-447B-B016-440C72B47DDB}" srcOrd="8" destOrd="0" presId="urn:microsoft.com/office/officeart/2005/8/layout/radial5"/>
    <dgm:cxn modelId="{28DCBD9E-012B-4A46-8B43-B3F984C49674}" type="presParOf" srcId="{6CE860C0-F136-479E-A959-A0BCA70468E5}" destId="{E1208E7E-C4AB-4A1E-9C48-098A6ACB66FB}" srcOrd="9" destOrd="0" presId="urn:microsoft.com/office/officeart/2005/8/layout/radial5"/>
    <dgm:cxn modelId="{00482F23-F2D2-4B33-921A-DD350AA904FD}" type="presParOf" srcId="{E1208E7E-C4AB-4A1E-9C48-098A6ACB66FB}" destId="{386DEB69-310E-4F17-B0FB-42B01088D943}" srcOrd="0" destOrd="0" presId="urn:microsoft.com/office/officeart/2005/8/layout/radial5"/>
    <dgm:cxn modelId="{067112A1-426D-49D4-94F8-B7F56EB331C0}" type="presParOf" srcId="{6CE860C0-F136-479E-A959-A0BCA70468E5}" destId="{A9715A70-877B-475F-A038-F386DBD996D8}" srcOrd="10" destOrd="0" presId="urn:microsoft.com/office/officeart/2005/8/layout/radial5"/>
    <dgm:cxn modelId="{59D7F61D-151C-4E7B-9941-6D8EFBB8131B}" type="presParOf" srcId="{6CE860C0-F136-479E-A959-A0BCA70468E5}" destId="{0D51D7E6-3018-49D3-AF63-031F2B06A153}" srcOrd="11" destOrd="0" presId="urn:microsoft.com/office/officeart/2005/8/layout/radial5"/>
    <dgm:cxn modelId="{B7B25121-9DF6-436D-A8A4-D23210AF8484}" type="presParOf" srcId="{0D51D7E6-3018-49D3-AF63-031F2B06A153}" destId="{5F40C6B4-6514-413D-96E8-EF4D5468CA8E}" srcOrd="0" destOrd="0" presId="urn:microsoft.com/office/officeart/2005/8/layout/radial5"/>
    <dgm:cxn modelId="{C9A9C3E9-6E8A-4C1A-A332-9D7653D375B3}" type="presParOf" srcId="{6CE860C0-F136-479E-A959-A0BCA70468E5}" destId="{9C6889A9-C960-4940-8DCF-E572922681F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953B2-17BE-423D-B140-81A65C1A670C}">
      <dsp:nvSpPr>
        <dsp:cNvPr id="0" name=""/>
        <dsp:cNvSpPr/>
      </dsp:nvSpPr>
      <dsp:spPr>
        <a:xfrm>
          <a:off x="4245476" y="3160773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 LIỆU LÀM NHÀ</a:t>
          </a:r>
        </a:p>
      </dsp:txBody>
      <dsp:txXfrm>
        <a:off x="4564048" y="3479345"/>
        <a:ext cx="1538200" cy="1538200"/>
      </dsp:txXfrm>
    </dsp:sp>
    <dsp:sp modelId="{FDEE0DF2-437B-4A7A-B764-0087072A2050}">
      <dsp:nvSpPr>
        <dsp:cNvPr id="0" name=""/>
        <dsp:cNvSpPr/>
      </dsp:nvSpPr>
      <dsp:spPr>
        <a:xfrm rot="15545268">
          <a:off x="4681828" y="2294126"/>
          <a:ext cx="736512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813219" y="2550528"/>
        <a:ext cx="515558" cy="443771"/>
      </dsp:txXfrm>
    </dsp:sp>
    <dsp:sp modelId="{61F79A98-5507-4474-81BF-1FBAE302F140}">
      <dsp:nvSpPr>
        <dsp:cNvPr id="0" name=""/>
        <dsp:cNvSpPr/>
      </dsp:nvSpPr>
      <dsp:spPr>
        <a:xfrm>
          <a:off x="3661881" y="133682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0453" y="452254"/>
        <a:ext cx="1538200" cy="1538200"/>
      </dsp:txXfrm>
    </dsp:sp>
    <dsp:sp modelId="{972CFA76-414F-4039-82D1-8F1A34D45788}">
      <dsp:nvSpPr>
        <dsp:cNvPr id="0" name=""/>
        <dsp:cNvSpPr/>
      </dsp:nvSpPr>
      <dsp:spPr>
        <a:xfrm rot="19818674">
          <a:off x="6574631" y="2884197"/>
          <a:ext cx="1005500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89195" y="3087069"/>
        <a:ext cx="783615" cy="443771"/>
      </dsp:txXfrm>
    </dsp:sp>
    <dsp:sp modelId="{E06A1DA3-B8A2-4010-8617-929431F57290}">
      <dsp:nvSpPr>
        <dsp:cNvPr id="0" name=""/>
        <dsp:cNvSpPr/>
      </dsp:nvSpPr>
      <dsp:spPr>
        <a:xfrm>
          <a:off x="7794855" y="1080116"/>
          <a:ext cx="2175344" cy="2289441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13427" y="1415397"/>
        <a:ext cx="1538200" cy="1618879"/>
      </dsp:txXfrm>
    </dsp:sp>
    <dsp:sp modelId="{1455DA4E-9834-49E3-A49B-6D546C179D8A}">
      <dsp:nvSpPr>
        <dsp:cNvPr id="0" name=""/>
        <dsp:cNvSpPr/>
      </dsp:nvSpPr>
      <dsp:spPr>
        <a:xfrm rot="1310220">
          <a:off x="6663766" y="4595895"/>
          <a:ext cx="918603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71727" y="4702551"/>
        <a:ext cx="696718" cy="443771"/>
      </dsp:txXfrm>
    </dsp:sp>
    <dsp:sp modelId="{B7C360E8-5DF8-4D23-8DCC-2301F2217875}">
      <dsp:nvSpPr>
        <dsp:cNvPr id="0" name=""/>
        <dsp:cNvSpPr/>
      </dsp:nvSpPr>
      <dsp:spPr>
        <a:xfrm>
          <a:off x="7873580" y="4614630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92152" y="4933202"/>
        <a:ext cx="1538200" cy="1538200"/>
      </dsp:txXfrm>
    </dsp:sp>
    <dsp:sp modelId="{F1E61977-1C41-4EE0-968F-89C5C142B605}">
      <dsp:nvSpPr>
        <dsp:cNvPr id="0" name=""/>
        <dsp:cNvSpPr/>
      </dsp:nvSpPr>
      <dsp:spPr>
        <a:xfrm rot="4514014">
          <a:off x="5298317" y="5338418"/>
          <a:ext cx="839214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80983" y="5379063"/>
        <a:ext cx="617329" cy="443771"/>
      </dsp:txXfrm>
    </dsp:sp>
    <dsp:sp modelId="{C0CC9B05-769E-447B-B016-440C72B47DDB}">
      <dsp:nvSpPr>
        <dsp:cNvPr id="0" name=""/>
        <dsp:cNvSpPr/>
      </dsp:nvSpPr>
      <dsp:spPr>
        <a:xfrm>
          <a:off x="5021680" y="6105575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40252" y="6424147"/>
        <a:ext cx="1538200" cy="1538200"/>
      </dsp:txXfrm>
    </dsp:sp>
    <dsp:sp modelId="{E1208E7E-C4AB-4A1E-9C48-098A6ACB66FB}">
      <dsp:nvSpPr>
        <dsp:cNvPr id="0" name=""/>
        <dsp:cNvSpPr/>
      </dsp:nvSpPr>
      <dsp:spPr>
        <a:xfrm rot="9412185">
          <a:off x="3267156" y="4558685"/>
          <a:ext cx="947940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480123" y="4663027"/>
        <a:ext cx="726055" cy="443771"/>
      </dsp:txXfrm>
    </dsp:sp>
    <dsp:sp modelId="{A9715A70-877B-475F-A038-F386DBD996D8}">
      <dsp:nvSpPr>
        <dsp:cNvPr id="0" name=""/>
        <dsp:cNvSpPr/>
      </dsp:nvSpPr>
      <dsp:spPr>
        <a:xfrm>
          <a:off x="1024826" y="4536506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3398" y="4855078"/>
        <a:ext cx="1538200" cy="1538200"/>
      </dsp:txXfrm>
    </dsp:sp>
    <dsp:sp modelId="{0D51D7E6-3018-49D3-AF63-031F2B06A153}">
      <dsp:nvSpPr>
        <dsp:cNvPr id="0" name=""/>
        <dsp:cNvSpPr/>
      </dsp:nvSpPr>
      <dsp:spPr>
        <a:xfrm rot="12134626">
          <a:off x="2949262" y="3083787"/>
          <a:ext cx="880822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162891" y="3273707"/>
        <a:ext cx="658937" cy="443771"/>
      </dsp:txXfrm>
    </dsp:sp>
    <dsp:sp modelId="{9C6889A9-C960-4940-8DCF-E572922681F8}">
      <dsp:nvSpPr>
        <dsp:cNvPr id="0" name=""/>
        <dsp:cNvSpPr/>
      </dsp:nvSpPr>
      <dsp:spPr>
        <a:xfrm>
          <a:off x="300583" y="1547376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9155" y="1865948"/>
        <a:ext cx="1538200" cy="1538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953B2-17BE-423D-B140-81A65C1A670C}">
      <dsp:nvSpPr>
        <dsp:cNvPr id="0" name=""/>
        <dsp:cNvSpPr/>
      </dsp:nvSpPr>
      <dsp:spPr>
        <a:xfrm>
          <a:off x="4245476" y="3160773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 LIỆU LÀM NHÀ</a:t>
          </a:r>
        </a:p>
      </dsp:txBody>
      <dsp:txXfrm>
        <a:off x="4564048" y="3479345"/>
        <a:ext cx="1538200" cy="1538200"/>
      </dsp:txXfrm>
    </dsp:sp>
    <dsp:sp modelId="{FDEE0DF2-437B-4A7A-B764-0087072A2050}">
      <dsp:nvSpPr>
        <dsp:cNvPr id="0" name=""/>
        <dsp:cNvSpPr/>
      </dsp:nvSpPr>
      <dsp:spPr>
        <a:xfrm rot="15545268">
          <a:off x="4681828" y="2294126"/>
          <a:ext cx="736512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813219" y="2550528"/>
        <a:ext cx="515558" cy="443771"/>
      </dsp:txXfrm>
    </dsp:sp>
    <dsp:sp modelId="{61F79A98-5507-4474-81BF-1FBAE302F140}">
      <dsp:nvSpPr>
        <dsp:cNvPr id="0" name=""/>
        <dsp:cNvSpPr/>
      </dsp:nvSpPr>
      <dsp:spPr>
        <a:xfrm>
          <a:off x="3661881" y="133682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0453" y="452254"/>
        <a:ext cx="1538200" cy="1538200"/>
      </dsp:txXfrm>
    </dsp:sp>
    <dsp:sp modelId="{972CFA76-414F-4039-82D1-8F1A34D45788}">
      <dsp:nvSpPr>
        <dsp:cNvPr id="0" name=""/>
        <dsp:cNvSpPr/>
      </dsp:nvSpPr>
      <dsp:spPr>
        <a:xfrm rot="19818674">
          <a:off x="6574631" y="2884197"/>
          <a:ext cx="1005500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89195" y="3087069"/>
        <a:ext cx="783615" cy="443771"/>
      </dsp:txXfrm>
    </dsp:sp>
    <dsp:sp modelId="{E06A1DA3-B8A2-4010-8617-929431F57290}">
      <dsp:nvSpPr>
        <dsp:cNvPr id="0" name=""/>
        <dsp:cNvSpPr/>
      </dsp:nvSpPr>
      <dsp:spPr>
        <a:xfrm>
          <a:off x="7794855" y="1080116"/>
          <a:ext cx="2175344" cy="2289441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</a:t>
          </a:r>
        </a:p>
      </dsp:txBody>
      <dsp:txXfrm>
        <a:off x="8113427" y="1415397"/>
        <a:ext cx="1538200" cy="1618879"/>
      </dsp:txXfrm>
    </dsp:sp>
    <dsp:sp modelId="{1455DA4E-9834-49E3-A49B-6D546C179D8A}">
      <dsp:nvSpPr>
        <dsp:cNvPr id="0" name=""/>
        <dsp:cNvSpPr/>
      </dsp:nvSpPr>
      <dsp:spPr>
        <a:xfrm rot="1310220">
          <a:off x="6663766" y="4595895"/>
          <a:ext cx="918603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71727" y="4702551"/>
        <a:ext cx="696718" cy="443771"/>
      </dsp:txXfrm>
    </dsp:sp>
    <dsp:sp modelId="{B7C360E8-5DF8-4D23-8DCC-2301F2217875}">
      <dsp:nvSpPr>
        <dsp:cNvPr id="0" name=""/>
        <dsp:cNvSpPr/>
      </dsp:nvSpPr>
      <dsp:spPr>
        <a:xfrm>
          <a:off x="7873580" y="4614630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THÉP</a:t>
          </a:r>
        </a:p>
      </dsp:txBody>
      <dsp:txXfrm>
        <a:off x="8192152" y="4933202"/>
        <a:ext cx="1538200" cy="1538200"/>
      </dsp:txXfrm>
    </dsp:sp>
    <dsp:sp modelId="{F1E61977-1C41-4EE0-968F-89C5C142B605}">
      <dsp:nvSpPr>
        <dsp:cNvPr id="0" name=""/>
        <dsp:cNvSpPr/>
      </dsp:nvSpPr>
      <dsp:spPr>
        <a:xfrm rot="4514014">
          <a:off x="5298317" y="5338418"/>
          <a:ext cx="839214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80983" y="5379063"/>
        <a:ext cx="617329" cy="443771"/>
      </dsp:txXfrm>
    </dsp:sp>
    <dsp:sp modelId="{C0CC9B05-769E-447B-B016-440C72B47DDB}">
      <dsp:nvSpPr>
        <dsp:cNvPr id="0" name=""/>
        <dsp:cNvSpPr/>
      </dsp:nvSpPr>
      <dsp:spPr>
        <a:xfrm>
          <a:off x="5021680" y="6105575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CÁT</a:t>
          </a:r>
        </a:p>
      </dsp:txBody>
      <dsp:txXfrm>
        <a:off x="5340252" y="6424147"/>
        <a:ext cx="1538200" cy="1538200"/>
      </dsp:txXfrm>
    </dsp:sp>
    <dsp:sp modelId="{E1208E7E-C4AB-4A1E-9C48-098A6ACB66FB}">
      <dsp:nvSpPr>
        <dsp:cNvPr id="0" name=""/>
        <dsp:cNvSpPr/>
      </dsp:nvSpPr>
      <dsp:spPr>
        <a:xfrm rot="9412185">
          <a:off x="3267156" y="4558685"/>
          <a:ext cx="947940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480123" y="4663027"/>
        <a:ext cx="726055" cy="443771"/>
      </dsp:txXfrm>
    </dsp:sp>
    <dsp:sp modelId="{A9715A70-877B-475F-A038-F386DBD996D8}">
      <dsp:nvSpPr>
        <dsp:cNvPr id="0" name=""/>
        <dsp:cNvSpPr/>
      </dsp:nvSpPr>
      <dsp:spPr>
        <a:xfrm>
          <a:off x="1024826" y="4536506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XI MĂNG</a:t>
          </a:r>
        </a:p>
      </dsp:txBody>
      <dsp:txXfrm>
        <a:off x="1343398" y="4855078"/>
        <a:ext cx="1538200" cy="1538200"/>
      </dsp:txXfrm>
    </dsp:sp>
    <dsp:sp modelId="{0D51D7E6-3018-49D3-AF63-031F2B06A153}">
      <dsp:nvSpPr>
        <dsp:cNvPr id="0" name=""/>
        <dsp:cNvSpPr/>
      </dsp:nvSpPr>
      <dsp:spPr>
        <a:xfrm rot="12247546">
          <a:off x="3132127" y="3067612"/>
          <a:ext cx="780274" cy="7396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344321" y="3260882"/>
        <a:ext cx="558389" cy="443771"/>
      </dsp:txXfrm>
    </dsp:sp>
    <dsp:sp modelId="{9C6889A9-C960-4940-8DCF-E572922681F8}">
      <dsp:nvSpPr>
        <dsp:cNvPr id="0" name=""/>
        <dsp:cNvSpPr/>
      </dsp:nvSpPr>
      <dsp:spPr>
        <a:xfrm>
          <a:off x="573095" y="1516056"/>
          <a:ext cx="2175344" cy="2175344"/>
        </a:xfrm>
        <a:prstGeom prst="ellipse">
          <a:avLst/>
        </a:prstGeom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GỖ</a:t>
          </a:r>
        </a:p>
      </dsp:txBody>
      <dsp:txXfrm>
        <a:off x="891667" y="1834628"/>
        <a:ext cx="1538200" cy="1538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043A27-6887-40B9-AEE0-7102C0BA4864}" type="datetimeFigureOut">
              <a:rPr lang="en-US"/>
              <a:pPr>
                <a:defRPr/>
              </a:pPr>
              <a:t>15/9/2024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685800"/>
            <a:ext cx="6477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6D1EDC-D9CF-45C9-A511-9C78B44C0B4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3573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77863" algn="l" defTabSz="13573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357313" algn="l" defTabSz="13573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036763" algn="l" defTabSz="13573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716213" algn="l" defTabSz="13573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Giới thiệu lịch sử của GACH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82DFB10-6DC7-402C-AFC5-5D56B15ADB29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3100" y="1346836"/>
            <a:ext cx="116586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4322446"/>
            <a:ext cx="11658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BF43B-B48B-4475-83C1-724EE0831409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6587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1F449-BB96-4F04-8720-BA98F6ADCB4C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5778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7" y="438150"/>
            <a:ext cx="3351848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5" y="438150"/>
            <a:ext cx="9861233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8204-C183-44EE-A248-C02B718FDCC6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31036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59E78-9971-4EFF-9D46-E43CCE847393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9165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09" y="2051686"/>
            <a:ext cx="1340739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09" y="5507356"/>
            <a:ext cx="1340739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7E9B3-6319-420A-895A-CDE1028F1E50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83113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190750"/>
            <a:ext cx="66065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190750"/>
            <a:ext cx="66065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2272F-3911-4381-BEBE-EA33CDE44D73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4868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438150"/>
            <a:ext cx="1340739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017396"/>
            <a:ext cx="657617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006090"/>
            <a:ext cx="657617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5" y="2017396"/>
            <a:ext cx="6608565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5" y="3006090"/>
            <a:ext cx="6608565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274AC-A1D3-4A28-8F48-3050800C6BE9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1563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DDF21-D950-4E38-AF72-FDADA7AADD0A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6469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866CE-F15C-49EC-AED2-D3B14D252EA3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96156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48640"/>
            <a:ext cx="5013602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184911"/>
            <a:ext cx="7869555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2468880"/>
            <a:ext cx="5013602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78112-DCDF-410A-8E54-0109AE596501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47053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48640"/>
            <a:ext cx="5013602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08565" y="1184911"/>
            <a:ext cx="7869555" cy="584835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2468880"/>
            <a:ext cx="5013602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2FA1C-EAF8-49FD-B83E-97000FB9717D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545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068388" y="438150"/>
            <a:ext cx="134080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8388" y="2190750"/>
            <a:ext cx="13408025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388" y="7627938"/>
            <a:ext cx="349726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850" y="7627938"/>
            <a:ext cx="52451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9150" y="7627938"/>
            <a:ext cx="3497263" cy="438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54038F-651F-45BE-8FB0-29CDC4070E4E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2pPr>
      <a:lvl3pPr algn="l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3pPr>
      <a:lvl4pPr algn="l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4pPr>
      <a:lvl5pPr algn="l" defTabSz="10969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9696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73050" indent="-273050" algn="l" defTabSz="1096963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73050" algn="l" defTabSz="1096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3050" algn="l" defTabSz="1096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288" indent="-273050" algn="l" defTabSz="1096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563" indent="-273050" algn="l" defTabSz="10969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blulin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157908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smalborg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4663"/>
            <a:ext cx="1554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43100" y="600075"/>
            <a:ext cx="11780838" cy="176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</a:p>
          <a:p>
            <a:pPr algn="ctr" eaLnBrk="1" hangingPunct="1"/>
            <a:r>
              <a:rPr lang="en-US" altLang="en-US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XÂY DỰNG NHÀ Ở </a:t>
            </a:r>
            <a:endParaRPr lang="en-US" altLang="en-US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avt_kpz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12954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6413"/>
          <a:stretch/>
        </p:blipFill>
        <p:spPr>
          <a:xfrm>
            <a:off x="11942586" y="5698976"/>
            <a:ext cx="3513535" cy="2467562"/>
          </a:xfrm>
          <a:prstGeom prst="rect">
            <a:avLst/>
          </a:prstGeom>
        </p:spPr>
      </p:pic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574016" y="1081311"/>
            <a:ext cx="3005138" cy="830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 bwMode="auto">
          <a:xfrm>
            <a:off x="3614133" y="1524017"/>
            <a:ext cx="1041884" cy="0"/>
          </a:xfrm>
          <a:prstGeom prst="straightConnector1">
            <a:avLst/>
          </a:prstGeom>
          <a:noFill/>
          <a:ln w="6350" algn="ctr">
            <a:solidFill>
              <a:srgbClr val="4472C4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395119" y="1053272"/>
            <a:ext cx="4117975" cy="8444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Thi công thô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0940752" y="1065880"/>
            <a:ext cx="3708019" cy="831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>
            <a:off x="9942943" y="1538140"/>
            <a:ext cx="997809" cy="0"/>
          </a:xfrm>
          <a:prstGeom prst="straightConnector1">
            <a:avLst/>
          </a:prstGeom>
          <a:noFill/>
          <a:ln w="6350" algn="ctr">
            <a:solidFill>
              <a:srgbClr val="4472C4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9" name="Rectangle 7"/>
          <p:cNvSpPr>
            <a:spLocks noChangeArrowheads="1"/>
          </p:cNvSpPr>
          <p:nvPr/>
        </p:nvSpPr>
        <p:spPr bwMode="auto">
          <a:xfrm>
            <a:off x="2468563" y="288925"/>
            <a:ext cx="2444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vi-VN" altLang="en-US" sz="168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vi-VN" altLang="en-US" sz="1680" smtClean="0">
                <a:solidFill>
                  <a:srgbClr val="000000"/>
                </a:solidFill>
              </a:rPr>
              <a:t> </a:t>
            </a:r>
            <a:endParaRPr lang="en-US" altLang="en-US" sz="960" smtClean="0"/>
          </a:p>
          <a:p>
            <a:pPr>
              <a:defRPr/>
            </a:pPr>
            <a:endParaRPr lang="en-US" altLang="en-US" smtClean="0"/>
          </a:p>
        </p:txBody>
      </p:sp>
      <p:sp>
        <p:nvSpPr>
          <p:cNvPr id="30730" name="Rectangle 8"/>
          <p:cNvSpPr>
            <a:spLocks noChangeArrowheads="1"/>
          </p:cNvSpPr>
          <p:nvPr/>
        </p:nvSpPr>
        <p:spPr bwMode="auto">
          <a:xfrm>
            <a:off x="2468563" y="546100"/>
            <a:ext cx="1857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3"/>
          <p:cNvSpPr/>
          <p:nvPr/>
        </p:nvSpPr>
        <p:spPr>
          <a:xfrm>
            <a:off x="0" y="10344"/>
            <a:ext cx="6548264" cy="7923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92" y="3178991"/>
            <a:ext cx="3481388" cy="218747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27584" y="2076897"/>
            <a:ext cx="2226716" cy="555964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1 . </a:t>
            </a:r>
            <a:r>
              <a:rPr lang="en-US" sz="2400" b="1" dirty="0" err="1" smtClean="0"/>
              <a:t>Thiết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kế</a:t>
            </a:r>
            <a:endParaRPr lang="en-US" sz="2400" b="1" dirty="0"/>
          </a:p>
        </p:txBody>
      </p:sp>
      <p:sp>
        <p:nvSpPr>
          <p:cNvPr id="30" name="Oval 29"/>
          <p:cNvSpPr/>
          <p:nvPr/>
        </p:nvSpPr>
        <p:spPr>
          <a:xfrm>
            <a:off x="4142082" y="4810499"/>
            <a:ext cx="648072" cy="55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889" y="3178989"/>
            <a:ext cx="3372872" cy="21874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123" y="3178990"/>
            <a:ext cx="3375892" cy="2187473"/>
          </a:xfrm>
          <a:prstGeom prst="rect">
            <a:avLst/>
          </a:prstGeom>
        </p:spPr>
      </p:pic>
      <p:pic>
        <p:nvPicPr>
          <p:cNvPr id="30720" name="Picture 307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123" y="5698093"/>
            <a:ext cx="3578057" cy="2441053"/>
          </a:xfrm>
          <a:prstGeom prst="rect">
            <a:avLst/>
          </a:prstGeom>
        </p:spPr>
      </p:pic>
      <p:pic>
        <p:nvPicPr>
          <p:cNvPr id="30721" name="Picture 307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873" y="5698093"/>
            <a:ext cx="3398507" cy="2548880"/>
          </a:xfrm>
          <a:prstGeom prst="rect">
            <a:avLst/>
          </a:prstGeom>
        </p:spPr>
      </p:pic>
      <p:pic>
        <p:nvPicPr>
          <p:cNvPr id="30722" name="Picture 307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0" y="5698093"/>
            <a:ext cx="3507880" cy="2518014"/>
          </a:xfrm>
          <a:prstGeom prst="rect">
            <a:avLst/>
          </a:prstGeom>
        </p:spPr>
      </p:pic>
      <p:sp>
        <p:nvSpPr>
          <p:cNvPr id="30723" name="Rounded Rectangle 30722"/>
          <p:cNvSpPr/>
          <p:nvPr/>
        </p:nvSpPr>
        <p:spPr>
          <a:xfrm>
            <a:off x="7184833" y="-27572"/>
            <a:ext cx="8352928" cy="905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.ProTeacher03 AllRoundGothic" panose="020B0703020202020104" pitchFamily="34" charset="0"/>
              </a:rPr>
              <a:t>Gọi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tên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các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công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việc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từ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1-8,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xếp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các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công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việc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vào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các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bước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chính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trong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xây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dụng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nhà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ở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cho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phù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hợp</a:t>
            </a:r>
            <a:endParaRPr lang="en-US" sz="2400" dirty="0">
              <a:latin typeface=".ProTeacher03 AllRoundGothic" panose="020B07030202020201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492480" y="4716351"/>
            <a:ext cx="648072" cy="55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39" name="Oval 38"/>
          <p:cNvSpPr/>
          <p:nvPr/>
        </p:nvSpPr>
        <p:spPr>
          <a:xfrm>
            <a:off x="12146689" y="4810499"/>
            <a:ext cx="648072" cy="55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</a:t>
            </a:r>
            <a:endParaRPr lang="en-US" sz="2400" b="1" dirty="0"/>
          </a:p>
        </p:txBody>
      </p:sp>
      <p:sp>
        <p:nvSpPr>
          <p:cNvPr id="40" name="Oval 39"/>
          <p:cNvSpPr/>
          <p:nvPr/>
        </p:nvSpPr>
        <p:spPr>
          <a:xfrm>
            <a:off x="-4763" y="7635244"/>
            <a:ext cx="648072" cy="55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en-US" sz="2400" b="1" dirty="0"/>
          </a:p>
        </p:txBody>
      </p:sp>
      <p:sp>
        <p:nvSpPr>
          <p:cNvPr id="41" name="Oval 40"/>
          <p:cNvSpPr/>
          <p:nvPr/>
        </p:nvSpPr>
        <p:spPr>
          <a:xfrm>
            <a:off x="4191939" y="7635244"/>
            <a:ext cx="648072" cy="531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42" name="Oval 41"/>
          <p:cNvSpPr/>
          <p:nvPr/>
        </p:nvSpPr>
        <p:spPr>
          <a:xfrm>
            <a:off x="8270802" y="7698306"/>
            <a:ext cx="648072" cy="531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en-US" sz="2400" b="1" dirty="0"/>
          </a:p>
        </p:txBody>
      </p:sp>
      <p:sp>
        <p:nvSpPr>
          <p:cNvPr id="43" name="Oval 42"/>
          <p:cNvSpPr/>
          <p:nvPr/>
        </p:nvSpPr>
        <p:spPr>
          <a:xfrm>
            <a:off x="11942851" y="7575287"/>
            <a:ext cx="648072" cy="531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en-US" sz="2400" b="1" dirty="0"/>
          </a:p>
        </p:txBody>
      </p:sp>
      <p:pic>
        <p:nvPicPr>
          <p:cNvPr id="30724" name="Picture 307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51" y="3090846"/>
            <a:ext cx="3306098" cy="2200058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2754377" y="4734940"/>
            <a:ext cx="648072" cy="55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46" name="Oval 45"/>
          <p:cNvSpPr/>
          <p:nvPr/>
        </p:nvSpPr>
        <p:spPr>
          <a:xfrm>
            <a:off x="4413604" y="1967323"/>
            <a:ext cx="2852852" cy="55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2.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móng</a:t>
            </a:r>
            <a:endParaRPr lang="en-US" sz="2400" b="1" dirty="0"/>
          </a:p>
        </p:txBody>
      </p:sp>
      <p:sp>
        <p:nvSpPr>
          <p:cNvPr id="47" name="Oval 46"/>
          <p:cNvSpPr/>
          <p:nvPr/>
        </p:nvSpPr>
        <p:spPr>
          <a:xfrm>
            <a:off x="4411826" y="2490799"/>
            <a:ext cx="2852852" cy="55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4. </a:t>
            </a:r>
            <a:r>
              <a:rPr lang="en-US" sz="2400" b="1" dirty="0" err="1" smtClean="0"/>
              <a:t>Xây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tường</a:t>
            </a:r>
            <a:endParaRPr lang="en-US" sz="2400" b="1" dirty="0"/>
          </a:p>
        </p:txBody>
      </p:sp>
      <p:sp>
        <p:nvSpPr>
          <p:cNvPr id="48" name="Oval 47"/>
          <p:cNvSpPr/>
          <p:nvPr/>
        </p:nvSpPr>
        <p:spPr>
          <a:xfrm>
            <a:off x="7213282" y="2180383"/>
            <a:ext cx="2664297" cy="7053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8. </a:t>
            </a:r>
            <a:r>
              <a:rPr lang="en-US" sz="2400" b="1" dirty="0" err="1" smtClean="0"/>
              <a:t>Lắp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điện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endParaRPr lang="en-US" sz="2400" b="1" dirty="0"/>
          </a:p>
        </p:txBody>
      </p:sp>
      <p:sp>
        <p:nvSpPr>
          <p:cNvPr id="49" name="Oval 48"/>
          <p:cNvSpPr/>
          <p:nvPr/>
        </p:nvSpPr>
        <p:spPr>
          <a:xfrm>
            <a:off x="10124514" y="1914591"/>
            <a:ext cx="2664297" cy="41345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6. </a:t>
            </a:r>
            <a:r>
              <a:rPr lang="en-US" sz="2400" b="1" dirty="0" err="1" smtClean="0"/>
              <a:t>Trát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vữa</a:t>
            </a:r>
            <a:endParaRPr lang="en-US" sz="2400" b="1" dirty="0"/>
          </a:p>
        </p:txBody>
      </p:sp>
      <p:sp>
        <p:nvSpPr>
          <p:cNvPr id="50" name="Oval 49"/>
          <p:cNvSpPr/>
          <p:nvPr/>
        </p:nvSpPr>
        <p:spPr>
          <a:xfrm>
            <a:off x="10189038" y="2479792"/>
            <a:ext cx="2599774" cy="6818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3. </a:t>
            </a:r>
            <a:r>
              <a:rPr lang="en-US" sz="2400" b="1" dirty="0" err="1" smtClean="0"/>
              <a:t>Quét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sơn</a:t>
            </a:r>
            <a:endParaRPr lang="en-US" sz="2400" b="1" dirty="0"/>
          </a:p>
        </p:txBody>
      </p:sp>
      <p:sp>
        <p:nvSpPr>
          <p:cNvPr id="51" name="Oval 50"/>
          <p:cNvSpPr/>
          <p:nvPr/>
        </p:nvSpPr>
        <p:spPr>
          <a:xfrm>
            <a:off x="12944363" y="1984263"/>
            <a:ext cx="2664297" cy="41345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5. </a:t>
            </a:r>
            <a:r>
              <a:rPr lang="en-US" sz="2400" b="1" dirty="0" err="1" smtClean="0"/>
              <a:t>Lát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nền</a:t>
            </a:r>
            <a:endParaRPr lang="en-US" sz="2400" b="1" dirty="0"/>
          </a:p>
        </p:txBody>
      </p:sp>
      <p:sp>
        <p:nvSpPr>
          <p:cNvPr id="52" name="Oval 51"/>
          <p:cNvSpPr/>
          <p:nvPr/>
        </p:nvSpPr>
        <p:spPr>
          <a:xfrm>
            <a:off x="12788812" y="2533043"/>
            <a:ext cx="2859836" cy="5119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Lắp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bị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5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72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0072" y="226368"/>
            <a:ext cx="6696744" cy="82501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.ProTeacher03 AllRoundGothic" panose="020B0703020202020104" pitchFamily="34" charset="0"/>
              </a:rPr>
              <a:t>CÁC BƯỚC XÂY DỰNG NHÀ Ở</a:t>
            </a:r>
            <a:endParaRPr lang="en-US" sz="3600" b="1" dirty="0">
              <a:solidFill>
                <a:srgbClr val="FF0000"/>
              </a:solidFill>
              <a:latin typeface=".ProTeacher03 AllRoundGothic" panose="020B07030202020201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8388" y="2828774"/>
            <a:ext cx="13408025" cy="9828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1738789" y="1837617"/>
            <a:ext cx="12442323" cy="1566797"/>
          </a:xfrm>
          <a:custGeom>
            <a:avLst/>
            <a:gdLst>
              <a:gd name="connsiteX0" fmla="*/ 0 w 9385617"/>
              <a:gd name="connsiteY0" fmla="*/ 191884 h 1151280"/>
              <a:gd name="connsiteX1" fmla="*/ 191884 w 9385617"/>
              <a:gd name="connsiteY1" fmla="*/ 0 h 1151280"/>
              <a:gd name="connsiteX2" fmla="*/ 9193733 w 9385617"/>
              <a:gd name="connsiteY2" fmla="*/ 0 h 1151280"/>
              <a:gd name="connsiteX3" fmla="*/ 9385617 w 9385617"/>
              <a:gd name="connsiteY3" fmla="*/ 191884 h 1151280"/>
              <a:gd name="connsiteX4" fmla="*/ 9385617 w 9385617"/>
              <a:gd name="connsiteY4" fmla="*/ 959396 h 1151280"/>
              <a:gd name="connsiteX5" fmla="*/ 9193733 w 9385617"/>
              <a:gd name="connsiteY5" fmla="*/ 1151280 h 1151280"/>
              <a:gd name="connsiteX6" fmla="*/ 191884 w 9385617"/>
              <a:gd name="connsiteY6" fmla="*/ 1151280 h 1151280"/>
              <a:gd name="connsiteX7" fmla="*/ 0 w 9385617"/>
              <a:gd name="connsiteY7" fmla="*/ 959396 h 1151280"/>
              <a:gd name="connsiteX8" fmla="*/ 0 w 9385617"/>
              <a:gd name="connsiteY8" fmla="*/ 191884 h 115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85617" h="1151280">
                <a:moveTo>
                  <a:pt x="0" y="191884"/>
                </a:moveTo>
                <a:cubicBezTo>
                  <a:pt x="0" y="85909"/>
                  <a:pt x="85909" y="0"/>
                  <a:pt x="191884" y="0"/>
                </a:cubicBezTo>
                <a:lnTo>
                  <a:pt x="9193733" y="0"/>
                </a:lnTo>
                <a:cubicBezTo>
                  <a:pt x="9299708" y="0"/>
                  <a:pt x="9385617" y="85909"/>
                  <a:pt x="9385617" y="191884"/>
                </a:cubicBezTo>
                <a:lnTo>
                  <a:pt x="9385617" y="959396"/>
                </a:lnTo>
                <a:cubicBezTo>
                  <a:pt x="9385617" y="1065371"/>
                  <a:pt x="9299708" y="1151280"/>
                  <a:pt x="9193733" y="1151280"/>
                </a:cubicBezTo>
                <a:lnTo>
                  <a:pt x="191884" y="1151280"/>
                </a:lnTo>
                <a:cubicBezTo>
                  <a:pt x="85909" y="1151280"/>
                  <a:pt x="0" y="1065371"/>
                  <a:pt x="0" y="959396"/>
                </a:cubicBezTo>
                <a:lnTo>
                  <a:pt x="0" y="191884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0955" tIns="56201" rIns="410955" bIns="56201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.ProTeacher03 AllRoundGothic" panose="020B0703020202020104" pitchFamily="34" charset="0"/>
              </a:rPr>
              <a:t>Chuẩn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bị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: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bản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thiết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kế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giấp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phép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xây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dựng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thợ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xây</a:t>
            </a:r>
            <a:endParaRPr lang="en-US" sz="3200" kern="1200" dirty="0">
              <a:latin typeface=".ProTeacher03 AllRoundGothic" panose="020B07030202020201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8388" y="4597814"/>
            <a:ext cx="13408025" cy="9828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1738789" y="3606657"/>
            <a:ext cx="12442323" cy="1566797"/>
          </a:xfrm>
          <a:custGeom>
            <a:avLst/>
            <a:gdLst>
              <a:gd name="connsiteX0" fmla="*/ 0 w 9385617"/>
              <a:gd name="connsiteY0" fmla="*/ 191884 h 1151280"/>
              <a:gd name="connsiteX1" fmla="*/ 191884 w 9385617"/>
              <a:gd name="connsiteY1" fmla="*/ 0 h 1151280"/>
              <a:gd name="connsiteX2" fmla="*/ 9193733 w 9385617"/>
              <a:gd name="connsiteY2" fmla="*/ 0 h 1151280"/>
              <a:gd name="connsiteX3" fmla="*/ 9385617 w 9385617"/>
              <a:gd name="connsiteY3" fmla="*/ 191884 h 1151280"/>
              <a:gd name="connsiteX4" fmla="*/ 9385617 w 9385617"/>
              <a:gd name="connsiteY4" fmla="*/ 959396 h 1151280"/>
              <a:gd name="connsiteX5" fmla="*/ 9193733 w 9385617"/>
              <a:gd name="connsiteY5" fmla="*/ 1151280 h 1151280"/>
              <a:gd name="connsiteX6" fmla="*/ 191884 w 9385617"/>
              <a:gd name="connsiteY6" fmla="*/ 1151280 h 1151280"/>
              <a:gd name="connsiteX7" fmla="*/ 0 w 9385617"/>
              <a:gd name="connsiteY7" fmla="*/ 959396 h 1151280"/>
              <a:gd name="connsiteX8" fmla="*/ 0 w 9385617"/>
              <a:gd name="connsiteY8" fmla="*/ 191884 h 115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85617" h="1151280">
                <a:moveTo>
                  <a:pt x="0" y="191884"/>
                </a:moveTo>
                <a:cubicBezTo>
                  <a:pt x="0" y="85909"/>
                  <a:pt x="85909" y="0"/>
                  <a:pt x="191884" y="0"/>
                </a:cubicBezTo>
                <a:lnTo>
                  <a:pt x="9193733" y="0"/>
                </a:lnTo>
                <a:cubicBezTo>
                  <a:pt x="9299708" y="0"/>
                  <a:pt x="9385617" y="85909"/>
                  <a:pt x="9385617" y="191884"/>
                </a:cubicBezTo>
                <a:lnTo>
                  <a:pt x="9385617" y="959396"/>
                </a:lnTo>
                <a:cubicBezTo>
                  <a:pt x="9385617" y="1065371"/>
                  <a:pt x="9299708" y="1151280"/>
                  <a:pt x="9193733" y="1151280"/>
                </a:cubicBezTo>
                <a:lnTo>
                  <a:pt x="191884" y="1151280"/>
                </a:lnTo>
                <a:cubicBezTo>
                  <a:pt x="85909" y="1151280"/>
                  <a:pt x="0" y="1065371"/>
                  <a:pt x="0" y="959396"/>
                </a:cubicBezTo>
                <a:lnTo>
                  <a:pt x="0" y="191884"/>
                </a:lnTo>
                <a:close/>
              </a:path>
            </a:pathLst>
          </a:custGeom>
          <a:solidFill>
            <a:srgbClr val="0066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0955" tIns="56201" rIns="410955" bIns="56201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.ProTeacher03 AllRoundGothic" panose="020B0703020202020104" pitchFamily="34" charset="0"/>
              </a:rPr>
              <a:t>Thi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công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thô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: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làm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móng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nền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khung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nhà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xây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tường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khung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cửa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làm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mái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nhà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lắp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hệ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thống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điện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nước</a:t>
            </a:r>
            <a:endParaRPr lang="en-US" sz="3200" kern="1200" dirty="0">
              <a:latin typeface=".ProTeacher03 AllRoundGothic" panose="020B07030202020201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8388" y="6366853"/>
            <a:ext cx="13408025" cy="9828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1738789" y="5375697"/>
            <a:ext cx="12442323" cy="1566797"/>
          </a:xfrm>
          <a:custGeom>
            <a:avLst/>
            <a:gdLst>
              <a:gd name="connsiteX0" fmla="*/ 0 w 9385617"/>
              <a:gd name="connsiteY0" fmla="*/ 191884 h 1151280"/>
              <a:gd name="connsiteX1" fmla="*/ 191884 w 9385617"/>
              <a:gd name="connsiteY1" fmla="*/ 0 h 1151280"/>
              <a:gd name="connsiteX2" fmla="*/ 9193733 w 9385617"/>
              <a:gd name="connsiteY2" fmla="*/ 0 h 1151280"/>
              <a:gd name="connsiteX3" fmla="*/ 9385617 w 9385617"/>
              <a:gd name="connsiteY3" fmla="*/ 191884 h 1151280"/>
              <a:gd name="connsiteX4" fmla="*/ 9385617 w 9385617"/>
              <a:gd name="connsiteY4" fmla="*/ 959396 h 1151280"/>
              <a:gd name="connsiteX5" fmla="*/ 9193733 w 9385617"/>
              <a:gd name="connsiteY5" fmla="*/ 1151280 h 1151280"/>
              <a:gd name="connsiteX6" fmla="*/ 191884 w 9385617"/>
              <a:gd name="connsiteY6" fmla="*/ 1151280 h 1151280"/>
              <a:gd name="connsiteX7" fmla="*/ 0 w 9385617"/>
              <a:gd name="connsiteY7" fmla="*/ 959396 h 1151280"/>
              <a:gd name="connsiteX8" fmla="*/ 0 w 9385617"/>
              <a:gd name="connsiteY8" fmla="*/ 191884 h 115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85617" h="1151280">
                <a:moveTo>
                  <a:pt x="0" y="191884"/>
                </a:moveTo>
                <a:cubicBezTo>
                  <a:pt x="0" y="85909"/>
                  <a:pt x="85909" y="0"/>
                  <a:pt x="191884" y="0"/>
                </a:cubicBezTo>
                <a:lnTo>
                  <a:pt x="9193733" y="0"/>
                </a:lnTo>
                <a:cubicBezTo>
                  <a:pt x="9299708" y="0"/>
                  <a:pt x="9385617" y="85909"/>
                  <a:pt x="9385617" y="191884"/>
                </a:cubicBezTo>
                <a:lnTo>
                  <a:pt x="9385617" y="959396"/>
                </a:lnTo>
                <a:cubicBezTo>
                  <a:pt x="9385617" y="1065371"/>
                  <a:pt x="9299708" y="1151280"/>
                  <a:pt x="9193733" y="1151280"/>
                </a:cubicBezTo>
                <a:lnTo>
                  <a:pt x="191884" y="1151280"/>
                </a:lnTo>
                <a:cubicBezTo>
                  <a:pt x="85909" y="1151280"/>
                  <a:pt x="0" y="1065371"/>
                  <a:pt x="0" y="959396"/>
                </a:cubicBezTo>
                <a:lnTo>
                  <a:pt x="0" y="191884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0955" tIns="56201" rIns="410955" bIns="56201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.ProTeacher03 AllRoundGothic" panose="020B0703020202020104" pitchFamily="34" charset="0"/>
              </a:rPr>
              <a:t>Hoàn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thiện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: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trát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trường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lát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nền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quét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sơn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lắp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các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thiết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bị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trong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gia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 </a:t>
            </a:r>
            <a:r>
              <a:rPr lang="en-US" sz="3200" kern="1200" dirty="0" err="1" smtClean="0">
                <a:latin typeface=".ProTeacher03 AllRoundGothic" panose="020B0703020202020104" pitchFamily="34" charset="0"/>
              </a:rPr>
              <a:t>đình</a:t>
            </a:r>
            <a:r>
              <a:rPr lang="en-US" sz="3200" kern="1200" dirty="0" smtClean="0">
                <a:latin typeface=".ProTeacher03 AllRoundGothic" panose="020B0703020202020104" pitchFamily="34" charset="0"/>
              </a:rPr>
              <a:t>…</a:t>
            </a:r>
            <a:endParaRPr lang="en-US" sz="3200" kern="1200" dirty="0">
              <a:latin typeface=".ProTeacher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0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39552" y="1"/>
            <a:ext cx="10873208" cy="6584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8520"/>
          <a:stretch/>
        </p:blipFill>
        <p:spPr>
          <a:xfrm>
            <a:off x="9254" y="1012039"/>
            <a:ext cx="10643465" cy="72175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12760" y="1306488"/>
            <a:ext cx="2304256" cy="3750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.ProTeacher03 AllRoundGothic" panose="020B0703020202020104" pitchFamily="34" charset="0"/>
              </a:rPr>
              <a:t>Ngành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nào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có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tỉ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lệ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người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chết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vì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tai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nạn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lao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động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nhiều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nhất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? </a:t>
            </a:r>
            <a:endParaRPr lang="en-US" sz="2800" b="1" dirty="0">
              <a:latin typeface=".ProTeacher03 AllRoundGothic" panose="020B07030202020201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533040" y="4114800"/>
            <a:ext cx="1800200" cy="3960440"/>
          </a:xfrm>
          <a:prstGeom prst="roundRect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.ProTeacher03 AllRoundGothic" panose="020B0703020202020104" pitchFamily="34" charset="0"/>
              </a:rPr>
              <a:t>Ghi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 4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nguyên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nhân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gây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tại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nạn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lao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động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trong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xây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dựng</a:t>
            </a:r>
            <a:endParaRPr lang="en-US" sz="2800" b="1" dirty="0">
              <a:latin typeface=".ProTeacher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5544800" cy="1090465"/>
          </a:xfrm>
          <a:solidFill>
            <a:srgbClr val="00B050"/>
          </a:solidFill>
        </p:spPr>
        <p:txBody>
          <a:bodyPr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Thảo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luận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nhóm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đôi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ghi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3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biện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pháp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bảo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vệ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lao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khi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tham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gia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xây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dựng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3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biện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pháp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bảo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vệ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an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toàn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cho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môi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trường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xung</a:t>
            </a:r>
            <a:r>
              <a:rPr lang="en-US" sz="28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quanh</a:t>
            </a:r>
            <a:endParaRPr lang="en-US" sz="2800" b="1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8191817"/>
              </p:ext>
            </p:extLst>
          </p:nvPr>
        </p:nvGraphicFramePr>
        <p:xfrm>
          <a:off x="-4764" y="2098576"/>
          <a:ext cx="15549564" cy="366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4782">
                  <a:extLst>
                    <a:ext uri="{9D8B030D-6E8A-4147-A177-3AD203B41FA5}">
                      <a16:colId xmlns:a16="http://schemas.microsoft.com/office/drawing/2014/main" val="1525643679"/>
                    </a:ext>
                  </a:extLst>
                </a:gridCol>
                <a:gridCol w="7774782">
                  <a:extLst>
                    <a:ext uri="{9D8B030D-6E8A-4147-A177-3AD203B41FA5}">
                      <a16:colId xmlns:a16="http://schemas.microsoft.com/office/drawing/2014/main" val="3817392738"/>
                    </a:ext>
                  </a:extLst>
                </a:gridCol>
              </a:tblGrid>
              <a:tr h="8280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.ProTeacher03 AllRoundGothic" panose="020B0703020202020104" pitchFamily="34" charset="0"/>
                        </a:rPr>
                        <a:t>Đảm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bảo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an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toàn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lao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động</a:t>
                      </a:r>
                      <a:endParaRPr lang="en-US" sz="2800" dirty="0">
                        <a:latin typeface=".ProTeacher03 AllRoundGothic" panose="020B07030202020201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.ProTeacher03 AllRoundGothic" panose="020B0703020202020104" pitchFamily="34" charset="0"/>
                        </a:rPr>
                        <a:t>Đảm</a:t>
                      </a:r>
                      <a:r>
                        <a:rPr lang="en-US" sz="280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.ProTeacher03 AllRoundGothic" panose="020B0703020202020104" pitchFamily="34" charset="0"/>
                        </a:rPr>
                        <a:t>bảo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an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toàn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môi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trường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xung</a:t>
                      </a:r>
                      <a:r>
                        <a:rPr lang="en-US" sz="2800" baseline="0" dirty="0" smtClean="0">
                          <a:latin typeface=".ProTeacher03 AllRoundGothic" panose="020B07030202020201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.ProTeacher03 AllRoundGothic" panose="020B0703020202020104" pitchFamily="34" charset="0"/>
                        </a:rPr>
                        <a:t>quanh</a:t>
                      </a:r>
                      <a:endParaRPr lang="en-US" sz="2800" dirty="0">
                        <a:latin typeface=".ProTeacher03 AllRoundGothic" panose="020B0703020202020104" pitchFamily="34" charset="0"/>
                      </a:endParaRPr>
                    </a:p>
                  </a:txBody>
                  <a:tcPr>
                    <a:solidFill>
                      <a:srgbClr val="D60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8784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60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08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1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703369"/>
            <a:ext cx="5544018" cy="6635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063" t="32844"/>
          <a:stretch/>
        </p:blipFill>
        <p:spPr>
          <a:xfrm>
            <a:off x="10292680" y="0"/>
            <a:ext cx="4944489" cy="3995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369" y="4581525"/>
            <a:ext cx="4876800" cy="364807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6342947" y="4765871"/>
            <a:ext cx="4028129" cy="1621507"/>
          </a:xfrm>
          <a:prstGeom prst="wedgeRoundRectCallout">
            <a:avLst>
              <a:gd name="adj1" fmla="val 53211"/>
              <a:gd name="adj2" fmla="val -80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.ProTeacher03 AllRoundGothic" panose="020B0703020202020104" pitchFamily="34" charset="0"/>
              </a:rPr>
              <a:t>Kiểm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tra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dụng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cụ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thiết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bị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máy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móc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đảm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bảo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an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toàn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trước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khi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thi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công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endParaRPr lang="en-US" sz="2400" b="1" dirty="0">
              <a:latin typeface=".ProTeacher03 AllRoundGothic" panose="020B07030202020201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756176" y="1522512"/>
            <a:ext cx="4028129" cy="1621507"/>
          </a:xfrm>
          <a:prstGeom prst="wedgeRoundRectCallout">
            <a:avLst>
              <a:gd name="adj1" fmla="val -60291"/>
              <a:gd name="adj2" fmla="val 845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.ProTeacher03 AllRoundGothic" panose="020B0703020202020104" pitchFamily="34" charset="0"/>
              </a:rPr>
              <a:t>Trang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bị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và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sử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dụng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đồ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bảo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hộ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lao</a:t>
            </a:r>
            <a:r>
              <a:rPr lang="en-US" sz="24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latin typeface=".ProTeacher03 AllRoundGothic" panose="020B0703020202020104" pitchFamily="34" charset="0"/>
              </a:rPr>
              <a:t>động</a:t>
            </a:r>
            <a:endParaRPr lang="en-US" sz="2400" b="1" dirty="0">
              <a:latin typeface=".ProTeacher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999" y="1792611"/>
            <a:ext cx="8684876" cy="646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5351" r="11484" b="16667"/>
          <a:stretch/>
        </p:blipFill>
        <p:spPr>
          <a:xfrm>
            <a:off x="211560" y="2386608"/>
            <a:ext cx="5802379" cy="446449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55576" y="226332"/>
            <a:ext cx="5440415" cy="1368152"/>
          </a:xfrm>
          <a:prstGeom prst="wedgeRoundRectCallout">
            <a:avLst>
              <a:gd name="adj1" fmla="val -20418"/>
              <a:gd name="adj2" fmla="val 1883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.ProTeacher03 AllRoundGothic" panose="020B0703020202020104" pitchFamily="34" charset="0"/>
              </a:rPr>
              <a:t>Dùng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tôn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bao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quanh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khu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vực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đang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thi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công</a:t>
            </a:r>
            <a:endParaRPr lang="en-US" sz="2800" b="1" dirty="0">
              <a:latin typeface=".ProTeacher03 AllRoundGothic" panose="020B07030202020201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9140552" y="226368"/>
            <a:ext cx="5544616" cy="1368152"/>
          </a:xfrm>
          <a:prstGeom prst="wedgeRoundRectCallout">
            <a:avLst>
              <a:gd name="adj1" fmla="val -4649"/>
              <a:gd name="adj2" fmla="val 808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.ProTeacher03 AllRoundGothic" panose="020B0703020202020104" pitchFamily="34" charset="0"/>
              </a:rPr>
              <a:t>Đặt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các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biển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cảnh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báo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trên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,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xung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quanh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khu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vực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công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trường</a:t>
            </a:r>
            <a:endParaRPr lang="en-US" sz="2800" b="1" dirty="0">
              <a:latin typeface=".ProTeacher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63752" y="-907"/>
            <a:ext cx="2448272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Kết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luận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616" y="226368"/>
            <a:ext cx="5655496" cy="77281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552" y="1501236"/>
            <a:ext cx="4176463" cy="4524315"/>
          </a:xfrm>
          <a:prstGeom prst="rect">
            <a:avLst/>
          </a:prstGeom>
          <a:solidFill>
            <a:srgbClr val="D6009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Đảm</a:t>
            </a:r>
            <a:r>
              <a:rPr lang="en-US" sz="2400" b="1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bảo</a:t>
            </a:r>
            <a:r>
              <a:rPr lang="en-US" sz="2400" b="1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an </a:t>
            </a:r>
            <a:r>
              <a:rPr lang="en-US" sz="2400" b="1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toàn</a:t>
            </a:r>
            <a:r>
              <a:rPr lang="en-US" sz="2400" b="1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người</a:t>
            </a:r>
            <a:r>
              <a:rPr lang="en-US" sz="2400" b="1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lao</a:t>
            </a:r>
            <a:r>
              <a:rPr lang="en-US" sz="2400" b="1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động</a:t>
            </a:r>
            <a:endParaRPr lang="en-US" sz="2400" b="1" dirty="0" smtClean="0">
              <a:solidFill>
                <a:srgbClr val="FFFF00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đồ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hộ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: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áo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dây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đeo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gang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giầy</a:t>
            </a:r>
            <a:endParaRPr lang="en-US" sz="2400" b="1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Kiểm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tra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cụ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thiết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móc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trước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thi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công</a:t>
            </a:r>
            <a:endParaRPr lang="en-US" sz="2400" b="1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Nghiêm</a:t>
            </a:r>
            <a:r>
              <a:rPr lang="en-US" sz="2400" b="1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cấm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thả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đồ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cao</a:t>
            </a:r>
            <a:r>
              <a:rPr lang="en-US" sz="2400" b="1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xuống</a:t>
            </a:r>
            <a:endParaRPr lang="en-US" sz="2400" b="1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64088" y="1501272"/>
            <a:ext cx="3888432" cy="452431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Đảm</a:t>
            </a:r>
            <a:r>
              <a:rPr lang="en-US" sz="2400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bảo</a:t>
            </a:r>
            <a:r>
              <a:rPr lang="en-US" sz="2400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an </a:t>
            </a:r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toàn</a:t>
            </a:r>
            <a:r>
              <a:rPr lang="en-US" sz="2400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cho</a:t>
            </a:r>
            <a:r>
              <a:rPr lang="en-US" sz="2400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người</a:t>
            </a:r>
            <a:r>
              <a:rPr lang="en-US" sz="2400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và</a:t>
            </a:r>
            <a:r>
              <a:rPr lang="en-US" sz="2400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môi</a:t>
            </a:r>
            <a:r>
              <a:rPr lang="en-US" sz="2400" dirty="0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ProTeacher03 AllRoundGothic" panose="020B0703020202020104" pitchFamily="34" charset="0"/>
              </a:rPr>
              <a:t>trường</a:t>
            </a:r>
            <a:endParaRPr lang="en-US" sz="2400" dirty="0" smtClean="0">
              <a:solidFill>
                <a:srgbClr val="FFFF00"/>
              </a:solidFill>
              <a:latin typeface=".ProTeacher03 AllRoundGothic" panose="020B07030202020201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Đặt</a:t>
            </a:r>
            <a:r>
              <a:rPr lang="en-US" sz="2400" dirty="0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cảnh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nguy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hiểm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cảnh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cấm</a:t>
            </a:r>
            <a:endParaRPr lang="en-US" sz="2400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Quây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bạt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lưới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che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chắn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khu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vực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thi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công</a:t>
            </a:r>
            <a:endParaRPr lang="en-US" sz="2400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sing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xe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chở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trường</a:t>
            </a:r>
            <a:endParaRPr lang="en-US" sz="2400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Xứ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rác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thải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.ProTeacher03 AllRoundGothic" panose="020B0703020202020104" pitchFamily="34" charset="0"/>
              </a:rPr>
              <a:t>xây</a:t>
            </a:r>
            <a:r>
              <a:rPr lang="en-US" sz="2400" dirty="0">
                <a:solidFill>
                  <a:schemeClr val="bg1"/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.ProTeacher03 AllRoundGothic" panose="020B0703020202020104" pitchFamily="34" charset="0"/>
              </a:rPr>
              <a:t>dựng</a:t>
            </a:r>
            <a:endParaRPr lang="en-US" sz="2400" dirty="0" smtClean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endParaRPr lang="en-US" sz="2400" dirty="0" smtClean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bg1"/>
              </a:solidFill>
              <a:latin typeface=".ProTeacher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52463" y="2026568"/>
            <a:ext cx="13911262" cy="3416970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7" tIns="57059" rIns="114117" bIns="57059" anchor="ctr"/>
          <a:lstStyle/>
          <a:p>
            <a:pPr>
              <a:lnSpc>
                <a:spcPct val="150000"/>
              </a:lnSpc>
              <a:defRPr/>
            </a:pPr>
            <a:endParaRPr lang="en-US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ỨNG DỤNG CHÍNH CỦA </a:t>
            </a:r>
            <a:r>
              <a:rPr lang="en-US" sz="2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XÂY DỰNG NHÀ Ở LÀ: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B.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C.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hợp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tạo ra  vữa xây dựng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tường 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4325938" y="6056313"/>
            <a:ext cx="7065962" cy="171450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7" tIns="57059" rIns="114117" bIns="57059" anchor="ctr"/>
          <a:lstStyle/>
          <a:p>
            <a:pPr algn="ctr">
              <a:lnSpc>
                <a:spcPct val="115000"/>
              </a:lnSpc>
              <a:spcAft>
                <a:spcPts val="125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Đáp án:  A</a:t>
            </a:r>
            <a:endParaRPr lang="en-US" sz="300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2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Graphic 7" descr="Classroo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575" y="-58738"/>
            <a:ext cx="11652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2040" y="22636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ProTeacher01_Dam" panose="02000000000000000000" pitchFamily="2" charset="0"/>
                <a:ea typeface="ProTeacher01_Dam" panose="02000000000000000000" pitchFamily="2" charset="0"/>
              </a:rPr>
              <a:t>LUYỆN TẬP</a:t>
            </a:r>
            <a:endParaRPr lang="en-US" sz="3600" b="1" dirty="0">
              <a:solidFill>
                <a:srgbClr val="C00000"/>
              </a:solidFill>
              <a:latin typeface="ProTeacher01_Dam" panose="02000000000000000000" pitchFamily="2" charset="0"/>
              <a:ea typeface="ProTeacher01_D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93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52463" y="1666528"/>
            <a:ext cx="13911262" cy="3777010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7" tIns="57059" rIns="114117" bIns="57059" anchor="ctr"/>
          <a:lstStyle/>
          <a:p>
            <a:pPr>
              <a:lnSpc>
                <a:spcPct val="150000"/>
              </a:lnSpc>
              <a:defRPr/>
            </a:pPr>
            <a:endParaRPr lang="en-US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ỨNG DỤNG CHÍNH CỦA </a:t>
            </a:r>
            <a:r>
              <a:rPr lang="en-US" sz="2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XÂY DỰNG NHÀ Ở LÀ: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B.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C.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hợp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tạo ra  vữa xây dựng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tường 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4325938" y="6056313"/>
            <a:ext cx="7065962" cy="171450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7" tIns="57059" rIns="114117" bIns="57059" anchor="ctr"/>
          <a:lstStyle/>
          <a:p>
            <a:pPr algn="ctr">
              <a:lnSpc>
                <a:spcPct val="115000"/>
              </a:lnSpc>
              <a:spcAft>
                <a:spcPts val="1250"/>
              </a:spcAft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B</a:t>
            </a:r>
            <a:endParaRPr lang="en-US" sz="30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Graphic 7" descr="Classroo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575" y="-58738"/>
            <a:ext cx="11652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7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52463" y="1378496"/>
            <a:ext cx="13911262" cy="4065042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7" tIns="57059" rIns="114117" bIns="57059" anchor="ctr"/>
          <a:lstStyle/>
          <a:p>
            <a:pPr>
              <a:lnSpc>
                <a:spcPct val="150000"/>
              </a:lnSpc>
              <a:defRPr/>
            </a:pPr>
            <a:endParaRPr lang="en-US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ỨNG DỤNG CHÍNH CỦA </a:t>
            </a:r>
            <a:r>
              <a:rPr lang="en-US" sz="2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 ,NGÓI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XÂY DỰNG NHÀ Ở LÀ: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B.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>
              <a:lnSpc>
                <a:spcPct val="150000"/>
              </a:lnSpc>
              <a:defRPr/>
            </a:pPr>
            <a:r>
              <a:rPr lang="pt-BR" sz="2500" b="1" dirty="0">
                <a:solidFill>
                  <a:schemeClr val="tx1"/>
                </a:solidFill>
                <a:latin typeface=".VnTime" pitchFamily="34" charset="0"/>
                <a:cs typeface="Times New Roman" pitchFamily="18" charset="0"/>
              </a:rPr>
              <a:t>C.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hợp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tạo ra  vữa xây dựng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tường 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4325938" y="6056313"/>
            <a:ext cx="7065962" cy="171450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7" tIns="57059" rIns="114117" bIns="57059" anchor="ctr"/>
          <a:lstStyle/>
          <a:p>
            <a:pPr algn="ctr">
              <a:lnSpc>
                <a:spcPct val="115000"/>
              </a:lnSpc>
              <a:spcAft>
                <a:spcPts val="1250"/>
              </a:spcAft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D</a:t>
            </a:r>
            <a:endParaRPr lang="en-US" sz="30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0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6804025"/>
            <a:ext cx="619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Graphic 7" descr="Classroo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575" y="-58738"/>
            <a:ext cx="11652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2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584" y="298376"/>
            <a:ext cx="13393488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>
                <a:solidFill>
                  <a:srgbClr val="0000CC"/>
                </a:solidFill>
              </a:rPr>
              <a:t>MỤC TIÊU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1. Kiến thức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Kể được tên một số vật liệu để xây dựng một ngôi nhà. Mô tả các bước chính để xây</a:t>
            </a:r>
            <a:r>
              <a:rPr lang="en-US" b="1" dirty="0" smtClean="0">
                <a:solidFill>
                  <a:srgbClr val="0000CC"/>
                </a:solidFill>
              </a:rPr>
              <a:t>  </a:t>
            </a:r>
            <a:r>
              <a:rPr lang="vi-VN" b="1" dirty="0" smtClean="0">
                <a:solidFill>
                  <a:srgbClr val="0000CC"/>
                </a:solidFill>
              </a:rPr>
              <a:t>dựng một ngôi nhà.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Nhận diện được các vật liệu xây dựng và một số công việc trong xây dựng một ngôi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nhà.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-Trình bày được một số yêu cầu đảm bảo an toàn lao động trong xây dựng nhà ở.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2. Năng lực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a) Năng lực công nghệ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Mô tả được một số vật liệu xây dựng nhà ở; nhận thức được một số nội dung cơ bản về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nghề nghiệp trong lĩnh vực xây dựng nhà ở; tóm tắt được kiến thức của các bước xây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dựng nhà ở.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Giao tiếp công nghệ: Biểu diễn được vật thể hay ý tưởng thiết kế bằng hình biểu diễn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cơ bản.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Sử dụng công nghệ : Đọc được tài liệu hướng dần sử dụng các vật liệu xây dựng nhà ở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phổ biến trong gia đình. Sử dụng đúng cách, hiệu quả một số sản phấm công nghệ trong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gia đình.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Đánh giá công nghệ : Đưa ra được nhận xét cho một sản phâm công nghệ phù hợp về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chức năng, độ bền, thẩm mĩ, hiệu quả, an toàn. Lựa chọn được sản phẩm công nghệ phù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hợp trên cơ sở các tiêu chí đánh giá.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Thiết kế kĩ thuật: Phát hiện được nhu cầu, vấn đề cần giải quyết trong bối cảnh cụ thể.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b) Năng lực chung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Năng lực giao tiếp và hợp tác: Năng lực này được thể hiện qua giao tiếp công nghệ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một thành phần cốt lõi của năng lực công nghệ.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Tìm tòi, sáng tạo trong thực tiễn thông qua các mạch nội dung, thực hành, trải nghiệm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từ đơn giản đến phức tạp.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Tự nghiên cứu thu thập thông tin, dữ liệu qua nội dung SGK để trả lời câu hỏi.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Hợp tác theo nhóm giải quyết dự án về vật liệu xây dựng nhà ở và qua trò chơi để nhận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vi-VN" b="1" dirty="0" smtClean="0">
                <a:solidFill>
                  <a:srgbClr val="0000CC"/>
                </a:solidFill>
              </a:rPr>
              <a:t>diện các bước xây dựng nhà ở.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Giải quyết các vấn đề gắn với thực tiễn về xây dựng nhà ở.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3. Phẩm chất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Có tinh thần tự học, chăm chỉ, nhiệt tình tham gia các hoạt động cá nhân và hoạt động</a:t>
            </a:r>
          </a:p>
          <a:p>
            <a:r>
              <a:rPr lang="vi-VN" b="1" dirty="0" smtClean="0">
                <a:solidFill>
                  <a:srgbClr val="0000CC"/>
                </a:solidFill>
              </a:rPr>
              <a:t>- Có tinh thần trách nhiệm và trung thực trong hoạt động của nhóm.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435696" y="2242592"/>
            <a:ext cx="9872640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8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8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đến tuổi thọ, chất lượng và tính thẩm mĩ của công trình</a:t>
            </a:r>
            <a:endParaRPr lang="en-US" sz="288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284136" y="331905"/>
            <a:ext cx="13803463" cy="127861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4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84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vi-VN" sz="3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làm nhà có vai trò là</a:t>
            </a:r>
            <a:r>
              <a:rPr lang="vi-VN" sz="3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4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435696" y="3526730"/>
            <a:ext cx="9872640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ảnh hưởng đến tuổi thọ</a:t>
            </a:r>
            <a:endParaRPr lang="en-US" sz="576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435696" y="4810868"/>
            <a:ext cx="9872640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ảnh hưởng đến chất lượng</a:t>
            </a:r>
            <a:endParaRPr lang="en-US" sz="576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435696" y="6095006"/>
            <a:ext cx="9872640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đến tuổi thọ và chất lượng.</a:t>
            </a:r>
            <a:endParaRPr lang="en-US" sz="576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284136" y="2997027"/>
            <a:ext cx="8825948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công thô, thiết kế, hoàn thiện.</a:t>
            </a:r>
            <a:endParaRPr lang="en-US" sz="384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870669" y="365760"/>
            <a:ext cx="13803463" cy="108474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4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84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chính xây dựng nhà ở:</a:t>
            </a:r>
            <a:endParaRPr lang="en-US" sz="384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284136" y="4281165"/>
            <a:ext cx="8825948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kế, thi công và hoàn thiện.</a:t>
            </a:r>
            <a:endParaRPr lang="en-US" sz="576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284136" y="5565303"/>
            <a:ext cx="8825948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kế, thi công thô vfa hoàn thiện.</a:t>
            </a:r>
            <a:endParaRPr lang="en-US" sz="576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284136" y="6849441"/>
            <a:ext cx="8825948" cy="110186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4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kế, thi công thô.</a:t>
            </a:r>
            <a:endParaRPr lang="en-US" sz="576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35019" y="2393485"/>
            <a:ext cx="3727062" cy="3227354"/>
            <a:chOff x="5427321" y="1994571"/>
            <a:chExt cx="3105885" cy="26894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7321" y="1994571"/>
              <a:ext cx="2908712" cy="26894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320948" y="2090820"/>
              <a:ext cx="2212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Xây tường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035393" y="4310552"/>
            <a:ext cx="3437834" cy="3209814"/>
            <a:chOff x="9146969" y="3759565"/>
            <a:chExt cx="2864862" cy="26748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6969" y="3759565"/>
              <a:ext cx="2864862" cy="26748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9575553" y="3886000"/>
              <a:ext cx="2212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Trát và sơn tường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35395" y="425113"/>
            <a:ext cx="3437833" cy="3244894"/>
            <a:chOff x="9070506" y="379229"/>
            <a:chExt cx="2864861" cy="27040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0506" y="379229"/>
              <a:ext cx="2864861" cy="27040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9575553" y="2302536"/>
              <a:ext cx="2212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 điện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81393" y="425113"/>
            <a:ext cx="4058351" cy="3244894"/>
            <a:chOff x="1684111" y="280237"/>
            <a:chExt cx="3381959" cy="27040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4111" y="280237"/>
              <a:ext cx="2850244" cy="27040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853812" y="405686"/>
              <a:ext cx="2212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Thiết kế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81392" y="4310551"/>
            <a:ext cx="3472913" cy="3279974"/>
            <a:chOff x="5167604" y="246125"/>
            <a:chExt cx="2894094" cy="27333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7604" y="246125"/>
              <a:ext cx="2894094" cy="27333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5648632" y="2566745"/>
              <a:ext cx="2212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móng</a:t>
              </a:r>
              <a:r>
                <a:rPr lang="en-US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1385846" y="3021616"/>
            <a:ext cx="991092" cy="99109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  <a:endParaRPr lang="en-GB" sz="4800" dirty="0"/>
          </a:p>
        </p:txBody>
      </p:sp>
      <p:sp>
        <p:nvSpPr>
          <p:cNvPr id="20" name="Oval 19"/>
          <p:cNvSpPr/>
          <p:nvPr/>
        </p:nvSpPr>
        <p:spPr>
          <a:xfrm>
            <a:off x="10575374" y="7023191"/>
            <a:ext cx="991092" cy="99109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5</a:t>
            </a:r>
            <a:endParaRPr lang="en-GB" sz="4800" dirty="0"/>
          </a:p>
        </p:txBody>
      </p:sp>
      <p:sp>
        <p:nvSpPr>
          <p:cNvPr id="21" name="Oval 20"/>
          <p:cNvSpPr/>
          <p:nvPr/>
        </p:nvSpPr>
        <p:spPr>
          <a:xfrm>
            <a:off x="5992092" y="5125294"/>
            <a:ext cx="991092" cy="99109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  <a:endParaRPr lang="en-GB" sz="4800" dirty="0"/>
          </a:p>
        </p:txBody>
      </p:sp>
      <p:sp>
        <p:nvSpPr>
          <p:cNvPr id="22" name="Oval 21"/>
          <p:cNvSpPr/>
          <p:nvPr/>
        </p:nvSpPr>
        <p:spPr>
          <a:xfrm>
            <a:off x="1377913" y="7024819"/>
            <a:ext cx="991092" cy="99109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  <a:endParaRPr lang="en-GB" sz="4800" dirty="0"/>
          </a:p>
        </p:txBody>
      </p:sp>
      <p:sp>
        <p:nvSpPr>
          <p:cNvPr id="23" name="Oval 22"/>
          <p:cNvSpPr/>
          <p:nvPr/>
        </p:nvSpPr>
        <p:spPr>
          <a:xfrm>
            <a:off x="10501586" y="3016070"/>
            <a:ext cx="991092" cy="99109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4</a:t>
            </a:r>
            <a:endParaRPr lang="en-GB" sz="4800" dirty="0"/>
          </a:p>
        </p:txBody>
      </p:sp>
      <p:sp>
        <p:nvSpPr>
          <p:cNvPr id="24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839986" y="575652"/>
            <a:ext cx="4680520" cy="108474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4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1-5</a:t>
            </a:r>
            <a:endParaRPr lang="en-US" sz="384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7" descr="b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38" y="0"/>
            <a:ext cx="220186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Top Corners Rounded 15"/>
          <p:cNvSpPr/>
          <p:nvPr/>
        </p:nvSpPr>
        <p:spPr>
          <a:xfrm rot="5400000">
            <a:off x="-1868487" y="3824287"/>
            <a:ext cx="4318000" cy="5810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684338" y="1941513"/>
            <a:ext cx="1330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T</a:t>
            </a:r>
            <a:r>
              <a:rPr lang="vi-VN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ìm hiểu và cho biết ngôi nhà của gia đình em được xây dựng từ những vật loại vật liệu nào </a:t>
            </a:r>
            <a:r>
              <a:rPr lang="en-US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65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457200"/>
            <a:ext cx="13922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3"/>
          <p:cNvSpPr>
            <a:spLocks noChangeArrowheads="1"/>
          </p:cNvSpPr>
          <p:nvPr/>
        </p:nvSpPr>
        <p:spPr bwMode="auto">
          <a:xfrm>
            <a:off x="3497263" y="639763"/>
            <a:ext cx="355505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 dirty="0" err="1">
                <a:solidFill>
                  <a:srgbClr val="3DB043"/>
                </a:solidFill>
                <a:latin typeface="#9Slide04 HLT Aquus"/>
                <a:cs typeface="Arial" panose="020B0604020202020204" pitchFamily="34" charset="0"/>
              </a:rPr>
              <a:t>Vận</a:t>
            </a:r>
            <a:r>
              <a:rPr lang="en-US" altLang="en-US" sz="4200" b="1" dirty="0">
                <a:solidFill>
                  <a:srgbClr val="3DB043"/>
                </a:solidFill>
                <a:latin typeface="#9Slide04 HLT Aquus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3DB043"/>
                </a:solidFill>
                <a:latin typeface="#9Slide04 HLT Aquus"/>
                <a:cs typeface="Arial" panose="020B0604020202020204" pitchFamily="34" charset="0"/>
              </a:rPr>
              <a:t>dụng</a:t>
            </a:r>
            <a:endParaRPr lang="en-US" altLang="en-US" sz="4200" b="1" dirty="0">
              <a:solidFill>
                <a:srgbClr val="3DB043"/>
              </a:solidFill>
              <a:latin typeface="#9Slide04 HLT Aquus"/>
              <a:cs typeface="Arial" panose="020B0604020202020204" pitchFamily="34" charset="0"/>
            </a:endParaRPr>
          </a:p>
        </p:txBody>
      </p:sp>
      <p:sp>
        <p:nvSpPr>
          <p:cNvPr id="20488" name="Rectangle 15"/>
          <p:cNvSpPr>
            <a:spLocks noChangeArrowheads="1"/>
          </p:cNvSpPr>
          <p:nvPr/>
        </p:nvSpPr>
        <p:spPr bwMode="auto">
          <a:xfrm>
            <a:off x="1662113" y="3752850"/>
            <a:ext cx="13311187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2. Ở</a:t>
            </a:r>
            <a:r>
              <a:rPr lang="vi-VN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nơi em sống những vật liệu chính được sử dụng để xây dựng nhà ở là gì </a:t>
            </a:r>
            <a:r>
              <a:rPr lang="en-US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Nêu tác dụng của vật liệu đó trong quá trình xây dựng nhà ở</a:t>
            </a:r>
            <a:r>
              <a:rPr lang="en-US" altLang="en-US" sz="4200" b="1">
                <a:solidFill>
                  <a:srgbClr val="3399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7" grpId="0"/>
      <p:bldP spid="204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463" y="2314599"/>
            <a:ext cx="11306175" cy="1656185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NHIỆM VỤ ĐƯỢC GIAO</a:t>
            </a:r>
          </a:p>
          <a:p>
            <a:pPr marL="285750" indent="-285750" algn="ctr">
              <a:buFontTx/>
              <a:buChar char="-"/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3 NGÔI NHÀ THÔNG MINH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8392" y="946448"/>
            <a:ext cx="2560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908622" y="172669"/>
            <a:ext cx="2304256" cy="802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.ProTeacher03 AllRoundGothic" panose="020B0703020202020104" pitchFamily="34" charset="0"/>
              </a:rPr>
              <a:t>KHỞI ĐỘNG</a:t>
            </a:r>
            <a:endParaRPr lang="en-US" sz="2800" dirty="0">
              <a:latin typeface=".ProTeacher03 AllRoundGothic" panose="020B0703020202020104" pitchFamily="34" charset="0"/>
            </a:endParaRPr>
          </a:p>
        </p:txBody>
      </p:sp>
      <p:pic>
        <p:nvPicPr>
          <p:cNvPr id="7" name="Picture 6" descr="C:\Users\USER\Desktop\1-mau-nha-dep-7x25m-2-t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4" y="1306488"/>
            <a:ext cx="6462629" cy="427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87624" y="6635080"/>
            <a:ext cx="13050797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.ProTeacher03 AllRoundGothic" panose="020B0703020202020104" pitchFamily="34" charset="0"/>
              </a:rPr>
              <a:t>Mỗi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đội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là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1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nhóm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.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Trong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2p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ghi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lại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vật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liệu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có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thể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có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để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xây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dựng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ngôi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nhà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.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Đội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chiến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thắng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ghi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được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nhiều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tên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vật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liệu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nhất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</a:t>
            </a:r>
            <a:r>
              <a:rPr lang="en-US" sz="2800" b="1" dirty="0" err="1" smtClean="0">
                <a:latin typeface=".ProTeacher03 AllRoundGothic" panose="020B0703020202020104" pitchFamily="34" charset="0"/>
              </a:rPr>
              <a:t>cộng</a:t>
            </a:r>
            <a:r>
              <a:rPr lang="en-US" sz="2800" b="1" dirty="0" smtClean="0">
                <a:latin typeface=".ProTeacher03 AllRoundGothic" panose="020B0703020202020104" pitchFamily="34" charset="0"/>
              </a:rPr>
              <a:t> 0.5đ</a:t>
            </a:r>
            <a:endParaRPr lang="en-US" sz="2800" b="1" dirty="0">
              <a:latin typeface=".ProTeacher03 AllRoundGothic" panose="020B07030202020201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552" y="1280091"/>
            <a:ext cx="5972200" cy="4247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ctrTitle"/>
          </p:nvPr>
        </p:nvSpPr>
        <p:spPr>
          <a:xfrm>
            <a:off x="5252120" y="226368"/>
            <a:ext cx="7052320" cy="648072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rgbClr val="D258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000" b="1" dirty="0" smtClean="0">
                <a:solidFill>
                  <a:srgbClr val="D258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 smtClean="0">
                <a:solidFill>
                  <a:srgbClr val="D258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2222228" y="1306488"/>
            <a:ext cx="10806756" cy="1439862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222228" y="3178398"/>
            <a:ext cx="10989294" cy="176981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</a:p>
        </p:txBody>
      </p:sp>
      <p:sp>
        <p:nvSpPr>
          <p:cNvPr id="5" name="Rectangle: Rounded Corners 3"/>
          <p:cNvSpPr/>
          <p:nvPr/>
        </p:nvSpPr>
        <p:spPr>
          <a:xfrm>
            <a:off x="2222228" y="5314255"/>
            <a:ext cx="10989294" cy="1752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An </a:t>
            </a:r>
            <a:r>
              <a:rPr lang="en-US" sz="6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6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29356926"/>
              </p:ext>
            </p:extLst>
          </p:nvPr>
        </p:nvGraphicFramePr>
        <p:xfrm>
          <a:off x="2590800" y="-133672"/>
          <a:ext cx="10582200" cy="828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4964113" y="6707188"/>
            <a:ext cx="2490787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hợp với 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  vữa xây dựng</a:t>
            </a:r>
            <a:endParaRPr lang="en-US" altLang="en-US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4"/>
          <p:cNvSpPr/>
          <p:nvPr/>
        </p:nvSpPr>
        <p:spPr>
          <a:xfrm>
            <a:off x="211559" y="2458616"/>
            <a:ext cx="3240361" cy="4417725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đôi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5p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gạch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đá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, xi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cát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thép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.ProTeacher03 AllRoundGothic" panose="020B0703020202020104" pitchFamily="34" charset="0"/>
                <a:cs typeface="Times New Roman" panose="02020603050405020304" pitchFamily="18" charset="0"/>
              </a:rPr>
              <a:t> ở</a:t>
            </a:r>
            <a:endParaRPr lang="en-US" sz="2400" b="1" dirty="0">
              <a:solidFill>
                <a:srgbClr val="0070C0"/>
              </a:solidFill>
              <a:latin typeface=".ProTeacher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"/>
          <p:cNvSpPr/>
          <p:nvPr/>
        </p:nvSpPr>
        <p:spPr>
          <a:xfrm>
            <a:off x="0" y="0"/>
            <a:ext cx="4902100" cy="792088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9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5005739"/>
              </p:ext>
            </p:extLst>
          </p:nvPr>
        </p:nvGraphicFramePr>
        <p:xfrm>
          <a:off x="2590800" y="-133672"/>
          <a:ext cx="10582200" cy="828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2804527" y="1133314"/>
            <a:ext cx="23987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altLang="en-US" sz="2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622213" y="5692775"/>
            <a:ext cx="2519362" cy="170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 fontScale="97500"/>
          </a:bodyPr>
          <a:lstStyle>
            <a:lvl1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1097280" eaLnBrk="1" fontAlgn="auto" hangingPunct="1"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àm khung </a:t>
            </a:r>
            <a:r>
              <a:rPr lang="vi-VN" alt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</a:t>
            </a:r>
            <a:r>
              <a:rPr lang="vi-VN" alt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97280" eaLnBrk="1" fontAlgn="auto" hangingPunct="1">
              <a:spcAft>
                <a:spcPts val="0"/>
              </a:spcAft>
              <a:defRPr/>
            </a:pPr>
            <a:r>
              <a:rPr lang="vi-VN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cột nhà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292688" y="6779096"/>
            <a:ext cx="2589212" cy="157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hợp với 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  vữa xây dựng</a:t>
            </a:r>
            <a:endParaRPr lang="en-US" altLang="en-US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22300" y="5394325"/>
            <a:ext cx="29797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hợp </a:t>
            </a:r>
            <a:r>
              <a:rPr lang="en-US" altLang="en-US"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cát, </a:t>
            </a:r>
            <a:r>
              <a:rPr lang="vi-VN" altLang="en-US"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tạo ra  vữa xây dựng</a:t>
            </a:r>
            <a:endParaRPr lang="en-US" altLang="en-US" sz="24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 noChangeArrowheads="1"/>
          </p:cNvSpPr>
          <p:nvPr/>
        </p:nvSpPr>
        <p:spPr bwMode="auto">
          <a:xfrm>
            <a:off x="8204200" y="298450"/>
            <a:ext cx="2570088" cy="1085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tường nhà</a:t>
            </a:r>
            <a:endParaRPr lang="en-US" alt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263" y="82550"/>
            <a:ext cx="2808287" cy="25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82550"/>
            <a:ext cx="1773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7" grpId="0"/>
      <p:bldP spid="8" grpId="0" animBg="1"/>
      <p:bldP spid="9" grpId="0"/>
      <p:bldP spid="10" grpId="0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ùi ngùi ngắm lại những ngôi nhà đất thời xa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1450975"/>
            <a:ext cx="4837112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XÂY DỰNG THIÊN HƯ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r="2623"/>
          <a:stretch>
            <a:fillRect/>
          </a:stretch>
        </p:blipFill>
        <p:spPr bwMode="auto">
          <a:xfrm>
            <a:off x="10868025" y="1306513"/>
            <a:ext cx="42894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53050" y="614363"/>
            <a:ext cx="483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xây từ xa xưa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847513" y="614363"/>
            <a:ext cx="4837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hiện đại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83213" y="5408613"/>
            <a:ext cx="49101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xa xưa, con người thường sử dụng vật liệu có sẵn trong thiên nhiên như: đất, đá, cát, gỗ, tre,… để làm nhà.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006138" y="5338763"/>
            <a:ext cx="4384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con người sang tạo ra vật liệu nhân tạo: gạch nung, thép, kính, thạch cao,… </a:t>
            </a:r>
          </a:p>
        </p:txBody>
      </p:sp>
      <p:pic>
        <p:nvPicPr>
          <p:cNvPr id="8" name="Content Placehold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614363"/>
            <a:ext cx="4384675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r="7766" b="10038"/>
          <a:stretch/>
        </p:blipFill>
        <p:spPr bwMode="auto">
          <a:xfrm>
            <a:off x="-4763" y="442392"/>
            <a:ext cx="684105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057" y="223170"/>
            <a:ext cx="3297163" cy="24070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75480" y="2580130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.ProTeacher03 AllRoundGothic" panose="020B0703020202020104" pitchFamily="34" charset="0"/>
              </a:rPr>
              <a:t>Q</a:t>
            </a:r>
            <a:r>
              <a:rPr lang="vi-VN" sz="2400" dirty="0" smtClean="0">
                <a:latin typeface=".ProTeacher03 AllRoundGothic" panose="020B0703020202020104" pitchFamily="34" charset="0"/>
              </a:rPr>
              <a:t>uá </a:t>
            </a:r>
            <a:r>
              <a:rPr lang="vi-VN" sz="2400" dirty="0">
                <a:latin typeface=".ProTeacher03 AllRoundGothic" panose="020B0703020202020104" pitchFamily="34" charset="0"/>
              </a:rPr>
              <a:t>trình nung thải nhiều khí CO2 </a:t>
            </a:r>
            <a:r>
              <a:rPr lang="vi-VN" sz="2400" dirty="0" smtClean="0">
                <a:latin typeface=".ProTeacher03 AllRoundGothic" panose="020B0703020202020104" pitchFamily="34" charset="0"/>
              </a:rPr>
              <a:t>gây </a:t>
            </a:r>
            <a:r>
              <a:rPr lang="vi-VN" sz="2400" dirty="0">
                <a:latin typeface=".ProTeacher03 AllRoundGothic" panose="020B0703020202020104" pitchFamily="34" charset="0"/>
              </a:rPr>
              <a:t>ô nhiễm cho môi trường.</a:t>
            </a:r>
            <a:endParaRPr lang="en-US" sz="2400" dirty="0">
              <a:latin typeface=".ProTeacher03 AllRoundGothic" panose="020B07030202020201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216" y="3780459"/>
            <a:ext cx="4251721" cy="42517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80178" y="6137419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.ProTeacher03 AllRoundGothic" panose="020B0703020202020104" pitchFamily="34" charset="0"/>
              </a:rPr>
              <a:t>Gạch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không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nung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chịu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lực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chống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thấm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tốt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,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hạn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chế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ô </a:t>
            </a:r>
          </a:p>
          <a:p>
            <a:r>
              <a:rPr lang="en-US" sz="2400" dirty="0" err="1" smtClean="0">
                <a:latin typeface=".ProTeacher03 AllRoundGothic" panose="020B0703020202020104" pitchFamily="34" charset="0"/>
              </a:rPr>
              <a:t>nhiễm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môi</a:t>
            </a:r>
            <a:r>
              <a:rPr lang="en-US" sz="2400" dirty="0" smtClean="0">
                <a:latin typeface=".ProTeacher03 AllRoundGothic" panose="020B0703020202020104" pitchFamily="34" charset="0"/>
              </a:rPr>
              <a:t> </a:t>
            </a:r>
            <a:r>
              <a:rPr lang="en-US" sz="2400" dirty="0" err="1" smtClean="0">
                <a:latin typeface=".ProTeacher03 AllRoundGothic" panose="020B0703020202020104" pitchFamily="34" charset="0"/>
              </a:rPr>
              <a:t>trường</a:t>
            </a:r>
            <a:endParaRPr lang="en-US" sz="2400" dirty="0">
              <a:latin typeface=".ProTeacher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608388"/>
            <a:ext cx="4267200" cy="361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9788525" y="2635250"/>
            <a:ext cx="4319588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 ỐP LÁT TÁI CHẾ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8900" y="7373938"/>
            <a:ext cx="4321175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SINH THÁI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6838"/>
            <a:ext cx="4841875" cy="318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4564063" y="3094038"/>
            <a:ext cx="5302250" cy="10255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TIẾT KIỆM NĂNG LƯỢNG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5413" y="3268663"/>
            <a:ext cx="2919412" cy="601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MĂNG XANH</a:t>
            </a:r>
          </a:p>
        </p:txBody>
      </p:sp>
      <p:pic>
        <p:nvPicPr>
          <p:cNvPr id="1946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5089525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38" y="188913"/>
            <a:ext cx="3927475" cy="2446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227513"/>
            <a:ext cx="381635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22263" y="7140575"/>
            <a:ext cx="4319587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 KHÔNG NUNG</a:t>
            </a:r>
          </a:p>
        </p:txBody>
      </p:sp>
      <p:pic>
        <p:nvPicPr>
          <p:cNvPr id="1946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63" y="3870325"/>
            <a:ext cx="39830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102850" y="7089775"/>
            <a:ext cx="4321175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TRE, NỨA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456&quot;&gt;&lt;property id=&quot;20148&quot; value=&quot;5&quot;/&gt;&lt;property id=&quot;20300&quot; value=&quot;Slide 1 - &amp;quot;Bài 2: XÂY DỰNG NHÀ Ở&amp;quot;&quot;/&gt;&lt;property id=&quot;20307&quot; value=&quot;256&quot;/&gt;&lt;/object&gt;&lt;object type=&quot;3&quot; unique_id=&quot;10457&quot;&gt;&lt;property id=&quot;20148&quot; value=&quot;5&quot;/&gt;&lt;property id=&quot;20300&quot; value=&quot;Slide 2 - &amp;quot;Những yếu tố nào tạo nên một ngôi nhà bền đẹp? Nhà ở được xây dựng như thế nào và bằng những vật liệu gì?&amp;quot;&quot;/&gt;&lt;property id=&quot;20307&quot; value=&quot;257&quot;/&gt;&lt;/object&gt;&lt;object type=&quot;3&quot; unique_id=&quot;10458&quot;&gt;&lt;property id=&quot;20148&quot; value=&quot;5&quot;/&gt;&lt;property id=&quot;20300&quot; value=&quot;Slide 3&quot;/&gt;&lt;property id=&quot;20307&quot; value=&quot;258&quot;/&gt;&lt;/object&gt;&lt;object type=&quot;3&quot; unique_id=&quot;10459&quot;&gt;&lt;property id=&quot;20148&quot; value=&quot;5&quot;/&gt;&lt;property id=&quot;20300&quot; value=&quot;Slide 4&quot;/&gt;&lt;property id=&quot;20307&quot; value=&quot;259&quot;/&gt;&lt;/object&gt;&lt;object type=&quot;3&quot; unique_id=&quot;10460&quot;&gt;&lt;property id=&quot;20148&quot; value=&quot;5&quot;/&gt;&lt;property id=&quot;20300&quot; value=&quot;Slide 5&quot;/&gt;&lt;property id=&quot;20307&quot; value=&quot;260&quot;/&gt;&lt;/object&gt;&lt;object type=&quot;3&quot; unique_id=&quot;10461&quot;&gt;&lt;property id=&quot;20148&quot; value=&quot;5&quot;/&gt;&lt;property id=&quot;20300&quot; value=&quot;Slide 6 - &amp;quot;Làm khung nhà, mái nhà, nhà sàn, giá đỡ nội thất, vật liệu cách nhiệt &amp;quot;&quot;/&gt;&lt;property id=&quot;20307&quot; value=&quot;261&quot;/&gt;&lt;/object&gt;&lt;object type=&quot;3&quot; unique_id=&quot;10462&quot;&gt;&lt;property id=&quot;20148&quot; value=&quot;5&quot;/&gt;&lt;property id=&quot;20300&quot; value=&quot;Slide 7 - &amp;quot;Làm khung nhà, cột nhà &amp;#x0D;&amp;#x0A;&amp;quot;&quot;/&gt;&lt;property id=&quot;20307&quot; value=&quot;262&quot;/&gt;&lt;/object&gt;&lt;object type=&quot;3&quot; unique_id=&quot;10463&quot;&gt;&lt;property id=&quot;20148&quot; value=&quot;5&quot;/&gt;&lt;property id=&quot;20300&quot; value=&quot;Slide 8&quot;/&gt;&lt;property id=&quot;20307&quot; value=&quot;263&quot;/&gt;&lt;/object&gt;&lt;object type=&quot;3&quot; unique_id=&quot;10464&quot;&gt;&lt;property id=&quot;20148&quot; value=&quot;5&quot;/&gt;&lt;property id=&quot;20300&quot; value=&quot;Slide 9&quot;/&gt;&lt;property id=&quot;20307&quot; value=&quot;264&quot;/&gt;&lt;/object&gt;&lt;object type=&quot;3&quot; unique_id=&quot;10465&quot;&gt;&lt;property id=&quot;20148&quot; value=&quot;5&quot;/&gt;&lt;property id=&quot;20300&quot; value=&quot;Slide 10&quot;/&gt;&lt;property id=&quot;20307&quot; value=&quot;265&quot;/&gt;&lt;/object&gt;&lt;object type=&quot;3&quot; unique_id=&quot;10466&quot;&gt;&lt;property id=&quot;20148&quot; value=&quot;5&quot;/&gt;&lt;property id=&quot;20300&quot; value=&quot;Slide 11&quot;/&gt;&lt;property id=&quot;20307&quot; value=&quot;266&quot;/&gt;&lt;/object&gt;&lt;object type=&quot;3&quot; unique_id=&quot;10467&quot;&gt;&lt;property id=&quot;20148&quot; value=&quot;5&quot;/&gt;&lt;property id=&quot;20300&quot; value=&quot;Slide 12&quot;/&gt;&lt;property id=&quot;20307&quot; value=&quot;267&quot;/&gt;&lt;/object&gt;&lt;object type=&quot;3&quot; unique_id=&quot;10468&quot;&gt;&lt;property id=&quot;20148&quot; value=&quot;5&quot;/&gt;&lt;property id=&quot;20300&quot; value=&quot;Slide 13&quot;/&gt;&lt;property id=&quot;20307&quot; value=&quot;268&quot;/&gt;&lt;/object&gt;&lt;object type=&quot;3&quot; unique_id=&quot;10469&quot;&gt;&lt;property id=&quot;20148&quot; value=&quot;5&quot;/&gt;&lt;property id=&quot;20300&quot; value=&quot;Slide 14&quot;/&gt;&lt;property id=&quot;20307&quot; value=&quot;269&quot;/&gt;&lt;/object&gt;&lt;object type=&quot;3&quot; unique_id=&quot;10470&quot;&gt;&lt;property id=&quot;20148&quot; value=&quot;5&quot;/&gt;&lt;property id=&quot;20300&quot; value=&quot;Slide 15&quot;/&gt;&lt;property id=&quot;20307&quot; value=&quot;270&quot;/&gt;&lt;/object&gt;&lt;object type=&quot;3&quot; unique_id=&quot;10471&quot;&gt;&lt;property id=&quot;20148&quot; value=&quot;5&quot;/&gt;&lt;property id=&quot;20300&quot; value=&quot;Slide 16&quot;/&gt;&lt;property id=&quot;20307&quot; value=&quot;271&quot;/&gt;&lt;/object&gt;&lt;object type=&quot;3&quot; unique_id=&quot;10472&quot;&gt;&lt;property id=&quot;20148&quot; value=&quot;5&quot;/&gt;&lt;property id=&quot;20300&quot; value=&quot;Slide 17&quot;/&gt;&lt;property id=&quot;20307&quot; value=&quot;272&quot;/&gt;&lt;/object&gt;&lt;object type=&quot;3&quot; unique_id=&quot;10473&quot;&gt;&lt;property id=&quot;20148&quot; value=&quot;5&quot;/&gt;&lt;property id=&quot;20300&quot; value=&quot;Slide 18&quot;/&gt;&lt;property id=&quot;20307&quot; value=&quot;273&quot;/&gt;&lt;/object&gt;&lt;object type=&quot;3&quot; unique_id=&quot;10474&quot;&gt;&lt;property id=&quot;20148&quot; value=&quot;5&quot;/&gt;&lt;property id=&quot;20300&quot; value=&quot;Slide 19 - &amp;quot;Bài học kết thúc&amp;quot;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5005</TotalTime>
  <Words>1601</Words>
  <Application>Microsoft Office PowerPoint</Application>
  <PresentationFormat>Custom</PresentationFormat>
  <Paragraphs>167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#9Slide04 HLT Aquus</vt:lpstr>
      <vt:lpstr>.ProTeacher03 AllRoundGothic</vt:lpstr>
      <vt:lpstr>.VnTime</vt:lpstr>
      <vt:lpstr>Arial</vt:lpstr>
      <vt:lpstr>Calibri</vt:lpstr>
      <vt:lpstr>Calibri Light</vt:lpstr>
      <vt:lpstr>Lato Light</vt:lpstr>
      <vt:lpstr>ProTeacher01_Dam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 HÌNH THÀNH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BƯỚC XÂY DỰNG NHÀ Ở</vt:lpstr>
      <vt:lpstr>PowerPoint Presentation</vt:lpstr>
      <vt:lpstr>Thảo luận nhóm đôi ghi 3 biện pháp bảo vệ người lao động khi tham gia xây dựng nhà ở và 3 biện pháp bảo vệ an toàn cho người và môi trường xung quanh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DT:0918 660951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TAN THANH</dc:creator>
  <cp:lastModifiedBy>Admin</cp:lastModifiedBy>
  <cp:revision>526</cp:revision>
  <dcterms:created xsi:type="dcterms:W3CDTF">2008-09-14T08:39:34Z</dcterms:created>
  <dcterms:modified xsi:type="dcterms:W3CDTF">2024-09-15T10:27:25Z</dcterms:modified>
</cp:coreProperties>
</file>