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5"/>
  </p:notesMasterIdLst>
  <p:sldIdLst>
    <p:sldId id="268" r:id="rId3"/>
    <p:sldId id="300" r:id="rId4"/>
    <p:sldId id="256" r:id="rId5"/>
    <p:sldId id="257" r:id="rId6"/>
    <p:sldId id="258" r:id="rId7"/>
    <p:sldId id="259" r:id="rId8"/>
    <p:sldId id="260" r:id="rId9"/>
    <p:sldId id="261" r:id="rId10"/>
    <p:sldId id="262" r:id="rId11"/>
    <p:sldId id="301" r:id="rId12"/>
    <p:sldId id="304" r:id="rId13"/>
    <p:sldId id="284" r:id="rId14"/>
    <p:sldId id="309" r:id="rId15"/>
    <p:sldId id="308" r:id="rId16"/>
    <p:sldId id="311" r:id="rId17"/>
    <p:sldId id="312" r:id="rId18"/>
    <p:sldId id="265" r:id="rId19"/>
    <p:sldId id="269" r:id="rId20"/>
    <p:sldId id="270" r:id="rId21"/>
    <p:sldId id="285" r:id="rId22"/>
    <p:sldId id="286" r:id="rId23"/>
    <p:sldId id="287" r:id="rId24"/>
    <p:sldId id="288" r:id="rId25"/>
    <p:sldId id="289" r:id="rId26"/>
    <p:sldId id="290" r:id="rId27"/>
    <p:sldId id="291" r:id="rId28"/>
    <p:sldId id="314" r:id="rId29"/>
    <p:sldId id="313" r:id="rId30"/>
    <p:sldId id="280" r:id="rId31"/>
    <p:sldId id="315" r:id="rId32"/>
    <p:sldId id="316" r:id="rId33"/>
    <p:sldId id="27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SimSun" panose="02010600030101010101" pitchFamily="2" charset="-122"/>
      <p:regular r:id="rId40"/>
    </p:embeddedFont>
    <p:embeddedFont>
      <p:font typeface="Comic Sans MS" panose="030F0702030302020204" pitchFamily="66" charset="0"/>
      <p:regular r:id="rId41"/>
      <p:bold r:id="rId42"/>
      <p:italic r:id="rId43"/>
      <p:boldItalic r:id="rId44"/>
    </p:embeddedFont>
    <p:embeddedFont>
      <p:font typeface="VNI-Times" pitchFamily="2"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86396" autoAdjust="0"/>
  </p:normalViewPr>
  <p:slideViewPr>
    <p:cSldViewPr>
      <p:cViewPr varScale="1">
        <p:scale>
          <a:sx n="121" d="100"/>
          <a:sy n="121" d="100"/>
        </p:scale>
        <p:origin x="564" y="90"/>
      </p:cViewPr>
      <p:guideLst>
        <p:guide orient="horz" pos="1620"/>
        <p:guide pos="2880"/>
      </p:guideLst>
    </p:cSldViewPr>
  </p:slideViewPr>
  <p:outlineViewPr>
    <p:cViewPr>
      <p:scale>
        <a:sx n="33" d="100"/>
        <a:sy n="33" d="100"/>
      </p:scale>
      <p:origin x="0" y="606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7F1C4-B4B7-4BC4-A5A5-4D314FB077A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4F63B00-3D92-48C5-A88E-03619A418C52}">
      <dgm:prSet phldrT="[Text]"/>
      <dgm:spPr/>
      <dgm:t>
        <a:bodyPr/>
        <a:lstStyle/>
        <a:p>
          <a:r>
            <a:rPr lang="en-US" dirty="0" smtClean="0">
              <a:latin typeface="Times New Roman" pitchFamily="18" charset="0"/>
              <a:cs typeface="Times New Roman" pitchFamily="18" charset="0"/>
            </a:rPr>
            <a:t> </a:t>
          </a:r>
          <a:r>
            <a:rPr lang="vi-VN" noProof="1" smtClean="0">
              <a:latin typeface="Times New Roman" pitchFamily="18" charset="0"/>
              <a:cs typeface="Times New Roman" pitchFamily="18" charset="0"/>
            </a:rPr>
            <a:t>Phân chia các khu vực sinh hoạt trong gia đình</a:t>
          </a:r>
          <a:endParaRPr lang="en-US" dirty="0">
            <a:latin typeface="Times New Roman" pitchFamily="18" charset="0"/>
            <a:cs typeface="Times New Roman" pitchFamily="18" charset="0"/>
          </a:endParaRPr>
        </a:p>
      </dgm:t>
    </dgm:pt>
    <dgm:pt modelId="{FD087DEA-3E61-4BAC-B93E-8D2013DEA958}" type="parTrans" cxnId="{C892A22C-02E3-4296-AD4C-08F3A93EAEE0}">
      <dgm:prSet/>
      <dgm:spPr/>
      <dgm:t>
        <a:bodyPr/>
        <a:lstStyle/>
        <a:p>
          <a:endParaRPr lang="en-US">
            <a:latin typeface="Times New Roman" pitchFamily="18" charset="0"/>
            <a:cs typeface="Times New Roman" pitchFamily="18" charset="0"/>
          </a:endParaRPr>
        </a:p>
      </dgm:t>
    </dgm:pt>
    <dgm:pt modelId="{4D20DCAF-4800-45FA-8D6E-33C7024BBC0C}" type="sibTrans" cxnId="{C892A22C-02E3-4296-AD4C-08F3A93EAEE0}">
      <dgm:prSet/>
      <dgm:spPr/>
      <dgm:t>
        <a:bodyPr/>
        <a:lstStyle/>
        <a:p>
          <a:endParaRPr lang="en-US">
            <a:latin typeface="Times New Roman" pitchFamily="18" charset="0"/>
            <a:cs typeface="Times New Roman" pitchFamily="18" charset="0"/>
          </a:endParaRPr>
        </a:p>
      </dgm:t>
    </dgm:pt>
    <dgm:pt modelId="{3613626F-CC18-4B4A-BD5D-9F2B91FE76D3}">
      <dgm:prSet phldrT="[Text]"/>
      <dgm:spPr/>
      <dgm:t>
        <a:bodyPr/>
        <a:lstStyle/>
        <a:p>
          <a:r>
            <a:rPr lang="vi-VN" noProof="1" smtClean="0">
              <a:latin typeface="Times New Roman" pitchFamily="18" charset="0"/>
              <a:cs typeface="Times New Roman" pitchFamily="18" charset="0"/>
            </a:rPr>
            <a:t>Phòng khách (phòng SH chung)</a:t>
          </a:r>
          <a:endParaRPr lang="vi-VN" noProof="1">
            <a:latin typeface="Times New Roman" pitchFamily="18" charset="0"/>
            <a:cs typeface="Times New Roman" pitchFamily="18" charset="0"/>
          </a:endParaRPr>
        </a:p>
      </dgm:t>
    </dgm:pt>
    <dgm:pt modelId="{9D45BFCB-71A5-4853-9F09-61A964B84A20}" type="parTrans" cxnId="{DC39A539-5D49-440E-AC74-C477F9BDD3AB}">
      <dgm:prSet/>
      <dgm:spPr/>
      <dgm:t>
        <a:bodyPr/>
        <a:lstStyle/>
        <a:p>
          <a:endParaRPr lang="en-US">
            <a:latin typeface="Times New Roman" pitchFamily="18" charset="0"/>
            <a:cs typeface="Times New Roman" pitchFamily="18" charset="0"/>
          </a:endParaRPr>
        </a:p>
      </dgm:t>
    </dgm:pt>
    <dgm:pt modelId="{89C482DF-5BFC-4836-B56F-0DD1AB6C3A7A}" type="sibTrans" cxnId="{DC39A539-5D49-440E-AC74-C477F9BDD3AB}">
      <dgm:prSet/>
      <dgm:spPr/>
      <dgm:t>
        <a:bodyPr/>
        <a:lstStyle/>
        <a:p>
          <a:endParaRPr lang="en-US">
            <a:latin typeface="Times New Roman" pitchFamily="18" charset="0"/>
            <a:cs typeface="Times New Roman" pitchFamily="18" charset="0"/>
          </a:endParaRPr>
        </a:p>
      </dgm:t>
    </dgm:pt>
    <dgm:pt modelId="{395C3D1F-5A0C-4563-A529-2E514C6FAB10}">
      <dgm:prSet phldrT="[Text]"/>
      <dgm:spPr/>
      <dgm:t>
        <a:bodyPr/>
        <a:lstStyle/>
        <a:p>
          <a:r>
            <a:rPr lang="vi-VN" noProof="1" smtClean="0">
              <a:latin typeface="Times New Roman" pitchFamily="18" charset="0"/>
              <a:cs typeface="Times New Roman" pitchFamily="18" charset="0"/>
            </a:rPr>
            <a:t>Phòng thờ</a:t>
          </a:r>
          <a:endParaRPr lang="vi-VN" noProof="1">
            <a:latin typeface="Times New Roman" pitchFamily="18" charset="0"/>
            <a:cs typeface="Times New Roman" pitchFamily="18" charset="0"/>
          </a:endParaRPr>
        </a:p>
      </dgm:t>
    </dgm:pt>
    <dgm:pt modelId="{3A1D1A63-705E-48E4-9111-DC48158D11E3}" type="parTrans" cxnId="{D14DD592-FBB9-465F-BACC-E7FBB130AB3B}">
      <dgm:prSet/>
      <dgm:spPr/>
      <dgm:t>
        <a:bodyPr/>
        <a:lstStyle/>
        <a:p>
          <a:endParaRPr lang="en-US">
            <a:latin typeface="Times New Roman" pitchFamily="18" charset="0"/>
            <a:cs typeface="Times New Roman" pitchFamily="18" charset="0"/>
          </a:endParaRPr>
        </a:p>
      </dgm:t>
    </dgm:pt>
    <dgm:pt modelId="{0A62D22E-3234-4999-A09B-025A0F1241D8}" type="sibTrans" cxnId="{D14DD592-FBB9-465F-BACC-E7FBB130AB3B}">
      <dgm:prSet/>
      <dgm:spPr/>
      <dgm:t>
        <a:bodyPr/>
        <a:lstStyle/>
        <a:p>
          <a:endParaRPr lang="en-US">
            <a:latin typeface="Times New Roman" pitchFamily="18" charset="0"/>
            <a:cs typeface="Times New Roman" pitchFamily="18" charset="0"/>
          </a:endParaRPr>
        </a:p>
      </dgm:t>
    </dgm:pt>
    <dgm:pt modelId="{D86D93D7-4B82-4D1E-BD35-3328F40F3FC8}">
      <dgm:prSet phldrT="[Text]"/>
      <dgm:spPr/>
      <dgm:t>
        <a:bodyPr/>
        <a:lstStyle/>
        <a:p>
          <a:r>
            <a:rPr lang="vi-VN" noProof="1" smtClean="0">
              <a:latin typeface="Times New Roman" pitchFamily="18" charset="0"/>
              <a:cs typeface="Times New Roman" pitchFamily="18" charset="0"/>
            </a:rPr>
            <a:t>Phòng ngủ</a:t>
          </a:r>
          <a:endParaRPr lang="vi-VN" noProof="1">
            <a:latin typeface="Times New Roman" pitchFamily="18" charset="0"/>
            <a:cs typeface="Times New Roman" pitchFamily="18" charset="0"/>
          </a:endParaRPr>
        </a:p>
      </dgm:t>
    </dgm:pt>
    <dgm:pt modelId="{575CC748-D818-4D2F-AC75-436D9121DA8A}" type="parTrans" cxnId="{8FA626D6-FB23-4CF8-810B-0CBC8E32C464}">
      <dgm:prSet/>
      <dgm:spPr/>
      <dgm:t>
        <a:bodyPr/>
        <a:lstStyle/>
        <a:p>
          <a:endParaRPr lang="en-US">
            <a:latin typeface="Times New Roman" pitchFamily="18" charset="0"/>
            <a:cs typeface="Times New Roman" pitchFamily="18" charset="0"/>
          </a:endParaRPr>
        </a:p>
      </dgm:t>
    </dgm:pt>
    <dgm:pt modelId="{F5FD5EC9-446B-4ACE-9B75-CC41EAE68CA7}" type="sibTrans" cxnId="{8FA626D6-FB23-4CF8-810B-0CBC8E32C464}">
      <dgm:prSet/>
      <dgm:spPr/>
      <dgm:t>
        <a:bodyPr/>
        <a:lstStyle/>
        <a:p>
          <a:endParaRPr lang="en-US">
            <a:latin typeface="Times New Roman" pitchFamily="18" charset="0"/>
            <a:cs typeface="Times New Roman" pitchFamily="18" charset="0"/>
          </a:endParaRPr>
        </a:p>
      </dgm:t>
    </dgm:pt>
    <dgm:pt modelId="{59AE94F1-0356-4EC0-90AA-6A931AC409EC}">
      <dgm:prSet phldrT="[Text]"/>
      <dgm:spPr/>
      <dgm:t>
        <a:bodyPr/>
        <a:lstStyle/>
        <a:p>
          <a:r>
            <a:rPr lang="vi-VN" noProof="1" smtClean="0">
              <a:latin typeface="Times New Roman" pitchFamily="18" charset="0"/>
              <a:cs typeface="Times New Roman" pitchFamily="18" charset="0"/>
            </a:rPr>
            <a:t>Phòng ăn</a:t>
          </a:r>
          <a:endParaRPr lang="vi-VN" noProof="1">
            <a:latin typeface="Times New Roman" pitchFamily="18" charset="0"/>
            <a:cs typeface="Times New Roman" pitchFamily="18" charset="0"/>
          </a:endParaRPr>
        </a:p>
      </dgm:t>
    </dgm:pt>
    <dgm:pt modelId="{76FBF789-783B-4713-9D8C-171D19431707}" type="parTrans" cxnId="{A85F3DCB-E455-4A8C-90BC-5E0D1EB325B6}">
      <dgm:prSet/>
      <dgm:spPr/>
      <dgm:t>
        <a:bodyPr/>
        <a:lstStyle/>
        <a:p>
          <a:endParaRPr lang="en-US"/>
        </a:p>
      </dgm:t>
    </dgm:pt>
    <dgm:pt modelId="{F82DB67B-D5FB-4BCE-AEBB-91AFE282FA9E}" type="sibTrans" cxnId="{A85F3DCB-E455-4A8C-90BC-5E0D1EB325B6}">
      <dgm:prSet/>
      <dgm:spPr/>
      <dgm:t>
        <a:bodyPr/>
        <a:lstStyle/>
        <a:p>
          <a:endParaRPr lang="en-US"/>
        </a:p>
      </dgm:t>
    </dgm:pt>
    <dgm:pt modelId="{51C92520-AEE9-4E9E-9F5B-3B1BAAF3B935}">
      <dgm:prSet phldrT="[Text]"/>
      <dgm:spPr/>
      <dgm:t>
        <a:bodyPr/>
        <a:lstStyle/>
        <a:p>
          <a:r>
            <a:rPr lang="vi-VN" noProof="1" smtClean="0">
              <a:latin typeface="Times New Roman" pitchFamily="18" charset="0"/>
              <a:cs typeface="Times New Roman" pitchFamily="18" charset="0"/>
            </a:rPr>
            <a:t>Phòng học/làm việc</a:t>
          </a:r>
          <a:endParaRPr lang="vi-VN" noProof="1">
            <a:latin typeface="Times New Roman" pitchFamily="18" charset="0"/>
            <a:cs typeface="Times New Roman" pitchFamily="18" charset="0"/>
          </a:endParaRPr>
        </a:p>
      </dgm:t>
    </dgm:pt>
    <dgm:pt modelId="{9B001DB7-34A2-4FC2-9CDD-F07288A77264}" type="parTrans" cxnId="{BBB3CEB2-AB89-4BA3-A536-6AA6643DA5F0}">
      <dgm:prSet/>
      <dgm:spPr/>
      <dgm:t>
        <a:bodyPr/>
        <a:lstStyle/>
        <a:p>
          <a:endParaRPr lang="en-US"/>
        </a:p>
      </dgm:t>
    </dgm:pt>
    <dgm:pt modelId="{21BD03B1-8535-4404-84E9-1B3476874025}" type="sibTrans" cxnId="{BBB3CEB2-AB89-4BA3-A536-6AA6643DA5F0}">
      <dgm:prSet/>
      <dgm:spPr/>
      <dgm:t>
        <a:bodyPr/>
        <a:lstStyle/>
        <a:p>
          <a:endParaRPr lang="en-US"/>
        </a:p>
      </dgm:t>
    </dgm:pt>
    <dgm:pt modelId="{3FED2CE2-8ECB-4287-8652-E536B7BD8D59}">
      <dgm:prSet phldrT="[Text]"/>
      <dgm:spPr/>
      <dgm:t>
        <a:bodyPr/>
        <a:lstStyle/>
        <a:p>
          <a:r>
            <a:rPr lang="vi-VN" noProof="1" smtClean="0">
              <a:latin typeface="Times New Roman" pitchFamily="18" charset="0"/>
              <a:cs typeface="Times New Roman" pitchFamily="18" charset="0"/>
            </a:rPr>
            <a:t>Nhà xe/nhà kho</a:t>
          </a:r>
          <a:endParaRPr lang="vi-VN" noProof="1">
            <a:latin typeface="Times New Roman" pitchFamily="18" charset="0"/>
            <a:cs typeface="Times New Roman" pitchFamily="18" charset="0"/>
          </a:endParaRPr>
        </a:p>
      </dgm:t>
    </dgm:pt>
    <dgm:pt modelId="{C9056474-3A31-4EE8-8B4C-9358BF594522}" type="parTrans" cxnId="{544C6C8F-53E9-47FD-8577-A30F62D3DB65}">
      <dgm:prSet/>
      <dgm:spPr/>
      <dgm:t>
        <a:bodyPr/>
        <a:lstStyle/>
        <a:p>
          <a:endParaRPr lang="en-US"/>
        </a:p>
      </dgm:t>
    </dgm:pt>
    <dgm:pt modelId="{2FF89D6B-FB3F-4EFD-BBA5-66FD6C92CE5A}" type="sibTrans" cxnId="{544C6C8F-53E9-47FD-8577-A30F62D3DB65}">
      <dgm:prSet/>
      <dgm:spPr/>
      <dgm:t>
        <a:bodyPr/>
        <a:lstStyle/>
        <a:p>
          <a:endParaRPr lang="en-US"/>
        </a:p>
      </dgm:t>
    </dgm:pt>
    <dgm:pt modelId="{7EE60F39-BCCF-4E95-94F8-D5A65B881116}">
      <dgm:prSet phldrT="[Text]"/>
      <dgm:spPr/>
      <dgm:t>
        <a:bodyPr/>
        <a:lstStyle/>
        <a:p>
          <a:r>
            <a:rPr lang="vi-VN" noProof="1" smtClean="0">
              <a:latin typeface="Times New Roman" pitchFamily="18" charset="0"/>
              <a:cs typeface="Times New Roman" pitchFamily="18" charset="0"/>
            </a:rPr>
            <a:t>Phòng VS</a:t>
          </a:r>
          <a:endParaRPr lang="vi-VN" noProof="1">
            <a:latin typeface="Times New Roman" pitchFamily="18" charset="0"/>
            <a:cs typeface="Times New Roman" pitchFamily="18" charset="0"/>
          </a:endParaRPr>
        </a:p>
      </dgm:t>
    </dgm:pt>
    <dgm:pt modelId="{C9364C26-2A57-4263-A44B-BA3ADE8423DB}" type="parTrans" cxnId="{80F49959-ADD5-4F4E-8CBC-BEB882F311D2}">
      <dgm:prSet/>
      <dgm:spPr/>
      <dgm:t>
        <a:bodyPr/>
        <a:lstStyle/>
        <a:p>
          <a:endParaRPr lang="en-US"/>
        </a:p>
      </dgm:t>
    </dgm:pt>
    <dgm:pt modelId="{5EDA9642-919F-41AF-87D1-8948A257C67D}" type="sibTrans" cxnId="{80F49959-ADD5-4F4E-8CBC-BEB882F311D2}">
      <dgm:prSet/>
      <dgm:spPr/>
      <dgm:t>
        <a:bodyPr/>
        <a:lstStyle/>
        <a:p>
          <a:endParaRPr lang="en-US"/>
        </a:p>
      </dgm:t>
    </dgm:pt>
    <dgm:pt modelId="{05A6DDCC-631F-46AC-9582-7DBB89BD7069}">
      <dgm:prSet phldrT="[Text]"/>
      <dgm:spPr/>
      <dgm:t>
        <a:bodyPr/>
        <a:lstStyle/>
        <a:p>
          <a:r>
            <a:rPr lang="vi-VN" noProof="1" smtClean="0">
              <a:latin typeface="Times New Roman" pitchFamily="18" charset="0"/>
              <a:cs typeface="Times New Roman" pitchFamily="18" charset="0"/>
            </a:rPr>
            <a:t>Phòng bếp</a:t>
          </a:r>
          <a:endParaRPr lang="vi-VN" noProof="1">
            <a:latin typeface="Times New Roman" pitchFamily="18" charset="0"/>
            <a:cs typeface="Times New Roman" pitchFamily="18" charset="0"/>
          </a:endParaRPr>
        </a:p>
      </dgm:t>
    </dgm:pt>
    <dgm:pt modelId="{4E513FBE-E1D3-47F5-89AE-27FB54732CDE}" type="sibTrans" cxnId="{EE9A9F66-74F7-480B-9448-B4F6D89F6A36}">
      <dgm:prSet/>
      <dgm:spPr/>
      <dgm:t>
        <a:bodyPr/>
        <a:lstStyle/>
        <a:p>
          <a:endParaRPr lang="en-US"/>
        </a:p>
      </dgm:t>
    </dgm:pt>
    <dgm:pt modelId="{13F9B6F8-B6C7-4795-8C1A-8342CA487C66}" type="parTrans" cxnId="{EE9A9F66-74F7-480B-9448-B4F6D89F6A36}">
      <dgm:prSet/>
      <dgm:spPr/>
      <dgm:t>
        <a:bodyPr/>
        <a:lstStyle/>
        <a:p>
          <a:endParaRPr lang="en-US"/>
        </a:p>
      </dgm:t>
    </dgm:pt>
    <dgm:pt modelId="{3DEF89DA-C307-402D-8B57-194D19B624CC}" type="pres">
      <dgm:prSet presAssocID="{3037F1C4-B4B7-4BC4-A5A5-4D314FB077AB}" presName="Name0" presStyleCnt="0">
        <dgm:presLayoutVars>
          <dgm:chPref val="1"/>
          <dgm:dir/>
          <dgm:animOne val="branch"/>
          <dgm:animLvl val="lvl"/>
          <dgm:resizeHandles val="exact"/>
        </dgm:presLayoutVars>
      </dgm:prSet>
      <dgm:spPr/>
      <dgm:t>
        <a:bodyPr/>
        <a:lstStyle/>
        <a:p>
          <a:endParaRPr lang="en-US"/>
        </a:p>
      </dgm:t>
    </dgm:pt>
    <dgm:pt modelId="{A218330B-1C6D-449F-9BB7-0C480CBDD1BA}" type="pres">
      <dgm:prSet presAssocID="{F4F63B00-3D92-48C5-A88E-03619A418C52}" presName="root1" presStyleCnt="0"/>
      <dgm:spPr/>
    </dgm:pt>
    <dgm:pt modelId="{C8F4601F-8C1A-48F6-A3CA-09C12F339F0C}" type="pres">
      <dgm:prSet presAssocID="{F4F63B00-3D92-48C5-A88E-03619A418C52}" presName="LevelOneTextNode" presStyleLbl="node0" presStyleIdx="0" presStyleCnt="1" custScaleX="187332" custScaleY="185507">
        <dgm:presLayoutVars>
          <dgm:chPref val="3"/>
        </dgm:presLayoutVars>
      </dgm:prSet>
      <dgm:spPr/>
      <dgm:t>
        <a:bodyPr/>
        <a:lstStyle/>
        <a:p>
          <a:endParaRPr lang="en-US"/>
        </a:p>
      </dgm:t>
    </dgm:pt>
    <dgm:pt modelId="{EFD4CB24-AB95-4E67-A65A-D5547023A934}" type="pres">
      <dgm:prSet presAssocID="{F4F63B00-3D92-48C5-A88E-03619A418C52}" presName="level2hierChild" presStyleCnt="0"/>
      <dgm:spPr/>
    </dgm:pt>
    <dgm:pt modelId="{24545A7C-29FD-407A-8439-9C955E483B40}" type="pres">
      <dgm:prSet presAssocID="{9D45BFCB-71A5-4853-9F09-61A964B84A20}" presName="conn2-1" presStyleLbl="parChTrans1D2" presStyleIdx="0" presStyleCnt="8"/>
      <dgm:spPr/>
      <dgm:t>
        <a:bodyPr/>
        <a:lstStyle/>
        <a:p>
          <a:endParaRPr lang="en-US"/>
        </a:p>
      </dgm:t>
    </dgm:pt>
    <dgm:pt modelId="{47300E90-D4E4-44BD-8C0D-AED4AC3A3EC1}" type="pres">
      <dgm:prSet presAssocID="{9D45BFCB-71A5-4853-9F09-61A964B84A20}" presName="connTx" presStyleLbl="parChTrans1D2" presStyleIdx="0" presStyleCnt="8"/>
      <dgm:spPr/>
      <dgm:t>
        <a:bodyPr/>
        <a:lstStyle/>
        <a:p>
          <a:endParaRPr lang="en-US"/>
        </a:p>
      </dgm:t>
    </dgm:pt>
    <dgm:pt modelId="{F9BC52FD-9DF7-4A65-A359-28CE42794D72}" type="pres">
      <dgm:prSet presAssocID="{3613626F-CC18-4B4A-BD5D-9F2B91FE76D3}" presName="root2" presStyleCnt="0"/>
      <dgm:spPr/>
    </dgm:pt>
    <dgm:pt modelId="{C6401761-00C5-4232-97E4-45EF58207F8C}" type="pres">
      <dgm:prSet presAssocID="{3613626F-CC18-4B4A-BD5D-9F2B91FE76D3}" presName="LevelTwoTextNode" presStyleLbl="node2" presStyleIdx="0" presStyleCnt="8" custScaleX="240586">
        <dgm:presLayoutVars>
          <dgm:chPref val="3"/>
        </dgm:presLayoutVars>
      </dgm:prSet>
      <dgm:spPr/>
      <dgm:t>
        <a:bodyPr/>
        <a:lstStyle/>
        <a:p>
          <a:endParaRPr lang="en-US"/>
        </a:p>
      </dgm:t>
    </dgm:pt>
    <dgm:pt modelId="{08C33091-2787-4ED5-A1AD-4F804CCE8E67}" type="pres">
      <dgm:prSet presAssocID="{3613626F-CC18-4B4A-BD5D-9F2B91FE76D3}" presName="level3hierChild" presStyleCnt="0"/>
      <dgm:spPr/>
    </dgm:pt>
    <dgm:pt modelId="{0A326F79-8A9B-45CE-8E88-57267AD7CEF2}" type="pres">
      <dgm:prSet presAssocID="{3A1D1A63-705E-48E4-9111-DC48158D11E3}" presName="conn2-1" presStyleLbl="parChTrans1D2" presStyleIdx="1" presStyleCnt="8"/>
      <dgm:spPr/>
      <dgm:t>
        <a:bodyPr/>
        <a:lstStyle/>
        <a:p>
          <a:endParaRPr lang="en-US"/>
        </a:p>
      </dgm:t>
    </dgm:pt>
    <dgm:pt modelId="{D9CDE38E-AB69-4B1C-A75D-4E793B168820}" type="pres">
      <dgm:prSet presAssocID="{3A1D1A63-705E-48E4-9111-DC48158D11E3}" presName="connTx" presStyleLbl="parChTrans1D2" presStyleIdx="1" presStyleCnt="8"/>
      <dgm:spPr/>
      <dgm:t>
        <a:bodyPr/>
        <a:lstStyle/>
        <a:p>
          <a:endParaRPr lang="en-US"/>
        </a:p>
      </dgm:t>
    </dgm:pt>
    <dgm:pt modelId="{B0095CBC-27FC-4342-8B66-59176E36992C}" type="pres">
      <dgm:prSet presAssocID="{395C3D1F-5A0C-4563-A529-2E514C6FAB10}" presName="root2" presStyleCnt="0"/>
      <dgm:spPr/>
    </dgm:pt>
    <dgm:pt modelId="{1031F4BE-B537-470D-80C2-A351F163F592}" type="pres">
      <dgm:prSet presAssocID="{395C3D1F-5A0C-4563-A529-2E514C6FAB10}" presName="LevelTwoTextNode" presStyleLbl="node2" presStyleIdx="1" presStyleCnt="8" custScaleX="240586">
        <dgm:presLayoutVars>
          <dgm:chPref val="3"/>
        </dgm:presLayoutVars>
      </dgm:prSet>
      <dgm:spPr/>
      <dgm:t>
        <a:bodyPr/>
        <a:lstStyle/>
        <a:p>
          <a:endParaRPr lang="en-US"/>
        </a:p>
      </dgm:t>
    </dgm:pt>
    <dgm:pt modelId="{D162739D-B940-440C-84AD-C431A6D1FB5D}" type="pres">
      <dgm:prSet presAssocID="{395C3D1F-5A0C-4563-A529-2E514C6FAB10}" presName="level3hierChild" presStyleCnt="0"/>
      <dgm:spPr/>
    </dgm:pt>
    <dgm:pt modelId="{FA6E87FF-5A13-4462-882F-FFF32AAED9BD}" type="pres">
      <dgm:prSet presAssocID="{575CC748-D818-4D2F-AC75-436D9121DA8A}" presName="conn2-1" presStyleLbl="parChTrans1D2" presStyleIdx="2" presStyleCnt="8"/>
      <dgm:spPr/>
      <dgm:t>
        <a:bodyPr/>
        <a:lstStyle/>
        <a:p>
          <a:endParaRPr lang="en-US"/>
        </a:p>
      </dgm:t>
    </dgm:pt>
    <dgm:pt modelId="{25BD75F0-6135-45A8-B92C-DDCD793AFE31}" type="pres">
      <dgm:prSet presAssocID="{575CC748-D818-4D2F-AC75-436D9121DA8A}" presName="connTx" presStyleLbl="parChTrans1D2" presStyleIdx="2" presStyleCnt="8"/>
      <dgm:spPr/>
      <dgm:t>
        <a:bodyPr/>
        <a:lstStyle/>
        <a:p>
          <a:endParaRPr lang="en-US"/>
        </a:p>
      </dgm:t>
    </dgm:pt>
    <dgm:pt modelId="{B2D86B49-D13B-4AEA-BAAB-1C95DC2D3262}" type="pres">
      <dgm:prSet presAssocID="{D86D93D7-4B82-4D1E-BD35-3328F40F3FC8}" presName="root2" presStyleCnt="0"/>
      <dgm:spPr/>
    </dgm:pt>
    <dgm:pt modelId="{4CBD3002-C899-42A1-AD1C-0C23C281AC2B}" type="pres">
      <dgm:prSet presAssocID="{D86D93D7-4B82-4D1E-BD35-3328F40F3FC8}" presName="LevelTwoTextNode" presStyleLbl="node2" presStyleIdx="2" presStyleCnt="8" custScaleX="240586">
        <dgm:presLayoutVars>
          <dgm:chPref val="3"/>
        </dgm:presLayoutVars>
      </dgm:prSet>
      <dgm:spPr/>
      <dgm:t>
        <a:bodyPr/>
        <a:lstStyle/>
        <a:p>
          <a:endParaRPr lang="en-US"/>
        </a:p>
      </dgm:t>
    </dgm:pt>
    <dgm:pt modelId="{8B0DFE27-D689-491F-BB51-80E19F35BD38}" type="pres">
      <dgm:prSet presAssocID="{D86D93D7-4B82-4D1E-BD35-3328F40F3FC8}" presName="level3hierChild" presStyleCnt="0"/>
      <dgm:spPr/>
    </dgm:pt>
    <dgm:pt modelId="{69BA0DE0-6C76-4488-B3DB-524ABF11DF1F}" type="pres">
      <dgm:prSet presAssocID="{76FBF789-783B-4713-9D8C-171D19431707}" presName="conn2-1" presStyleLbl="parChTrans1D2" presStyleIdx="3" presStyleCnt="8"/>
      <dgm:spPr/>
      <dgm:t>
        <a:bodyPr/>
        <a:lstStyle/>
        <a:p>
          <a:endParaRPr lang="en-US"/>
        </a:p>
      </dgm:t>
    </dgm:pt>
    <dgm:pt modelId="{001B2086-92A2-4B03-8A6E-4AA5A37DD72D}" type="pres">
      <dgm:prSet presAssocID="{76FBF789-783B-4713-9D8C-171D19431707}" presName="connTx" presStyleLbl="parChTrans1D2" presStyleIdx="3" presStyleCnt="8"/>
      <dgm:spPr/>
      <dgm:t>
        <a:bodyPr/>
        <a:lstStyle/>
        <a:p>
          <a:endParaRPr lang="en-US"/>
        </a:p>
      </dgm:t>
    </dgm:pt>
    <dgm:pt modelId="{96B12A28-F456-43B8-A478-5D0B7E7EBD4C}" type="pres">
      <dgm:prSet presAssocID="{59AE94F1-0356-4EC0-90AA-6A931AC409EC}" presName="root2" presStyleCnt="0"/>
      <dgm:spPr/>
    </dgm:pt>
    <dgm:pt modelId="{5C7323AF-D326-4820-89CA-467F8D92B1C2}" type="pres">
      <dgm:prSet presAssocID="{59AE94F1-0356-4EC0-90AA-6A931AC409EC}" presName="LevelTwoTextNode" presStyleLbl="node2" presStyleIdx="3" presStyleCnt="8" custScaleX="240586">
        <dgm:presLayoutVars>
          <dgm:chPref val="3"/>
        </dgm:presLayoutVars>
      </dgm:prSet>
      <dgm:spPr/>
      <dgm:t>
        <a:bodyPr/>
        <a:lstStyle/>
        <a:p>
          <a:endParaRPr lang="en-US"/>
        </a:p>
      </dgm:t>
    </dgm:pt>
    <dgm:pt modelId="{B8C52DC0-56A3-4FBA-90D6-7AE95D85C5C5}" type="pres">
      <dgm:prSet presAssocID="{59AE94F1-0356-4EC0-90AA-6A931AC409EC}" presName="level3hierChild" presStyleCnt="0"/>
      <dgm:spPr/>
    </dgm:pt>
    <dgm:pt modelId="{428DDF4C-AF08-43E7-8DE4-9065E9CDB812}" type="pres">
      <dgm:prSet presAssocID="{13F9B6F8-B6C7-4795-8C1A-8342CA487C66}" presName="conn2-1" presStyleLbl="parChTrans1D2" presStyleIdx="4" presStyleCnt="8"/>
      <dgm:spPr/>
      <dgm:t>
        <a:bodyPr/>
        <a:lstStyle/>
        <a:p>
          <a:endParaRPr lang="en-US"/>
        </a:p>
      </dgm:t>
    </dgm:pt>
    <dgm:pt modelId="{E0797C14-E709-4F94-A353-FA05ECEBF937}" type="pres">
      <dgm:prSet presAssocID="{13F9B6F8-B6C7-4795-8C1A-8342CA487C66}" presName="connTx" presStyleLbl="parChTrans1D2" presStyleIdx="4" presStyleCnt="8"/>
      <dgm:spPr/>
      <dgm:t>
        <a:bodyPr/>
        <a:lstStyle/>
        <a:p>
          <a:endParaRPr lang="en-US"/>
        </a:p>
      </dgm:t>
    </dgm:pt>
    <dgm:pt modelId="{A471382D-5F72-4173-A537-2395F713E10E}" type="pres">
      <dgm:prSet presAssocID="{05A6DDCC-631F-46AC-9582-7DBB89BD7069}" presName="root2" presStyleCnt="0"/>
      <dgm:spPr/>
    </dgm:pt>
    <dgm:pt modelId="{AA4D3640-BDFD-4681-AE91-B80BF870EF89}" type="pres">
      <dgm:prSet presAssocID="{05A6DDCC-631F-46AC-9582-7DBB89BD7069}" presName="LevelTwoTextNode" presStyleLbl="node2" presStyleIdx="4" presStyleCnt="8" custScaleX="240586">
        <dgm:presLayoutVars>
          <dgm:chPref val="3"/>
        </dgm:presLayoutVars>
      </dgm:prSet>
      <dgm:spPr/>
      <dgm:t>
        <a:bodyPr/>
        <a:lstStyle/>
        <a:p>
          <a:endParaRPr lang="en-US"/>
        </a:p>
      </dgm:t>
    </dgm:pt>
    <dgm:pt modelId="{DA3B06F0-6261-4638-934E-639AEDEF72F9}" type="pres">
      <dgm:prSet presAssocID="{05A6DDCC-631F-46AC-9582-7DBB89BD7069}" presName="level3hierChild" presStyleCnt="0"/>
      <dgm:spPr/>
    </dgm:pt>
    <dgm:pt modelId="{5E87CCA6-C0DB-46DB-9ADC-6541997EBFDC}" type="pres">
      <dgm:prSet presAssocID="{9B001DB7-34A2-4FC2-9CDD-F07288A77264}" presName="conn2-1" presStyleLbl="parChTrans1D2" presStyleIdx="5" presStyleCnt="8"/>
      <dgm:spPr/>
      <dgm:t>
        <a:bodyPr/>
        <a:lstStyle/>
        <a:p>
          <a:endParaRPr lang="en-US"/>
        </a:p>
      </dgm:t>
    </dgm:pt>
    <dgm:pt modelId="{F3559640-E623-4929-9BFA-F899ED67E22A}" type="pres">
      <dgm:prSet presAssocID="{9B001DB7-34A2-4FC2-9CDD-F07288A77264}" presName="connTx" presStyleLbl="parChTrans1D2" presStyleIdx="5" presStyleCnt="8"/>
      <dgm:spPr/>
      <dgm:t>
        <a:bodyPr/>
        <a:lstStyle/>
        <a:p>
          <a:endParaRPr lang="en-US"/>
        </a:p>
      </dgm:t>
    </dgm:pt>
    <dgm:pt modelId="{29A5B3C1-D559-43BE-A52F-925E88832ACE}" type="pres">
      <dgm:prSet presAssocID="{51C92520-AEE9-4E9E-9F5B-3B1BAAF3B935}" presName="root2" presStyleCnt="0"/>
      <dgm:spPr/>
    </dgm:pt>
    <dgm:pt modelId="{D855C968-F956-4DEC-8096-46D48397BFF3}" type="pres">
      <dgm:prSet presAssocID="{51C92520-AEE9-4E9E-9F5B-3B1BAAF3B935}" presName="LevelTwoTextNode" presStyleLbl="node2" presStyleIdx="5" presStyleCnt="8" custScaleX="240586">
        <dgm:presLayoutVars>
          <dgm:chPref val="3"/>
        </dgm:presLayoutVars>
      </dgm:prSet>
      <dgm:spPr/>
      <dgm:t>
        <a:bodyPr/>
        <a:lstStyle/>
        <a:p>
          <a:endParaRPr lang="en-US"/>
        </a:p>
      </dgm:t>
    </dgm:pt>
    <dgm:pt modelId="{89EE818C-8EA3-414F-A1BD-0D8F545510C8}" type="pres">
      <dgm:prSet presAssocID="{51C92520-AEE9-4E9E-9F5B-3B1BAAF3B935}" presName="level3hierChild" presStyleCnt="0"/>
      <dgm:spPr/>
    </dgm:pt>
    <dgm:pt modelId="{B3172E1C-FE33-49D4-93AF-D417D79ED6B1}" type="pres">
      <dgm:prSet presAssocID="{C9364C26-2A57-4263-A44B-BA3ADE8423DB}" presName="conn2-1" presStyleLbl="parChTrans1D2" presStyleIdx="6" presStyleCnt="8"/>
      <dgm:spPr/>
      <dgm:t>
        <a:bodyPr/>
        <a:lstStyle/>
        <a:p>
          <a:endParaRPr lang="en-US"/>
        </a:p>
      </dgm:t>
    </dgm:pt>
    <dgm:pt modelId="{947E5DE0-D7E0-4A4E-B1A5-9444A0FC4015}" type="pres">
      <dgm:prSet presAssocID="{C9364C26-2A57-4263-A44B-BA3ADE8423DB}" presName="connTx" presStyleLbl="parChTrans1D2" presStyleIdx="6" presStyleCnt="8"/>
      <dgm:spPr/>
      <dgm:t>
        <a:bodyPr/>
        <a:lstStyle/>
        <a:p>
          <a:endParaRPr lang="en-US"/>
        </a:p>
      </dgm:t>
    </dgm:pt>
    <dgm:pt modelId="{69C4C37D-A9D2-4134-A8AA-2443D3D1A466}" type="pres">
      <dgm:prSet presAssocID="{7EE60F39-BCCF-4E95-94F8-D5A65B881116}" presName="root2" presStyleCnt="0"/>
      <dgm:spPr/>
    </dgm:pt>
    <dgm:pt modelId="{D70FF152-3E54-4183-9A96-3D81A783032E}" type="pres">
      <dgm:prSet presAssocID="{7EE60F39-BCCF-4E95-94F8-D5A65B881116}" presName="LevelTwoTextNode" presStyleLbl="node2" presStyleIdx="6" presStyleCnt="8" custScaleX="240586">
        <dgm:presLayoutVars>
          <dgm:chPref val="3"/>
        </dgm:presLayoutVars>
      </dgm:prSet>
      <dgm:spPr/>
      <dgm:t>
        <a:bodyPr/>
        <a:lstStyle/>
        <a:p>
          <a:endParaRPr lang="en-US"/>
        </a:p>
      </dgm:t>
    </dgm:pt>
    <dgm:pt modelId="{5874D504-0889-4EFB-A4EE-F6420F7B4AAB}" type="pres">
      <dgm:prSet presAssocID="{7EE60F39-BCCF-4E95-94F8-D5A65B881116}" presName="level3hierChild" presStyleCnt="0"/>
      <dgm:spPr/>
    </dgm:pt>
    <dgm:pt modelId="{97299BA6-AE54-4EE8-9DC9-648450B8C624}" type="pres">
      <dgm:prSet presAssocID="{C9056474-3A31-4EE8-8B4C-9358BF594522}" presName="conn2-1" presStyleLbl="parChTrans1D2" presStyleIdx="7" presStyleCnt="8"/>
      <dgm:spPr/>
      <dgm:t>
        <a:bodyPr/>
        <a:lstStyle/>
        <a:p>
          <a:endParaRPr lang="en-US"/>
        </a:p>
      </dgm:t>
    </dgm:pt>
    <dgm:pt modelId="{E1F676CF-9C21-4606-9F0B-ED3A40CDBF7B}" type="pres">
      <dgm:prSet presAssocID="{C9056474-3A31-4EE8-8B4C-9358BF594522}" presName="connTx" presStyleLbl="parChTrans1D2" presStyleIdx="7" presStyleCnt="8"/>
      <dgm:spPr/>
      <dgm:t>
        <a:bodyPr/>
        <a:lstStyle/>
        <a:p>
          <a:endParaRPr lang="en-US"/>
        </a:p>
      </dgm:t>
    </dgm:pt>
    <dgm:pt modelId="{40CFD727-348C-497E-897E-7D0416B5EEC0}" type="pres">
      <dgm:prSet presAssocID="{3FED2CE2-8ECB-4287-8652-E536B7BD8D59}" presName="root2" presStyleCnt="0"/>
      <dgm:spPr/>
    </dgm:pt>
    <dgm:pt modelId="{45DF85E9-F2CB-40AB-8ADA-574A2672D848}" type="pres">
      <dgm:prSet presAssocID="{3FED2CE2-8ECB-4287-8652-E536B7BD8D59}" presName="LevelTwoTextNode" presStyleLbl="node2" presStyleIdx="7" presStyleCnt="8" custScaleX="240586">
        <dgm:presLayoutVars>
          <dgm:chPref val="3"/>
        </dgm:presLayoutVars>
      </dgm:prSet>
      <dgm:spPr/>
      <dgm:t>
        <a:bodyPr/>
        <a:lstStyle/>
        <a:p>
          <a:endParaRPr lang="en-US"/>
        </a:p>
      </dgm:t>
    </dgm:pt>
    <dgm:pt modelId="{B9DD2328-B147-4EF2-8726-A54CACD4167D}" type="pres">
      <dgm:prSet presAssocID="{3FED2CE2-8ECB-4287-8652-E536B7BD8D59}" presName="level3hierChild" presStyleCnt="0"/>
      <dgm:spPr/>
    </dgm:pt>
  </dgm:ptLst>
  <dgm:cxnLst>
    <dgm:cxn modelId="{2558A9B4-189F-4728-84BC-F710090019AA}" type="presOf" srcId="{3A1D1A63-705E-48E4-9111-DC48158D11E3}" destId="{0A326F79-8A9B-45CE-8E88-57267AD7CEF2}" srcOrd="0" destOrd="0" presId="urn:microsoft.com/office/officeart/2008/layout/HorizontalMultiLevelHierarchy"/>
    <dgm:cxn modelId="{0E43DDD0-F5F4-4B0B-A5CF-61C55859C7E1}" type="presOf" srcId="{76FBF789-783B-4713-9D8C-171D19431707}" destId="{001B2086-92A2-4B03-8A6E-4AA5A37DD72D}" srcOrd="1" destOrd="0" presId="urn:microsoft.com/office/officeart/2008/layout/HorizontalMultiLevelHierarchy"/>
    <dgm:cxn modelId="{16BA79E1-EB41-4CC1-B171-8D2ADB8B4186}" type="presOf" srcId="{13F9B6F8-B6C7-4795-8C1A-8342CA487C66}" destId="{428DDF4C-AF08-43E7-8DE4-9065E9CDB812}" srcOrd="0" destOrd="0" presId="urn:microsoft.com/office/officeart/2008/layout/HorizontalMultiLevelHierarchy"/>
    <dgm:cxn modelId="{EE9A9F66-74F7-480B-9448-B4F6D89F6A36}" srcId="{F4F63B00-3D92-48C5-A88E-03619A418C52}" destId="{05A6DDCC-631F-46AC-9582-7DBB89BD7069}" srcOrd="4" destOrd="0" parTransId="{13F9B6F8-B6C7-4795-8C1A-8342CA487C66}" sibTransId="{4E513FBE-E1D3-47F5-89AE-27FB54732CDE}"/>
    <dgm:cxn modelId="{6024BCF8-A6CB-49FA-BE8D-1F32B9B529C8}" type="presOf" srcId="{76FBF789-783B-4713-9D8C-171D19431707}" destId="{69BA0DE0-6C76-4488-B3DB-524ABF11DF1F}" srcOrd="0" destOrd="0" presId="urn:microsoft.com/office/officeart/2008/layout/HorizontalMultiLevelHierarchy"/>
    <dgm:cxn modelId="{A85F3DCB-E455-4A8C-90BC-5E0D1EB325B6}" srcId="{F4F63B00-3D92-48C5-A88E-03619A418C52}" destId="{59AE94F1-0356-4EC0-90AA-6A931AC409EC}" srcOrd="3" destOrd="0" parTransId="{76FBF789-783B-4713-9D8C-171D19431707}" sibTransId="{F82DB67B-D5FB-4BCE-AEBB-91AFE282FA9E}"/>
    <dgm:cxn modelId="{80F49959-ADD5-4F4E-8CBC-BEB882F311D2}" srcId="{F4F63B00-3D92-48C5-A88E-03619A418C52}" destId="{7EE60F39-BCCF-4E95-94F8-D5A65B881116}" srcOrd="6" destOrd="0" parTransId="{C9364C26-2A57-4263-A44B-BA3ADE8423DB}" sibTransId="{5EDA9642-919F-41AF-87D1-8948A257C67D}"/>
    <dgm:cxn modelId="{C892A22C-02E3-4296-AD4C-08F3A93EAEE0}" srcId="{3037F1C4-B4B7-4BC4-A5A5-4D314FB077AB}" destId="{F4F63B00-3D92-48C5-A88E-03619A418C52}" srcOrd="0" destOrd="0" parTransId="{FD087DEA-3E61-4BAC-B93E-8D2013DEA958}" sibTransId="{4D20DCAF-4800-45FA-8D6E-33C7024BBC0C}"/>
    <dgm:cxn modelId="{544C6C8F-53E9-47FD-8577-A30F62D3DB65}" srcId="{F4F63B00-3D92-48C5-A88E-03619A418C52}" destId="{3FED2CE2-8ECB-4287-8652-E536B7BD8D59}" srcOrd="7" destOrd="0" parTransId="{C9056474-3A31-4EE8-8B4C-9358BF594522}" sibTransId="{2FF89D6B-FB3F-4EFD-BBA5-66FD6C92CE5A}"/>
    <dgm:cxn modelId="{E714E4D8-EDD9-4230-81B6-84A8FB7735A5}" type="presOf" srcId="{51C92520-AEE9-4E9E-9F5B-3B1BAAF3B935}" destId="{D855C968-F956-4DEC-8096-46D48397BFF3}" srcOrd="0" destOrd="0" presId="urn:microsoft.com/office/officeart/2008/layout/HorizontalMultiLevelHierarchy"/>
    <dgm:cxn modelId="{7494C372-FF87-407A-BC78-5016E8F6BCC6}" type="presOf" srcId="{575CC748-D818-4D2F-AC75-436D9121DA8A}" destId="{FA6E87FF-5A13-4462-882F-FFF32AAED9BD}" srcOrd="0" destOrd="0" presId="urn:microsoft.com/office/officeart/2008/layout/HorizontalMultiLevelHierarchy"/>
    <dgm:cxn modelId="{1AE99198-D073-4B00-BFB1-BBAEC3AA0A65}" type="presOf" srcId="{3A1D1A63-705E-48E4-9111-DC48158D11E3}" destId="{D9CDE38E-AB69-4B1C-A75D-4E793B168820}" srcOrd="1" destOrd="0" presId="urn:microsoft.com/office/officeart/2008/layout/HorizontalMultiLevelHierarchy"/>
    <dgm:cxn modelId="{CC2932CA-A2D1-4CFB-953A-2A3B334C9CFC}" type="presOf" srcId="{05A6DDCC-631F-46AC-9582-7DBB89BD7069}" destId="{AA4D3640-BDFD-4681-AE91-B80BF870EF89}" srcOrd="0" destOrd="0" presId="urn:microsoft.com/office/officeart/2008/layout/HorizontalMultiLevelHierarchy"/>
    <dgm:cxn modelId="{D14DD592-FBB9-465F-BACC-E7FBB130AB3B}" srcId="{F4F63B00-3D92-48C5-A88E-03619A418C52}" destId="{395C3D1F-5A0C-4563-A529-2E514C6FAB10}" srcOrd="1" destOrd="0" parTransId="{3A1D1A63-705E-48E4-9111-DC48158D11E3}" sibTransId="{0A62D22E-3234-4999-A09B-025A0F1241D8}"/>
    <dgm:cxn modelId="{2A6AFDF5-CB86-4781-9FC7-36AE51A67BCA}" type="presOf" srcId="{D86D93D7-4B82-4D1E-BD35-3328F40F3FC8}" destId="{4CBD3002-C899-42A1-AD1C-0C23C281AC2B}" srcOrd="0" destOrd="0" presId="urn:microsoft.com/office/officeart/2008/layout/HorizontalMultiLevelHierarchy"/>
    <dgm:cxn modelId="{BC7ECF40-2143-41EC-8667-44DBB4654D22}" type="presOf" srcId="{9B001DB7-34A2-4FC2-9CDD-F07288A77264}" destId="{F3559640-E623-4929-9BFA-F899ED67E22A}" srcOrd="1" destOrd="0" presId="urn:microsoft.com/office/officeart/2008/layout/HorizontalMultiLevelHierarchy"/>
    <dgm:cxn modelId="{BBA4D514-6753-4AD7-AFBB-DF5CA0868E70}" type="presOf" srcId="{575CC748-D818-4D2F-AC75-436D9121DA8A}" destId="{25BD75F0-6135-45A8-B92C-DDCD793AFE31}" srcOrd="1" destOrd="0" presId="urn:microsoft.com/office/officeart/2008/layout/HorizontalMultiLevelHierarchy"/>
    <dgm:cxn modelId="{8FA626D6-FB23-4CF8-810B-0CBC8E32C464}" srcId="{F4F63B00-3D92-48C5-A88E-03619A418C52}" destId="{D86D93D7-4B82-4D1E-BD35-3328F40F3FC8}" srcOrd="2" destOrd="0" parTransId="{575CC748-D818-4D2F-AC75-436D9121DA8A}" sibTransId="{F5FD5EC9-446B-4ACE-9B75-CC41EAE68CA7}"/>
    <dgm:cxn modelId="{BBB3CEB2-AB89-4BA3-A536-6AA6643DA5F0}" srcId="{F4F63B00-3D92-48C5-A88E-03619A418C52}" destId="{51C92520-AEE9-4E9E-9F5B-3B1BAAF3B935}" srcOrd="5" destOrd="0" parTransId="{9B001DB7-34A2-4FC2-9CDD-F07288A77264}" sibTransId="{21BD03B1-8535-4404-84E9-1B3476874025}"/>
    <dgm:cxn modelId="{E5A93DEA-A4DA-4808-91F4-C5190814A95C}" type="presOf" srcId="{C9364C26-2A57-4263-A44B-BA3ADE8423DB}" destId="{B3172E1C-FE33-49D4-93AF-D417D79ED6B1}" srcOrd="0" destOrd="0" presId="urn:microsoft.com/office/officeart/2008/layout/HorizontalMultiLevelHierarchy"/>
    <dgm:cxn modelId="{3E296B03-5128-4BA9-8EF8-F4DD34AE8B7F}" type="presOf" srcId="{3613626F-CC18-4B4A-BD5D-9F2B91FE76D3}" destId="{C6401761-00C5-4232-97E4-45EF58207F8C}" srcOrd="0" destOrd="0" presId="urn:microsoft.com/office/officeart/2008/layout/HorizontalMultiLevelHierarchy"/>
    <dgm:cxn modelId="{DC39A539-5D49-440E-AC74-C477F9BDD3AB}" srcId="{F4F63B00-3D92-48C5-A88E-03619A418C52}" destId="{3613626F-CC18-4B4A-BD5D-9F2B91FE76D3}" srcOrd="0" destOrd="0" parTransId="{9D45BFCB-71A5-4853-9F09-61A964B84A20}" sibTransId="{89C482DF-5BFC-4836-B56F-0DD1AB6C3A7A}"/>
    <dgm:cxn modelId="{BA4E68F4-941B-4B72-B1ED-E929973A30BC}" type="presOf" srcId="{C9056474-3A31-4EE8-8B4C-9358BF594522}" destId="{97299BA6-AE54-4EE8-9DC9-648450B8C624}" srcOrd="0" destOrd="0" presId="urn:microsoft.com/office/officeart/2008/layout/HorizontalMultiLevelHierarchy"/>
    <dgm:cxn modelId="{D8DF23AA-BDE8-4B54-BF96-FD0837E57659}" type="presOf" srcId="{59AE94F1-0356-4EC0-90AA-6A931AC409EC}" destId="{5C7323AF-D326-4820-89CA-467F8D92B1C2}" srcOrd="0" destOrd="0" presId="urn:microsoft.com/office/officeart/2008/layout/HorizontalMultiLevelHierarchy"/>
    <dgm:cxn modelId="{C892C06C-77CD-4963-853C-3BB067468FA5}" type="presOf" srcId="{3037F1C4-B4B7-4BC4-A5A5-4D314FB077AB}" destId="{3DEF89DA-C307-402D-8B57-194D19B624CC}" srcOrd="0" destOrd="0" presId="urn:microsoft.com/office/officeart/2008/layout/HorizontalMultiLevelHierarchy"/>
    <dgm:cxn modelId="{5E95E545-6565-4300-A5EB-010526303124}" type="presOf" srcId="{C9056474-3A31-4EE8-8B4C-9358BF594522}" destId="{E1F676CF-9C21-4606-9F0B-ED3A40CDBF7B}" srcOrd="1" destOrd="0" presId="urn:microsoft.com/office/officeart/2008/layout/HorizontalMultiLevelHierarchy"/>
    <dgm:cxn modelId="{6437E05A-BEDF-42C3-BA49-DA285AE51D68}" type="presOf" srcId="{7EE60F39-BCCF-4E95-94F8-D5A65B881116}" destId="{D70FF152-3E54-4183-9A96-3D81A783032E}" srcOrd="0" destOrd="0" presId="urn:microsoft.com/office/officeart/2008/layout/HorizontalMultiLevelHierarchy"/>
    <dgm:cxn modelId="{DC2616E1-E006-441E-A4FB-9453C18FD734}" type="presOf" srcId="{F4F63B00-3D92-48C5-A88E-03619A418C52}" destId="{C8F4601F-8C1A-48F6-A3CA-09C12F339F0C}" srcOrd="0" destOrd="0" presId="urn:microsoft.com/office/officeart/2008/layout/HorizontalMultiLevelHierarchy"/>
    <dgm:cxn modelId="{3C659384-D195-43AB-B707-2C2670CA7BE3}" type="presOf" srcId="{9D45BFCB-71A5-4853-9F09-61A964B84A20}" destId="{24545A7C-29FD-407A-8439-9C955E483B40}" srcOrd="0" destOrd="0" presId="urn:microsoft.com/office/officeart/2008/layout/HorizontalMultiLevelHierarchy"/>
    <dgm:cxn modelId="{0D982BAF-D550-411E-A0B9-9A1D64A79F4C}" type="presOf" srcId="{9D45BFCB-71A5-4853-9F09-61A964B84A20}" destId="{47300E90-D4E4-44BD-8C0D-AED4AC3A3EC1}" srcOrd="1" destOrd="0" presId="urn:microsoft.com/office/officeart/2008/layout/HorizontalMultiLevelHierarchy"/>
    <dgm:cxn modelId="{C7BFC4E8-9243-4985-B2DD-292722CC1A51}" type="presOf" srcId="{395C3D1F-5A0C-4563-A529-2E514C6FAB10}" destId="{1031F4BE-B537-470D-80C2-A351F163F592}" srcOrd="0" destOrd="0" presId="urn:microsoft.com/office/officeart/2008/layout/HorizontalMultiLevelHierarchy"/>
    <dgm:cxn modelId="{354F57A5-16B4-42E2-A306-ADED759F6EAA}" type="presOf" srcId="{3FED2CE2-8ECB-4287-8652-E536B7BD8D59}" destId="{45DF85E9-F2CB-40AB-8ADA-574A2672D848}" srcOrd="0" destOrd="0" presId="urn:microsoft.com/office/officeart/2008/layout/HorizontalMultiLevelHierarchy"/>
    <dgm:cxn modelId="{83B50C2A-E655-46BA-B0AB-9D611CCBEEB5}" type="presOf" srcId="{13F9B6F8-B6C7-4795-8C1A-8342CA487C66}" destId="{E0797C14-E709-4F94-A353-FA05ECEBF937}" srcOrd="1" destOrd="0" presId="urn:microsoft.com/office/officeart/2008/layout/HorizontalMultiLevelHierarchy"/>
    <dgm:cxn modelId="{F3406A20-7E47-4FF0-8110-907473711F7B}" type="presOf" srcId="{C9364C26-2A57-4263-A44B-BA3ADE8423DB}" destId="{947E5DE0-D7E0-4A4E-B1A5-9444A0FC4015}" srcOrd="1" destOrd="0" presId="urn:microsoft.com/office/officeart/2008/layout/HorizontalMultiLevelHierarchy"/>
    <dgm:cxn modelId="{63C0ABC5-354D-42CC-9D17-51950A85B7C0}" type="presOf" srcId="{9B001DB7-34A2-4FC2-9CDD-F07288A77264}" destId="{5E87CCA6-C0DB-46DB-9ADC-6541997EBFDC}" srcOrd="0" destOrd="0" presId="urn:microsoft.com/office/officeart/2008/layout/HorizontalMultiLevelHierarchy"/>
    <dgm:cxn modelId="{C079DD2D-47BF-453F-A799-7BB9A7C64FCF}" type="presParOf" srcId="{3DEF89DA-C307-402D-8B57-194D19B624CC}" destId="{A218330B-1C6D-449F-9BB7-0C480CBDD1BA}" srcOrd="0" destOrd="0" presId="urn:microsoft.com/office/officeart/2008/layout/HorizontalMultiLevelHierarchy"/>
    <dgm:cxn modelId="{5E50EAB6-6E83-4143-9B4A-F7DFD94ED6D2}" type="presParOf" srcId="{A218330B-1C6D-449F-9BB7-0C480CBDD1BA}" destId="{C8F4601F-8C1A-48F6-A3CA-09C12F339F0C}" srcOrd="0" destOrd="0" presId="urn:microsoft.com/office/officeart/2008/layout/HorizontalMultiLevelHierarchy"/>
    <dgm:cxn modelId="{824B4C99-1E85-4C8D-BAEC-2E2B170134D3}" type="presParOf" srcId="{A218330B-1C6D-449F-9BB7-0C480CBDD1BA}" destId="{EFD4CB24-AB95-4E67-A65A-D5547023A934}" srcOrd="1" destOrd="0" presId="urn:microsoft.com/office/officeart/2008/layout/HorizontalMultiLevelHierarchy"/>
    <dgm:cxn modelId="{8EA836E9-C67E-439D-9950-7EA811810810}" type="presParOf" srcId="{EFD4CB24-AB95-4E67-A65A-D5547023A934}" destId="{24545A7C-29FD-407A-8439-9C955E483B40}" srcOrd="0" destOrd="0" presId="urn:microsoft.com/office/officeart/2008/layout/HorizontalMultiLevelHierarchy"/>
    <dgm:cxn modelId="{952E98AE-E512-43CF-87AE-5250E39D666F}" type="presParOf" srcId="{24545A7C-29FD-407A-8439-9C955E483B40}" destId="{47300E90-D4E4-44BD-8C0D-AED4AC3A3EC1}" srcOrd="0" destOrd="0" presId="urn:microsoft.com/office/officeart/2008/layout/HorizontalMultiLevelHierarchy"/>
    <dgm:cxn modelId="{3944C6A7-BDC4-4DF3-969C-7E48F2E376FB}" type="presParOf" srcId="{EFD4CB24-AB95-4E67-A65A-D5547023A934}" destId="{F9BC52FD-9DF7-4A65-A359-28CE42794D72}" srcOrd="1" destOrd="0" presId="urn:microsoft.com/office/officeart/2008/layout/HorizontalMultiLevelHierarchy"/>
    <dgm:cxn modelId="{6925EC67-4D5F-4664-A455-387AB765681F}" type="presParOf" srcId="{F9BC52FD-9DF7-4A65-A359-28CE42794D72}" destId="{C6401761-00C5-4232-97E4-45EF58207F8C}" srcOrd="0" destOrd="0" presId="urn:microsoft.com/office/officeart/2008/layout/HorizontalMultiLevelHierarchy"/>
    <dgm:cxn modelId="{1588E5BC-7546-426F-B677-7B137DA673A6}" type="presParOf" srcId="{F9BC52FD-9DF7-4A65-A359-28CE42794D72}" destId="{08C33091-2787-4ED5-A1AD-4F804CCE8E67}" srcOrd="1" destOrd="0" presId="urn:microsoft.com/office/officeart/2008/layout/HorizontalMultiLevelHierarchy"/>
    <dgm:cxn modelId="{DA58C12D-727D-4335-88F3-49125997A4E3}" type="presParOf" srcId="{EFD4CB24-AB95-4E67-A65A-D5547023A934}" destId="{0A326F79-8A9B-45CE-8E88-57267AD7CEF2}" srcOrd="2" destOrd="0" presId="urn:microsoft.com/office/officeart/2008/layout/HorizontalMultiLevelHierarchy"/>
    <dgm:cxn modelId="{49D246D2-39FB-45E0-A4AF-8DC5F9D5651A}" type="presParOf" srcId="{0A326F79-8A9B-45CE-8E88-57267AD7CEF2}" destId="{D9CDE38E-AB69-4B1C-A75D-4E793B168820}" srcOrd="0" destOrd="0" presId="urn:microsoft.com/office/officeart/2008/layout/HorizontalMultiLevelHierarchy"/>
    <dgm:cxn modelId="{03601A99-A10A-4DFC-9E7B-A8D708101383}" type="presParOf" srcId="{EFD4CB24-AB95-4E67-A65A-D5547023A934}" destId="{B0095CBC-27FC-4342-8B66-59176E36992C}" srcOrd="3" destOrd="0" presId="urn:microsoft.com/office/officeart/2008/layout/HorizontalMultiLevelHierarchy"/>
    <dgm:cxn modelId="{730CAB28-CDAC-40A2-AC57-788B7DC36C47}" type="presParOf" srcId="{B0095CBC-27FC-4342-8B66-59176E36992C}" destId="{1031F4BE-B537-470D-80C2-A351F163F592}" srcOrd="0" destOrd="0" presId="urn:microsoft.com/office/officeart/2008/layout/HorizontalMultiLevelHierarchy"/>
    <dgm:cxn modelId="{DA2BC749-6D8B-4F75-90A9-C7F02D5BC535}" type="presParOf" srcId="{B0095CBC-27FC-4342-8B66-59176E36992C}" destId="{D162739D-B940-440C-84AD-C431A6D1FB5D}" srcOrd="1" destOrd="0" presId="urn:microsoft.com/office/officeart/2008/layout/HorizontalMultiLevelHierarchy"/>
    <dgm:cxn modelId="{B18BCFC8-90BB-42C3-AE76-87361FA362A1}" type="presParOf" srcId="{EFD4CB24-AB95-4E67-A65A-D5547023A934}" destId="{FA6E87FF-5A13-4462-882F-FFF32AAED9BD}" srcOrd="4" destOrd="0" presId="urn:microsoft.com/office/officeart/2008/layout/HorizontalMultiLevelHierarchy"/>
    <dgm:cxn modelId="{CDA7374B-92EA-42BF-920F-DE9C6D97A70B}" type="presParOf" srcId="{FA6E87FF-5A13-4462-882F-FFF32AAED9BD}" destId="{25BD75F0-6135-45A8-B92C-DDCD793AFE31}" srcOrd="0" destOrd="0" presId="urn:microsoft.com/office/officeart/2008/layout/HorizontalMultiLevelHierarchy"/>
    <dgm:cxn modelId="{D67CAF96-B939-48D3-BCA4-82C42907F6F0}" type="presParOf" srcId="{EFD4CB24-AB95-4E67-A65A-D5547023A934}" destId="{B2D86B49-D13B-4AEA-BAAB-1C95DC2D3262}" srcOrd="5" destOrd="0" presId="urn:microsoft.com/office/officeart/2008/layout/HorizontalMultiLevelHierarchy"/>
    <dgm:cxn modelId="{0C317F5A-D079-4813-BAE2-CEE037EE8ED6}" type="presParOf" srcId="{B2D86B49-D13B-4AEA-BAAB-1C95DC2D3262}" destId="{4CBD3002-C899-42A1-AD1C-0C23C281AC2B}" srcOrd="0" destOrd="0" presId="urn:microsoft.com/office/officeart/2008/layout/HorizontalMultiLevelHierarchy"/>
    <dgm:cxn modelId="{650E2832-743B-43D4-91B2-CFF25A7A786F}" type="presParOf" srcId="{B2D86B49-D13B-4AEA-BAAB-1C95DC2D3262}" destId="{8B0DFE27-D689-491F-BB51-80E19F35BD38}" srcOrd="1" destOrd="0" presId="urn:microsoft.com/office/officeart/2008/layout/HorizontalMultiLevelHierarchy"/>
    <dgm:cxn modelId="{BFE2B5F7-E6F5-4C3C-AF90-B5CF28190805}" type="presParOf" srcId="{EFD4CB24-AB95-4E67-A65A-D5547023A934}" destId="{69BA0DE0-6C76-4488-B3DB-524ABF11DF1F}" srcOrd="6" destOrd="0" presId="urn:microsoft.com/office/officeart/2008/layout/HorizontalMultiLevelHierarchy"/>
    <dgm:cxn modelId="{63C25ADA-E3BF-47D2-B8CC-76E199B1308B}" type="presParOf" srcId="{69BA0DE0-6C76-4488-B3DB-524ABF11DF1F}" destId="{001B2086-92A2-4B03-8A6E-4AA5A37DD72D}" srcOrd="0" destOrd="0" presId="urn:microsoft.com/office/officeart/2008/layout/HorizontalMultiLevelHierarchy"/>
    <dgm:cxn modelId="{8F9B88B6-8E76-473F-B6AB-3A1D6B05BA48}" type="presParOf" srcId="{EFD4CB24-AB95-4E67-A65A-D5547023A934}" destId="{96B12A28-F456-43B8-A478-5D0B7E7EBD4C}" srcOrd="7" destOrd="0" presId="urn:microsoft.com/office/officeart/2008/layout/HorizontalMultiLevelHierarchy"/>
    <dgm:cxn modelId="{4C960545-F699-4269-94E1-F3F8991A6B10}" type="presParOf" srcId="{96B12A28-F456-43B8-A478-5D0B7E7EBD4C}" destId="{5C7323AF-D326-4820-89CA-467F8D92B1C2}" srcOrd="0" destOrd="0" presId="urn:microsoft.com/office/officeart/2008/layout/HorizontalMultiLevelHierarchy"/>
    <dgm:cxn modelId="{E44DF405-F126-4CAB-BC44-6C2B88BB0779}" type="presParOf" srcId="{96B12A28-F456-43B8-A478-5D0B7E7EBD4C}" destId="{B8C52DC0-56A3-4FBA-90D6-7AE95D85C5C5}" srcOrd="1" destOrd="0" presId="urn:microsoft.com/office/officeart/2008/layout/HorizontalMultiLevelHierarchy"/>
    <dgm:cxn modelId="{77CC76AA-79A6-4A95-ACC3-2FADA01D747E}" type="presParOf" srcId="{EFD4CB24-AB95-4E67-A65A-D5547023A934}" destId="{428DDF4C-AF08-43E7-8DE4-9065E9CDB812}" srcOrd="8" destOrd="0" presId="urn:microsoft.com/office/officeart/2008/layout/HorizontalMultiLevelHierarchy"/>
    <dgm:cxn modelId="{F24A37EE-E04E-40F7-91A5-816D12A445BE}" type="presParOf" srcId="{428DDF4C-AF08-43E7-8DE4-9065E9CDB812}" destId="{E0797C14-E709-4F94-A353-FA05ECEBF937}" srcOrd="0" destOrd="0" presId="urn:microsoft.com/office/officeart/2008/layout/HorizontalMultiLevelHierarchy"/>
    <dgm:cxn modelId="{B94F5E02-C9B2-4492-8C4A-720B1B180A26}" type="presParOf" srcId="{EFD4CB24-AB95-4E67-A65A-D5547023A934}" destId="{A471382D-5F72-4173-A537-2395F713E10E}" srcOrd="9" destOrd="0" presId="urn:microsoft.com/office/officeart/2008/layout/HorizontalMultiLevelHierarchy"/>
    <dgm:cxn modelId="{FFF2DEA0-F856-4D73-A415-FDFA998D8024}" type="presParOf" srcId="{A471382D-5F72-4173-A537-2395F713E10E}" destId="{AA4D3640-BDFD-4681-AE91-B80BF870EF89}" srcOrd="0" destOrd="0" presId="urn:microsoft.com/office/officeart/2008/layout/HorizontalMultiLevelHierarchy"/>
    <dgm:cxn modelId="{F72700C4-5BF0-4051-B321-D945D407780D}" type="presParOf" srcId="{A471382D-5F72-4173-A537-2395F713E10E}" destId="{DA3B06F0-6261-4638-934E-639AEDEF72F9}" srcOrd="1" destOrd="0" presId="urn:microsoft.com/office/officeart/2008/layout/HorizontalMultiLevelHierarchy"/>
    <dgm:cxn modelId="{BA5E5CD0-903A-476B-B1A2-C55CF5458DA1}" type="presParOf" srcId="{EFD4CB24-AB95-4E67-A65A-D5547023A934}" destId="{5E87CCA6-C0DB-46DB-9ADC-6541997EBFDC}" srcOrd="10" destOrd="0" presId="urn:microsoft.com/office/officeart/2008/layout/HorizontalMultiLevelHierarchy"/>
    <dgm:cxn modelId="{010EFB91-806B-4F5F-B1AD-702EE2DE650F}" type="presParOf" srcId="{5E87CCA6-C0DB-46DB-9ADC-6541997EBFDC}" destId="{F3559640-E623-4929-9BFA-F899ED67E22A}" srcOrd="0" destOrd="0" presId="urn:microsoft.com/office/officeart/2008/layout/HorizontalMultiLevelHierarchy"/>
    <dgm:cxn modelId="{F5F27C56-2896-4995-9691-BEAA26943AFB}" type="presParOf" srcId="{EFD4CB24-AB95-4E67-A65A-D5547023A934}" destId="{29A5B3C1-D559-43BE-A52F-925E88832ACE}" srcOrd="11" destOrd="0" presId="urn:microsoft.com/office/officeart/2008/layout/HorizontalMultiLevelHierarchy"/>
    <dgm:cxn modelId="{DDC362B3-67D3-49C6-A48F-A65328B2DF01}" type="presParOf" srcId="{29A5B3C1-D559-43BE-A52F-925E88832ACE}" destId="{D855C968-F956-4DEC-8096-46D48397BFF3}" srcOrd="0" destOrd="0" presId="urn:microsoft.com/office/officeart/2008/layout/HorizontalMultiLevelHierarchy"/>
    <dgm:cxn modelId="{43FD09AB-1A09-454B-8F01-CF497D8CEAF9}" type="presParOf" srcId="{29A5B3C1-D559-43BE-A52F-925E88832ACE}" destId="{89EE818C-8EA3-414F-A1BD-0D8F545510C8}" srcOrd="1" destOrd="0" presId="urn:microsoft.com/office/officeart/2008/layout/HorizontalMultiLevelHierarchy"/>
    <dgm:cxn modelId="{B349D725-F3E0-494D-A0A9-9B451C1F5E8C}" type="presParOf" srcId="{EFD4CB24-AB95-4E67-A65A-D5547023A934}" destId="{B3172E1C-FE33-49D4-93AF-D417D79ED6B1}" srcOrd="12" destOrd="0" presId="urn:microsoft.com/office/officeart/2008/layout/HorizontalMultiLevelHierarchy"/>
    <dgm:cxn modelId="{0BE1013B-7E7A-4947-85BC-4A04A99B7A06}" type="presParOf" srcId="{B3172E1C-FE33-49D4-93AF-D417D79ED6B1}" destId="{947E5DE0-D7E0-4A4E-B1A5-9444A0FC4015}" srcOrd="0" destOrd="0" presId="urn:microsoft.com/office/officeart/2008/layout/HorizontalMultiLevelHierarchy"/>
    <dgm:cxn modelId="{A303D4D2-2702-4567-892C-5F855C045750}" type="presParOf" srcId="{EFD4CB24-AB95-4E67-A65A-D5547023A934}" destId="{69C4C37D-A9D2-4134-A8AA-2443D3D1A466}" srcOrd="13" destOrd="0" presId="urn:microsoft.com/office/officeart/2008/layout/HorizontalMultiLevelHierarchy"/>
    <dgm:cxn modelId="{9913FDAF-DC50-48D4-B2B3-C760259C778F}" type="presParOf" srcId="{69C4C37D-A9D2-4134-A8AA-2443D3D1A466}" destId="{D70FF152-3E54-4183-9A96-3D81A783032E}" srcOrd="0" destOrd="0" presId="urn:microsoft.com/office/officeart/2008/layout/HorizontalMultiLevelHierarchy"/>
    <dgm:cxn modelId="{9E307E85-A914-466C-BC32-308875903FAE}" type="presParOf" srcId="{69C4C37D-A9D2-4134-A8AA-2443D3D1A466}" destId="{5874D504-0889-4EFB-A4EE-F6420F7B4AAB}" srcOrd="1" destOrd="0" presId="urn:microsoft.com/office/officeart/2008/layout/HorizontalMultiLevelHierarchy"/>
    <dgm:cxn modelId="{7D1F295E-4036-4DDB-86BB-A45CC4A51D47}" type="presParOf" srcId="{EFD4CB24-AB95-4E67-A65A-D5547023A934}" destId="{97299BA6-AE54-4EE8-9DC9-648450B8C624}" srcOrd="14" destOrd="0" presId="urn:microsoft.com/office/officeart/2008/layout/HorizontalMultiLevelHierarchy"/>
    <dgm:cxn modelId="{83BBFC2A-FFBA-4F74-A989-F1D28F0DAD06}" type="presParOf" srcId="{97299BA6-AE54-4EE8-9DC9-648450B8C624}" destId="{E1F676CF-9C21-4606-9F0B-ED3A40CDBF7B}" srcOrd="0" destOrd="0" presId="urn:microsoft.com/office/officeart/2008/layout/HorizontalMultiLevelHierarchy"/>
    <dgm:cxn modelId="{A09FDB19-83CE-456E-8EFE-55D924AFF1C4}" type="presParOf" srcId="{EFD4CB24-AB95-4E67-A65A-D5547023A934}" destId="{40CFD727-348C-497E-897E-7D0416B5EEC0}" srcOrd="15" destOrd="0" presId="urn:microsoft.com/office/officeart/2008/layout/HorizontalMultiLevelHierarchy"/>
    <dgm:cxn modelId="{85E6120B-4857-4A27-8177-1DBF745BA8D2}" type="presParOf" srcId="{40CFD727-348C-497E-897E-7D0416B5EEC0}" destId="{45DF85E9-F2CB-40AB-8ADA-574A2672D848}" srcOrd="0" destOrd="0" presId="urn:microsoft.com/office/officeart/2008/layout/HorizontalMultiLevelHierarchy"/>
    <dgm:cxn modelId="{BDC077AD-0187-492C-86B7-A37B03866548}" type="presParOf" srcId="{40CFD727-348C-497E-897E-7D0416B5EEC0}" destId="{B9DD2328-B147-4EF2-8726-A54CACD4167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99BA6-AE54-4EE8-9DC9-648450B8C624}">
      <dsp:nvSpPr>
        <dsp:cNvPr id="0" name=""/>
        <dsp:cNvSpPr/>
      </dsp:nvSpPr>
      <dsp:spPr>
        <a:xfrm>
          <a:off x="869410" y="1849437"/>
          <a:ext cx="248522" cy="1657449"/>
        </a:xfrm>
        <a:custGeom>
          <a:avLst/>
          <a:gdLst/>
          <a:ahLst/>
          <a:cxnLst/>
          <a:rect l="0" t="0" r="0" b="0"/>
          <a:pathLst>
            <a:path>
              <a:moveTo>
                <a:pt x="0" y="0"/>
              </a:moveTo>
              <a:lnTo>
                <a:pt x="124261" y="0"/>
              </a:lnTo>
              <a:lnTo>
                <a:pt x="124261" y="1657449"/>
              </a:lnTo>
              <a:lnTo>
                <a:pt x="248522" y="1657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951772" y="2636263"/>
        <a:ext cx="83798" cy="83798"/>
      </dsp:txXfrm>
    </dsp:sp>
    <dsp:sp modelId="{B3172E1C-FE33-49D4-93AF-D417D79ED6B1}">
      <dsp:nvSpPr>
        <dsp:cNvPr id="0" name=""/>
        <dsp:cNvSpPr/>
      </dsp:nvSpPr>
      <dsp:spPr>
        <a:xfrm>
          <a:off x="869410" y="1849437"/>
          <a:ext cx="248522" cy="1183892"/>
        </a:xfrm>
        <a:custGeom>
          <a:avLst/>
          <a:gdLst/>
          <a:ahLst/>
          <a:cxnLst/>
          <a:rect l="0" t="0" r="0" b="0"/>
          <a:pathLst>
            <a:path>
              <a:moveTo>
                <a:pt x="0" y="0"/>
              </a:moveTo>
              <a:lnTo>
                <a:pt x="124261" y="0"/>
              </a:lnTo>
              <a:lnTo>
                <a:pt x="124261" y="1183892"/>
              </a:lnTo>
              <a:lnTo>
                <a:pt x="248522" y="1183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63429" y="2411141"/>
        <a:ext cx="60484" cy="60484"/>
      </dsp:txXfrm>
    </dsp:sp>
    <dsp:sp modelId="{5E87CCA6-C0DB-46DB-9ADC-6541997EBFDC}">
      <dsp:nvSpPr>
        <dsp:cNvPr id="0" name=""/>
        <dsp:cNvSpPr/>
      </dsp:nvSpPr>
      <dsp:spPr>
        <a:xfrm>
          <a:off x="869410" y="1849437"/>
          <a:ext cx="248522" cy="710335"/>
        </a:xfrm>
        <a:custGeom>
          <a:avLst/>
          <a:gdLst/>
          <a:ahLst/>
          <a:cxnLst/>
          <a:rect l="0" t="0" r="0" b="0"/>
          <a:pathLst>
            <a:path>
              <a:moveTo>
                <a:pt x="0" y="0"/>
              </a:moveTo>
              <a:lnTo>
                <a:pt x="124261" y="0"/>
              </a:lnTo>
              <a:lnTo>
                <a:pt x="124261" y="710335"/>
              </a:lnTo>
              <a:lnTo>
                <a:pt x="248522" y="710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74858" y="2185791"/>
        <a:ext cx="37627" cy="37627"/>
      </dsp:txXfrm>
    </dsp:sp>
    <dsp:sp modelId="{428DDF4C-AF08-43E7-8DE4-9065E9CDB812}">
      <dsp:nvSpPr>
        <dsp:cNvPr id="0" name=""/>
        <dsp:cNvSpPr/>
      </dsp:nvSpPr>
      <dsp:spPr>
        <a:xfrm>
          <a:off x="869410" y="1849437"/>
          <a:ext cx="248522" cy="236778"/>
        </a:xfrm>
        <a:custGeom>
          <a:avLst/>
          <a:gdLst/>
          <a:ahLst/>
          <a:cxnLst/>
          <a:rect l="0" t="0" r="0" b="0"/>
          <a:pathLst>
            <a:path>
              <a:moveTo>
                <a:pt x="0" y="0"/>
              </a:moveTo>
              <a:lnTo>
                <a:pt x="124261" y="0"/>
              </a:lnTo>
              <a:lnTo>
                <a:pt x="124261" y="236778"/>
              </a:lnTo>
              <a:lnTo>
                <a:pt x="248522" y="236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85090" y="1959245"/>
        <a:ext cx="17163" cy="17163"/>
      </dsp:txXfrm>
    </dsp:sp>
    <dsp:sp modelId="{69BA0DE0-6C76-4488-B3DB-524ABF11DF1F}">
      <dsp:nvSpPr>
        <dsp:cNvPr id="0" name=""/>
        <dsp:cNvSpPr/>
      </dsp:nvSpPr>
      <dsp:spPr>
        <a:xfrm>
          <a:off x="869410" y="1612658"/>
          <a:ext cx="248522" cy="236778"/>
        </a:xfrm>
        <a:custGeom>
          <a:avLst/>
          <a:gdLst/>
          <a:ahLst/>
          <a:cxnLst/>
          <a:rect l="0" t="0" r="0" b="0"/>
          <a:pathLst>
            <a:path>
              <a:moveTo>
                <a:pt x="0" y="236778"/>
              </a:moveTo>
              <a:lnTo>
                <a:pt x="124261" y="236778"/>
              </a:lnTo>
              <a:lnTo>
                <a:pt x="124261" y="0"/>
              </a:lnTo>
              <a:lnTo>
                <a:pt x="2485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85090" y="1722466"/>
        <a:ext cx="17163" cy="17163"/>
      </dsp:txXfrm>
    </dsp:sp>
    <dsp:sp modelId="{FA6E87FF-5A13-4462-882F-FFF32AAED9BD}">
      <dsp:nvSpPr>
        <dsp:cNvPr id="0" name=""/>
        <dsp:cNvSpPr/>
      </dsp:nvSpPr>
      <dsp:spPr>
        <a:xfrm>
          <a:off x="869410" y="1139101"/>
          <a:ext cx="248522" cy="710335"/>
        </a:xfrm>
        <a:custGeom>
          <a:avLst/>
          <a:gdLst/>
          <a:ahLst/>
          <a:cxnLst/>
          <a:rect l="0" t="0" r="0" b="0"/>
          <a:pathLst>
            <a:path>
              <a:moveTo>
                <a:pt x="0" y="710335"/>
              </a:moveTo>
              <a:lnTo>
                <a:pt x="124261" y="710335"/>
              </a:lnTo>
              <a:lnTo>
                <a:pt x="124261" y="0"/>
              </a:lnTo>
              <a:lnTo>
                <a:pt x="2485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itchFamily="18" charset="0"/>
            <a:cs typeface="Times New Roman" pitchFamily="18" charset="0"/>
          </a:endParaRPr>
        </a:p>
      </dsp:txBody>
      <dsp:txXfrm>
        <a:off x="974858" y="1475455"/>
        <a:ext cx="37627" cy="37627"/>
      </dsp:txXfrm>
    </dsp:sp>
    <dsp:sp modelId="{0A326F79-8A9B-45CE-8E88-57267AD7CEF2}">
      <dsp:nvSpPr>
        <dsp:cNvPr id="0" name=""/>
        <dsp:cNvSpPr/>
      </dsp:nvSpPr>
      <dsp:spPr>
        <a:xfrm>
          <a:off x="869410" y="665544"/>
          <a:ext cx="248522" cy="1183892"/>
        </a:xfrm>
        <a:custGeom>
          <a:avLst/>
          <a:gdLst/>
          <a:ahLst/>
          <a:cxnLst/>
          <a:rect l="0" t="0" r="0" b="0"/>
          <a:pathLst>
            <a:path>
              <a:moveTo>
                <a:pt x="0" y="1183892"/>
              </a:moveTo>
              <a:lnTo>
                <a:pt x="124261" y="1183892"/>
              </a:lnTo>
              <a:lnTo>
                <a:pt x="124261" y="0"/>
              </a:lnTo>
              <a:lnTo>
                <a:pt x="2485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itchFamily="18" charset="0"/>
            <a:cs typeface="Times New Roman" pitchFamily="18" charset="0"/>
          </a:endParaRPr>
        </a:p>
      </dsp:txBody>
      <dsp:txXfrm>
        <a:off x="963429" y="1227248"/>
        <a:ext cx="60484" cy="60484"/>
      </dsp:txXfrm>
    </dsp:sp>
    <dsp:sp modelId="{24545A7C-29FD-407A-8439-9C955E483B40}">
      <dsp:nvSpPr>
        <dsp:cNvPr id="0" name=""/>
        <dsp:cNvSpPr/>
      </dsp:nvSpPr>
      <dsp:spPr>
        <a:xfrm>
          <a:off x="869410" y="191987"/>
          <a:ext cx="248522" cy="1657449"/>
        </a:xfrm>
        <a:custGeom>
          <a:avLst/>
          <a:gdLst/>
          <a:ahLst/>
          <a:cxnLst/>
          <a:rect l="0" t="0" r="0" b="0"/>
          <a:pathLst>
            <a:path>
              <a:moveTo>
                <a:pt x="0" y="1657449"/>
              </a:moveTo>
              <a:lnTo>
                <a:pt x="124261" y="1657449"/>
              </a:lnTo>
              <a:lnTo>
                <a:pt x="124261" y="0"/>
              </a:lnTo>
              <a:lnTo>
                <a:pt x="24852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Times New Roman" pitchFamily="18" charset="0"/>
            <a:cs typeface="Times New Roman" pitchFamily="18" charset="0"/>
          </a:endParaRPr>
        </a:p>
      </dsp:txBody>
      <dsp:txXfrm>
        <a:off x="951772" y="978813"/>
        <a:ext cx="83798" cy="83798"/>
      </dsp:txXfrm>
    </dsp:sp>
    <dsp:sp modelId="{C8F4601F-8C1A-48F6-A3CA-09C12F339F0C}">
      <dsp:nvSpPr>
        <dsp:cNvPr id="0" name=""/>
        <dsp:cNvSpPr/>
      </dsp:nvSpPr>
      <dsp:spPr>
        <a:xfrm rot="16200000">
          <a:off x="-1334874" y="1494587"/>
          <a:ext cx="3698870" cy="7096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 </a:t>
          </a:r>
          <a:r>
            <a:rPr lang="vi-VN" sz="2400" kern="1200" noProof="1" smtClean="0">
              <a:latin typeface="Times New Roman" pitchFamily="18" charset="0"/>
              <a:cs typeface="Times New Roman" pitchFamily="18" charset="0"/>
            </a:rPr>
            <a:t>Phân chia các khu vực sinh hoạt trong gia đình</a:t>
          </a:r>
          <a:endParaRPr lang="en-US" sz="2400" kern="1200" dirty="0">
            <a:latin typeface="Times New Roman" pitchFamily="18" charset="0"/>
            <a:cs typeface="Times New Roman" pitchFamily="18" charset="0"/>
          </a:endParaRPr>
        </a:p>
      </dsp:txBody>
      <dsp:txXfrm>
        <a:off x="-1334874" y="1494587"/>
        <a:ext cx="3698870" cy="709699"/>
      </dsp:txXfrm>
    </dsp:sp>
    <dsp:sp modelId="{C6401761-00C5-4232-97E4-45EF58207F8C}">
      <dsp:nvSpPr>
        <dsp:cNvPr id="0" name=""/>
        <dsp:cNvSpPr/>
      </dsp:nvSpPr>
      <dsp:spPr>
        <a:xfrm>
          <a:off x="1117933" y="2564"/>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khách (phòng SH chung)</a:t>
          </a:r>
          <a:endParaRPr lang="vi-VN" sz="1400" kern="1200" noProof="1">
            <a:latin typeface="Times New Roman" pitchFamily="18" charset="0"/>
            <a:cs typeface="Times New Roman" pitchFamily="18" charset="0"/>
          </a:endParaRPr>
        </a:p>
      </dsp:txBody>
      <dsp:txXfrm>
        <a:off x="1117933" y="2564"/>
        <a:ext cx="2989555" cy="378845"/>
      </dsp:txXfrm>
    </dsp:sp>
    <dsp:sp modelId="{1031F4BE-B537-470D-80C2-A351F163F592}">
      <dsp:nvSpPr>
        <dsp:cNvPr id="0" name=""/>
        <dsp:cNvSpPr/>
      </dsp:nvSpPr>
      <dsp:spPr>
        <a:xfrm>
          <a:off x="1117933" y="476121"/>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thờ</a:t>
          </a:r>
          <a:endParaRPr lang="vi-VN" sz="1400" kern="1200" noProof="1">
            <a:latin typeface="Times New Roman" pitchFamily="18" charset="0"/>
            <a:cs typeface="Times New Roman" pitchFamily="18" charset="0"/>
          </a:endParaRPr>
        </a:p>
      </dsp:txBody>
      <dsp:txXfrm>
        <a:off x="1117933" y="476121"/>
        <a:ext cx="2989555" cy="378845"/>
      </dsp:txXfrm>
    </dsp:sp>
    <dsp:sp modelId="{4CBD3002-C899-42A1-AD1C-0C23C281AC2B}">
      <dsp:nvSpPr>
        <dsp:cNvPr id="0" name=""/>
        <dsp:cNvSpPr/>
      </dsp:nvSpPr>
      <dsp:spPr>
        <a:xfrm>
          <a:off x="1117933" y="949678"/>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ngủ</a:t>
          </a:r>
          <a:endParaRPr lang="vi-VN" sz="1400" kern="1200" noProof="1">
            <a:latin typeface="Times New Roman" pitchFamily="18" charset="0"/>
            <a:cs typeface="Times New Roman" pitchFamily="18" charset="0"/>
          </a:endParaRPr>
        </a:p>
      </dsp:txBody>
      <dsp:txXfrm>
        <a:off x="1117933" y="949678"/>
        <a:ext cx="2989555" cy="378845"/>
      </dsp:txXfrm>
    </dsp:sp>
    <dsp:sp modelId="{5C7323AF-D326-4820-89CA-467F8D92B1C2}">
      <dsp:nvSpPr>
        <dsp:cNvPr id="0" name=""/>
        <dsp:cNvSpPr/>
      </dsp:nvSpPr>
      <dsp:spPr>
        <a:xfrm>
          <a:off x="1117933" y="1423236"/>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ăn</a:t>
          </a:r>
          <a:endParaRPr lang="vi-VN" sz="1400" kern="1200" noProof="1">
            <a:latin typeface="Times New Roman" pitchFamily="18" charset="0"/>
            <a:cs typeface="Times New Roman" pitchFamily="18" charset="0"/>
          </a:endParaRPr>
        </a:p>
      </dsp:txBody>
      <dsp:txXfrm>
        <a:off x="1117933" y="1423236"/>
        <a:ext cx="2989555" cy="378845"/>
      </dsp:txXfrm>
    </dsp:sp>
    <dsp:sp modelId="{AA4D3640-BDFD-4681-AE91-B80BF870EF89}">
      <dsp:nvSpPr>
        <dsp:cNvPr id="0" name=""/>
        <dsp:cNvSpPr/>
      </dsp:nvSpPr>
      <dsp:spPr>
        <a:xfrm>
          <a:off x="1117933" y="1896793"/>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bếp</a:t>
          </a:r>
          <a:endParaRPr lang="vi-VN" sz="1400" kern="1200" noProof="1">
            <a:latin typeface="Times New Roman" pitchFamily="18" charset="0"/>
            <a:cs typeface="Times New Roman" pitchFamily="18" charset="0"/>
          </a:endParaRPr>
        </a:p>
      </dsp:txBody>
      <dsp:txXfrm>
        <a:off x="1117933" y="1896793"/>
        <a:ext cx="2989555" cy="378845"/>
      </dsp:txXfrm>
    </dsp:sp>
    <dsp:sp modelId="{D855C968-F956-4DEC-8096-46D48397BFF3}">
      <dsp:nvSpPr>
        <dsp:cNvPr id="0" name=""/>
        <dsp:cNvSpPr/>
      </dsp:nvSpPr>
      <dsp:spPr>
        <a:xfrm>
          <a:off x="1117933" y="2370350"/>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học/làm việc</a:t>
          </a:r>
          <a:endParaRPr lang="vi-VN" sz="1400" kern="1200" noProof="1">
            <a:latin typeface="Times New Roman" pitchFamily="18" charset="0"/>
            <a:cs typeface="Times New Roman" pitchFamily="18" charset="0"/>
          </a:endParaRPr>
        </a:p>
      </dsp:txBody>
      <dsp:txXfrm>
        <a:off x="1117933" y="2370350"/>
        <a:ext cx="2989555" cy="378845"/>
      </dsp:txXfrm>
    </dsp:sp>
    <dsp:sp modelId="{D70FF152-3E54-4183-9A96-3D81A783032E}">
      <dsp:nvSpPr>
        <dsp:cNvPr id="0" name=""/>
        <dsp:cNvSpPr/>
      </dsp:nvSpPr>
      <dsp:spPr>
        <a:xfrm>
          <a:off x="1117933" y="2843907"/>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Phòng VS</a:t>
          </a:r>
          <a:endParaRPr lang="vi-VN" sz="1400" kern="1200" noProof="1">
            <a:latin typeface="Times New Roman" pitchFamily="18" charset="0"/>
            <a:cs typeface="Times New Roman" pitchFamily="18" charset="0"/>
          </a:endParaRPr>
        </a:p>
      </dsp:txBody>
      <dsp:txXfrm>
        <a:off x="1117933" y="2843907"/>
        <a:ext cx="2989555" cy="378845"/>
      </dsp:txXfrm>
    </dsp:sp>
    <dsp:sp modelId="{45DF85E9-F2CB-40AB-8ADA-574A2672D848}">
      <dsp:nvSpPr>
        <dsp:cNvPr id="0" name=""/>
        <dsp:cNvSpPr/>
      </dsp:nvSpPr>
      <dsp:spPr>
        <a:xfrm>
          <a:off x="1117933" y="3317464"/>
          <a:ext cx="2989555" cy="3788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vi-VN" sz="1400" kern="1200" noProof="1" smtClean="0">
              <a:latin typeface="Times New Roman" pitchFamily="18" charset="0"/>
              <a:cs typeface="Times New Roman" pitchFamily="18" charset="0"/>
            </a:rPr>
            <a:t>Nhà xe/nhà kho</a:t>
          </a:r>
          <a:endParaRPr lang="vi-VN" sz="1400" kern="1200" noProof="1">
            <a:latin typeface="Times New Roman" pitchFamily="18" charset="0"/>
            <a:cs typeface="Times New Roman" pitchFamily="18" charset="0"/>
          </a:endParaRPr>
        </a:p>
      </dsp:txBody>
      <dsp:txXfrm>
        <a:off x="1117933" y="3317464"/>
        <a:ext cx="2989555" cy="37884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5870C-D53C-445D-8CD4-9F5D07C55069}"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4B3EA-AD06-4B8B-A9A3-5544ED742AC4}" type="slidenum">
              <a:rPr lang="en-US" smtClean="0"/>
              <a:t>‹#›</a:t>
            </a:fld>
            <a:endParaRPr lang="en-US"/>
          </a:p>
        </p:txBody>
      </p:sp>
    </p:spTree>
    <p:extLst>
      <p:ext uri="{BB962C8B-B14F-4D97-AF65-F5344CB8AC3E}">
        <p14:creationId xmlns:p14="http://schemas.microsoft.com/office/powerpoint/2010/main" val="172168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Google Shape;1125;gb88de76cc8_2_2372:notes"/>
          <p:cNvSpPr>
            <a:spLocks noGrp="1" noRot="1" noChangeAspect="1" noTextEdit="1"/>
          </p:cNvSpPr>
          <p:nvPr>
            <p:ph type="sldImg" idx="2"/>
          </p:nvPr>
        </p:nvSpPr>
        <p:spPr>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2291" name="Google Shape;1126;gb88de76cc8_2_2372:note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42971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70DFAE-58B0-47BA-BD11-53F2931789A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223653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123715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164385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531"/>
        <p:cNvGrpSpPr/>
        <p:nvPr/>
      </p:nvGrpSpPr>
      <p:grpSpPr>
        <a:xfrm>
          <a:off x="0" y="0"/>
          <a:ext cx="0" cy="0"/>
          <a:chOff x="0" y="0"/>
          <a:chExt cx="0" cy="0"/>
        </a:xfrm>
      </p:grpSpPr>
      <p:sp>
        <p:nvSpPr>
          <p:cNvPr id="13" name="Google Shape;532;p13"/>
          <p:cNvSpPr/>
          <p:nvPr/>
        </p:nvSpPr>
        <p:spPr>
          <a:xfrm rot="20699981">
            <a:off x="1136650" y="1265635"/>
            <a:ext cx="673100" cy="6000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spcBef>
                <a:spcPts val="0"/>
              </a:spcBef>
              <a:spcAft>
                <a:spcPts val="0"/>
              </a:spcAft>
              <a:defRPr/>
            </a:pPr>
            <a:endParaRPr sz="1350"/>
          </a:p>
        </p:txBody>
      </p:sp>
      <p:sp>
        <p:nvSpPr>
          <p:cNvPr id="14" name="Google Shape;533;p13"/>
          <p:cNvSpPr/>
          <p:nvPr/>
        </p:nvSpPr>
        <p:spPr>
          <a:xfrm rot="20699981">
            <a:off x="1136650" y="2458642"/>
            <a:ext cx="673100" cy="60126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spcBef>
                <a:spcPts val="0"/>
              </a:spcBef>
              <a:spcAft>
                <a:spcPts val="0"/>
              </a:spcAft>
              <a:defRPr/>
            </a:pPr>
            <a:endParaRPr sz="1350"/>
          </a:p>
        </p:txBody>
      </p:sp>
      <p:sp>
        <p:nvSpPr>
          <p:cNvPr id="15" name="Google Shape;534;p13"/>
          <p:cNvSpPr/>
          <p:nvPr/>
        </p:nvSpPr>
        <p:spPr>
          <a:xfrm rot="20699981">
            <a:off x="1136650" y="3611166"/>
            <a:ext cx="673100" cy="6000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spcBef>
                <a:spcPts val="0"/>
              </a:spcBef>
              <a:spcAft>
                <a:spcPts val="0"/>
              </a:spcAft>
              <a:defRPr/>
            </a:pPr>
            <a:endParaRPr sz="1350"/>
          </a:p>
        </p:txBody>
      </p:sp>
      <p:sp>
        <p:nvSpPr>
          <p:cNvPr id="16" name="Google Shape;535;p13"/>
          <p:cNvSpPr/>
          <p:nvPr/>
        </p:nvSpPr>
        <p:spPr>
          <a:xfrm rot="20699981">
            <a:off x="4984750" y="1265635"/>
            <a:ext cx="673100" cy="60007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spcBef>
                <a:spcPts val="0"/>
              </a:spcBef>
              <a:spcAft>
                <a:spcPts val="0"/>
              </a:spcAft>
              <a:defRPr/>
            </a:pPr>
            <a:endParaRPr sz="1350"/>
          </a:p>
        </p:txBody>
      </p:sp>
      <p:sp>
        <p:nvSpPr>
          <p:cNvPr id="17" name="Google Shape;536;p13"/>
          <p:cNvSpPr/>
          <p:nvPr/>
        </p:nvSpPr>
        <p:spPr>
          <a:xfrm rot="20670211">
            <a:off x="4995863" y="2459832"/>
            <a:ext cx="652462" cy="598885"/>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lIns="68569" tIns="68569" rIns="68569" bIns="68569" anchor="ctr"/>
          <a:lstStyle/>
          <a:p>
            <a:pPr>
              <a:spcBef>
                <a:spcPts val="0"/>
              </a:spcBef>
              <a:spcAft>
                <a:spcPts val="0"/>
              </a:spcAft>
              <a:defRPr/>
            </a:pPr>
            <a:endParaRPr sz="1350"/>
          </a:p>
        </p:txBody>
      </p:sp>
      <p:sp>
        <p:nvSpPr>
          <p:cNvPr id="18" name="Google Shape;537;p13"/>
          <p:cNvSpPr/>
          <p:nvPr/>
        </p:nvSpPr>
        <p:spPr>
          <a:xfrm>
            <a:off x="-4763" y="329803"/>
            <a:ext cx="641351" cy="985838"/>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spcBef>
                <a:spcPts val="0"/>
              </a:spcBef>
              <a:spcAft>
                <a:spcPts val="0"/>
              </a:spcAft>
              <a:defRPr/>
            </a:pPr>
            <a:endParaRPr sz="1350"/>
          </a:p>
        </p:txBody>
      </p:sp>
      <p:sp>
        <p:nvSpPr>
          <p:cNvPr id="19" name="Google Shape;538;p13"/>
          <p:cNvSpPr/>
          <p:nvPr/>
        </p:nvSpPr>
        <p:spPr>
          <a:xfrm rot="10800000">
            <a:off x="8502650" y="4061222"/>
            <a:ext cx="641350" cy="985838"/>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lIns="68569" tIns="68569" rIns="68569" bIns="68569" anchor="ctr"/>
          <a:lstStyle/>
          <a:p>
            <a:pPr>
              <a:spcBef>
                <a:spcPts val="0"/>
              </a:spcBef>
              <a:spcAft>
                <a:spcPts val="0"/>
              </a:spcAft>
              <a:defRPr/>
            </a:pPr>
            <a:endParaRPr sz="1350"/>
          </a:p>
        </p:txBody>
      </p:sp>
      <p:sp>
        <p:nvSpPr>
          <p:cNvPr id="20" name="Google Shape;539;p13"/>
          <p:cNvSpPr>
            <a:spLocks/>
          </p:cNvSpPr>
          <p:nvPr/>
        </p:nvSpPr>
        <p:spPr bwMode="auto">
          <a:xfrm>
            <a:off x="130176" y="185738"/>
            <a:ext cx="250825" cy="246460"/>
          </a:xfrm>
          <a:custGeom>
            <a:avLst/>
            <a:gdLst>
              <a:gd name="T0" fmla="*/ 4014721 w 6432"/>
              <a:gd name="T1" fmla="*/ 969713 h 6358"/>
              <a:gd name="T2" fmla="*/ 5971873 w 6432"/>
              <a:gd name="T3" fmla="*/ 4861849 h 6358"/>
              <a:gd name="T4" fmla="*/ 3993429 w 6432"/>
              <a:gd name="T5" fmla="*/ 6007809 h 6358"/>
              <a:gd name="T6" fmla="*/ 4014721 w 6432"/>
              <a:gd name="T7" fmla="*/ 969713 h 6358"/>
              <a:gd name="T8" fmla="*/ 8634666 w 6432"/>
              <a:gd name="T9" fmla="*/ 4020367 h 6358"/>
              <a:gd name="T10" fmla="*/ 7401365 w 6432"/>
              <a:gd name="T11" fmla="*/ 6974834 h 6358"/>
              <a:gd name="T12" fmla="*/ 6604473 w 6432"/>
              <a:gd name="T13" fmla="*/ 5222455 h 6358"/>
              <a:gd name="T14" fmla="*/ 8634666 w 6432"/>
              <a:gd name="T15" fmla="*/ 4020367 h 6358"/>
              <a:gd name="T16" fmla="*/ 3500709 w 6432"/>
              <a:gd name="T17" fmla="*/ 7046986 h 6358"/>
              <a:gd name="T18" fmla="*/ 3442916 w 6432"/>
              <a:gd name="T19" fmla="*/ 9499283 h 6358"/>
              <a:gd name="T20" fmla="*/ 993044 w 6432"/>
              <a:gd name="T21" fmla="*/ 8516235 h 6358"/>
              <a:gd name="T22" fmla="*/ 3500709 w 6432"/>
              <a:gd name="T23" fmla="*/ 7046986 h 6358"/>
              <a:gd name="T24" fmla="*/ 6239506 w 6432"/>
              <a:gd name="T25" fmla="*/ 5438860 h 6358"/>
              <a:gd name="T26" fmla="*/ 6824998 w 6432"/>
              <a:gd name="T27" fmla="*/ 6713050 h 6358"/>
              <a:gd name="T28" fmla="*/ 7174757 w 6432"/>
              <a:gd name="T29" fmla="*/ 7517113 h 6358"/>
              <a:gd name="T30" fmla="*/ 5926248 w 6432"/>
              <a:gd name="T31" fmla="*/ 10466309 h 6358"/>
              <a:gd name="T32" fmla="*/ 4539340 w 6432"/>
              <a:gd name="T33" fmla="*/ 9945376 h 6358"/>
              <a:gd name="T34" fmla="*/ 3874802 w 6432"/>
              <a:gd name="T35" fmla="*/ 9683591 h 6358"/>
              <a:gd name="T36" fmla="*/ 3972137 w 6432"/>
              <a:gd name="T37" fmla="*/ 6774503 h 6358"/>
              <a:gd name="T38" fmla="*/ 6239506 w 6432"/>
              <a:gd name="T39" fmla="*/ 5438860 h 6358"/>
              <a:gd name="T40" fmla="*/ 7395282 w 6432"/>
              <a:gd name="T41" fmla="*/ 8011324 h 6358"/>
              <a:gd name="T42" fmla="*/ 9159285 w 6432"/>
              <a:gd name="T43" fmla="*/ 11793940 h 6358"/>
              <a:gd name="T44" fmla="*/ 8742608 w 6432"/>
              <a:gd name="T45" fmla="*/ 11622966 h 6358"/>
              <a:gd name="T46" fmla="*/ 7077422 w 6432"/>
              <a:gd name="T47" fmla="*/ 10909714 h 6358"/>
              <a:gd name="T48" fmla="*/ 6295778 w 6432"/>
              <a:gd name="T49" fmla="*/ 10613197 h 6358"/>
              <a:gd name="T50" fmla="*/ 7395282 w 6432"/>
              <a:gd name="T51" fmla="*/ 8011324 h 6358"/>
              <a:gd name="T52" fmla="*/ 3848947 w 6432"/>
              <a:gd name="T53" fmla="*/ 10268614 h 6358"/>
              <a:gd name="T54" fmla="*/ 5699678 w 6432"/>
              <a:gd name="T55" fmla="*/ 10989877 h 6358"/>
              <a:gd name="T56" fmla="*/ 3608690 w 6432"/>
              <a:gd name="T57" fmla="*/ 15712798 h 6358"/>
              <a:gd name="T58" fmla="*/ 3848947 w 6432"/>
              <a:gd name="T59" fmla="*/ 10268614 h 6358"/>
              <a:gd name="T60" fmla="*/ 3955407 w 6432"/>
              <a:gd name="T61" fmla="*/ 0 h 6358"/>
              <a:gd name="T62" fmla="*/ 3911302 w 6432"/>
              <a:gd name="T63" fmla="*/ 77476 h 6358"/>
              <a:gd name="T64" fmla="*/ 3900656 w 6432"/>
              <a:gd name="T65" fmla="*/ 203019 h 6358"/>
              <a:gd name="T66" fmla="*/ 3859593 w 6432"/>
              <a:gd name="T67" fmla="*/ 691855 h 6358"/>
              <a:gd name="T68" fmla="*/ 3526564 w 6432"/>
              <a:gd name="T69" fmla="*/ 6288303 h 6358"/>
              <a:gd name="T70" fmla="*/ 191628 w 6432"/>
              <a:gd name="T71" fmla="*/ 8227729 h 6358"/>
              <a:gd name="T72" fmla="*/ 288925 w 6432"/>
              <a:gd name="T73" fmla="*/ 8879528 h 6358"/>
              <a:gd name="T74" fmla="*/ 3429229 w 6432"/>
              <a:gd name="T75" fmla="*/ 10108338 h 6358"/>
              <a:gd name="T76" fmla="*/ 3263455 w 6432"/>
              <a:gd name="T77" fmla="*/ 16551593 h 6358"/>
              <a:gd name="T78" fmla="*/ 3453562 w 6432"/>
              <a:gd name="T79" fmla="*/ 16981663 h 6358"/>
              <a:gd name="T80" fmla="*/ 3535689 w 6432"/>
              <a:gd name="T81" fmla="*/ 16904188 h 6358"/>
              <a:gd name="T82" fmla="*/ 6069208 w 6432"/>
              <a:gd name="T83" fmla="*/ 11136818 h 6358"/>
              <a:gd name="T84" fmla="*/ 9574441 w 6432"/>
              <a:gd name="T85" fmla="*/ 12598003 h 6358"/>
              <a:gd name="T86" fmla="*/ 9618546 w 6432"/>
              <a:gd name="T87" fmla="*/ 12608702 h 6358"/>
              <a:gd name="T88" fmla="*/ 9697631 w 6432"/>
              <a:gd name="T89" fmla="*/ 12165245 h 6358"/>
              <a:gd name="T90" fmla="*/ 7621851 w 6432"/>
              <a:gd name="T91" fmla="*/ 7471733 h 6358"/>
              <a:gd name="T92" fmla="*/ 9256620 w 6432"/>
              <a:gd name="T93" fmla="*/ 3624977 h 6358"/>
              <a:gd name="T94" fmla="*/ 9096969 w 6432"/>
              <a:gd name="T95" fmla="*/ 3064040 h 6358"/>
              <a:gd name="T96" fmla="*/ 9060468 w 6432"/>
              <a:gd name="T97" fmla="*/ 3074687 h 6358"/>
              <a:gd name="T98" fmla="*/ 6341404 w 6432"/>
              <a:gd name="T99" fmla="*/ 4645445 h 6358"/>
              <a:gd name="T100" fmla="*/ 4040536 w 6432"/>
              <a:gd name="T101" fmla="*/ 293829 h 6358"/>
              <a:gd name="T102" fmla="*/ 4004075 w 6432"/>
              <a:gd name="T103" fmla="*/ 248450 h 6358"/>
              <a:gd name="T104" fmla="*/ 3997991 w 6432"/>
              <a:gd name="T105" fmla="*/ 88175 h 6358"/>
              <a:gd name="T106" fmla="*/ 3955407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grpSp>
        <p:nvGrpSpPr>
          <p:cNvPr id="21" name="Google Shape;540;p13"/>
          <p:cNvGrpSpPr>
            <a:grpSpLocks/>
          </p:cNvGrpSpPr>
          <p:nvPr/>
        </p:nvGrpSpPr>
        <p:grpSpPr bwMode="auto">
          <a:xfrm>
            <a:off x="242888" y="492919"/>
            <a:ext cx="939800" cy="589360"/>
            <a:chOff x="6925510" y="205316"/>
            <a:chExt cx="905688" cy="530354"/>
          </a:xfrm>
        </p:grpSpPr>
        <p:sp>
          <p:nvSpPr>
            <p:cNvPr id="22" name="Google Shape;541;p13"/>
            <p:cNvSpPr/>
            <p:nvPr/>
          </p:nvSpPr>
          <p:spPr>
            <a:xfrm>
              <a:off x="7093797" y="213887"/>
              <a:ext cx="567584" cy="515354"/>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sz="1350"/>
            </a:p>
          </p:txBody>
        </p:sp>
        <p:sp>
          <p:nvSpPr>
            <p:cNvPr id="23" name="Google Shape;542;p13"/>
            <p:cNvSpPr>
              <a:spLocks/>
            </p:cNvSpPr>
            <p:nvPr/>
          </p:nvSpPr>
          <p:spPr bwMode="auto">
            <a:xfrm>
              <a:off x="7077360" y="205316"/>
              <a:ext cx="624386" cy="530354"/>
            </a:xfrm>
            <a:custGeom>
              <a:avLst/>
              <a:gdLst>
                <a:gd name="T0" fmla="*/ 13741715 w 13866"/>
                <a:gd name="T1" fmla="*/ 1927 h 12112"/>
                <a:gd name="T2" fmla="*/ 12289903 w 13866"/>
                <a:gd name="T3" fmla="*/ 76672 h 12112"/>
                <a:gd name="T4" fmla="*/ 12395318 w 13866"/>
                <a:gd name="T5" fmla="*/ 598225 h 12112"/>
                <a:gd name="T6" fmla="*/ 25589604 w 13866"/>
                <a:gd name="T7" fmla="*/ 9333609 h 12112"/>
                <a:gd name="T8" fmla="*/ 15696423 w 13866"/>
                <a:gd name="T9" fmla="*/ 22312131 h 12112"/>
                <a:gd name="T10" fmla="*/ 13394984 w 13866"/>
                <a:gd name="T11" fmla="*/ 22515349 h 12112"/>
                <a:gd name="T12" fmla="*/ 1591766 w 13866"/>
                <a:gd name="T13" fmla="*/ 13103142 h 12112"/>
                <a:gd name="T14" fmla="*/ 11618731 w 13866"/>
                <a:gd name="T15" fmla="*/ 910736 h 12112"/>
                <a:gd name="T16" fmla="*/ 11474770 w 13866"/>
                <a:gd name="T17" fmla="*/ 467825 h 12112"/>
                <a:gd name="T18" fmla="*/ 11276053 w 13866"/>
                <a:gd name="T19" fmla="*/ 465899 h 12112"/>
                <a:gd name="T20" fmla="*/ 766456 w 13866"/>
                <a:gd name="T21" fmla="*/ 10154274 h 12112"/>
                <a:gd name="T22" fmla="*/ 6928676 w 13866"/>
                <a:gd name="T23" fmla="*/ 21744602 h 12112"/>
                <a:gd name="T24" fmla="*/ 13324017 w 13866"/>
                <a:gd name="T25" fmla="*/ 23222867 h 12112"/>
                <a:gd name="T26" fmla="*/ 21830229 w 13866"/>
                <a:gd name="T27" fmla="*/ 20498322 h 12112"/>
                <a:gd name="T28" fmla="*/ 25999197 w 13866"/>
                <a:gd name="T29" fmla="*/ 7422022 h 12112"/>
                <a:gd name="T30" fmla="*/ 13741715 w 13866"/>
                <a:gd name="T31" fmla="*/ 1927 h 12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4" name="Google Shape;543;p13"/>
            <p:cNvSpPr>
              <a:spLocks/>
            </p:cNvSpPr>
            <p:nvPr/>
          </p:nvSpPr>
          <p:spPr bwMode="auto">
            <a:xfrm>
              <a:off x="6925510" y="360379"/>
              <a:ext cx="905688" cy="259660"/>
            </a:xfrm>
            <a:custGeom>
              <a:avLst/>
              <a:gdLst>
                <a:gd name="T0" fmla="*/ 33775367 w 20113"/>
                <a:gd name="T1" fmla="*/ 1927 h 5930"/>
                <a:gd name="T2" fmla="*/ 32579056 w 20113"/>
                <a:gd name="T3" fmla="*/ 115030 h 5930"/>
                <a:gd name="T4" fmla="*/ 32808168 w 20113"/>
                <a:gd name="T5" fmla="*/ 623140 h 5930"/>
                <a:gd name="T6" fmla="*/ 37640201 w 20113"/>
                <a:gd name="T7" fmla="*/ 3121437 h 5930"/>
                <a:gd name="T8" fmla="*/ 34229585 w 20113"/>
                <a:gd name="T9" fmla="*/ 5389675 h 5930"/>
                <a:gd name="T10" fmla="*/ 21659871 w 20113"/>
                <a:gd name="T11" fmla="*/ 9034548 h 5930"/>
                <a:gd name="T12" fmla="*/ 10150658 w 20113"/>
                <a:gd name="T13" fmla="*/ 10624035 h 5930"/>
                <a:gd name="T14" fmla="*/ 9278743 w 20113"/>
                <a:gd name="T15" fmla="*/ 10647023 h 5930"/>
                <a:gd name="T16" fmla="*/ 3947913 w 20113"/>
                <a:gd name="T17" fmla="*/ 7857277 h 5930"/>
                <a:gd name="T18" fmla="*/ 7699181 w 20113"/>
                <a:gd name="T19" fmla="*/ 5339801 h 5930"/>
                <a:gd name="T20" fmla="*/ 7502490 w 20113"/>
                <a:gd name="T21" fmla="*/ 4895007 h 5930"/>
                <a:gd name="T22" fmla="*/ 7476148 w 20113"/>
                <a:gd name="T23" fmla="*/ 4896890 h 5930"/>
                <a:gd name="T24" fmla="*/ 4391999 w 20113"/>
                <a:gd name="T25" fmla="*/ 10731402 h 5930"/>
                <a:gd name="T26" fmla="*/ 8575149 w 20113"/>
                <a:gd name="T27" fmla="*/ 11367941 h 5930"/>
                <a:gd name="T28" fmla="*/ 12472359 w 20113"/>
                <a:gd name="T29" fmla="*/ 11093787 h 5930"/>
                <a:gd name="T30" fmla="*/ 22988030 w 20113"/>
                <a:gd name="T31" fmla="*/ 9511963 h 5930"/>
                <a:gd name="T32" fmla="*/ 31524634 w 20113"/>
                <a:gd name="T33" fmla="*/ 7236063 h 5930"/>
                <a:gd name="T34" fmla="*/ 37812530 w 20113"/>
                <a:gd name="T35" fmla="*/ 4227729 h 5930"/>
                <a:gd name="T36" fmla="*/ 33775367 w 20113"/>
                <a:gd name="T37" fmla="*/ 1927 h 59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5" name="Google Shape;544;p13"/>
            <p:cNvSpPr>
              <a:spLocks/>
            </p:cNvSpPr>
            <p:nvPr/>
          </p:nvSpPr>
          <p:spPr bwMode="auto">
            <a:xfrm>
              <a:off x="7368361" y="296401"/>
              <a:ext cx="63222" cy="55523"/>
            </a:xfrm>
            <a:custGeom>
              <a:avLst/>
              <a:gdLst>
                <a:gd name="T0" fmla="*/ 1729644 w 1404"/>
                <a:gd name="T1" fmla="*/ 818702 h 1268"/>
                <a:gd name="T2" fmla="*/ 1729644 w 1404"/>
                <a:gd name="T3" fmla="*/ 818702 h 1268"/>
                <a:gd name="T4" fmla="*/ 1770171 w 1404"/>
                <a:gd name="T5" fmla="*/ 835998 h 1268"/>
                <a:gd name="T6" fmla="*/ 1764092 w 1404"/>
                <a:gd name="T7" fmla="*/ 832144 h 1268"/>
                <a:gd name="T8" fmla="*/ 1764092 w 1404"/>
                <a:gd name="T9" fmla="*/ 832144 h 1268"/>
                <a:gd name="T10" fmla="*/ 1729644 w 1404"/>
                <a:gd name="T11" fmla="*/ 818702 h 1268"/>
                <a:gd name="T12" fmla="*/ 985480 w 1404"/>
                <a:gd name="T13" fmla="*/ 0 h 1268"/>
                <a:gd name="T14" fmla="*/ 50704 w 1404"/>
                <a:gd name="T15" fmla="*/ 1219448 h 1268"/>
                <a:gd name="T16" fmla="*/ 1583612 w 1404"/>
                <a:gd name="T17" fmla="*/ 2427380 h 1268"/>
                <a:gd name="T18" fmla="*/ 1676914 w 1404"/>
                <a:gd name="T19" fmla="*/ 2429306 h 1268"/>
                <a:gd name="T20" fmla="*/ 2757677 w 1404"/>
                <a:gd name="T21" fmla="*/ 1601015 h 1268"/>
                <a:gd name="T22" fmla="*/ 1766118 w 1404"/>
                <a:gd name="T23" fmla="*/ 402629 h 1268"/>
                <a:gd name="T24" fmla="*/ 1717441 w 1404"/>
                <a:gd name="T25" fmla="*/ 396893 h 1268"/>
                <a:gd name="T26" fmla="*/ 1764092 w 1404"/>
                <a:gd name="T27" fmla="*/ 832144 h 1268"/>
                <a:gd name="T28" fmla="*/ 1764092 w 1404"/>
                <a:gd name="T29" fmla="*/ 832144 h 1268"/>
                <a:gd name="T30" fmla="*/ 1918184 w 1404"/>
                <a:gd name="T31" fmla="*/ 899271 h 1268"/>
                <a:gd name="T32" fmla="*/ 2151394 w 1404"/>
                <a:gd name="T33" fmla="*/ 1173427 h 1268"/>
                <a:gd name="T34" fmla="*/ 2110822 w 1404"/>
                <a:gd name="T35" fmla="*/ 1545405 h 1268"/>
                <a:gd name="T36" fmla="*/ 1526874 w 1404"/>
                <a:gd name="T37" fmla="*/ 1863699 h 1268"/>
                <a:gd name="T38" fmla="*/ 1263269 w 1404"/>
                <a:gd name="T39" fmla="*/ 1827267 h 1268"/>
                <a:gd name="T40" fmla="*/ 673197 w 1404"/>
                <a:gd name="T41" fmla="*/ 989387 h 1268"/>
                <a:gd name="T42" fmla="*/ 1253092 w 1404"/>
                <a:gd name="T43" fmla="*/ 189820 h 1268"/>
                <a:gd name="T44" fmla="*/ 1163888 w 1404"/>
                <a:gd name="T45" fmla="*/ 26842 h 1268"/>
                <a:gd name="T46" fmla="*/ 985480 w 1404"/>
                <a:gd name="T47" fmla="*/ 0 h 12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04" h="1268" extrusionOk="0">
                  <a:moveTo>
                    <a:pt x="853" y="427"/>
                  </a:moveTo>
                  <a:lnTo>
                    <a:pt x="853" y="427"/>
                  </a:lnTo>
                  <a:cubicBezTo>
                    <a:pt x="853" y="427"/>
                    <a:pt x="859" y="430"/>
                    <a:pt x="873" y="436"/>
                  </a:cubicBezTo>
                  <a:cubicBezTo>
                    <a:pt x="872" y="435"/>
                    <a:pt x="871" y="435"/>
                    <a:pt x="870" y="434"/>
                  </a:cubicBez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6" name="Google Shape;545;p13"/>
            <p:cNvSpPr>
              <a:spLocks/>
            </p:cNvSpPr>
            <p:nvPr/>
          </p:nvSpPr>
          <p:spPr bwMode="auto">
            <a:xfrm>
              <a:off x="7477926" y="310939"/>
              <a:ext cx="82855" cy="61609"/>
            </a:xfrm>
            <a:custGeom>
              <a:avLst/>
              <a:gdLst>
                <a:gd name="T0" fmla="*/ 999664 w 1840"/>
                <a:gd name="T1" fmla="*/ 1927 h 1407"/>
                <a:gd name="T2" fmla="*/ 56783 w 1840"/>
                <a:gd name="T3" fmla="*/ 1110144 h 1407"/>
                <a:gd name="T4" fmla="*/ 1176046 w 1840"/>
                <a:gd name="T5" fmla="*/ 2519401 h 1407"/>
                <a:gd name="T6" fmla="*/ 2033775 w 1840"/>
                <a:gd name="T7" fmla="*/ 2695777 h 1407"/>
                <a:gd name="T8" fmla="*/ 3217926 w 1840"/>
                <a:gd name="T9" fmla="*/ 2218362 h 1407"/>
                <a:gd name="T10" fmla="*/ 2477860 w 1840"/>
                <a:gd name="T11" fmla="*/ 556014 h 1407"/>
                <a:gd name="T12" fmla="*/ 2445393 w 1840"/>
                <a:gd name="T13" fmla="*/ 550277 h 1407"/>
                <a:gd name="T14" fmla="*/ 2421077 w 1840"/>
                <a:gd name="T15" fmla="*/ 832137 h 1407"/>
                <a:gd name="T16" fmla="*/ 2822564 w 1840"/>
                <a:gd name="T17" fmla="*/ 1620137 h 1407"/>
                <a:gd name="T18" fmla="*/ 2419051 w 1840"/>
                <a:gd name="T19" fmla="*/ 2020880 h 1407"/>
                <a:gd name="T20" fmla="*/ 1863427 w 1840"/>
                <a:gd name="T21" fmla="*/ 2141690 h 1407"/>
                <a:gd name="T22" fmla="*/ 1005743 w 1840"/>
                <a:gd name="T23" fmla="*/ 1852167 h 1407"/>
                <a:gd name="T24" fmla="*/ 638704 w 1840"/>
                <a:gd name="T25" fmla="*/ 941431 h 1407"/>
                <a:gd name="T26" fmla="*/ 1317980 w 1840"/>
                <a:gd name="T27" fmla="*/ 318291 h 1407"/>
                <a:gd name="T28" fmla="*/ 1222697 w 1840"/>
                <a:gd name="T29" fmla="*/ 30695 h 1407"/>
                <a:gd name="T30" fmla="*/ 999664 w 1840"/>
                <a:gd name="T31" fmla="*/ 1927 h 1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27" name="Google Shape;546;p13"/>
            <p:cNvSpPr>
              <a:spLocks/>
            </p:cNvSpPr>
            <p:nvPr/>
          </p:nvSpPr>
          <p:spPr bwMode="auto">
            <a:xfrm>
              <a:off x="7504540" y="416781"/>
              <a:ext cx="57999" cy="46590"/>
            </a:xfrm>
            <a:custGeom>
              <a:avLst/>
              <a:gdLst>
                <a:gd name="T0" fmla="*/ 752276 w 1288"/>
                <a:gd name="T1" fmla="*/ 0 h 1064"/>
                <a:gd name="T2" fmla="*/ 22290 w 1288"/>
                <a:gd name="T3" fmla="*/ 734362 h 1064"/>
                <a:gd name="T4" fmla="*/ 693466 w 1288"/>
                <a:gd name="T5" fmla="*/ 1886676 h 1064"/>
                <a:gd name="T6" fmla="*/ 1350458 w 1288"/>
                <a:gd name="T7" fmla="*/ 2040064 h 1064"/>
                <a:gd name="T8" fmla="*/ 2224406 w 1288"/>
                <a:gd name="T9" fmla="*/ 1729435 h 1064"/>
                <a:gd name="T10" fmla="*/ 1922298 w 1288"/>
                <a:gd name="T11" fmla="*/ 617405 h 1064"/>
                <a:gd name="T12" fmla="*/ 1891857 w 1288"/>
                <a:gd name="T13" fmla="*/ 609698 h 1064"/>
                <a:gd name="T14" fmla="*/ 1849304 w 1288"/>
                <a:gd name="T15" fmla="*/ 822550 h 1064"/>
                <a:gd name="T16" fmla="*/ 1557282 w 1288"/>
                <a:gd name="T17" fmla="*/ 1507038 h 1064"/>
                <a:gd name="T18" fmla="*/ 1186233 w 1288"/>
                <a:gd name="T19" fmla="*/ 1562648 h 1064"/>
                <a:gd name="T20" fmla="*/ 667124 w 1288"/>
                <a:gd name="T21" fmla="*/ 1397744 h 1064"/>
                <a:gd name="T22" fmla="*/ 993593 w 1288"/>
                <a:gd name="T23" fmla="*/ 256946 h 1064"/>
                <a:gd name="T24" fmla="*/ 985488 w 1288"/>
                <a:gd name="T25" fmla="*/ 30695 h 1064"/>
                <a:gd name="T26" fmla="*/ 752276 w 1288"/>
                <a:gd name="T27" fmla="*/ 0 h 10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sp>
        <p:nvSpPr>
          <p:cNvPr id="28" name="Google Shape;547;p13"/>
          <p:cNvSpPr>
            <a:spLocks/>
          </p:cNvSpPr>
          <p:nvPr/>
        </p:nvSpPr>
        <p:spPr bwMode="auto">
          <a:xfrm>
            <a:off x="1069975" y="273843"/>
            <a:ext cx="160338" cy="158354"/>
          </a:xfrm>
          <a:custGeom>
            <a:avLst/>
            <a:gdLst>
              <a:gd name="T0" fmla="*/ 1640523 w 6432"/>
              <a:gd name="T1" fmla="*/ 400325 h 6358"/>
              <a:gd name="T2" fmla="*/ 2440294 w 6432"/>
              <a:gd name="T3" fmla="*/ 2007073 h 6358"/>
              <a:gd name="T4" fmla="*/ 1631823 w 6432"/>
              <a:gd name="T5" fmla="*/ 2480158 h 6358"/>
              <a:gd name="T6" fmla="*/ 1640523 w 6432"/>
              <a:gd name="T7" fmla="*/ 400325 h 6358"/>
              <a:gd name="T8" fmla="*/ 3528383 w 6432"/>
              <a:gd name="T9" fmla="*/ 1659681 h 6358"/>
              <a:gd name="T10" fmla="*/ 3024410 w 6432"/>
              <a:gd name="T11" fmla="*/ 2879387 h 6358"/>
              <a:gd name="T12" fmla="*/ 2698799 w 6432"/>
              <a:gd name="T13" fmla="*/ 2155945 h 6358"/>
              <a:gd name="T14" fmla="*/ 3528383 w 6432"/>
              <a:gd name="T15" fmla="*/ 1659681 h 6358"/>
              <a:gd name="T16" fmla="*/ 1430503 w 6432"/>
              <a:gd name="T17" fmla="*/ 2909142 h 6358"/>
              <a:gd name="T18" fmla="*/ 1406871 w 6432"/>
              <a:gd name="T19" fmla="*/ 3921528 h 6358"/>
              <a:gd name="T20" fmla="*/ 405781 w 6432"/>
              <a:gd name="T21" fmla="*/ 3515690 h 6358"/>
              <a:gd name="T22" fmla="*/ 1430503 w 6432"/>
              <a:gd name="T23" fmla="*/ 2909142 h 6358"/>
              <a:gd name="T24" fmla="*/ 2549653 w 6432"/>
              <a:gd name="T25" fmla="*/ 2245276 h 6358"/>
              <a:gd name="T26" fmla="*/ 2788914 w 6432"/>
              <a:gd name="T27" fmla="*/ 2771294 h 6358"/>
              <a:gd name="T28" fmla="*/ 2931827 w 6432"/>
              <a:gd name="T29" fmla="*/ 3103244 h 6358"/>
              <a:gd name="T30" fmla="*/ 2421647 w 6432"/>
              <a:gd name="T31" fmla="*/ 4320724 h 6358"/>
              <a:gd name="T32" fmla="*/ 1854930 w 6432"/>
              <a:gd name="T33" fmla="*/ 4105668 h 6358"/>
              <a:gd name="T34" fmla="*/ 1583363 w 6432"/>
              <a:gd name="T35" fmla="*/ 3997608 h 6358"/>
              <a:gd name="T36" fmla="*/ 1623123 w 6432"/>
              <a:gd name="T37" fmla="*/ 2796665 h 6358"/>
              <a:gd name="T38" fmla="*/ 2549653 w 6432"/>
              <a:gd name="T39" fmla="*/ 2245276 h 6358"/>
              <a:gd name="T40" fmla="*/ 3021943 w 6432"/>
              <a:gd name="T41" fmla="*/ 3307275 h 6358"/>
              <a:gd name="T42" fmla="*/ 3742766 w 6432"/>
              <a:gd name="T43" fmla="*/ 4868793 h 6358"/>
              <a:gd name="T44" fmla="*/ 3572506 w 6432"/>
              <a:gd name="T45" fmla="*/ 4798226 h 6358"/>
              <a:gd name="T46" fmla="*/ 2892067 w 6432"/>
              <a:gd name="T47" fmla="*/ 4503768 h 6358"/>
              <a:gd name="T48" fmla="*/ 2572662 w 6432"/>
              <a:gd name="T49" fmla="*/ 4381363 h 6358"/>
              <a:gd name="T50" fmla="*/ 3021943 w 6432"/>
              <a:gd name="T51" fmla="*/ 3307275 h 6358"/>
              <a:gd name="T52" fmla="*/ 1572793 w 6432"/>
              <a:gd name="T53" fmla="*/ 4239098 h 6358"/>
              <a:gd name="T54" fmla="*/ 2329064 w 6432"/>
              <a:gd name="T55" fmla="*/ 4536877 h 6358"/>
              <a:gd name="T56" fmla="*/ 1474626 w 6432"/>
              <a:gd name="T57" fmla="*/ 6486599 h 6358"/>
              <a:gd name="T58" fmla="*/ 1572793 w 6432"/>
              <a:gd name="T59" fmla="*/ 4239098 h 6358"/>
              <a:gd name="T60" fmla="*/ 1616293 w 6432"/>
              <a:gd name="T61" fmla="*/ 0 h 6358"/>
              <a:gd name="T62" fmla="*/ 1598270 w 6432"/>
              <a:gd name="T63" fmla="*/ 31980 h 6358"/>
              <a:gd name="T64" fmla="*/ 1593932 w 6432"/>
              <a:gd name="T65" fmla="*/ 83818 h 6358"/>
              <a:gd name="T66" fmla="*/ 1577156 w 6432"/>
              <a:gd name="T67" fmla="*/ 285624 h 6358"/>
              <a:gd name="T68" fmla="*/ 1441048 w 6432"/>
              <a:gd name="T69" fmla="*/ 2595955 h 6358"/>
              <a:gd name="T70" fmla="*/ 78299 w 6432"/>
              <a:gd name="T71" fmla="*/ 3396572 h 6358"/>
              <a:gd name="T72" fmla="*/ 118060 w 6432"/>
              <a:gd name="T73" fmla="*/ 3665659 h 6358"/>
              <a:gd name="T74" fmla="*/ 1401287 w 6432"/>
              <a:gd name="T75" fmla="*/ 4172948 h 6358"/>
              <a:gd name="T76" fmla="*/ 1333557 w 6432"/>
              <a:gd name="T77" fmla="*/ 6832861 h 6358"/>
              <a:gd name="T78" fmla="*/ 1411234 w 6432"/>
              <a:gd name="T79" fmla="*/ 7010426 h 6358"/>
              <a:gd name="T80" fmla="*/ 1444787 w 6432"/>
              <a:gd name="T81" fmla="*/ 6978446 h 6358"/>
              <a:gd name="T82" fmla="*/ 2480054 w 6432"/>
              <a:gd name="T83" fmla="*/ 4597515 h 6358"/>
              <a:gd name="T84" fmla="*/ 3912427 w 6432"/>
              <a:gd name="T85" fmla="*/ 5200743 h 6358"/>
              <a:gd name="T86" fmla="*/ 3930450 w 6432"/>
              <a:gd name="T87" fmla="*/ 5205159 h 6358"/>
              <a:gd name="T88" fmla="*/ 3962757 w 6432"/>
              <a:gd name="T89" fmla="*/ 5022082 h 6358"/>
              <a:gd name="T90" fmla="*/ 3114526 w 6432"/>
              <a:gd name="T91" fmla="*/ 3084481 h 6358"/>
              <a:gd name="T92" fmla="*/ 3782551 w 6432"/>
              <a:gd name="T93" fmla="*/ 1496496 h 6358"/>
              <a:gd name="T94" fmla="*/ 3717289 w 6432"/>
              <a:gd name="T95" fmla="*/ 1264902 h 6358"/>
              <a:gd name="T96" fmla="*/ 3702382 w 6432"/>
              <a:gd name="T97" fmla="*/ 1269319 h 6358"/>
              <a:gd name="T98" fmla="*/ 2591283 w 6432"/>
              <a:gd name="T99" fmla="*/ 1917743 h 6358"/>
              <a:gd name="T100" fmla="*/ 1651093 w 6432"/>
              <a:gd name="T101" fmla="*/ 121310 h 6358"/>
              <a:gd name="T102" fmla="*/ 1636185 w 6432"/>
              <a:gd name="T103" fmla="*/ 102547 h 6358"/>
              <a:gd name="T104" fmla="*/ 1633693 w 6432"/>
              <a:gd name="T105" fmla="*/ 36396 h 6358"/>
              <a:gd name="T106" fmla="*/ 1616293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29" name="Google Shape;548;p13"/>
          <p:cNvSpPr>
            <a:spLocks/>
          </p:cNvSpPr>
          <p:nvPr/>
        </p:nvSpPr>
        <p:spPr bwMode="auto">
          <a:xfrm>
            <a:off x="242889" y="1207294"/>
            <a:ext cx="161925" cy="159544"/>
          </a:xfrm>
          <a:custGeom>
            <a:avLst/>
            <a:gdLst>
              <a:gd name="T0" fmla="*/ 1673175 w 6432"/>
              <a:gd name="T1" fmla="*/ 406346 h 6358"/>
              <a:gd name="T2" fmla="*/ 2488842 w 6432"/>
              <a:gd name="T3" fmla="*/ 2037349 h 6358"/>
              <a:gd name="T4" fmla="*/ 1664288 w 6432"/>
              <a:gd name="T5" fmla="*/ 2517603 h 6358"/>
              <a:gd name="T6" fmla="*/ 1673175 w 6432"/>
              <a:gd name="T7" fmla="*/ 406346 h 6358"/>
              <a:gd name="T8" fmla="*/ 3598577 w 6432"/>
              <a:gd name="T9" fmla="*/ 1684736 h 6358"/>
              <a:gd name="T10" fmla="*/ 3084581 w 6432"/>
              <a:gd name="T11" fmla="*/ 2922811 h 6358"/>
              <a:gd name="T12" fmla="*/ 2752498 w 6432"/>
              <a:gd name="T13" fmla="*/ 2188478 h 6358"/>
              <a:gd name="T14" fmla="*/ 3598577 w 6432"/>
              <a:gd name="T15" fmla="*/ 1684736 h 6358"/>
              <a:gd name="T16" fmla="*/ 1458961 w 6432"/>
              <a:gd name="T17" fmla="*/ 2953057 h 6358"/>
              <a:gd name="T18" fmla="*/ 1434869 w 6432"/>
              <a:gd name="T19" fmla="*/ 3980681 h 6358"/>
              <a:gd name="T20" fmla="*/ 413850 w 6432"/>
              <a:gd name="T21" fmla="*/ 3568748 h 6358"/>
              <a:gd name="T22" fmla="*/ 1458961 w 6432"/>
              <a:gd name="T23" fmla="*/ 2953057 h 6358"/>
              <a:gd name="T24" fmla="*/ 2600392 w 6432"/>
              <a:gd name="T25" fmla="*/ 2279149 h 6358"/>
              <a:gd name="T26" fmla="*/ 2844387 w 6432"/>
              <a:gd name="T27" fmla="*/ 2813136 h 6358"/>
              <a:gd name="T28" fmla="*/ 2990150 w 6432"/>
              <a:gd name="T29" fmla="*/ 3150056 h 6358"/>
              <a:gd name="T30" fmla="*/ 2469835 w 6432"/>
              <a:gd name="T31" fmla="*/ 4385922 h 6358"/>
              <a:gd name="T32" fmla="*/ 1891819 w 6432"/>
              <a:gd name="T33" fmla="*/ 4167643 h 6358"/>
              <a:gd name="T34" fmla="*/ 1614870 w 6432"/>
              <a:gd name="T35" fmla="*/ 4057935 h 6358"/>
              <a:gd name="T36" fmla="*/ 1655426 w 6432"/>
              <a:gd name="T37" fmla="*/ 2838865 h 6358"/>
              <a:gd name="T38" fmla="*/ 2600392 w 6432"/>
              <a:gd name="T39" fmla="*/ 2279149 h 6358"/>
              <a:gd name="T40" fmla="*/ 3082063 w 6432"/>
              <a:gd name="T41" fmla="*/ 3357161 h 6358"/>
              <a:gd name="T42" fmla="*/ 3817221 w 6432"/>
              <a:gd name="T43" fmla="*/ 4942260 h 6358"/>
              <a:gd name="T44" fmla="*/ 3643589 w 6432"/>
              <a:gd name="T45" fmla="*/ 4870626 h 6358"/>
              <a:gd name="T46" fmla="*/ 2949593 w 6432"/>
              <a:gd name="T47" fmla="*/ 4571747 h 6358"/>
              <a:gd name="T48" fmla="*/ 2623829 w 6432"/>
              <a:gd name="T49" fmla="*/ 4447485 h 6358"/>
              <a:gd name="T50" fmla="*/ 3082063 w 6432"/>
              <a:gd name="T51" fmla="*/ 3357161 h 6358"/>
              <a:gd name="T52" fmla="*/ 1604095 w 6432"/>
              <a:gd name="T53" fmla="*/ 4303081 h 6358"/>
              <a:gd name="T54" fmla="*/ 2375403 w 6432"/>
              <a:gd name="T55" fmla="*/ 4605339 h 6358"/>
              <a:gd name="T56" fmla="*/ 1503949 w 6432"/>
              <a:gd name="T57" fmla="*/ 6584471 h 6358"/>
              <a:gd name="T58" fmla="*/ 1604095 w 6432"/>
              <a:gd name="T59" fmla="*/ 4303081 h 6358"/>
              <a:gd name="T60" fmla="*/ 1648453 w 6432"/>
              <a:gd name="T61" fmla="*/ 0 h 6358"/>
              <a:gd name="T62" fmla="*/ 1630075 w 6432"/>
              <a:gd name="T63" fmla="*/ 32454 h 6358"/>
              <a:gd name="T64" fmla="*/ 1625644 w 6432"/>
              <a:gd name="T65" fmla="*/ 85083 h 6358"/>
              <a:gd name="T66" fmla="*/ 1608525 w 6432"/>
              <a:gd name="T67" fmla="*/ 289946 h 6358"/>
              <a:gd name="T68" fmla="*/ 1469736 w 6432"/>
              <a:gd name="T69" fmla="*/ 2635140 h 6358"/>
              <a:gd name="T70" fmla="*/ 79855 w 6432"/>
              <a:gd name="T71" fmla="*/ 3447831 h 6358"/>
              <a:gd name="T72" fmla="*/ 120412 w 6432"/>
              <a:gd name="T73" fmla="*/ 3720981 h 6358"/>
              <a:gd name="T74" fmla="*/ 1429154 w 6432"/>
              <a:gd name="T75" fmla="*/ 4235897 h 6358"/>
              <a:gd name="T76" fmla="*/ 1360074 w 6432"/>
              <a:gd name="T77" fmla="*/ 6935979 h 6358"/>
              <a:gd name="T78" fmla="*/ 1439300 w 6432"/>
              <a:gd name="T79" fmla="*/ 7116217 h 6358"/>
              <a:gd name="T80" fmla="*/ 1473538 w 6432"/>
              <a:gd name="T81" fmla="*/ 7083729 h 6358"/>
              <a:gd name="T82" fmla="*/ 2529398 w 6432"/>
              <a:gd name="T83" fmla="*/ 4666901 h 6358"/>
              <a:gd name="T84" fmla="*/ 3990248 w 6432"/>
              <a:gd name="T85" fmla="*/ 5279214 h 6358"/>
              <a:gd name="T86" fmla="*/ 4008626 w 6432"/>
              <a:gd name="T87" fmla="*/ 5283697 h 6358"/>
              <a:gd name="T88" fmla="*/ 4041580 w 6432"/>
              <a:gd name="T89" fmla="*/ 5097872 h 6358"/>
              <a:gd name="T90" fmla="*/ 3176494 w 6432"/>
              <a:gd name="T91" fmla="*/ 3131052 h 6358"/>
              <a:gd name="T92" fmla="*/ 3857803 w 6432"/>
              <a:gd name="T93" fmla="*/ 1519053 h 6358"/>
              <a:gd name="T94" fmla="*/ 3791240 w 6432"/>
              <a:gd name="T95" fmla="*/ 1283978 h 6358"/>
              <a:gd name="T96" fmla="*/ 3776035 w 6432"/>
              <a:gd name="T97" fmla="*/ 1288462 h 6358"/>
              <a:gd name="T98" fmla="*/ 2642837 w 6432"/>
              <a:gd name="T99" fmla="*/ 1946678 h 6358"/>
              <a:gd name="T100" fmla="*/ 1683950 w 6432"/>
              <a:gd name="T101" fmla="*/ 123125 h 6358"/>
              <a:gd name="T102" fmla="*/ 1668744 w 6432"/>
              <a:gd name="T103" fmla="*/ 104121 h 6358"/>
              <a:gd name="T104" fmla="*/ 1666201 w 6432"/>
              <a:gd name="T105" fmla="*/ 36937 h 6358"/>
              <a:gd name="T106" fmla="*/ 1648453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0" name="Google Shape;549;p13"/>
          <p:cNvSpPr>
            <a:spLocks/>
          </p:cNvSpPr>
          <p:nvPr/>
        </p:nvSpPr>
        <p:spPr bwMode="auto">
          <a:xfrm>
            <a:off x="8505825" y="3814763"/>
            <a:ext cx="249238" cy="246460"/>
          </a:xfrm>
          <a:custGeom>
            <a:avLst/>
            <a:gdLst>
              <a:gd name="T0" fmla="*/ 3964054 w 6432"/>
              <a:gd name="T1" fmla="*/ 969713 h 6358"/>
              <a:gd name="T2" fmla="*/ 5896540 w 6432"/>
              <a:gd name="T3" fmla="*/ 4861849 h 6358"/>
              <a:gd name="T4" fmla="*/ 3943052 w 6432"/>
              <a:gd name="T5" fmla="*/ 6007809 h 6358"/>
              <a:gd name="T6" fmla="*/ 3964054 w 6432"/>
              <a:gd name="T7" fmla="*/ 969713 h 6358"/>
              <a:gd name="T8" fmla="*/ 8525745 w 6432"/>
              <a:gd name="T9" fmla="*/ 4020367 h 6358"/>
              <a:gd name="T10" fmla="*/ 7307998 w 6432"/>
              <a:gd name="T11" fmla="*/ 6974834 h 6358"/>
              <a:gd name="T12" fmla="*/ 6521185 w 6432"/>
              <a:gd name="T13" fmla="*/ 5222455 h 6358"/>
              <a:gd name="T14" fmla="*/ 8525745 w 6432"/>
              <a:gd name="T15" fmla="*/ 4020367 h 6358"/>
              <a:gd name="T16" fmla="*/ 3456550 w 6432"/>
              <a:gd name="T17" fmla="*/ 7046986 h 6358"/>
              <a:gd name="T18" fmla="*/ 3399471 w 6432"/>
              <a:gd name="T19" fmla="*/ 9499283 h 6358"/>
              <a:gd name="T20" fmla="*/ 980522 w 6432"/>
              <a:gd name="T21" fmla="*/ 8516235 h 6358"/>
              <a:gd name="T22" fmla="*/ 3456550 w 6432"/>
              <a:gd name="T23" fmla="*/ 7046986 h 6358"/>
              <a:gd name="T24" fmla="*/ 6160813 w 6432"/>
              <a:gd name="T25" fmla="*/ 5438860 h 6358"/>
              <a:gd name="T26" fmla="*/ 6738920 w 6432"/>
              <a:gd name="T27" fmla="*/ 6713050 h 6358"/>
              <a:gd name="T28" fmla="*/ 7084257 w 6432"/>
              <a:gd name="T29" fmla="*/ 7517113 h 6358"/>
              <a:gd name="T30" fmla="*/ 5851513 w 6432"/>
              <a:gd name="T31" fmla="*/ 10466309 h 6358"/>
              <a:gd name="T32" fmla="*/ 4482099 w 6432"/>
              <a:gd name="T33" fmla="*/ 9945376 h 6358"/>
              <a:gd name="T34" fmla="*/ 3825912 w 6432"/>
              <a:gd name="T35" fmla="*/ 9683591 h 6358"/>
              <a:gd name="T36" fmla="*/ 3922011 w 6432"/>
              <a:gd name="T37" fmla="*/ 6774503 h 6358"/>
              <a:gd name="T38" fmla="*/ 6160813 w 6432"/>
              <a:gd name="T39" fmla="*/ 5438860 h 6358"/>
              <a:gd name="T40" fmla="*/ 7301991 w 6432"/>
              <a:gd name="T41" fmla="*/ 8011324 h 6358"/>
              <a:gd name="T42" fmla="*/ 9043751 w 6432"/>
              <a:gd name="T43" fmla="*/ 11793940 h 6358"/>
              <a:gd name="T44" fmla="*/ 8632346 w 6432"/>
              <a:gd name="T45" fmla="*/ 11622966 h 6358"/>
              <a:gd name="T46" fmla="*/ 6988158 w 6432"/>
              <a:gd name="T47" fmla="*/ 10909714 h 6358"/>
              <a:gd name="T48" fmla="*/ 6216380 w 6432"/>
              <a:gd name="T49" fmla="*/ 10613197 h 6358"/>
              <a:gd name="T50" fmla="*/ 7301991 w 6432"/>
              <a:gd name="T51" fmla="*/ 8011324 h 6358"/>
              <a:gd name="T52" fmla="*/ 3800376 w 6432"/>
              <a:gd name="T53" fmla="*/ 10268614 h 6358"/>
              <a:gd name="T54" fmla="*/ 5627772 w 6432"/>
              <a:gd name="T55" fmla="*/ 10989877 h 6358"/>
              <a:gd name="T56" fmla="*/ 3563150 w 6432"/>
              <a:gd name="T57" fmla="*/ 15712798 h 6358"/>
              <a:gd name="T58" fmla="*/ 3800376 w 6432"/>
              <a:gd name="T59" fmla="*/ 10268614 h 6358"/>
              <a:gd name="T60" fmla="*/ 3905504 w 6432"/>
              <a:gd name="T61" fmla="*/ 0 h 6358"/>
              <a:gd name="T62" fmla="*/ 3861949 w 6432"/>
              <a:gd name="T63" fmla="*/ 77476 h 6358"/>
              <a:gd name="T64" fmla="*/ 3851448 w 6432"/>
              <a:gd name="T65" fmla="*/ 203019 h 6358"/>
              <a:gd name="T66" fmla="*/ 3810916 w 6432"/>
              <a:gd name="T67" fmla="*/ 691855 h 6358"/>
              <a:gd name="T68" fmla="*/ 3482086 w 6432"/>
              <a:gd name="T69" fmla="*/ 6288303 h 6358"/>
              <a:gd name="T70" fmla="*/ 189176 w 6432"/>
              <a:gd name="T71" fmla="*/ 8227729 h 6358"/>
              <a:gd name="T72" fmla="*/ 285275 w 6432"/>
              <a:gd name="T73" fmla="*/ 8879528 h 6358"/>
              <a:gd name="T74" fmla="*/ 3385987 w 6432"/>
              <a:gd name="T75" fmla="*/ 10108338 h 6358"/>
              <a:gd name="T76" fmla="*/ 3222308 w 6432"/>
              <a:gd name="T77" fmla="*/ 16551593 h 6358"/>
              <a:gd name="T78" fmla="*/ 3410011 w 6432"/>
              <a:gd name="T79" fmla="*/ 16981663 h 6358"/>
              <a:gd name="T80" fmla="*/ 3491076 w 6432"/>
              <a:gd name="T81" fmla="*/ 16904188 h 6358"/>
              <a:gd name="T82" fmla="*/ 5992639 w 6432"/>
              <a:gd name="T83" fmla="*/ 11136818 h 6358"/>
              <a:gd name="T84" fmla="*/ 9453684 w 6432"/>
              <a:gd name="T85" fmla="*/ 12598003 h 6358"/>
              <a:gd name="T86" fmla="*/ 9497239 w 6432"/>
              <a:gd name="T87" fmla="*/ 12608702 h 6358"/>
              <a:gd name="T88" fmla="*/ 9575319 w 6432"/>
              <a:gd name="T89" fmla="*/ 12165245 h 6358"/>
              <a:gd name="T90" fmla="*/ 7525693 w 6432"/>
              <a:gd name="T91" fmla="*/ 7471733 h 6358"/>
              <a:gd name="T92" fmla="*/ 9139850 w 6432"/>
              <a:gd name="T93" fmla="*/ 3624977 h 6358"/>
              <a:gd name="T94" fmla="*/ 8982217 w 6432"/>
              <a:gd name="T95" fmla="*/ 3064040 h 6358"/>
              <a:gd name="T96" fmla="*/ 8946179 w 6432"/>
              <a:gd name="T97" fmla="*/ 3074687 h 6358"/>
              <a:gd name="T98" fmla="*/ 6261407 w 6432"/>
              <a:gd name="T99" fmla="*/ 4645445 h 6358"/>
              <a:gd name="T100" fmla="*/ 3989590 w 6432"/>
              <a:gd name="T101" fmla="*/ 293829 h 6358"/>
              <a:gd name="T102" fmla="*/ 3953553 w 6432"/>
              <a:gd name="T103" fmla="*/ 248450 h 6358"/>
              <a:gd name="T104" fmla="*/ 3947547 w 6432"/>
              <a:gd name="T105" fmla="*/ 88175 h 6358"/>
              <a:gd name="T106" fmla="*/ 3905504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1" name="Google Shape;550;p13"/>
          <p:cNvSpPr/>
          <p:nvPr/>
        </p:nvSpPr>
        <p:spPr>
          <a:xfrm>
            <a:off x="285751" y="4727973"/>
            <a:ext cx="149225" cy="139303"/>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lIns="68569" tIns="68569" rIns="68569" bIns="68569" anchor="ctr"/>
          <a:lstStyle/>
          <a:p>
            <a:pPr>
              <a:spcBef>
                <a:spcPts val="0"/>
              </a:spcBef>
              <a:spcAft>
                <a:spcPts val="0"/>
              </a:spcAft>
              <a:defRPr/>
            </a:pPr>
            <a:endParaRPr sz="1350"/>
          </a:p>
        </p:txBody>
      </p:sp>
      <p:grpSp>
        <p:nvGrpSpPr>
          <p:cNvPr id="32" name="Google Shape;551;p13"/>
          <p:cNvGrpSpPr>
            <a:grpSpLocks/>
          </p:cNvGrpSpPr>
          <p:nvPr/>
        </p:nvGrpSpPr>
        <p:grpSpPr bwMode="auto">
          <a:xfrm rot="20667646">
            <a:off x="7658101" y="4164807"/>
            <a:ext cx="963613" cy="584597"/>
            <a:chOff x="478326" y="2825649"/>
            <a:chExt cx="1012293" cy="613511"/>
          </a:xfrm>
        </p:grpSpPr>
        <p:sp>
          <p:nvSpPr>
            <p:cNvPr id="33" name="Google Shape;552;p13"/>
            <p:cNvSpPr>
              <a:spLocks/>
            </p:cNvSpPr>
            <p:nvPr/>
          </p:nvSpPr>
          <p:spPr bwMode="auto">
            <a:xfrm>
              <a:off x="564423" y="2973101"/>
              <a:ext cx="778453" cy="442090"/>
            </a:xfrm>
            <a:custGeom>
              <a:avLst/>
              <a:gdLst>
                <a:gd name="T0" fmla="*/ 16958555 w 19195"/>
                <a:gd name="T1" fmla="*/ 1663 h 10901"/>
                <a:gd name="T2" fmla="*/ 0 w 19195"/>
                <a:gd name="T3" fmla="*/ 9017930 h 10901"/>
                <a:gd name="T4" fmla="*/ 4312415 w 19195"/>
                <a:gd name="T5" fmla="*/ 11598485 h 10901"/>
                <a:gd name="T6" fmla="*/ 5356827 w 19195"/>
                <a:gd name="T7" fmla="*/ 9618266 h 10901"/>
                <a:gd name="T8" fmla="*/ 7052512 w 19195"/>
                <a:gd name="T9" fmla="*/ 7812352 h 10901"/>
                <a:gd name="T10" fmla="*/ 10521181 w 19195"/>
                <a:gd name="T11" fmla="*/ 5740032 h 10901"/>
                <a:gd name="T12" fmla="*/ 16762837 w 19195"/>
                <a:gd name="T13" fmla="*/ 4427551 h 10901"/>
                <a:gd name="T14" fmla="*/ 18580268 w 19195"/>
                <a:gd name="T15" fmla="*/ 4554204 h 10901"/>
                <a:gd name="T16" fmla="*/ 28162317 w 19195"/>
                <a:gd name="T17" fmla="*/ 17521056 h 10901"/>
                <a:gd name="T18" fmla="*/ 31568490 w 19195"/>
                <a:gd name="T19" fmla="*/ 17927295 h 10901"/>
                <a:gd name="T20" fmla="*/ 31196803 w 19195"/>
                <a:gd name="T21" fmla="*/ 11641230 h 10901"/>
                <a:gd name="T22" fmla="*/ 28751134 w 19195"/>
                <a:gd name="T23" fmla="*/ 5988391 h 10901"/>
                <a:gd name="T24" fmla="*/ 19463474 w 19195"/>
                <a:gd name="T25" fmla="*/ 208858 h 10901"/>
                <a:gd name="T26" fmla="*/ 16958555 w 19195"/>
                <a:gd name="T27" fmla="*/ 1663 h 10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4" name="Google Shape;553;p13"/>
            <p:cNvSpPr/>
            <p:nvPr/>
          </p:nvSpPr>
          <p:spPr>
            <a:xfrm>
              <a:off x="477751" y="2825079"/>
              <a:ext cx="1012292" cy="58977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lIns="91425" tIns="91425" rIns="91425" bIns="91425" anchor="ctr"/>
            <a:lstStyle/>
            <a:p>
              <a:pPr>
                <a:spcBef>
                  <a:spcPts val="0"/>
                </a:spcBef>
                <a:spcAft>
                  <a:spcPts val="0"/>
                </a:spcAft>
                <a:defRPr/>
              </a:pPr>
              <a:endParaRPr sz="1350"/>
            </a:p>
          </p:txBody>
        </p:sp>
        <p:sp>
          <p:nvSpPr>
            <p:cNvPr id="35" name="Google Shape;554;p13"/>
            <p:cNvSpPr>
              <a:spLocks/>
            </p:cNvSpPr>
            <p:nvPr/>
          </p:nvSpPr>
          <p:spPr bwMode="auto">
            <a:xfrm>
              <a:off x="679232" y="3102020"/>
              <a:ext cx="581396" cy="301932"/>
            </a:xfrm>
            <a:custGeom>
              <a:avLst/>
              <a:gdLst>
                <a:gd name="T0" fmla="*/ 11975111 w 14336"/>
                <a:gd name="T1" fmla="*/ 1663 h 7445"/>
                <a:gd name="T2" fmla="*/ 5559113 w 14336"/>
                <a:gd name="T3" fmla="*/ 1483543 h 7445"/>
                <a:gd name="T4" fmla="*/ 2213774 w 14336"/>
                <a:gd name="T5" fmla="*/ 3735116 h 7445"/>
                <a:gd name="T6" fmla="*/ 1663 w 14336"/>
                <a:gd name="T7" fmla="*/ 6562367 h 7445"/>
                <a:gd name="T8" fmla="*/ 3190743 w 14336"/>
                <a:gd name="T9" fmla="*/ 8314019 h 7445"/>
                <a:gd name="T10" fmla="*/ 11425753 w 14336"/>
                <a:gd name="T11" fmla="*/ 3684138 h 7445"/>
                <a:gd name="T12" fmla="*/ 13351709 w 14336"/>
                <a:gd name="T13" fmla="*/ 3935782 h 7445"/>
                <a:gd name="T14" fmla="*/ 18621340 w 14336"/>
                <a:gd name="T15" fmla="*/ 11920859 h 7445"/>
                <a:gd name="T16" fmla="*/ 22966683 w 14336"/>
                <a:gd name="T17" fmla="*/ 12243191 h 7445"/>
                <a:gd name="T18" fmla="*/ 13790838 w 14336"/>
                <a:gd name="T19" fmla="*/ 138171 h 7445"/>
                <a:gd name="T20" fmla="*/ 11975111 w 14336"/>
                <a:gd name="T21" fmla="*/ 1663 h 7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6" name="Google Shape;555;p13"/>
            <p:cNvSpPr>
              <a:spLocks/>
            </p:cNvSpPr>
            <p:nvPr/>
          </p:nvSpPr>
          <p:spPr bwMode="auto">
            <a:xfrm>
              <a:off x="663416" y="3082230"/>
              <a:ext cx="636957" cy="337093"/>
            </a:xfrm>
            <a:custGeom>
              <a:avLst/>
              <a:gdLst>
                <a:gd name="T0" fmla="*/ 12748143 w 15706"/>
                <a:gd name="T1" fmla="*/ 1663 h 8312"/>
                <a:gd name="T2" fmla="*/ 6506484 w 15706"/>
                <a:gd name="T3" fmla="*/ 1314103 h 8312"/>
                <a:gd name="T4" fmla="*/ 3037773 w 15706"/>
                <a:gd name="T5" fmla="*/ 3386463 h 8312"/>
                <a:gd name="T6" fmla="*/ 1342087 w 15706"/>
                <a:gd name="T7" fmla="*/ 5192335 h 8312"/>
                <a:gd name="T8" fmla="*/ 297674 w 15706"/>
                <a:gd name="T9" fmla="*/ 7172554 h 8312"/>
                <a:gd name="T10" fmla="*/ 47693 w 15706"/>
                <a:gd name="T11" fmla="*/ 7598543 h 8312"/>
                <a:gd name="T12" fmla="*/ 152974 w 15706"/>
                <a:gd name="T13" fmla="*/ 7861705 h 8312"/>
                <a:gd name="T14" fmla="*/ 203951 w 15706"/>
                <a:gd name="T15" fmla="*/ 7838669 h 8312"/>
                <a:gd name="T16" fmla="*/ 643081 w 15706"/>
                <a:gd name="T17" fmla="*/ 7364987 h 8312"/>
                <a:gd name="T18" fmla="*/ 2855194 w 15706"/>
                <a:gd name="T19" fmla="*/ 4537737 h 8312"/>
                <a:gd name="T20" fmla="*/ 6200537 w 15706"/>
                <a:gd name="T21" fmla="*/ 2286125 h 8312"/>
                <a:gd name="T22" fmla="*/ 12616542 w 15706"/>
                <a:gd name="T23" fmla="*/ 804246 h 8312"/>
                <a:gd name="T24" fmla="*/ 14432312 w 15706"/>
                <a:gd name="T25" fmla="*/ 940754 h 8312"/>
                <a:gd name="T26" fmla="*/ 23608167 w 15706"/>
                <a:gd name="T27" fmla="*/ 13045807 h 8312"/>
                <a:gd name="T28" fmla="*/ 23580184 w 15706"/>
                <a:gd name="T29" fmla="*/ 13351714 h 8312"/>
                <a:gd name="T30" fmla="*/ 23881183 w 15706"/>
                <a:gd name="T31" fmla="*/ 13670800 h 8312"/>
                <a:gd name="T32" fmla="*/ 24002889 w 15706"/>
                <a:gd name="T33" fmla="*/ 13575415 h 8312"/>
                <a:gd name="T34" fmla="*/ 24147630 w 15706"/>
                <a:gd name="T35" fmla="*/ 13095163 h 8312"/>
                <a:gd name="T36" fmla="*/ 14565535 w 15706"/>
                <a:gd name="T37" fmla="*/ 128275 h 8312"/>
                <a:gd name="T38" fmla="*/ 12748143 w 15706"/>
                <a:gd name="T39" fmla="*/ 1663 h 83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sp>
          <p:nvSpPr>
            <p:cNvPr id="37" name="Google Shape;556;p13"/>
            <p:cNvSpPr>
              <a:spLocks/>
            </p:cNvSpPr>
            <p:nvPr/>
          </p:nvSpPr>
          <p:spPr bwMode="auto">
            <a:xfrm>
              <a:off x="547390" y="2947350"/>
              <a:ext cx="830810" cy="491810"/>
            </a:xfrm>
            <a:custGeom>
              <a:avLst/>
              <a:gdLst>
                <a:gd name="T0" fmla="*/ 17749713 w 20486"/>
                <a:gd name="T1" fmla="*/ 0 h 12127"/>
                <a:gd name="T2" fmla="*/ 8661050 w 20486"/>
                <a:gd name="T3" fmla="*/ 2371654 h 12127"/>
                <a:gd name="T4" fmla="*/ 3575614 w 20486"/>
                <a:gd name="T5" fmla="*/ 5888053 h 12127"/>
                <a:gd name="T6" fmla="*/ 429275 w 20486"/>
                <a:gd name="T7" fmla="*/ 9346864 h 12127"/>
                <a:gd name="T8" fmla="*/ 50978 w 20486"/>
                <a:gd name="T9" fmla="*/ 10174144 h 12127"/>
                <a:gd name="T10" fmla="*/ 299337 w 20486"/>
                <a:gd name="T11" fmla="*/ 10478428 h 12127"/>
                <a:gd name="T12" fmla="*/ 424327 w 20486"/>
                <a:gd name="T13" fmla="*/ 10412608 h 12127"/>
                <a:gd name="T14" fmla="*/ 690774 w 20486"/>
                <a:gd name="T15" fmla="*/ 10062294 h 12127"/>
                <a:gd name="T16" fmla="*/ 17649380 w 20486"/>
                <a:gd name="T17" fmla="*/ 1046034 h 12127"/>
                <a:gd name="T18" fmla="*/ 20154260 w 20486"/>
                <a:gd name="T19" fmla="*/ 1253270 h 12127"/>
                <a:gd name="T20" fmla="*/ 29441926 w 20486"/>
                <a:gd name="T21" fmla="*/ 7032757 h 12127"/>
                <a:gd name="T22" fmla="*/ 31887636 w 20486"/>
                <a:gd name="T23" fmla="*/ 12685591 h 12127"/>
                <a:gd name="T24" fmla="*/ 32259323 w 20486"/>
                <a:gd name="T25" fmla="*/ 18971651 h 12127"/>
                <a:gd name="T26" fmla="*/ 32343191 w 20486"/>
                <a:gd name="T27" fmla="*/ 19733151 h 12127"/>
                <a:gd name="T28" fmla="*/ 32575125 w 20486"/>
                <a:gd name="T29" fmla="*/ 19943672 h 12127"/>
                <a:gd name="T30" fmla="*/ 32677080 w 20486"/>
                <a:gd name="T31" fmla="*/ 19851572 h 12127"/>
                <a:gd name="T32" fmla="*/ 32871136 w 20486"/>
                <a:gd name="T33" fmla="*/ 18978261 h 12127"/>
                <a:gd name="T34" fmla="*/ 30936986 w 20486"/>
                <a:gd name="T35" fmla="*/ 7345233 h 12127"/>
                <a:gd name="T36" fmla="*/ 21238133 w 20486"/>
                <a:gd name="T37" fmla="*/ 381582 h 12127"/>
                <a:gd name="T38" fmla="*/ 17749713 w 20486"/>
                <a:gd name="T39" fmla="*/ 0 h 121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1350"/>
            </a:p>
          </p:txBody>
        </p:sp>
      </p:grpSp>
      <p:sp>
        <p:nvSpPr>
          <p:cNvPr id="38" name="Google Shape;557;p13"/>
          <p:cNvSpPr>
            <a:spLocks/>
          </p:cNvSpPr>
          <p:nvPr/>
        </p:nvSpPr>
        <p:spPr bwMode="auto">
          <a:xfrm>
            <a:off x="8350250" y="4824412"/>
            <a:ext cx="160338" cy="158354"/>
          </a:xfrm>
          <a:custGeom>
            <a:avLst/>
            <a:gdLst>
              <a:gd name="T0" fmla="*/ 1640523 w 6432"/>
              <a:gd name="T1" fmla="*/ 400325 h 6358"/>
              <a:gd name="T2" fmla="*/ 2440294 w 6432"/>
              <a:gd name="T3" fmla="*/ 2007073 h 6358"/>
              <a:gd name="T4" fmla="*/ 1631823 w 6432"/>
              <a:gd name="T5" fmla="*/ 2480158 h 6358"/>
              <a:gd name="T6" fmla="*/ 1640523 w 6432"/>
              <a:gd name="T7" fmla="*/ 400325 h 6358"/>
              <a:gd name="T8" fmla="*/ 3528383 w 6432"/>
              <a:gd name="T9" fmla="*/ 1659681 h 6358"/>
              <a:gd name="T10" fmla="*/ 3024410 w 6432"/>
              <a:gd name="T11" fmla="*/ 2879387 h 6358"/>
              <a:gd name="T12" fmla="*/ 2698799 w 6432"/>
              <a:gd name="T13" fmla="*/ 2155945 h 6358"/>
              <a:gd name="T14" fmla="*/ 3528383 w 6432"/>
              <a:gd name="T15" fmla="*/ 1659681 h 6358"/>
              <a:gd name="T16" fmla="*/ 1430503 w 6432"/>
              <a:gd name="T17" fmla="*/ 2909142 h 6358"/>
              <a:gd name="T18" fmla="*/ 1406871 w 6432"/>
              <a:gd name="T19" fmla="*/ 3921528 h 6358"/>
              <a:gd name="T20" fmla="*/ 405781 w 6432"/>
              <a:gd name="T21" fmla="*/ 3515690 h 6358"/>
              <a:gd name="T22" fmla="*/ 1430503 w 6432"/>
              <a:gd name="T23" fmla="*/ 2909142 h 6358"/>
              <a:gd name="T24" fmla="*/ 2549653 w 6432"/>
              <a:gd name="T25" fmla="*/ 2245276 h 6358"/>
              <a:gd name="T26" fmla="*/ 2788914 w 6432"/>
              <a:gd name="T27" fmla="*/ 2771294 h 6358"/>
              <a:gd name="T28" fmla="*/ 2931827 w 6432"/>
              <a:gd name="T29" fmla="*/ 3103244 h 6358"/>
              <a:gd name="T30" fmla="*/ 2421647 w 6432"/>
              <a:gd name="T31" fmla="*/ 4320724 h 6358"/>
              <a:gd name="T32" fmla="*/ 1854930 w 6432"/>
              <a:gd name="T33" fmla="*/ 4105668 h 6358"/>
              <a:gd name="T34" fmla="*/ 1583363 w 6432"/>
              <a:gd name="T35" fmla="*/ 3997608 h 6358"/>
              <a:gd name="T36" fmla="*/ 1623123 w 6432"/>
              <a:gd name="T37" fmla="*/ 2796665 h 6358"/>
              <a:gd name="T38" fmla="*/ 2549653 w 6432"/>
              <a:gd name="T39" fmla="*/ 2245276 h 6358"/>
              <a:gd name="T40" fmla="*/ 3021943 w 6432"/>
              <a:gd name="T41" fmla="*/ 3307275 h 6358"/>
              <a:gd name="T42" fmla="*/ 3742766 w 6432"/>
              <a:gd name="T43" fmla="*/ 4868793 h 6358"/>
              <a:gd name="T44" fmla="*/ 3572506 w 6432"/>
              <a:gd name="T45" fmla="*/ 4798226 h 6358"/>
              <a:gd name="T46" fmla="*/ 2892067 w 6432"/>
              <a:gd name="T47" fmla="*/ 4503768 h 6358"/>
              <a:gd name="T48" fmla="*/ 2572662 w 6432"/>
              <a:gd name="T49" fmla="*/ 4381363 h 6358"/>
              <a:gd name="T50" fmla="*/ 3021943 w 6432"/>
              <a:gd name="T51" fmla="*/ 3307275 h 6358"/>
              <a:gd name="T52" fmla="*/ 1572793 w 6432"/>
              <a:gd name="T53" fmla="*/ 4239098 h 6358"/>
              <a:gd name="T54" fmla="*/ 2329064 w 6432"/>
              <a:gd name="T55" fmla="*/ 4536877 h 6358"/>
              <a:gd name="T56" fmla="*/ 1474626 w 6432"/>
              <a:gd name="T57" fmla="*/ 6486599 h 6358"/>
              <a:gd name="T58" fmla="*/ 1572793 w 6432"/>
              <a:gd name="T59" fmla="*/ 4239098 h 6358"/>
              <a:gd name="T60" fmla="*/ 1616293 w 6432"/>
              <a:gd name="T61" fmla="*/ 0 h 6358"/>
              <a:gd name="T62" fmla="*/ 1598270 w 6432"/>
              <a:gd name="T63" fmla="*/ 31980 h 6358"/>
              <a:gd name="T64" fmla="*/ 1593932 w 6432"/>
              <a:gd name="T65" fmla="*/ 83818 h 6358"/>
              <a:gd name="T66" fmla="*/ 1577156 w 6432"/>
              <a:gd name="T67" fmla="*/ 285624 h 6358"/>
              <a:gd name="T68" fmla="*/ 1441048 w 6432"/>
              <a:gd name="T69" fmla="*/ 2595955 h 6358"/>
              <a:gd name="T70" fmla="*/ 78299 w 6432"/>
              <a:gd name="T71" fmla="*/ 3396572 h 6358"/>
              <a:gd name="T72" fmla="*/ 118060 w 6432"/>
              <a:gd name="T73" fmla="*/ 3665659 h 6358"/>
              <a:gd name="T74" fmla="*/ 1401287 w 6432"/>
              <a:gd name="T75" fmla="*/ 4172948 h 6358"/>
              <a:gd name="T76" fmla="*/ 1333557 w 6432"/>
              <a:gd name="T77" fmla="*/ 6832861 h 6358"/>
              <a:gd name="T78" fmla="*/ 1411234 w 6432"/>
              <a:gd name="T79" fmla="*/ 7010426 h 6358"/>
              <a:gd name="T80" fmla="*/ 1444787 w 6432"/>
              <a:gd name="T81" fmla="*/ 6978446 h 6358"/>
              <a:gd name="T82" fmla="*/ 2480054 w 6432"/>
              <a:gd name="T83" fmla="*/ 4597515 h 6358"/>
              <a:gd name="T84" fmla="*/ 3912427 w 6432"/>
              <a:gd name="T85" fmla="*/ 5200743 h 6358"/>
              <a:gd name="T86" fmla="*/ 3930450 w 6432"/>
              <a:gd name="T87" fmla="*/ 5205159 h 6358"/>
              <a:gd name="T88" fmla="*/ 3962757 w 6432"/>
              <a:gd name="T89" fmla="*/ 5022082 h 6358"/>
              <a:gd name="T90" fmla="*/ 3114526 w 6432"/>
              <a:gd name="T91" fmla="*/ 3084481 h 6358"/>
              <a:gd name="T92" fmla="*/ 3782551 w 6432"/>
              <a:gd name="T93" fmla="*/ 1496496 h 6358"/>
              <a:gd name="T94" fmla="*/ 3717289 w 6432"/>
              <a:gd name="T95" fmla="*/ 1264902 h 6358"/>
              <a:gd name="T96" fmla="*/ 3702382 w 6432"/>
              <a:gd name="T97" fmla="*/ 1269319 h 6358"/>
              <a:gd name="T98" fmla="*/ 2591283 w 6432"/>
              <a:gd name="T99" fmla="*/ 1917743 h 6358"/>
              <a:gd name="T100" fmla="*/ 1651093 w 6432"/>
              <a:gd name="T101" fmla="*/ 121310 h 6358"/>
              <a:gd name="T102" fmla="*/ 1636185 w 6432"/>
              <a:gd name="T103" fmla="*/ 102547 h 6358"/>
              <a:gd name="T104" fmla="*/ 1633693 w 6432"/>
              <a:gd name="T105" fmla="*/ 36396 h 6358"/>
              <a:gd name="T106" fmla="*/ 1616293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39" name="Google Shape;558;p13"/>
          <p:cNvSpPr>
            <a:spLocks/>
          </p:cNvSpPr>
          <p:nvPr/>
        </p:nvSpPr>
        <p:spPr bwMode="auto">
          <a:xfrm>
            <a:off x="7321550" y="4599385"/>
            <a:ext cx="160338" cy="159544"/>
          </a:xfrm>
          <a:custGeom>
            <a:avLst/>
            <a:gdLst>
              <a:gd name="T0" fmla="*/ 1640523 w 6432"/>
              <a:gd name="T1" fmla="*/ 406346 h 6358"/>
              <a:gd name="T2" fmla="*/ 2440294 w 6432"/>
              <a:gd name="T3" fmla="*/ 2037349 h 6358"/>
              <a:gd name="T4" fmla="*/ 1631823 w 6432"/>
              <a:gd name="T5" fmla="*/ 2517603 h 6358"/>
              <a:gd name="T6" fmla="*/ 1640523 w 6432"/>
              <a:gd name="T7" fmla="*/ 406346 h 6358"/>
              <a:gd name="T8" fmla="*/ 3528383 w 6432"/>
              <a:gd name="T9" fmla="*/ 1684736 h 6358"/>
              <a:gd name="T10" fmla="*/ 3024410 w 6432"/>
              <a:gd name="T11" fmla="*/ 2922811 h 6358"/>
              <a:gd name="T12" fmla="*/ 2698799 w 6432"/>
              <a:gd name="T13" fmla="*/ 2188478 h 6358"/>
              <a:gd name="T14" fmla="*/ 3528383 w 6432"/>
              <a:gd name="T15" fmla="*/ 1684736 h 6358"/>
              <a:gd name="T16" fmla="*/ 1430503 w 6432"/>
              <a:gd name="T17" fmla="*/ 2953057 h 6358"/>
              <a:gd name="T18" fmla="*/ 1406871 w 6432"/>
              <a:gd name="T19" fmla="*/ 3980681 h 6358"/>
              <a:gd name="T20" fmla="*/ 405781 w 6432"/>
              <a:gd name="T21" fmla="*/ 3568748 h 6358"/>
              <a:gd name="T22" fmla="*/ 1430503 w 6432"/>
              <a:gd name="T23" fmla="*/ 2953057 h 6358"/>
              <a:gd name="T24" fmla="*/ 2549653 w 6432"/>
              <a:gd name="T25" fmla="*/ 2279149 h 6358"/>
              <a:gd name="T26" fmla="*/ 2788914 w 6432"/>
              <a:gd name="T27" fmla="*/ 2813136 h 6358"/>
              <a:gd name="T28" fmla="*/ 2931827 w 6432"/>
              <a:gd name="T29" fmla="*/ 3150056 h 6358"/>
              <a:gd name="T30" fmla="*/ 2421647 w 6432"/>
              <a:gd name="T31" fmla="*/ 4385922 h 6358"/>
              <a:gd name="T32" fmla="*/ 1854930 w 6432"/>
              <a:gd name="T33" fmla="*/ 4167643 h 6358"/>
              <a:gd name="T34" fmla="*/ 1583363 w 6432"/>
              <a:gd name="T35" fmla="*/ 4057935 h 6358"/>
              <a:gd name="T36" fmla="*/ 1623123 w 6432"/>
              <a:gd name="T37" fmla="*/ 2838865 h 6358"/>
              <a:gd name="T38" fmla="*/ 2549653 w 6432"/>
              <a:gd name="T39" fmla="*/ 2279149 h 6358"/>
              <a:gd name="T40" fmla="*/ 3021943 w 6432"/>
              <a:gd name="T41" fmla="*/ 3357161 h 6358"/>
              <a:gd name="T42" fmla="*/ 3742766 w 6432"/>
              <a:gd name="T43" fmla="*/ 4942260 h 6358"/>
              <a:gd name="T44" fmla="*/ 3572506 w 6432"/>
              <a:gd name="T45" fmla="*/ 4870626 h 6358"/>
              <a:gd name="T46" fmla="*/ 2892067 w 6432"/>
              <a:gd name="T47" fmla="*/ 4571747 h 6358"/>
              <a:gd name="T48" fmla="*/ 2572662 w 6432"/>
              <a:gd name="T49" fmla="*/ 4447485 h 6358"/>
              <a:gd name="T50" fmla="*/ 3021943 w 6432"/>
              <a:gd name="T51" fmla="*/ 3357161 h 6358"/>
              <a:gd name="T52" fmla="*/ 1572793 w 6432"/>
              <a:gd name="T53" fmla="*/ 4303081 h 6358"/>
              <a:gd name="T54" fmla="*/ 2329064 w 6432"/>
              <a:gd name="T55" fmla="*/ 4605339 h 6358"/>
              <a:gd name="T56" fmla="*/ 1474626 w 6432"/>
              <a:gd name="T57" fmla="*/ 6584471 h 6358"/>
              <a:gd name="T58" fmla="*/ 1572793 w 6432"/>
              <a:gd name="T59" fmla="*/ 4303081 h 6358"/>
              <a:gd name="T60" fmla="*/ 1616293 w 6432"/>
              <a:gd name="T61" fmla="*/ 0 h 6358"/>
              <a:gd name="T62" fmla="*/ 1598270 w 6432"/>
              <a:gd name="T63" fmla="*/ 32454 h 6358"/>
              <a:gd name="T64" fmla="*/ 1593932 w 6432"/>
              <a:gd name="T65" fmla="*/ 85083 h 6358"/>
              <a:gd name="T66" fmla="*/ 1577156 w 6432"/>
              <a:gd name="T67" fmla="*/ 289946 h 6358"/>
              <a:gd name="T68" fmla="*/ 1441048 w 6432"/>
              <a:gd name="T69" fmla="*/ 2635140 h 6358"/>
              <a:gd name="T70" fmla="*/ 78299 w 6432"/>
              <a:gd name="T71" fmla="*/ 3447831 h 6358"/>
              <a:gd name="T72" fmla="*/ 118060 w 6432"/>
              <a:gd name="T73" fmla="*/ 3720981 h 6358"/>
              <a:gd name="T74" fmla="*/ 1401287 w 6432"/>
              <a:gd name="T75" fmla="*/ 4235897 h 6358"/>
              <a:gd name="T76" fmla="*/ 1333557 w 6432"/>
              <a:gd name="T77" fmla="*/ 6935979 h 6358"/>
              <a:gd name="T78" fmla="*/ 1411234 w 6432"/>
              <a:gd name="T79" fmla="*/ 7116217 h 6358"/>
              <a:gd name="T80" fmla="*/ 1444787 w 6432"/>
              <a:gd name="T81" fmla="*/ 7083729 h 6358"/>
              <a:gd name="T82" fmla="*/ 2480054 w 6432"/>
              <a:gd name="T83" fmla="*/ 4666901 h 6358"/>
              <a:gd name="T84" fmla="*/ 3912427 w 6432"/>
              <a:gd name="T85" fmla="*/ 5279214 h 6358"/>
              <a:gd name="T86" fmla="*/ 3930450 w 6432"/>
              <a:gd name="T87" fmla="*/ 5283697 h 6358"/>
              <a:gd name="T88" fmla="*/ 3962757 w 6432"/>
              <a:gd name="T89" fmla="*/ 5097872 h 6358"/>
              <a:gd name="T90" fmla="*/ 3114526 w 6432"/>
              <a:gd name="T91" fmla="*/ 3131052 h 6358"/>
              <a:gd name="T92" fmla="*/ 3782551 w 6432"/>
              <a:gd name="T93" fmla="*/ 1519053 h 6358"/>
              <a:gd name="T94" fmla="*/ 3717289 w 6432"/>
              <a:gd name="T95" fmla="*/ 1283978 h 6358"/>
              <a:gd name="T96" fmla="*/ 3702382 w 6432"/>
              <a:gd name="T97" fmla="*/ 1288462 h 6358"/>
              <a:gd name="T98" fmla="*/ 2591283 w 6432"/>
              <a:gd name="T99" fmla="*/ 1946678 h 6358"/>
              <a:gd name="T100" fmla="*/ 1651093 w 6432"/>
              <a:gd name="T101" fmla="*/ 123125 h 6358"/>
              <a:gd name="T102" fmla="*/ 1636185 w 6432"/>
              <a:gd name="T103" fmla="*/ 104121 h 6358"/>
              <a:gd name="T104" fmla="*/ 1633693 w 6432"/>
              <a:gd name="T105" fmla="*/ 36937 h 6358"/>
              <a:gd name="T106" fmla="*/ 1616293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0" name="Google Shape;559;p13"/>
          <p:cNvSpPr>
            <a:spLocks/>
          </p:cNvSpPr>
          <p:nvPr/>
        </p:nvSpPr>
        <p:spPr bwMode="auto">
          <a:xfrm>
            <a:off x="8194675" y="229791"/>
            <a:ext cx="160338" cy="158353"/>
          </a:xfrm>
          <a:custGeom>
            <a:avLst/>
            <a:gdLst>
              <a:gd name="T0" fmla="*/ 1640523 w 6432"/>
              <a:gd name="T1" fmla="*/ 400323 h 6358"/>
              <a:gd name="T2" fmla="*/ 2440294 w 6432"/>
              <a:gd name="T3" fmla="*/ 2007063 h 6358"/>
              <a:gd name="T4" fmla="*/ 1631823 w 6432"/>
              <a:gd name="T5" fmla="*/ 2480146 h 6358"/>
              <a:gd name="T6" fmla="*/ 1640523 w 6432"/>
              <a:gd name="T7" fmla="*/ 400323 h 6358"/>
              <a:gd name="T8" fmla="*/ 3528383 w 6432"/>
              <a:gd name="T9" fmla="*/ 1659674 h 6358"/>
              <a:gd name="T10" fmla="*/ 3024410 w 6432"/>
              <a:gd name="T11" fmla="*/ 2879340 h 6358"/>
              <a:gd name="T12" fmla="*/ 2698799 w 6432"/>
              <a:gd name="T13" fmla="*/ 2155935 h 6358"/>
              <a:gd name="T14" fmla="*/ 3528383 w 6432"/>
              <a:gd name="T15" fmla="*/ 1659674 h 6358"/>
              <a:gd name="T16" fmla="*/ 1430503 w 6432"/>
              <a:gd name="T17" fmla="*/ 2909128 h 6358"/>
              <a:gd name="T18" fmla="*/ 1406871 w 6432"/>
              <a:gd name="T19" fmla="*/ 3921476 h 6358"/>
              <a:gd name="T20" fmla="*/ 405781 w 6432"/>
              <a:gd name="T21" fmla="*/ 3515640 h 6358"/>
              <a:gd name="T22" fmla="*/ 1430503 w 6432"/>
              <a:gd name="T23" fmla="*/ 2909128 h 6358"/>
              <a:gd name="T24" fmla="*/ 2549653 w 6432"/>
              <a:gd name="T25" fmla="*/ 2245265 h 6358"/>
              <a:gd name="T26" fmla="*/ 2788914 w 6432"/>
              <a:gd name="T27" fmla="*/ 2771281 h 6358"/>
              <a:gd name="T28" fmla="*/ 2931827 w 6432"/>
              <a:gd name="T29" fmla="*/ 3103229 h 6358"/>
              <a:gd name="T30" fmla="*/ 2421647 w 6432"/>
              <a:gd name="T31" fmla="*/ 4320671 h 6358"/>
              <a:gd name="T32" fmla="*/ 1854930 w 6432"/>
              <a:gd name="T33" fmla="*/ 4105648 h 6358"/>
              <a:gd name="T34" fmla="*/ 1583363 w 6432"/>
              <a:gd name="T35" fmla="*/ 3997556 h 6358"/>
              <a:gd name="T36" fmla="*/ 1623123 w 6432"/>
              <a:gd name="T37" fmla="*/ 2796652 h 6358"/>
              <a:gd name="T38" fmla="*/ 2549653 w 6432"/>
              <a:gd name="T39" fmla="*/ 2245265 h 6358"/>
              <a:gd name="T40" fmla="*/ 3021943 w 6432"/>
              <a:gd name="T41" fmla="*/ 3307226 h 6358"/>
              <a:gd name="T42" fmla="*/ 3742766 w 6432"/>
              <a:gd name="T43" fmla="*/ 4868770 h 6358"/>
              <a:gd name="T44" fmla="*/ 3572506 w 6432"/>
              <a:gd name="T45" fmla="*/ 4798170 h 6358"/>
              <a:gd name="T46" fmla="*/ 2892067 w 6432"/>
              <a:gd name="T47" fmla="*/ 4503747 h 6358"/>
              <a:gd name="T48" fmla="*/ 2572662 w 6432"/>
              <a:gd name="T49" fmla="*/ 4381342 h 6358"/>
              <a:gd name="T50" fmla="*/ 3021943 w 6432"/>
              <a:gd name="T51" fmla="*/ 3307226 h 6358"/>
              <a:gd name="T52" fmla="*/ 1572793 w 6432"/>
              <a:gd name="T53" fmla="*/ 4239078 h 6358"/>
              <a:gd name="T54" fmla="*/ 2329064 w 6432"/>
              <a:gd name="T55" fmla="*/ 4536822 h 6358"/>
              <a:gd name="T56" fmla="*/ 1474626 w 6432"/>
              <a:gd name="T57" fmla="*/ 6486535 h 6358"/>
              <a:gd name="T58" fmla="*/ 1572793 w 6432"/>
              <a:gd name="T59" fmla="*/ 4239078 h 6358"/>
              <a:gd name="T60" fmla="*/ 1616293 w 6432"/>
              <a:gd name="T61" fmla="*/ 0 h 6358"/>
              <a:gd name="T62" fmla="*/ 1598270 w 6432"/>
              <a:gd name="T63" fmla="*/ 31979 h 6358"/>
              <a:gd name="T64" fmla="*/ 1593932 w 6432"/>
              <a:gd name="T65" fmla="*/ 83817 h 6358"/>
              <a:gd name="T66" fmla="*/ 1577156 w 6432"/>
              <a:gd name="T67" fmla="*/ 285623 h 6358"/>
              <a:gd name="T68" fmla="*/ 1441048 w 6432"/>
              <a:gd name="T69" fmla="*/ 2595942 h 6358"/>
              <a:gd name="T70" fmla="*/ 78299 w 6432"/>
              <a:gd name="T71" fmla="*/ 3396556 h 6358"/>
              <a:gd name="T72" fmla="*/ 118060 w 6432"/>
              <a:gd name="T73" fmla="*/ 3665641 h 6358"/>
              <a:gd name="T74" fmla="*/ 1401287 w 6432"/>
              <a:gd name="T75" fmla="*/ 4172895 h 6358"/>
              <a:gd name="T76" fmla="*/ 1333557 w 6432"/>
              <a:gd name="T77" fmla="*/ 6832796 h 6358"/>
              <a:gd name="T78" fmla="*/ 1411234 w 6432"/>
              <a:gd name="T79" fmla="*/ 7010359 h 6358"/>
              <a:gd name="T80" fmla="*/ 1444787 w 6432"/>
              <a:gd name="T81" fmla="*/ 6978380 h 6358"/>
              <a:gd name="T82" fmla="*/ 2480054 w 6432"/>
              <a:gd name="T83" fmla="*/ 4597493 h 6358"/>
              <a:gd name="T84" fmla="*/ 3912427 w 6432"/>
              <a:gd name="T85" fmla="*/ 5200685 h 6358"/>
              <a:gd name="T86" fmla="*/ 3930450 w 6432"/>
              <a:gd name="T87" fmla="*/ 5205102 h 6358"/>
              <a:gd name="T88" fmla="*/ 3962757 w 6432"/>
              <a:gd name="T89" fmla="*/ 5022059 h 6358"/>
              <a:gd name="T90" fmla="*/ 3114526 w 6432"/>
              <a:gd name="T91" fmla="*/ 3084466 h 6358"/>
              <a:gd name="T92" fmla="*/ 3782551 w 6432"/>
              <a:gd name="T93" fmla="*/ 1496456 h 6358"/>
              <a:gd name="T94" fmla="*/ 3717289 w 6432"/>
              <a:gd name="T95" fmla="*/ 1264896 h 6358"/>
              <a:gd name="T96" fmla="*/ 3702382 w 6432"/>
              <a:gd name="T97" fmla="*/ 1269313 h 6358"/>
              <a:gd name="T98" fmla="*/ 2591283 w 6432"/>
              <a:gd name="T99" fmla="*/ 1917734 h 6358"/>
              <a:gd name="T100" fmla="*/ 1651093 w 6432"/>
              <a:gd name="T101" fmla="*/ 121309 h 6358"/>
              <a:gd name="T102" fmla="*/ 1636185 w 6432"/>
              <a:gd name="T103" fmla="*/ 102547 h 6358"/>
              <a:gd name="T104" fmla="*/ 1633693 w 6432"/>
              <a:gd name="T105" fmla="*/ 36396 h 6358"/>
              <a:gd name="T106" fmla="*/ 1616293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41" name="Google Shape;560;p13"/>
          <p:cNvSpPr>
            <a:spLocks/>
          </p:cNvSpPr>
          <p:nvPr/>
        </p:nvSpPr>
        <p:spPr bwMode="auto">
          <a:xfrm rot="2209237">
            <a:off x="8772526" y="571500"/>
            <a:ext cx="161925" cy="159544"/>
          </a:xfrm>
          <a:custGeom>
            <a:avLst/>
            <a:gdLst>
              <a:gd name="T0" fmla="*/ 1673175 w 6432"/>
              <a:gd name="T1" fmla="*/ 406346 h 6358"/>
              <a:gd name="T2" fmla="*/ 2488842 w 6432"/>
              <a:gd name="T3" fmla="*/ 2037349 h 6358"/>
              <a:gd name="T4" fmla="*/ 1664288 w 6432"/>
              <a:gd name="T5" fmla="*/ 2517603 h 6358"/>
              <a:gd name="T6" fmla="*/ 1673175 w 6432"/>
              <a:gd name="T7" fmla="*/ 406346 h 6358"/>
              <a:gd name="T8" fmla="*/ 3598577 w 6432"/>
              <a:gd name="T9" fmla="*/ 1684736 h 6358"/>
              <a:gd name="T10" fmla="*/ 3084581 w 6432"/>
              <a:gd name="T11" fmla="*/ 2922811 h 6358"/>
              <a:gd name="T12" fmla="*/ 2752498 w 6432"/>
              <a:gd name="T13" fmla="*/ 2188478 h 6358"/>
              <a:gd name="T14" fmla="*/ 3598577 w 6432"/>
              <a:gd name="T15" fmla="*/ 1684736 h 6358"/>
              <a:gd name="T16" fmla="*/ 1458961 w 6432"/>
              <a:gd name="T17" fmla="*/ 2953057 h 6358"/>
              <a:gd name="T18" fmla="*/ 1434869 w 6432"/>
              <a:gd name="T19" fmla="*/ 3980681 h 6358"/>
              <a:gd name="T20" fmla="*/ 413850 w 6432"/>
              <a:gd name="T21" fmla="*/ 3568748 h 6358"/>
              <a:gd name="T22" fmla="*/ 1458961 w 6432"/>
              <a:gd name="T23" fmla="*/ 2953057 h 6358"/>
              <a:gd name="T24" fmla="*/ 2600392 w 6432"/>
              <a:gd name="T25" fmla="*/ 2279149 h 6358"/>
              <a:gd name="T26" fmla="*/ 2844387 w 6432"/>
              <a:gd name="T27" fmla="*/ 2813136 h 6358"/>
              <a:gd name="T28" fmla="*/ 2990150 w 6432"/>
              <a:gd name="T29" fmla="*/ 3150056 h 6358"/>
              <a:gd name="T30" fmla="*/ 2469835 w 6432"/>
              <a:gd name="T31" fmla="*/ 4385922 h 6358"/>
              <a:gd name="T32" fmla="*/ 1891819 w 6432"/>
              <a:gd name="T33" fmla="*/ 4167643 h 6358"/>
              <a:gd name="T34" fmla="*/ 1614870 w 6432"/>
              <a:gd name="T35" fmla="*/ 4057935 h 6358"/>
              <a:gd name="T36" fmla="*/ 1655426 w 6432"/>
              <a:gd name="T37" fmla="*/ 2838865 h 6358"/>
              <a:gd name="T38" fmla="*/ 2600392 w 6432"/>
              <a:gd name="T39" fmla="*/ 2279149 h 6358"/>
              <a:gd name="T40" fmla="*/ 3082063 w 6432"/>
              <a:gd name="T41" fmla="*/ 3357161 h 6358"/>
              <a:gd name="T42" fmla="*/ 3817221 w 6432"/>
              <a:gd name="T43" fmla="*/ 4942260 h 6358"/>
              <a:gd name="T44" fmla="*/ 3643589 w 6432"/>
              <a:gd name="T45" fmla="*/ 4870626 h 6358"/>
              <a:gd name="T46" fmla="*/ 2949593 w 6432"/>
              <a:gd name="T47" fmla="*/ 4571747 h 6358"/>
              <a:gd name="T48" fmla="*/ 2623829 w 6432"/>
              <a:gd name="T49" fmla="*/ 4447485 h 6358"/>
              <a:gd name="T50" fmla="*/ 3082063 w 6432"/>
              <a:gd name="T51" fmla="*/ 3357161 h 6358"/>
              <a:gd name="T52" fmla="*/ 1604095 w 6432"/>
              <a:gd name="T53" fmla="*/ 4303081 h 6358"/>
              <a:gd name="T54" fmla="*/ 2375403 w 6432"/>
              <a:gd name="T55" fmla="*/ 4605339 h 6358"/>
              <a:gd name="T56" fmla="*/ 1503949 w 6432"/>
              <a:gd name="T57" fmla="*/ 6584471 h 6358"/>
              <a:gd name="T58" fmla="*/ 1604095 w 6432"/>
              <a:gd name="T59" fmla="*/ 4303081 h 6358"/>
              <a:gd name="T60" fmla="*/ 1648453 w 6432"/>
              <a:gd name="T61" fmla="*/ 0 h 6358"/>
              <a:gd name="T62" fmla="*/ 1630075 w 6432"/>
              <a:gd name="T63" fmla="*/ 32454 h 6358"/>
              <a:gd name="T64" fmla="*/ 1625644 w 6432"/>
              <a:gd name="T65" fmla="*/ 85083 h 6358"/>
              <a:gd name="T66" fmla="*/ 1608525 w 6432"/>
              <a:gd name="T67" fmla="*/ 289946 h 6358"/>
              <a:gd name="T68" fmla="*/ 1469736 w 6432"/>
              <a:gd name="T69" fmla="*/ 2635140 h 6358"/>
              <a:gd name="T70" fmla="*/ 79855 w 6432"/>
              <a:gd name="T71" fmla="*/ 3447831 h 6358"/>
              <a:gd name="T72" fmla="*/ 120412 w 6432"/>
              <a:gd name="T73" fmla="*/ 3720981 h 6358"/>
              <a:gd name="T74" fmla="*/ 1429154 w 6432"/>
              <a:gd name="T75" fmla="*/ 4235897 h 6358"/>
              <a:gd name="T76" fmla="*/ 1360074 w 6432"/>
              <a:gd name="T77" fmla="*/ 6935979 h 6358"/>
              <a:gd name="T78" fmla="*/ 1439300 w 6432"/>
              <a:gd name="T79" fmla="*/ 7116217 h 6358"/>
              <a:gd name="T80" fmla="*/ 1473538 w 6432"/>
              <a:gd name="T81" fmla="*/ 7083729 h 6358"/>
              <a:gd name="T82" fmla="*/ 2529398 w 6432"/>
              <a:gd name="T83" fmla="*/ 4666901 h 6358"/>
              <a:gd name="T84" fmla="*/ 3990248 w 6432"/>
              <a:gd name="T85" fmla="*/ 5279214 h 6358"/>
              <a:gd name="T86" fmla="*/ 4008626 w 6432"/>
              <a:gd name="T87" fmla="*/ 5283697 h 6358"/>
              <a:gd name="T88" fmla="*/ 4041580 w 6432"/>
              <a:gd name="T89" fmla="*/ 5097872 h 6358"/>
              <a:gd name="T90" fmla="*/ 3176494 w 6432"/>
              <a:gd name="T91" fmla="*/ 3131052 h 6358"/>
              <a:gd name="T92" fmla="*/ 3857803 w 6432"/>
              <a:gd name="T93" fmla="*/ 1519053 h 6358"/>
              <a:gd name="T94" fmla="*/ 3791240 w 6432"/>
              <a:gd name="T95" fmla="*/ 1283978 h 6358"/>
              <a:gd name="T96" fmla="*/ 3776035 w 6432"/>
              <a:gd name="T97" fmla="*/ 1288462 h 6358"/>
              <a:gd name="T98" fmla="*/ 2642837 w 6432"/>
              <a:gd name="T99" fmla="*/ 1946678 h 6358"/>
              <a:gd name="T100" fmla="*/ 1683950 w 6432"/>
              <a:gd name="T101" fmla="*/ 123125 h 6358"/>
              <a:gd name="T102" fmla="*/ 1668744 w 6432"/>
              <a:gd name="T103" fmla="*/ 104121 h 6358"/>
              <a:gd name="T104" fmla="*/ 1666201 w 6432"/>
              <a:gd name="T105" fmla="*/ 36937 h 6358"/>
              <a:gd name="T106" fmla="*/ 1648453 w 6432"/>
              <a:gd name="T107" fmla="*/ 0 h 63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350"/>
          </a:p>
        </p:txBody>
      </p:sp>
      <p:sp>
        <p:nvSpPr>
          <p:cNvPr id="561" name="Google Shape;561;p13"/>
          <p:cNvSpPr txBox="1">
            <a:spLocks noGrp="1"/>
          </p:cNvSpPr>
          <p:nvPr>
            <p:ph type="subTitle" idx="1"/>
          </p:nvPr>
        </p:nvSpPr>
        <p:spPr>
          <a:xfrm>
            <a:off x="5221925" y="2969762"/>
            <a:ext cx="2713800" cy="562200"/>
          </a:xfrm>
          <a:prstGeom prst="rect">
            <a:avLst/>
          </a:prstGeom>
        </p:spPr>
        <p:txBody>
          <a:bodyPr spcFirstLastPara="1" lIns="91425" tIns="91425" rIns="91425" b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2" name="Google Shape;562;p13"/>
          <p:cNvSpPr txBox="1">
            <a:spLocks noGrp="1"/>
          </p:cNvSpPr>
          <p:nvPr>
            <p:ph type="subTitle" idx="2"/>
          </p:nvPr>
        </p:nvSpPr>
        <p:spPr>
          <a:xfrm>
            <a:off x="5221924" y="1794475"/>
            <a:ext cx="2713800" cy="562200"/>
          </a:xfrm>
          <a:prstGeom prst="rect">
            <a:avLst/>
          </a:prstGeom>
        </p:spPr>
        <p:txBody>
          <a:bodyPr spcFirstLastPara="1" lIns="91425" tIns="91425" rIns="91425" b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3" name="Google Shape;563;p13"/>
          <p:cNvSpPr txBox="1">
            <a:spLocks noGrp="1"/>
          </p:cNvSpPr>
          <p:nvPr>
            <p:ph type="subTitle" idx="3"/>
          </p:nvPr>
        </p:nvSpPr>
        <p:spPr>
          <a:xfrm>
            <a:off x="5133898" y="1289304"/>
            <a:ext cx="2808000" cy="3654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4" name="Google Shape;564;p13"/>
          <p:cNvSpPr txBox="1">
            <a:spLocks noGrp="1"/>
          </p:cNvSpPr>
          <p:nvPr>
            <p:ph type="subTitle" idx="4"/>
          </p:nvPr>
        </p:nvSpPr>
        <p:spPr>
          <a:xfrm>
            <a:off x="5133898" y="2463172"/>
            <a:ext cx="2808000" cy="3654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5" name="Google Shape;565;p13"/>
          <p:cNvSpPr txBox="1">
            <a:spLocks noGrp="1"/>
          </p:cNvSpPr>
          <p:nvPr>
            <p:ph type="subTitle" idx="5"/>
          </p:nvPr>
        </p:nvSpPr>
        <p:spPr>
          <a:xfrm>
            <a:off x="1361999" y="2463172"/>
            <a:ext cx="2808000" cy="3654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6" name="Google Shape;566;p13"/>
          <p:cNvSpPr txBox="1">
            <a:spLocks noGrp="1"/>
          </p:cNvSpPr>
          <p:nvPr>
            <p:ph type="subTitle" idx="6"/>
          </p:nvPr>
        </p:nvSpPr>
        <p:spPr>
          <a:xfrm>
            <a:off x="1475000" y="1794475"/>
            <a:ext cx="2713800" cy="562200"/>
          </a:xfrm>
          <a:prstGeom prst="rect">
            <a:avLst/>
          </a:prstGeom>
        </p:spPr>
        <p:txBody>
          <a:bodyPr spcFirstLastPara="1" lIns="91425" tIns="91425" rIns="91425" b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p13"/>
          <p:cNvSpPr txBox="1">
            <a:spLocks noGrp="1"/>
          </p:cNvSpPr>
          <p:nvPr>
            <p:ph type="title"/>
          </p:nvPr>
        </p:nvSpPr>
        <p:spPr>
          <a:xfrm>
            <a:off x="713225" y="348491"/>
            <a:ext cx="7360800" cy="755700"/>
          </a:xfrm>
          <a:prstGeom prst="rect">
            <a:avLst/>
          </a:prstGeom>
        </p:spPr>
        <p:txBody>
          <a:bodyPr spcFirstLastPara="1" lIns="91425" tIns="91425" rIns="91425" bIns="91425">
            <a:noAutofit/>
          </a:bodyPr>
          <a:lstStyle>
            <a:lvl1pPr lvl="0" algn="ctr" rtl="0">
              <a:spcBef>
                <a:spcPts val="0"/>
              </a:spcBef>
              <a:spcAft>
                <a:spcPts val="0"/>
              </a:spcAft>
              <a:buSzPts val="4000"/>
              <a:buNone/>
              <a:defRPr/>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568" name="Google Shape;568;p13"/>
          <p:cNvSpPr txBox="1">
            <a:spLocks noGrp="1"/>
          </p:cNvSpPr>
          <p:nvPr>
            <p:ph type="subTitle" idx="7"/>
          </p:nvPr>
        </p:nvSpPr>
        <p:spPr>
          <a:xfrm>
            <a:off x="1302562" y="1289304"/>
            <a:ext cx="2808000" cy="365400"/>
          </a:xfrm>
          <a:prstGeom prst="rect">
            <a:avLst/>
          </a:prstGeom>
        </p:spPr>
        <p:txBody>
          <a:bodyPr spcFirstLastPara="1" lIns="91425" tIns="91425" rIns="91425" bIns="91425">
            <a:noAutofit/>
          </a:bodyPr>
          <a:lstStyle>
            <a:lvl1pPr lv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69" name="Google Shape;569;p13"/>
          <p:cNvSpPr txBox="1">
            <a:spLocks noGrp="1"/>
          </p:cNvSpPr>
          <p:nvPr>
            <p:ph type="subTitle" idx="8"/>
          </p:nvPr>
        </p:nvSpPr>
        <p:spPr>
          <a:xfrm>
            <a:off x="1302562" y="3639312"/>
            <a:ext cx="2808000" cy="365400"/>
          </a:xfrm>
          <a:prstGeom prst="rect">
            <a:avLst/>
          </a:prstGeom>
        </p:spPr>
        <p:txBody>
          <a:bodyPr spcFirstLastPara="1" lIns="91425" tIns="91425" rIns="91425" bIns="91425">
            <a:noAutofit/>
          </a:bodyPr>
          <a:lstStyle>
            <a:lvl1pPr lvl="0"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1pPr>
            <a:lvl2pPr lvl="1"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2pPr>
            <a:lvl3pPr lvl="2"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3pPr>
            <a:lvl4pPr lvl="3"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4pPr>
            <a:lvl5pPr lvl="4"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5pPr>
            <a:lvl6pPr lvl="5"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6pPr>
            <a:lvl7pPr lvl="6"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7pPr>
            <a:lvl8pPr lvl="7"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8pPr>
            <a:lvl9pPr lvl="8" rtl="0">
              <a:spcBef>
                <a:spcPts val="0"/>
              </a:spcBef>
              <a:spcAft>
                <a:spcPts val="0"/>
              </a:spcAft>
              <a:buClr>
                <a:schemeClr val="dk2"/>
              </a:buClr>
              <a:buSzPts val="3000"/>
              <a:buFont typeface="Amatic SC"/>
              <a:buNone/>
              <a:defRPr sz="2250" b="1">
                <a:solidFill>
                  <a:schemeClr val="dk2"/>
                </a:solidFill>
                <a:latin typeface="Amatic SC"/>
                <a:ea typeface="Amatic SC"/>
                <a:cs typeface="Amatic SC"/>
                <a:sym typeface="Amatic SC"/>
              </a:defRPr>
            </a:lvl9pPr>
          </a:lstStyle>
          <a:p>
            <a:endParaRPr/>
          </a:p>
        </p:txBody>
      </p:sp>
      <p:sp>
        <p:nvSpPr>
          <p:cNvPr id="570" name="Google Shape;570;p13"/>
          <p:cNvSpPr txBox="1">
            <a:spLocks noGrp="1"/>
          </p:cNvSpPr>
          <p:nvPr>
            <p:ph type="subTitle" idx="9"/>
          </p:nvPr>
        </p:nvSpPr>
        <p:spPr>
          <a:xfrm>
            <a:off x="1475000" y="2967074"/>
            <a:ext cx="2713800" cy="561900"/>
          </a:xfrm>
          <a:prstGeom prst="rect">
            <a:avLst/>
          </a:prstGeom>
        </p:spPr>
        <p:txBody>
          <a:bodyPr spcFirstLastPara="1" lIns="91425" tIns="91425" rIns="91425" b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1" name="Google Shape;571;p13"/>
          <p:cNvSpPr txBox="1">
            <a:spLocks noGrp="1"/>
          </p:cNvSpPr>
          <p:nvPr>
            <p:ph type="subTitle" idx="13"/>
          </p:nvPr>
        </p:nvSpPr>
        <p:spPr>
          <a:xfrm>
            <a:off x="1475000" y="4160599"/>
            <a:ext cx="2713800" cy="561900"/>
          </a:xfrm>
          <a:prstGeom prst="rect">
            <a:avLst/>
          </a:prstGeom>
        </p:spPr>
        <p:txBody>
          <a:bodyPr spcFirstLastPara="1" lIns="91425" tIns="91425" rIns="91425" b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1580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1" y="-13098"/>
            <a:ext cx="9178925" cy="5179220"/>
            <a:chOff x="0" y="-11"/>
            <a:chExt cx="5782" cy="4350"/>
          </a:xfrm>
        </p:grpSpPr>
        <p:sp>
          <p:nvSpPr>
            <p:cNvPr id="3075"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sp>
          <p:nvSpPr>
            <p:cNvPr id="3076"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grpSp>
          <p:nvGrpSpPr>
            <p:cNvPr id="3077" name="Group 5"/>
            <p:cNvGrpSpPr>
              <a:grpSpLocks/>
            </p:cNvGrpSpPr>
            <p:nvPr/>
          </p:nvGrpSpPr>
          <p:grpSpPr bwMode="auto">
            <a:xfrm>
              <a:off x="5301" y="-11"/>
              <a:ext cx="481" cy="4284"/>
              <a:chOff x="5301" y="-11"/>
              <a:chExt cx="481" cy="4284"/>
            </a:xfrm>
          </p:grpSpPr>
          <p:sp>
            <p:nvSpPr>
              <p:cNvPr id="3078" name="Freeform 6"/>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79" name="Freeform 7"/>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grpSp>
          <p:nvGrpSpPr>
            <p:cNvPr id="3080" name="Group 8"/>
            <p:cNvGrpSpPr>
              <a:grpSpLocks/>
            </p:cNvGrpSpPr>
            <p:nvPr/>
          </p:nvGrpSpPr>
          <p:grpSpPr bwMode="auto">
            <a:xfrm>
              <a:off x="0" y="0"/>
              <a:ext cx="481" cy="4273"/>
              <a:chOff x="0" y="0"/>
              <a:chExt cx="481" cy="4273"/>
            </a:xfrm>
          </p:grpSpPr>
          <p:sp>
            <p:nvSpPr>
              <p:cNvPr id="3081" name="Freeform 9"/>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82" name="Freeform 10"/>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grpSp>
          <p:nvGrpSpPr>
            <p:cNvPr id="3083" name="Group 11"/>
            <p:cNvGrpSpPr>
              <a:grpSpLocks/>
            </p:cNvGrpSpPr>
            <p:nvPr/>
          </p:nvGrpSpPr>
          <p:grpSpPr bwMode="auto">
            <a:xfrm>
              <a:off x="82" y="838"/>
              <a:ext cx="5590" cy="891"/>
              <a:chOff x="82" y="838"/>
              <a:chExt cx="5590" cy="891"/>
            </a:xfrm>
          </p:grpSpPr>
          <p:grpSp>
            <p:nvGrpSpPr>
              <p:cNvPr id="3084" name="Group 12"/>
              <p:cNvGrpSpPr>
                <a:grpSpLocks/>
              </p:cNvGrpSpPr>
              <p:nvPr/>
            </p:nvGrpSpPr>
            <p:grpSpPr bwMode="auto">
              <a:xfrm>
                <a:off x="134" y="838"/>
                <a:ext cx="5538" cy="850"/>
                <a:chOff x="134" y="838"/>
                <a:chExt cx="5538" cy="850"/>
              </a:xfrm>
            </p:grpSpPr>
            <p:sp>
              <p:nvSpPr>
                <p:cNvPr id="3085" name="Freeform 13"/>
                <p:cNvSpPr>
                  <a:spLocks/>
                </p:cNvSpPr>
                <p:nvPr/>
              </p:nvSpPr>
              <p:spPr bwMode="auto">
                <a:xfrm>
                  <a:off x="5269" y="1550"/>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86" name="Freeform 14"/>
                <p:cNvSpPr>
                  <a:spLocks/>
                </p:cNvSpPr>
                <p:nvPr/>
              </p:nvSpPr>
              <p:spPr bwMode="auto">
                <a:xfrm>
                  <a:off x="5265" y="1562"/>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87" name="Freeform 15"/>
                <p:cNvSpPr>
                  <a:spLocks/>
                </p:cNvSpPr>
                <p:nvPr/>
              </p:nvSpPr>
              <p:spPr bwMode="auto">
                <a:xfrm>
                  <a:off x="475" y="1541"/>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88" name="Freeform 16"/>
                <p:cNvSpPr>
                  <a:spLocks/>
                </p:cNvSpPr>
                <p:nvPr/>
              </p:nvSpPr>
              <p:spPr bwMode="auto">
                <a:xfrm>
                  <a:off x="547" y="1554"/>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89"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sp>
              <p:nvSpPr>
                <p:cNvPr id="3090" name="Freeform 18"/>
                <p:cNvSpPr>
                  <a:spLocks/>
                </p:cNvSpPr>
                <p:nvPr/>
              </p:nvSpPr>
              <p:spPr bwMode="auto">
                <a:xfrm>
                  <a:off x="1408" y="838"/>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1" name="Freeform 19"/>
                <p:cNvSpPr>
                  <a:spLocks/>
                </p:cNvSpPr>
                <p:nvPr/>
              </p:nvSpPr>
              <p:spPr bwMode="auto">
                <a:xfrm>
                  <a:off x="607" y="934"/>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2" name="Freeform 20"/>
                <p:cNvSpPr>
                  <a:spLocks/>
                </p:cNvSpPr>
                <p:nvPr/>
              </p:nvSpPr>
              <p:spPr bwMode="auto">
                <a:xfrm>
                  <a:off x="154" y="1349"/>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3" name="Freeform 21"/>
                <p:cNvSpPr>
                  <a:spLocks/>
                </p:cNvSpPr>
                <p:nvPr/>
              </p:nvSpPr>
              <p:spPr bwMode="auto">
                <a:xfrm>
                  <a:off x="134" y="935"/>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4" name="Freeform 22"/>
                <p:cNvSpPr>
                  <a:spLocks/>
                </p:cNvSpPr>
                <p:nvPr/>
              </p:nvSpPr>
              <p:spPr bwMode="auto">
                <a:xfrm>
                  <a:off x="422" y="1503"/>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5" name="Freeform 23"/>
                <p:cNvSpPr>
                  <a:spLocks/>
                </p:cNvSpPr>
                <p:nvPr/>
              </p:nvSpPr>
              <p:spPr bwMode="auto">
                <a:xfrm>
                  <a:off x="494" y="1516"/>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6" name="Freeform 24"/>
                <p:cNvSpPr>
                  <a:spLocks/>
                </p:cNvSpPr>
                <p:nvPr/>
              </p:nvSpPr>
              <p:spPr bwMode="auto">
                <a:xfrm>
                  <a:off x="386" y="1295"/>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7" name="Freeform 25"/>
                <p:cNvSpPr>
                  <a:spLocks/>
                </p:cNvSpPr>
                <p:nvPr/>
              </p:nvSpPr>
              <p:spPr bwMode="auto">
                <a:xfrm>
                  <a:off x="5101" y="1353"/>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8" name="Freeform 26"/>
                <p:cNvSpPr>
                  <a:spLocks/>
                </p:cNvSpPr>
                <p:nvPr/>
              </p:nvSpPr>
              <p:spPr bwMode="auto">
                <a:xfrm>
                  <a:off x="5197" y="935"/>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099" name="Freeform 27"/>
                <p:cNvSpPr>
                  <a:spLocks/>
                </p:cNvSpPr>
                <p:nvPr/>
              </p:nvSpPr>
              <p:spPr bwMode="auto">
                <a:xfrm>
                  <a:off x="5228" y="1503"/>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0" name="Freeform 28"/>
                <p:cNvSpPr>
                  <a:spLocks/>
                </p:cNvSpPr>
                <p:nvPr/>
              </p:nvSpPr>
              <p:spPr bwMode="auto">
                <a:xfrm>
                  <a:off x="5224" y="1515"/>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1" name="Freeform 29"/>
                <p:cNvSpPr>
                  <a:spLocks/>
                </p:cNvSpPr>
                <p:nvPr/>
              </p:nvSpPr>
              <p:spPr bwMode="auto">
                <a:xfrm>
                  <a:off x="5101" y="1295"/>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2" name="Freeform 30"/>
                <p:cNvSpPr>
                  <a:spLocks/>
                </p:cNvSpPr>
                <p:nvPr/>
              </p:nvSpPr>
              <p:spPr bwMode="auto">
                <a:xfrm>
                  <a:off x="4371" y="935"/>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sp>
            <p:nvSpPr>
              <p:cNvPr id="3103" name="Freeform 31"/>
              <p:cNvSpPr>
                <a:spLocks/>
              </p:cNvSpPr>
              <p:nvPr/>
            </p:nvSpPr>
            <p:spPr bwMode="auto">
              <a:xfrm>
                <a:off x="5217" y="1590"/>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4" name="Freeform 32"/>
              <p:cNvSpPr>
                <a:spLocks/>
              </p:cNvSpPr>
              <p:nvPr/>
            </p:nvSpPr>
            <p:spPr bwMode="auto">
              <a:xfrm>
                <a:off x="5213" y="1603"/>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5" name="Freeform 33"/>
              <p:cNvSpPr>
                <a:spLocks/>
              </p:cNvSpPr>
              <p:nvPr/>
            </p:nvSpPr>
            <p:spPr bwMode="auto">
              <a:xfrm>
                <a:off x="423" y="1581"/>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6" name="Freeform 34"/>
              <p:cNvSpPr>
                <a:spLocks/>
              </p:cNvSpPr>
              <p:nvPr/>
            </p:nvSpPr>
            <p:spPr bwMode="auto">
              <a:xfrm>
                <a:off x="495" y="1595"/>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7"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sp>
            <p:nvSpPr>
              <p:cNvPr id="3108" name="Freeform 36"/>
              <p:cNvSpPr>
                <a:spLocks/>
              </p:cNvSpPr>
              <p:nvPr/>
            </p:nvSpPr>
            <p:spPr bwMode="auto">
              <a:xfrm>
                <a:off x="1356" y="879"/>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09" name="Freeform 37"/>
              <p:cNvSpPr>
                <a:spLocks/>
              </p:cNvSpPr>
              <p:nvPr/>
            </p:nvSpPr>
            <p:spPr bwMode="auto">
              <a:xfrm>
                <a:off x="555" y="975"/>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0" name="Freeform 38"/>
              <p:cNvSpPr>
                <a:spLocks/>
              </p:cNvSpPr>
              <p:nvPr/>
            </p:nvSpPr>
            <p:spPr bwMode="auto">
              <a:xfrm>
                <a:off x="102" y="1389"/>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1" name="Freeform 39"/>
              <p:cNvSpPr>
                <a:spLocks/>
              </p:cNvSpPr>
              <p:nvPr/>
            </p:nvSpPr>
            <p:spPr bwMode="auto">
              <a:xfrm>
                <a:off x="82" y="976"/>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2" name="Freeform 40"/>
              <p:cNvSpPr>
                <a:spLocks/>
              </p:cNvSpPr>
              <p:nvPr/>
            </p:nvSpPr>
            <p:spPr bwMode="auto">
              <a:xfrm>
                <a:off x="370" y="1543"/>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3" name="Freeform 41"/>
              <p:cNvSpPr>
                <a:spLocks/>
              </p:cNvSpPr>
              <p:nvPr/>
            </p:nvSpPr>
            <p:spPr bwMode="auto">
              <a:xfrm>
                <a:off x="442" y="1557"/>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4" name="Freeform 42"/>
              <p:cNvSpPr>
                <a:spLocks/>
              </p:cNvSpPr>
              <p:nvPr/>
            </p:nvSpPr>
            <p:spPr bwMode="auto">
              <a:xfrm>
                <a:off x="334" y="1336"/>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5" name="Freeform 43"/>
              <p:cNvSpPr>
                <a:spLocks/>
              </p:cNvSpPr>
              <p:nvPr/>
            </p:nvSpPr>
            <p:spPr bwMode="auto">
              <a:xfrm>
                <a:off x="5049" y="1394"/>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6" name="Freeform 44"/>
              <p:cNvSpPr>
                <a:spLocks/>
              </p:cNvSpPr>
              <p:nvPr/>
            </p:nvSpPr>
            <p:spPr bwMode="auto">
              <a:xfrm>
                <a:off x="5145" y="976"/>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7" name="Freeform 45"/>
              <p:cNvSpPr>
                <a:spLocks/>
              </p:cNvSpPr>
              <p:nvPr/>
            </p:nvSpPr>
            <p:spPr bwMode="auto">
              <a:xfrm>
                <a:off x="5176" y="1543"/>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8" name="Freeform 46"/>
              <p:cNvSpPr>
                <a:spLocks/>
              </p:cNvSpPr>
              <p:nvPr/>
            </p:nvSpPr>
            <p:spPr bwMode="auto">
              <a:xfrm>
                <a:off x="5172" y="1556"/>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19" name="Freeform 47"/>
              <p:cNvSpPr>
                <a:spLocks/>
              </p:cNvSpPr>
              <p:nvPr/>
            </p:nvSpPr>
            <p:spPr bwMode="auto">
              <a:xfrm>
                <a:off x="5049" y="1336"/>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3120" name="Freeform 48"/>
              <p:cNvSpPr>
                <a:spLocks/>
              </p:cNvSpPr>
              <p:nvPr/>
            </p:nvSpPr>
            <p:spPr bwMode="auto">
              <a:xfrm>
                <a:off x="4319" y="976"/>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grpSp>
      <p:sp>
        <p:nvSpPr>
          <p:cNvPr id="3121" name="Rectangle 49"/>
          <p:cNvSpPr>
            <a:spLocks noGrp="1" noChangeArrowheads="1"/>
          </p:cNvSpPr>
          <p:nvPr>
            <p:ph type="ctrTitle" sz="quarter"/>
          </p:nvPr>
        </p:nvSpPr>
        <p:spPr>
          <a:xfrm>
            <a:off x="685800" y="1714500"/>
            <a:ext cx="7772400" cy="857250"/>
          </a:xfrm>
        </p:spPr>
        <p:txBody>
          <a:bodyPr/>
          <a:lstStyle>
            <a:lvl1pPr>
              <a:defRPr>
                <a:solidFill>
                  <a:srgbClr val="FFCC00"/>
                </a:solidFill>
              </a:defRPr>
            </a:lvl1pPr>
          </a:lstStyle>
          <a:p>
            <a:pPr lvl="0"/>
            <a:r>
              <a:rPr lang="en-US" noProof="0" smtClean="0"/>
              <a:t>Click to edit Master title style</a:t>
            </a:r>
          </a:p>
        </p:txBody>
      </p:sp>
      <p:sp>
        <p:nvSpPr>
          <p:cNvPr id="3122" name="Rectangle 50"/>
          <p:cNvSpPr>
            <a:spLocks noGrp="1" noChangeArrowheads="1"/>
          </p:cNvSpPr>
          <p:nvPr>
            <p:ph type="subTitle" sz="quarter" idx="1"/>
          </p:nvPr>
        </p:nvSpPr>
        <p:spPr>
          <a:xfrm>
            <a:off x="1371600" y="2914650"/>
            <a:ext cx="6400800" cy="1314450"/>
          </a:xfrm>
        </p:spPr>
        <p:txBody>
          <a:bodyPr/>
          <a:lstStyle>
            <a:lvl1pPr marL="0" indent="0" algn="ctr">
              <a:buFontTx/>
              <a:buNone/>
              <a:defRPr>
                <a:solidFill>
                  <a:srgbClr val="F8F8F8"/>
                </a:solidFill>
              </a:defRPr>
            </a:lvl1pPr>
          </a:lstStyle>
          <a:p>
            <a:pPr lvl="0"/>
            <a:r>
              <a:rPr lang="en-US" noProof="0" smtClean="0"/>
              <a:t>Click to edit Master subtitle style</a:t>
            </a:r>
          </a:p>
        </p:txBody>
      </p:sp>
      <p:sp>
        <p:nvSpPr>
          <p:cNvPr id="3123"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124"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125" name="Rectangle 53"/>
          <p:cNvSpPr>
            <a:spLocks noGrp="1" noChangeArrowheads="1"/>
          </p:cNvSpPr>
          <p:nvPr>
            <p:ph type="sldNum" sz="quarter" idx="4"/>
          </p:nvPr>
        </p:nvSpPr>
        <p:spPr/>
        <p:txBody>
          <a:bodyPr/>
          <a:lstStyle>
            <a:lvl1pPr>
              <a:defRPr>
                <a:solidFill>
                  <a:srgbClr val="F8F8F8"/>
                </a:solidFill>
              </a:defRPr>
            </a:lvl1pPr>
          </a:lstStyle>
          <a:p>
            <a:fld id="{DD0A3FEB-88BB-41BF-84CC-31F99E1AC7BC}" type="slidenum">
              <a:rPr lang="en-US"/>
              <a:pPr/>
              <a:t>‹#›</a:t>
            </a:fld>
            <a:endParaRPr lang="en-US"/>
          </a:p>
        </p:txBody>
      </p:sp>
    </p:spTree>
    <p:extLst>
      <p:ext uri="{BB962C8B-B14F-4D97-AF65-F5344CB8AC3E}">
        <p14:creationId xmlns:p14="http://schemas.microsoft.com/office/powerpoint/2010/main" val="3604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8F8F8"/>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8F8F8"/>
              </a:solidFill>
            </a:endParaRPr>
          </a:p>
        </p:txBody>
      </p:sp>
      <p:sp>
        <p:nvSpPr>
          <p:cNvPr id="6" name="Slide Number Placeholder 5"/>
          <p:cNvSpPr>
            <a:spLocks noGrp="1"/>
          </p:cNvSpPr>
          <p:nvPr>
            <p:ph type="sldNum" sz="quarter" idx="12"/>
          </p:nvPr>
        </p:nvSpPr>
        <p:spPr/>
        <p:txBody>
          <a:bodyPr/>
          <a:lstStyle>
            <a:lvl1pPr>
              <a:defRPr/>
            </a:lvl1pPr>
          </a:lstStyle>
          <a:p>
            <a:fld id="{38855AE4-E0AF-44EF-8E49-47BEDEF7E899}"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83765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8F8F8"/>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8F8F8"/>
              </a:solidFill>
            </a:endParaRPr>
          </a:p>
        </p:txBody>
      </p:sp>
      <p:sp>
        <p:nvSpPr>
          <p:cNvPr id="6" name="Slide Number Placeholder 5"/>
          <p:cNvSpPr>
            <a:spLocks noGrp="1"/>
          </p:cNvSpPr>
          <p:nvPr>
            <p:ph type="sldNum" sz="quarter" idx="12"/>
          </p:nvPr>
        </p:nvSpPr>
        <p:spPr/>
        <p:txBody>
          <a:bodyPr/>
          <a:lstStyle>
            <a:lvl1pPr>
              <a:defRPr/>
            </a:lvl1pPr>
          </a:lstStyle>
          <a:p>
            <a:fld id="{B3223004-AB0E-45BF-A411-0988B4EE92A7}"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120471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145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8F8F8"/>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8F8F8"/>
              </a:solidFill>
            </a:endParaRPr>
          </a:p>
        </p:txBody>
      </p:sp>
      <p:sp>
        <p:nvSpPr>
          <p:cNvPr id="7" name="Slide Number Placeholder 6"/>
          <p:cNvSpPr>
            <a:spLocks noGrp="1"/>
          </p:cNvSpPr>
          <p:nvPr>
            <p:ph type="sldNum" sz="quarter" idx="12"/>
          </p:nvPr>
        </p:nvSpPr>
        <p:spPr/>
        <p:txBody>
          <a:bodyPr/>
          <a:lstStyle>
            <a:lvl1pPr>
              <a:defRPr/>
            </a:lvl1pPr>
          </a:lstStyle>
          <a:p>
            <a:fld id="{770DB6FE-4DF7-4A6B-85F5-B1903358A92D}"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36211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8F8F8"/>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8F8F8"/>
              </a:solidFill>
            </a:endParaRPr>
          </a:p>
        </p:txBody>
      </p:sp>
      <p:sp>
        <p:nvSpPr>
          <p:cNvPr id="9" name="Slide Number Placeholder 8"/>
          <p:cNvSpPr>
            <a:spLocks noGrp="1"/>
          </p:cNvSpPr>
          <p:nvPr>
            <p:ph type="sldNum" sz="quarter" idx="12"/>
          </p:nvPr>
        </p:nvSpPr>
        <p:spPr/>
        <p:txBody>
          <a:bodyPr/>
          <a:lstStyle>
            <a:lvl1pPr>
              <a:defRPr/>
            </a:lvl1pPr>
          </a:lstStyle>
          <a:p>
            <a:fld id="{17918A2A-B340-4B47-A72D-7C5B72EFC3D4}"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737039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8F8F8"/>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8F8F8"/>
              </a:solidFill>
            </a:endParaRPr>
          </a:p>
        </p:txBody>
      </p:sp>
      <p:sp>
        <p:nvSpPr>
          <p:cNvPr id="5" name="Slide Number Placeholder 4"/>
          <p:cNvSpPr>
            <a:spLocks noGrp="1"/>
          </p:cNvSpPr>
          <p:nvPr>
            <p:ph type="sldNum" sz="quarter" idx="12"/>
          </p:nvPr>
        </p:nvSpPr>
        <p:spPr/>
        <p:txBody>
          <a:bodyPr/>
          <a:lstStyle>
            <a:lvl1pPr>
              <a:defRPr/>
            </a:lvl1pPr>
          </a:lstStyle>
          <a:p>
            <a:fld id="{F4F490F2-2720-437F-A989-573FAF4FCE02}"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78565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8F8F8"/>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8F8F8"/>
              </a:solidFill>
            </a:endParaRPr>
          </a:p>
        </p:txBody>
      </p:sp>
      <p:sp>
        <p:nvSpPr>
          <p:cNvPr id="4" name="Slide Number Placeholder 3"/>
          <p:cNvSpPr>
            <a:spLocks noGrp="1"/>
          </p:cNvSpPr>
          <p:nvPr>
            <p:ph type="sldNum" sz="quarter" idx="12"/>
          </p:nvPr>
        </p:nvSpPr>
        <p:spPr/>
        <p:txBody>
          <a:bodyPr/>
          <a:lstStyle>
            <a:lvl1pPr>
              <a:defRPr/>
            </a:lvl1pPr>
          </a:lstStyle>
          <a:p>
            <a:fld id="{A1BE7B59-32C9-42B1-A9CC-A0D93D961721}"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10014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70DFAE-58B0-47BA-BD11-53F2931789A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3996786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8F8F8"/>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8F8F8"/>
              </a:solidFill>
            </a:endParaRPr>
          </a:p>
        </p:txBody>
      </p:sp>
      <p:sp>
        <p:nvSpPr>
          <p:cNvPr id="7" name="Slide Number Placeholder 6"/>
          <p:cNvSpPr>
            <a:spLocks noGrp="1"/>
          </p:cNvSpPr>
          <p:nvPr>
            <p:ph type="sldNum" sz="quarter" idx="12"/>
          </p:nvPr>
        </p:nvSpPr>
        <p:spPr/>
        <p:txBody>
          <a:bodyPr/>
          <a:lstStyle>
            <a:lvl1pPr>
              <a:defRPr/>
            </a:lvl1pPr>
          </a:lstStyle>
          <a:p>
            <a:fld id="{E8C497F0-AC57-4C08-92FE-8A900561237A}"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4267283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8F8F8"/>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8F8F8"/>
              </a:solidFill>
            </a:endParaRPr>
          </a:p>
        </p:txBody>
      </p:sp>
      <p:sp>
        <p:nvSpPr>
          <p:cNvPr id="7" name="Slide Number Placeholder 6"/>
          <p:cNvSpPr>
            <a:spLocks noGrp="1"/>
          </p:cNvSpPr>
          <p:nvPr>
            <p:ph type="sldNum" sz="quarter" idx="12"/>
          </p:nvPr>
        </p:nvSpPr>
        <p:spPr/>
        <p:txBody>
          <a:bodyPr/>
          <a:lstStyle>
            <a:lvl1pPr>
              <a:defRPr/>
            </a:lvl1pPr>
          </a:lstStyle>
          <a:p>
            <a:fld id="{21892F93-8BBD-4692-81E2-B8FF7DEEF9DF}"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4241596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8F8F8"/>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8F8F8"/>
              </a:solidFill>
            </a:endParaRPr>
          </a:p>
        </p:txBody>
      </p:sp>
      <p:sp>
        <p:nvSpPr>
          <p:cNvPr id="6" name="Slide Number Placeholder 5"/>
          <p:cNvSpPr>
            <a:spLocks noGrp="1"/>
          </p:cNvSpPr>
          <p:nvPr>
            <p:ph type="sldNum" sz="quarter" idx="12"/>
          </p:nvPr>
        </p:nvSpPr>
        <p:spPr/>
        <p:txBody>
          <a:bodyPr/>
          <a:lstStyle>
            <a:lvl1pPr>
              <a:defRPr/>
            </a:lvl1pPr>
          </a:lstStyle>
          <a:p>
            <a:fld id="{B55030E8-B36E-43EA-8D42-7E13B506AF93}"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394992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8F8F8"/>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8F8F8"/>
              </a:solidFill>
            </a:endParaRPr>
          </a:p>
        </p:txBody>
      </p:sp>
      <p:sp>
        <p:nvSpPr>
          <p:cNvPr id="6" name="Slide Number Placeholder 5"/>
          <p:cNvSpPr>
            <a:spLocks noGrp="1"/>
          </p:cNvSpPr>
          <p:nvPr>
            <p:ph type="sldNum" sz="quarter" idx="12"/>
          </p:nvPr>
        </p:nvSpPr>
        <p:spPr/>
        <p:txBody>
          <a:bodyPr/>
          <a:lstStyle>
            <a:lvl1pPr>
              <a:defRPr/>
            </a:lvl1pPr>
          </a:lstStyle>
          <a:p>
            <a:fld id="{BD783070-F1DC-4407-85DA-E333D5269022}" type="slidenum">
              <a:rPr lang="en-US">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376160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70DFAE-58B0-47BA-BD11-53F2931789AF}"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174269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70DFAE-58B0-47BA-BD11-53F2931789AF}"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396801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70DFAE-58B0-47BA-BD11-53F2931789AF}"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336323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70DFAE-58B0-47BA-BD11-53F2931789AF}"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393323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DFAE-58B0-47BA-BD11-53F2931789AF}"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108028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2"/>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258720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70DFAE-58B0-47BA-BD11-53F2931789AF}"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458AA-AF95-4E81-A47C-F186660D89DF}" type="slidenum">
              <a:rPr lang="en-US" smtClean="0"/>
              <a:t>‹#›</a:t>
            </a:fld>
            <a:endParaRPr lang="en-US"/>
          </a:p>
        </p:txBody>
      </p:sp>
    </p:spTree>
    <p:extLst>
      <p:ext uri="{BB962C8B-B14F-4D97-AF65-F5344CB8AC3E}">
        <p14:creationId xmlns:p14="http://schemas.microsoft.com/office/powerpoint/2010/main" val="336548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D70DFAE-58B0-47BA-BD11-53F2931789AF}" type="datetimeFigureOut">
              <a:rPr lang="en-US" smtClean="0"/>
              <a:t>12/9/2023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D458AA-AF95-4E81-A47C-F186660D89DF}" type="slidenum">
              <a:rPr lang="en-US" smtClean="0"/>
              <a:t>‹#›</a:t>
            </a:fld>
            <a:endParaRPr lang="en-US"/>
          </a:p>
        </p:txBody>
      </p:sp>
    </p:spTree>
    <p:extLst>
      <p:ext uri="{BB962C8B-B14F-4D97-AF65-F5344CB8AC3E}">
        <p14:creationId xmlns:p14="http://schemas.microsoft.com/office/powerpoint/2010/main" val="25254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 y="-13098"/>
            <a:ext cx="9178925" cy="5179220"/>
            <a:chOff x="0" y="-11"/>
            <a:chExt cx="5782" cy="4350"/>
          </a:xfrm>
        </p:grpSpPr>
        <p:sp>
          <p:nvSpPr>
            <p:cNvPr id="2051"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sp>
          <p:nvSpPr>
            <p:cNvPr id="2052"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grpSp>
          <p:nvGrpSpPr>
            <p:cNvPr id="2053" name="Group 5"/>
            <p:cNvGrpSpPr>
              <a:grpSpLocks/>
            </p:cNvGrpSpPr>
            <p:nvPr/>
          </p:nvGrpSpPr>
          <p:grpSpPr bwMode="auto">
            <a:xfrm>
              <a:off x="5301" y="-11"/>
              <a:ext cx="481" cy="4284"/>
              <a:chOff x="5301" y="-11"/>
              <a:chExt cx="481" cy="4284"/>
            </a:xfrm>
          </p:grpSpPr>
          <p:sp>
            <p:nvSpPr>
              <p:cNvPr id="2054" name="Freeform 6"/>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55" name="Freeform 7"/>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grpSp>
          <p:nvGrpSpPr>
            <p:cNvPr id="2056" name="Group 8"/>
            <p:cNvGrpSpPr>
              <a:grpSpLocks/>
            </p:cNvGrpSpPr>
            <p:nvPr/>
          </p:nvGrpSpPr>
          <p:grpSpPr bwMode="auto">
            <a:xfrm>
              <a:off x="0" y="0"/>
              <a:ext cx="481" cy="4273"/>
              <a:chOff x="0" y="0"/>
              <a:chExt cx="481" cy="4273"/>
            </a:xfrm>
          </p:grpSpPr>
          <p:sp>
            <p:nvSpPr>
              <p:cNvPr id="2057" name="Freeform 9"/>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58" name="Freeform 10"/>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grpSp>
          <p:nvGrpSpPr>
            <p:cNvPr id="2059" name="Group 11"/>
            <p:cNvGrpSpPr>
              <a:grpSpLocks/>
            </p:cNvGrpSpPr>
            <p:nvPr/>
          </p:nvGrpSpPr>
          <p:grpSpPr bwMode="auto">
            <a:xfrm>
              <a:off x="82" y="22"/>
              <a:ext cx="5590" cy="891"/>
              <a:chOff x="82" y="22"/>
              <a:chExt cx="5590" cy="891"/>
            </a:xfrm>
          </p:grpSpPr>
          <p:grpSp>
            <p:nvGrpSpPr>
              <p:cNvPr id="2060" name="Group 12"/>
              <p:cNvGrpSpPr>
                <a:grpSpLocks/>
              </p:cNvGrpSpPr>
              <p:nvPr/>
            </p:nvGrpSpPr>
            <p:grpSpPr bwMode="auto">
              <a:xfrm>
                <a:off x="134" y="22"/>
                <a:ext cx="5538" cy="850"/>
                <a:chOff x="134" y="22"/>
                <a:chExt cx="5538" cy="850"/>
              </a:xfrm>
            </p:grpSpPr>
            <p:sp>
              <p:nvSpPr>
                <p:cNvPr id="2061" name="Freeform 13"/>
                <p:cNvSpPr>
                  <a:spLocks/>
                </p:cNvSpPr>
                <p:nvPr/>
              </p:nvSpPr>
              <p:spPr bwMode="auto">
                <a:xfrm>
                  <a:off x="5269" y="734"/>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2" name="Freeform 14"/>
                <p:cNvSpPr>
                  <a:spLocks/>
                </p:cNvSpPr>
                <p:nvPr/>
              </p:nvSpPr>
              <p:spPr bwMode="auto">
                <a:xfrm>
                  <a:off x="5265" y="746"/>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3" name="Freeform 15"/>
                <p:cNvSpPr>
                  <a:spLocks/>
                </p:cNvSpPr>
                <p:nvPr/>
              </p:nvSpPr>
              <p:spPr bwMode="auto">
                <a:xfrm>
                  <a:off x="475" y="725"/>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4" name="Freeform 16"/>
                <p:cNvSpPr>
                  <a:spLocks/>
                </p:cNvSpPr>
                <p:nvPr/>
              </p:nvSpPr>
              <p:spPr bwMode="auto">
                <a:xfrm>
                  <a:off x="547" y="738"/>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5"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sp>
              <p:nvSpPr>
                <p:cNvPr id="2066" name="Freeform 18"/>
                <p:cNvSpPr>
                  <a:spLocks/>
                </p:cNvSpPr>
                <p:nvPr/>
              </p:nvSpPr>
              <p:spPr bwMode="auto">
                <a:xfrm>
                  <a:off x="1408" y="22"/>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7" name="Freeform 19"/>
                <p:cNvSpPr>
                  <a:spLocks/>
                </p:cNvSpPr>
                <p:nvPr/>
              </p:nvSpPr>
              <p:spPr bwMode="auto">
                <a:xfrm>
                  <a:off x="607" y="118"/>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8" name="Freeform 20"/>
                <p:cNvSpPr>
                  <a:spLocks/>
                </p:cNvSpPr>
                <p:nvPr/>
              </p:nvSpPr>
              <p:spPr bwMode="auto">
                <a:xfrm>
                  <a:off x="154" y="533"/>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69" name="Freeform 21"/>
                <p:cNvSpPr>
                  <a:spLocks/>
                </p:cNvSpPr>
                <p:nvPr/>
              </p:nvSpPr>
              <p:spPr bwMode="auto">
                <a:xfrm>
                  <a:off x="134" y="119"/>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0" name="Freeform 22"/>
                <p:cNvSpPr>
                  <a:spLocks/>
                </p:cNvSpPr>
                <p:nvPr/>
              </p:nvSpPr>
              <p:spPr bwMode="auto">
                <a:xfrm>
                  <a:off x="422" y="687"/>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1" name="Freeform 23"/>
                <p:cNvSpPr>
                  <a:spLocks/>
                </p:cNvSpPr>
                <p:nvPr/>
              </p:nvSpPr>
              <p:spPr bwMode="auto">
                <a:xfrm>
                  <a:off x="494" y="700"/>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2" name="Freeform 24"/>
                <p:cNvSpPr>
                  <a:spLocks/>
                </p:cNvSpPr>
                <p:nvPr/>
              </p:nvSpPr>
              <p:spPr bwMode="auto">
                <a:xfrm>
                  <a:off x="386" y="479"/>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3" name="Freeform 25"/>
                <p:cNvSpPr>
                  <a:spLocks/>
                </p:cNvSpPr>
                <p:nvPr/>
              </p:nvSpPr>
              <p:spPr bwMode="auto">
                <a:xfrm>
                  <a:off x="5101" y="537"/>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4" name="Freeform 26"/>
                <p:cNvSpPr>
                  <a:spLocks/>
                </p:cNvSpPr>
                <p:nvPr/>
              </p:nvSpPr>
              <p:spPr bwMode="auto">
                <a:xfrm>
                  <a:off x="5197" y="119"/>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5" name="Freeform 27"/>
                <p:cNvSpPr>
                  <a:spLocks/>
                </p:cNvSpPr>
                <p:nvPr/>
              </p:nvSpPr>
              <p:spPr bwMode="auto">
                <a:xfrm>
                  <a:off x="5228" y="687"/>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6" name="Freeform 28"/>
                <p:cNvSpPr>
                  <a:spLocks/>
                </p:cNvSpPr>
                <p:nvPr/>
              </p:nvSpPr>
              <p:spPr bwMode="auto">
                <a:xfrm>
                  <a:off x="5224" y="699"/>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7" name="Freeform 29"/>
                <p:cNvSpPr>
                  <a:spLocks/>
                </p:cNvSpPr>
                <p:nvPr/>
              </p:nvSpPr>
              <p:spPr bwMode="auto">
                <a:xfrm>
                  <a:off x="5101" y="479"/>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78" name="Freeform 30"/>
                <p:cNvSpPr>
                  <a:spLocks/>
                </p:cNvSpPr>
                <p:nvPr/>
              </p:nvSpPr>
              <p:spPr bwMode="auto">
                <a:xfrm>
                  <a:off x="4371" y="119"/>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sp>
            <p:nvSpPr>
              <p:cNvPr id="2079" name="Freeform 31"/>
              <p:cNvSpPr>
                <a:spLocks/>
              </p:cNvSpPr>
              <p:nvPr/>
            </p:nvSpPr>
            <p:spPr bwMode="auto">
              <a:xfrm>
                <a:off x="5217" y="774"/>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0" name="Freeform 32"/>
              <p:cNvSpPr>
                <a:spLocks/>
              </p:cNvSpPr>
              <p:nvPr/>
            </p:nvSpPr>
            <p:spPr bwMode="auto">
              <a:xfrm>
                <a:off x="5213" y="787"/>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1" name="Freeform 33"/>
              <p:cNvSpPr>
                <a:spLocks/>
              </p:cNvSpPr>
              <p:nvPr/>
            </p:nvSpPr>
            <p:spPr bwMode="auto">
              <a:xfrm>
                <a:off x="423" y="765"/>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2" name="Freeform 34"/>
              <p:cNvSpPr>
                <a:spLocks/>
              </p:cNvSpPr>
              <p:nvPr/>
            </p:nvSpPr>
            <p:spPr bwMode="auto">
              <a:xfrm>
                <a:off x="495" y="779"/>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3"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F8F8F8"/>
                  </a:solidFill>
                </a:endParaRPr>
              </a:p>
            </p:txBody>
          </p:sp>
          <p:sp>
            <p:nvSpPr>
              <p:cNvPr id="2084" name="Freeform 36"/>
              <p:cNvSpPr>
                <a:spLocks/>
              </p:cNvSpPr>
              <p:nvPr/>
            </p:nvSpPr>
            <p:spPr bwMode="auto">
              <a:xfrm>
                <a:off x="1356" y="63"/>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5" name="Freeform 37"/>
              <p:cNvSpPr>
                <a:spLocks/>
              </p:cNvSpPr>
              <p:nvPr/>
            </p:nvSpPr>
            <p:spPr bwMode="auto">
              <a:xfrm>
                <a:off x="555" y="159"/>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6" name="Freeform 38"/>
              <p:cNvSpPr>
                <a:spLocks/>
              </p:cNvSpPr>
              <p:nvPr/>
            </p:nvSpPr>
            <p:spPr bwMode="auto">
              <a:xfrm>
                <a:off x="102" y="573"/>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7" name="Freeform 39"/>
              <p:cNvSpPr>
                <a:spLocks/>
              </p:cNvSpPr>
              <p:nvPr/>
            </p:nvSpPr>
            <p:spPr bwMode="auto">
              <a:xfrm>
                <a:off x="82" y="160"/>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8" name="Freeform 40"/>
              <p:cNvSpPr>
                <a:spLocks/>
              </p:cNvSpPr>
              <p:nvPr/>
            </p:nvSpPr>
            <p:spPr bwMode="auto">
              <a:xfrm>
                <a:off x="370" y="727"/>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89" name="Freeform 41"/>
              <p:cNvSpPr>
                <a:spLocks/>
              </p:cNvSpPr>
              <p:nvPr/>
            </p:nvSpPr>
            <p:spPr bwMode="auto">
              <a:xfrm>
                <a:off x="442" y="741"/>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0" name="Freeform 42"/>
              <p:cNvSpPr>
                <a:spLocks/>
              </p:cNvSpPr>
              <p:nvPr/>
            </p:nvSpPr>
            <p:spPr bwMode="auto">
              <a:xfrm>
                <a:off x="334" y="520"/>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1" name="Freeform 43"/>
              <p:cNvSpPr>
                <a:spLocks/>
              </p:cNvSpPr>
              <p:nvPr/>
            </p:nvSpPr>
            <p:spPr bwMode="auto">
              <a:xfrm>
                <a:off x="5049" y="578"/>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2" name="Freeform 44"/>
              <p:cNvSpPr>
                <a:spLocks/>
              </p:cNvSpPr>
              <p:nvPr/>
            </p:nvSpPr>
            <p:spPr bwMode="auto">
              <a:xfrm>
                <a:off x="5145" y="160"/>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3" name="Freeform 45"/>
              <p:cNvSpPr>
                <a:spLocks/>
              </p:cNvSpPr>
              <p:nvPr/>
            </p:nvSpPr>
            <p:spPr bwMode="auto">
              <a:xfrm>
                <a:off x="5176" y="727"/>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4" name="Freeform 46"/>
              <p:cNvSpPr>
                <a:spLocks/>
              </p:cNvSpPr>
              <p:nvPr/>
            </p:nvSpPr>
            <p:spPr bwMode="auto">
              <a:xfrm>
                <a:off x="5172" y="740"/>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5" name="Freeform 47"/>
              <p:cNvSpPr>
                <a:spLocks/>
              </p:cNvSpPr>
              <p:nvPr/>
            </p:nvSpPr>
            <p:spPr bwMode="auto">
              <a:xfrm>
                <a:off x="5049" y="520"/>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sp>
            <p:nvSpPr>
              <p:cNvPr id="2096" name="Freeform 48"/>
              <p:cNvSpPr>
                <a:spLocks/>
              </p:cNvSpPr>
              <p:nvPr/>
            </p:nvSpPr>
            <p:spPr bwMode="auto">
              <a:xfrm>
                <a:off x="4319" y="160"/>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F8F8F8"/>
                  </a:solidFill>
                </a:endParaRPr>
              </a:p>
            </p:txBody>
          </p:sp>
        </p:grpSp>
      </p:grpSp>
      <p:sp>
        <p:nvSpPr>
          <p:cNvPr id="2097" name="Rectangle 49"/>
          <p:cNvSpPr>
            <a:spLocks noGrp="1" noChangeArrowheads="1"/>
          </p:cNvSpPr>
          <p:nvPr>
            <p:ph type="title"/>
          </p:nvPr>
        </p:nvSpPr>
        <p:spPr bwMode="auto">
          <a:xfrm>
            <a:off x="685800" y="6858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98" name="Rectangle 50"/>
          <p:cNvSpPr>
            <a:spLocks noGrp="1" noChangeArrowheads="1"/>
          </p:cNvSpPr>
          <p:nvPr>
            <p:ph type="body" idx="1"/>
          </p:nvPr>
        </p:nvSpPr>
        <p:spPr bwMode="auto">
          <a:xfrm>
            <a:off x="685800" y="17145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 name="Rectangle 51"/>
          <p:cNvSpPr>
            <a:spLocks noGrp="1" noChangeArrowheads="1"/>
          </p:cNvSpPr>
          <p:nvPr>
            <p:ph type="dt" sz="half" idx="2"/>
          </p:nvPr>
        </p:nvSpPr>
        <p:spPr bwMode="auto">
          <a:xfrm>
            <a:off x="685800" y="4744641"/>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F8F8F8"/>
              </a:solidFill>
            </a:endParaRPr>
          </a:p>
        </p:txBody>
      </p:sp>
      <p:sp>
        <p:nvSpPr>
          <p:cNvPr id="2100" name="Rectangle 52"/>
          <p:cNvSpPr>
            <a:spLocks noGrp="1" noChangeArrowheads="1"/>
          </p:cNvSpPr>
          <p:nvPr>
            <p:ph type="ftr" sz="quarter" idx="3"/>
          </p:nvPr>
        </p:nvSpPr>
        <p:spPr bwMode="auto">
          <a:xfrm>
            <a:off x="3124200" y="48006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F8F8F8"/>
              </a:solidFill>
            </a:endParaRPr>
          </a:p>
        </p:txBody>
      </p:sp>
      <p:sp>
        <p:nvSpPr>
          <p:cNvPr id="2101" name="Rectangle 53"/>
          <p:cNvSpPr>
            <a:spLocks noGrp="1" noChangeArrowheads="1"/>
          </p:cNvSpPr>
          <p:nvPr>
            <p:ph type="sldNum" sz="quarter" idx="4"/>
          </p:nvPr>
        </p:nvSpPr>
        <p:spPr bwMode="auto">
          <a:xfrm>
            <a:off x="6553200" y="4744641"/>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eaLnBrk="0" fontAlgn="base" hangingPunct="0">
              <a:spcBef>
                <a:spcPct val="0"/>
              </a:spcBef>
              <a:spcAft>
                <a:spcPct val="0"/>
              </a:spcAft>
            </a:pPr>
            <a:fld id="{A3392CA7-0241-4344-A234-7509D4F89303}" type="slidenum">
              <a:rPr lang="en-US">
                <a:solidFill>
                  <a:srgbClr val="F8F8F8"/>
                </a:solidFill>
              </a:rPr>
              <a:pPr eaLnBrk="0" fontAlgn="base" hangingPunct="0">
                <a:spcBef>
                  <a:spcPct val="0"/>
                </a:spcBef>
                <a:spcAft>
                  <a:spcPct val="0"/>
                </a:spcAft>
              </a:pPr>
              <a:t>‹#›</a:t>
            </a:fld>
            <a:endParaRPr lang="en-US">
              <a:solidFill>
                <a:srgbClr val="F8F8F8"/>
              </a:solidFill>
            </a:endParaRPr>
          </a:p>
        </p:txBody>
      </p:sp>
    </p:spTree>
    <p:extLst>
      <p:ext uri="{BB962C8B-B14F-4D97-AF65-F5344CB8AC3E}">
        <p14:creationId xmlns:p14="http://schemas.microsoft.com/office/powerpoint/2010/main" val="11121505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slide" Target="slide10.xml"/><Relationship Id="rId12" Type="http://schemas.openxmlformats.org/officeDocument/2006/relationships/slide" Target="slide6.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5.gif"/><Relationship Id="rId11" Type="http://schemas.openxmlformats.org/officeDocument/2006/relationships/slide" Target="slide5.xml"/><Relationship Id="rId5" Type="http://schemas.openxmlformats.org/officeDocument/2006/relationships/image" Target="../media/image4.gif"/><Relationship Id="rId15" Type="http://schemas.openxmlformats.org/officeDocument/2006/relationships/slide" Target="slide9.xml"/><Relationship Id="rId10" Type="http://schemas.openxmlformats.org/officeDocument/2006/relationships/slide" Target="slide4.xml"/><Relationship Id="rId4" Type="http://schemas.openxmlformats.org/officeDocument/2006/relationships/image" Target="../media/image3.jpg"/><Relationship Id="rId9" Type="http://schemas.openxmlformats.org/officeDocument/2006/relationships/image" Target="../media/image7.png"/><Relationship Id="rId14" Type="http://schemas.openxmlformats.org/officeDocument/2006/relationships/slide" Target="slide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0.jpg"/><Relationship Id="rId5" Type="http://schemas.openxmlformats.org/officeDocument/2006/relationships/image" Target="../media/image8.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1.jpg"/><Relationship Id="rId5" Type="http://schemas.openxmlformats.org/officeDocument/2006/relationships/image" Target="../media/image8.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2.jpg"/><Relationship Id="rId5" Type="http://schemas.openxmlformats.org/officeDocument/2006/relationships/image" Target="../media/image8.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3.jpg"/><Relationship Id="rId5" Type="http://schemas.openxmlformats.org/officeDocument/2006/relationships/image" Target="../media/image8.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19200" y="1123950"/>
            <a:ext cx="8229600" cy="2308324"/>
          </a:xfrm>
          <a:prstGeom prst="rect">
            <a:avLst/>
          </a:prstGeom>
          <a:noFill/>
        </p:spPr>
        <p:txBody>
          <a:bodyPr wrap="square" rtlCol="0">
            <a:spAutoFit/>
          </a:bodyPr>
          <a:lstStyle/>
          <a:p>
            <a:pPr algn="ctr">
              <a:lnSpc>
                <a:spcPct val="150000"/>
              </a:lnSpc>
            </a:pPr>
            <a:r>
              <a:rPr lang="en-US" sz="3200" b="1" noProof="1" smtClean="0">
                <a:latin typeface="Times New Roman" pitchFamily="18" charset="0"/>
                <a:cs typeface="Times New Roman" pitchFamily="18" charset="0"/>
              </a:rPr>
              <a:t>Chương I: </a:t>
            </a:r>
            <a:r>
              <a:rPr lang="en-US" sz="3200" b="1" dirty="0" err="1">
                <a:solidFill>
                  <a:srgbClr val="FF0000"/>
                </a:solidFill>
                <a:latin typeface="Times New Roman" panose="02020603050405020304" pitchFamily="18" charset="0"/>
                <a:cs typeface="Times New Roman" panose="02020603050405020304" pitchFamily="18" charset="0"/>
              </a:rPr>
              <a:t>Nhà</a:t>
            </a:r>
            <a:r>
              <a:rPr lang="en-US" sz="3200" b="1" dirty="0">
                <a:solidFill>
                  <a:srgbClr val="FF0000"/>
                </a:solidFill>
                <a:latin typeface="Times New Roman" panose="02020603050405020304" pitchFamily="18" charset="0"/>
                <a:cs typeface="Times New Roman" panose="02020603050405020304" pitchFamily="18" charset="0"/>
              </a:rPr>
              <a:t> ở</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ctr">
              <a:lnSpc>
                <a:spcPct val="150000"/>
              </a:lnSpc>
            </a:pPr>
            <a:r>
              <a:rPr lang="vi-VN" sz="3200" b="1" noProof="1" smtClean="0">
                <a:latin typeface="Times New Roman" pitchFamily="18" charset="0"/>
                <a:cs typeface="Times New Roman" pitchFamily="18" charset="0"/>
              </a:rPr>
              <a:t>TIẾT </a:t>
            </a:r>
            <a:r>
              <a:rPr lang="vi-VN" sz="3200" b="1" noProof="1" smtClean="0">
                <a:latin typeface="Times New Roman" pitchFamily="18" charset="0"/>
                <a:cs typeface="Times New Roman" pitchFamily="18" charset="0"/>
              </a:rPr>
              <a:t>1</a:t>
            </a:r>
            <a:r>
              <a:rPr lang="en-US" sz="3200" b="1" noProof="1" smtClean="0">
                <a:latin typeface="Times New Roman" pitchFamily="18" charset="0"/>
                <a:cs typeface="Times New Roman" pitchFamily="18" charset="0"/>
              </a:rPr>
              <a:t>-3</a:t>
            </a:r>
            <a:r>
              <a:rPr lang="vi-VN" sz="3200" b="1" noProof="1" smtClean="0">
                <a:latin typeface="Times New Roman" pitchFamily="18" charset="0"/>
                <a:cs typeface="Times New Roman" pitchFamily="18" charset="0"/>
              </a:rPr>
              <a:t> </a:t>
            </a:r>
            <a:r>
              <a:rPr lang="vi-VN" sz="3200" b="1" noProof="1" smtClean="0">
                <a:latin typeface="Times New Roman" pitchFamily="18" charset="0"/>
                <a:cs typeface="Times New Roman" pitchFamily="18" charset="0"/>
              </a:rPr>
              <a:t>- Bài </a:t>
            </a:r>
            <a:r>
              <a:rPr lang="en-US" sz="3200" b="1" noProof="1" smtClean="0">
                <a:latin typeface="Times New Roman" pitchFamily="18" charset="0"/>
                <a:cs typeface="Times New Roman" pitchFamily="18" charset="0"/>
              </a:rPr>
              <a:t>1: </a:t>
            </a:r>
            <a:r>
              <a:rPr lang="en-US" sz="3200" b="1" dirty="0" smtClean="0">
                <a:solidFill>
                  <a:srgbClr val="FF0000"/>
                </a:solidFill>
                <a:latin typeface="Times New Roman" panose="02020603050405020304" pitchFamily="18" charset="0"/>
                <a:cs typeface="Times New Roman" panose="02020603050405020304" pitchFamily="18" charset="0"/>
              </a:rPr>
              <a:t>NHÀ Ở ĐỐI VỚI </a:t>
            </a:r>
            <a:br>
              <a:rPr lang="en-US" sz="3200" b="1" dirty="0" smtClean="0">
                <a:solidFill>
                  <a:srgbClr val="FF0000"/>
                </a:solidFill>
                <a:latin typeface="Times New Roman" panose="02020603050405020304" pitchFamily="18" charset="0"/>
                <a:cs typeface="Times New Roman" panose="02020603050405020304" pitchFamily="18" charset="0"/>
              </a:rPr>
            </a:br>
            <a:r>
              <a:rPr lang="en-US" sz="3200" b="1" dirty="0" smtClean="0">
                <a:solidFill>
                  <a:srgbClr val="FF0000"/>
                </a:solidFill>
                <a:latin typeface="Times New Roman" panose="02020603050405020304" pitchFamily="18" charset="0"/>
                <a:cs typeface="Times New Roman" panose="02020603050405020304" pitchFamily="18" charset="0"/>
              </a:rPr>
              <a:t>CON NGƯỜI </a:t>
            </a:r>
            <a:r>
              <a:rPr lang="en-US" sz="3000" b="1" noProof="1" smtClean="0">
                <a:latin typeface="Times New Roman" pitchFamily="18" charset="0"/>
                <a:cs typeface="Times New Roman" pitchFamily="18" charset="0"/>
              </a:rPr>
              <a:t>(3 tiết)</a:t>
            </a:r>
            <a:endParaRPr lang="vi-VN" sz="3000" b="1" noProof="1">
              <a:latin typeface="Times New Roman" pitchFamily="18" charset="0"/>
              <a:cs typeface="Times New Roman" pitchFamily="18" charset="0"/>
            </a:endParaRPr>
          </a:p>
        </p:txBody>
      </p:sp>
    </p:spTree>
    <p:extLst>
      <p:ext uri="{BB962C8B-B14F-4D97-AF65-F5344CB8AC3E}">
        <p14:creationId xmlns:p14="http://schemas.microsoft.com/office/powerpoint/2010/main" val="105249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58341"/>
            <a:ext cx="9144000" cy="971550"/>
          </a:xfrm>
        </p:spPr>
        <p:txBody>
          <a:bodyPr>
            <a:normAutofit fontScale="90000"/>
          </a:bodyPr>
          <a:lstStyle/>
          <a:p>
            <a:pPr eaLnBrk="1" hangingPunct="1"/>
            <a:r>
              <a:rPr lang="en-US" altLang="en-US" sz="2100" i="1" dirty="0" smtClean="0">
                <a:solidFill>
                  <a:srgbClr val="663300"/>
                </a:solidFill>
                <a:latin typeface="Times New Roman" panose="02020603050405020304" pitchFamily="18" charset="0"/>
                <a:cs typeface="Times New Roman" panose="02020603050405020304" pitchFamily="18" charset="0"/>
              </a:rPr>
              <a:t/>
            </a:r>
            <a:br>
              <a:rPr lang="en-US" altLang="en-US" sz="2100" i="1" dirty="0" smtClean="0">
                <a:solidFill>
                  <a:srgbClr val="663300"/>
                </a:solidFill>
                <a:latin typeface="Times New Roman" panose="02020603050405020304" pitchFamily="18" charset="0"/>
                <a:cs typeface="Times New Roman" panose="02020603050405020304" pitchFamily="18" charset="0"/>
              </a:rPr>
            </a:br>
            <a:r>
              <a:rPr lang="en-US" altLang="en-US" sz="2100" i="1" dirty="0" smtClean="0">
                <a:solidFill>
                  <a:srgbClr val="663300"/>
                </a:solidFill>
                <a:latin typeface="Times New Roman" panose="02020603050405020304" pitchFamily="18" charset="0"/>
                <a:cs typeface="Times New Roman" panose="02020603050405020304" pitchFamily="18" charset="0"/>
              </a:rPr>
              <a:t/>
            </a:r>
            <a:br>
              <a:rPr lang="en-US" altLang="en-US" sz="2100" i="1" dirty="0" smtClean="0">
                <a:solidFill>
                  <a:srgbClr val="663300"/>
                </a:solidFill>
                <a:latin typeface="Times New Roman" panose="02020603050405020304" pitchFamily="18" charset="0"/>
                <a:cs typeface="Times New Roman" panose="02020603050405020304" pitchFamily="18" charset="0"/>
              </a:rPr>
            </a:br>
            <a:r>
              <a:rPr lang="vi-VN" altLang="en-US" sz="2400" b="1" i="1" dirty="0" smtClean="0">
                <a:solidFill>
                  <a:schemeClr val="accent6">
                    <a:lumMod val="75000"/>
                  </a:schemeClr>
                </a:solidFill>
                <a:latin typeface="Times New Roman" panose="02020603050405020304" pitchFamily="18" charset="0"/>
                <a:cs typeface="Times New Roman" panose="02020603050405020304" pitchFamily="18" charset="0"/>
              </a:rPr>
              <a:t>Hình ảnh </a:t>
            </a:r>
            <a:r>
              <a:rPr lang="en-US" altLang="en-US" sz="2400" b="1" i="1" dirty="0" err="1" smtClean="0">
                <a:solidFill>
                  <a:schemeClr val="accent6">
                    <a:lumMod val="75000"/>
                  </a:schemeClr>
                </a:solidFill>
                <a:latin typeface="Times New Roman" panose="02020603050405020304" pitchFamily="18" charset="0"/>
                <a:cs typeface="Times New Roman" panose="02020603050405020304" pitchFamily="18" charset="0"/>
              </a:rPr>
              <a:t>dưới</a:t>
            </a:r>
            <a:r>
              <a:rPr lang="en-US" altLang="en-US" sz="24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i="1" dirty="0" err="1" smtClean="0">
                <a:solidFill>
                  <a:schemeClr val="accent6">
                    <a:lumMod val="75000"/>
                  </a:schemeClr>
                </a:solidFill>
                <a:latin typeface="Times New Roman" panose="02020603050405020304" pitchFamily="18" charset="0"/>
                <a:cs typeface="Times New Roman" panose="02020603050405020304" pitchFamily="18" charset="0"/>
              </a:rPr>
              <a:t>đây</a:t>
            </a:r>
            <a:r>
              <a:rPr lang="en-US" altLang="en-US" sz="24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vi-VN" altLang="en-US" sz="2400" b="1" i="1" dirty="0" smtClean="0">
                <a:solidFill>
                  <a:schemeClr val="accent6">
                    <a:lumMod val="75000"/>
                  </a:schemeClr>
                </a:solidFill>
                <a:latin typeface="Times New Roman" panose="02020603050405020304" pitchFamily="18" charset="0"/>
                <a:cs typeface="Times New Roman" panose="02020603050405020304" pitchFamily="18" charset="0"/>
              </a:rPr>
              <a:t>mô tả những hiện tượng gì bền ngoài ngôi nhà?</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r>
            <a:b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br>
            <a:r>
              <a:rPr lang="vi-VN" altLang="en-US" sz="2400" b="1" i="1" dirty="0" smtClean="0">
                <a:solidFill>
                  <a:schemeClr val="accent6">
                    <a:lumMod val="75000"/>
                  </a:schemeClr>
                </a:solidFill>
                <a:latin typeface="Times New Roman" panose="02020603050405020304" pitchFamily="18" charset="0"/>
                <a:cs typeface="Times New Roman" panose="02020603050405020304" pitchFamily="18" charset="0"/>
              </a:rPr>
              <a:t>Nhà ở giúp ích gì cho con người khi xảy ra những hiện tượng thiên nhiên như trên?</a:t>
            </a:r>
            <a:r>
              <a:rPr lang="en-US" altLang="en-US" sz="2400" b="1" dirty="0" smtClean="0">
                <a:solidFill>
                  <a:schemeClr val="accent6">
                    <a:lumMod val="75000"/>
                  </a:schemeClr>
                </a:solidFill>
                <a:latin typeface="Times New Roman" panose="02020603050405020304" pitchFamily="18" charset="0"/>
                <a:cs typeface="Times New Roman" panose="02020603050405020304" pitchFamily="18" charset="0"/>
              </a:rPr>
              <a:t/>
            </a:r>
            <a:br>
              <a:rPr lang="en-US" altLang="en-US" sz="2400" b="1" dirty="0" smtClean="0">
                <a:solidFill>
                  <a:schemeClr val="accent6">
                    <a:lumMod val="75000"/>
                  </a:schemeClr>
                </a:solidFill>
                <a:latin typeface="Times New Roman" panose="02020603050405020304" pitchFamily="18" charset="0"/>
                <a:cs typeface="Times New Roman" panose="02020603050405020304" pitchFamily="18" charset="0"/>
              </a:rPr>
            </a:br>
            <a:r>
              <a:rPr lang="en-US" altLang="en-US" sz="2400" dirty="0" smtClean="0">
                <a:solidFill>
                  <a:schemeClr val="accent6">
                    <a:lumMod val="75000"/>
                  </a:schemeClr>
                </a:solidFill>
                <a:latin typeface="Times New Roman" panose="02020603050405020304" pitchFamily="18" charset="0"/>
                <a:cs typeface="Times New Roman" panose="02020603050405020304" pitchFamily="18" charset="0"/>
              </a:rPr>
              <a:t/>
            </a:r>
            <a:br>
              <a:rPr lang="en-US" altLang="en-US" sz="2400" dirty="0" smtClean="0">
                <a:solidFill>
                  <a:schemeClr val="accent6">
                    <a:lumMod val="75000"/>
                  </a:schemeClr>
                </a:solidFill>
                <a:latin typeface="Times New Roman" panose="02020603050405020304" pitchFamily="18" charset="0"/>
                <a:cs typeface="Times New Roman" panose="02020603050405020304" pitchFamily="18" charset="0"/>
              </a:rPr>
            </a:br>
            <a:endParaRPr lang="en-US" alt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7411" name="Shape 18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0993"/>
          <a:stretch>
            <a:fillRect/>
          </a:stretch>
        </p:blipFill>
        <p:spPr>
          <a:xfrm>
            <a:off x="-29029" y="1037422"/>
            <a:ext cx="4876025" cy="2038873"/>
          </a:xfrm>
          <a:noFill/>
        </p:spPr>
      </p:pic>
      <p:pic>
        <p:nvPicPr>
          <p:cNvPr id="17412" name="Shape 187"/>
          <p:cNvPicPr>
            <a:picLocks noChangeAspect="1" noChangeArrowheads="1"/>
          </p:cNvPicPr>
          <p:nvPr/>
        </p:nvPicPr>
        <p:blipFill>
          <a:blip r:embed="rId2">
            <a:extLst>
              <a:ext uri="{28A0092B-C50C-407E-A947-70E740481C1C}">
                <a14:useLocalDpi xmlns:a14="http://schemas.microsoft.com/office/drawing/2010/main" val="0"/>
              </a:ext>
            </a:extLst>
          </a:blip>
          <a:srcRect l="49889"/>
          <a:stretch>
            <a:fillRect/>
          </a:stretch>
        </p:blipFill>
        <p:spPr bwMode="auto">
          <a:xfrm>
            <a:off x="4771571" y="1029891"/>
            <a:ext cx="4264819" cy="203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257550"/>
            <a:ext cx="9296400"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0" i="0" u="none" strike="noStrike" kern="0" cap="none" spc="0" normalizeH="0" baseline="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Nhà ở </a:t>
            </a:r>
            <a:r>
              <a:rPr lang="en-US" sz="3000" kern="0" dirty="0" err="1" smtClean="0">
                <a:solidFill>
                  <a:srgbClr val="003366"/>
                </a:solidFill>
                <a:effectLst>
                  <a:outerShdw blurRad="38100" dist="38100" dir="2700000" algn="tl">
                    <a:srgbClr val="C0C0C0"/>
                  </a:outerShdw>
                </a:effectLst>
                <a:latin typeface="Times New Roman" pitchFamily="18" charset="0"/>
                <a:cs typeface="Times New Roman" pitchFamily="18" charset="0"/>
              </a:rPr>
              <a:t>là</a:t>
            </a:r>
            <a:r>
              <a:rPr lang="en-US" sz="3000"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 </a:t>
            </a:r>
            <a:r>
              <a:rPr lang="en-US" sz="3000" kern="0" dirty="0" err="1" smtClean="0">
                <a:solidFill>
                  <a:srgbClr val="003366"/>
                </a:solidFill>
                <a:effectLst>
                  <a:outerShdw blurRad="38100" dist="38100" dir="2700000" algn="tl">
                    <a:srgbClr val="C0C0C0"/>
                  </a:outerShdw>
                </a:effectLst>
                <a:latin typeface="Times New Roman" pitchFamily="18" charset="0"/>
                <a:cs typeface="Times New Roman" pitchFamily="18" charset="0"/>
              </a:rPr>
              <a:t>nơi</a:t>
            </a:r>
            <a:r>
              <a:rPr lang="en-US" sz="3000"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 </a:t>
            </a:r>
            <a:r>
              <a:rPr lang="en-US" sz="3000" kern="0" dirty="0" err="1" smtClean="0">
                <a:solidFill>
                  <a:srgbClr val="003366"/>
                </a:solidFill>
                <a:effectLst>
                  <a:outerShdw blurRad="38100" dist="38100" dir="2700000" algn="tl">
                    <a:srgbClr val="C0C0C0"/>
                  </a:outerShdw>
                </a:effectLst>
                <a:latin typeface="Times New Roman" pitchFamily="18" charset="0"/>
                <a:cs typeface="Times New Roman" pitchFamily="18" charset="0"/>
              </a:rPr>
              <a:t>trú</a:t>
            </a:r>
            <a:r>
              <a:rPr lang="en-US" sz="3000"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 </a:t>
            </a:r>
            <a:r>
              <a:rPr lang="en-US" sz="3000" kern="0" dirty="0" err="1" smtClean="0">
                <a:solidFill>
                  <a:srgbClr val="003366"/>
                </a:solidFill>
                <a:effectLst>
                  <a:outerShdw blurRad="38100" dist="38100" dir="2700000" algn="tl">
                    <a:srgbClr val="C0C0C0"/>
                  </a:outerShdw>
                </a:effectLst>
                <a:latin typeface="Times New Roman" pitchFamily="18" charset="0"/>
                <a:cs typeface="Times New Roman" pitchFamily="18" charset="0"/>
              </a:rPr>
              <a:t>ngụ</a:t>
            </a:r>
            <a:r>
              <a:rPr lang="en-US" sz="3000"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 </a:t>
            </a:r>
            <a:r>
              <a:rPr lang="en-US" sz="3000" kern="0" dirty="0" err="1" smtClean="0">
                <a:solidFill>
                  <a:srgbClr val="003366"/>
                </a:solidFill>
                <a:effectLst>
                  <a:outerShdw blurRad="38100" dist="38100" dir="2700000" algn="tl">
                    <a:srgbClr val="C0C0C0"/>
                  </a:outerShdw>
                </a:effectLst>
                <a:latin typeface="Times New Roman" pitchFamily="18" charset="0"/>
                <a:cs typeface="Times New Roman" pitchFamily="18" charset="0"/>
              </a:rPr>
              <a:t>của</a:t>
            </a:r>
            <a:r>
              <a:rPr lang="en-US" sz="3000"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 con </a:t>
            </a:r>
            <a:r>
              <a:rPr lang="en-US" sz="3000" kern="0" dirty="0" err="1" smtClean="0">
                <a:solidFill>
                  <a:srgbClr val="003366"/>
                </a:solidFill>
                <a:effectLst>
                  <a:outerShdw blurRad="38100" dist="38100" dir="2700000" algn="tl">
                    <a:srgbClr val="C0C0C0"/>
                  </a:outerShdw>
                </a:effectLst>
                <a:latin typeface="Times New Roman" pitchFamily="18" charset="0"/>
                <a:cs typeface="Times New Roman" pitchFamily="18" charset="0"/>
              </a:rPr>
              <a:t>người</a:t>
            </a:r>
            <a:r>
              <a:rPr lang="en-US" sz="3000"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a:t>
            </a:r>
            <a:r>
              <a:rPr kumimoji="0" lang="vi-VN" sz="3000" b="0" i="0" u="none" strike="noStrike" kern="0" cap="none" spc="0" normalizeH="0" baseline="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 bảo vệ con người tránh khỏi những</a:t>
            </a:r>
            <a:r>
              <a:rPr kumimoji="0" lang="en-US" sz="3000" b="0" i="0" u="none" strike="noStrike" kern="0" cap="none" spc="0" normalizeH="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 </a:t>
            </a:r>
            <a:r>
              <a:rPr kumimoji="0" lang="en-US" sz="3000" b="0" i="0" u="none" strike="noStrike" kern="0" cap="none" spc="0" normalizeH="0" noProof="0" dirty="0" err="1"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ảnh</a:t>
            </a:r>
            <a:r>
              <a:rPr kumimoji="0" lang="en-US" sz="3000" b="0" i="0" u="none" strike="noStrike" kern="0" cap="none" spc="0" normalizeH="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 </a:t>
            </a:r>
            <a:r>
              <a:rPr kumimoji="0" lang="en-US" sz="3000" b="0" i="0" u="none" strike="noStrike" kern="0" cap="none" spc="0" normalizeH="0" noProof="0" dirty="0" err="1"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hưởng</a:t>
            </a:r>
            <a:r>
              <a:rPr kumimoji="0" lang="en-US" sz="3000" b="0" i="0" u="none" strike="noStrike" kern="0" cap="none" spc="0" normalizeH="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 </a:t>
            </a:r>
            <a:r>
              <a:rPr kumimoji="0" lang="en-US" sz="3000" b="0" i="0" u="none" strike="noStrike" kern="0" cap="none" spc="0" normalizeH="0" noProof="0" dirty="0" err="1"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xấu</a:t>
            </a:r>
            <a:r>
              <a:rPr kumimoji="0" lang="en-US" sz="3000" b="0" i="0" u="none" strike="noStrike" kern="0" cap="none" spc="0" normalizeH="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 </a:t>
            </a:r>
            <a:r>
              <a:rPr kumimoji="0" lang="en-US" sz="3000" b="0" i="0" u="none" strike="noStrike" kern="0" cap="none" spc="0" normalizeH="0" noProof="0" dirty="0" err="1"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của</a:t>
            </a:r>
            <a:r>
              <a:rPr kumimoji="0" lang="en-US" sz="3000" b="0" i="0" u="none" strike="noStrike" kern="0" cap="none" spc="0" normalizeH="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 </a:t>
            </a:r>
            <a:r>
              <a:rPr kumimoji="0" lang="vi-VN" sz="3000" b="0" i="0" u="none" strike="noStrike" kern="0" cap="none" spc="0" normalizeH="0" baseline="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thiên nhiên</a:t>
            </a:r>
            <a:r>
              <a:rPr lang="en-US" sz="3000" b="1" i="1" kern="0" dirty="0" smtClean="0">
                <a:solidFill>
                  <a:srgbClr val="003366"/>
                </a:solidFill>
                <a:effectLst>
                  <a:outerShdw blurRad="38100" dist="38100" dir="2700000" algn="tl">
                    <a:srgbClr val="C0C0C0"/>
                  </a:outerShdw>
                </a:effectLst>
                <a:latin typeface="Times New Roman" pitchFamily="18" charset="0"/>
                <a:cs typeface="Times New Roman" pitchFamily="18" charset="0"/>
              </a:rPr>
              <a:t>, </a:t>
            </a:r>
            <a:r>
              <a:rPr kumimoji="0" lang="vi-VN" sz="3000" b="0" i="0" u="none" strike="noStrike" kern="0" cap="none" spc="0" normalizeH="0" baseline="0" noProof="0" dirty="0" smtClean="0">
                <a:ln>
                  <a:noFill/>
                </a:ln>
                <a:solidFill>
                  <a:srgbClr val="003366"/>
                </a:solidFill>
                <a:effectLst>
                  <a:outerShdw blurRad="38100" dist="38100" dir="2700000" algn="tl">
                    <a:srgbClr val="C0C0C0"/>
                  </a:outerShdw>
                </a:effectLst>
                <a:uLnTx/>
                <a:uFillTx/>
                <a:latin typeface="Times New Roman" pitchFamily="18" charset="0"/>
                <a:cs typeface="Times New Roman" pitchFamily="18" charset="0"/>
              </a:rPr>
              <a:t>môi trường. </a:t>
            </a:r>
            <a:endParaRPr kumimoji="0" lang="en-US" sz="3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36137521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Shape 193"/>
          <p:cNvPicPr>
            <a:picLocks noChangeAspect="1" noChangeArrowheads="1"/>
          </p:cNvPicPr>
          <p:nvPr/>
        </p:nvPicPr>
        <p:blipFill>
          <a:blip r:embed="rId2">
            <a:extLst>
              <a:ext uri="{28A0092B-C50C-407E-A947-70E740481C1C}">
                <a14:useLocalDpi xmlns:a14="http://schemas.microsoft.com/office/drawing/2010/main" val="0"/>
              </a:ext>
            </a:extLst>
          </a:blip>
          <a:srcRect r="47812"/>
          <a:stretch>
            <a:fillRect/>
          </a:stretch>
        </p:blipFill>
        <p:spPr bwMode="auto">
          <a:xfrm>
            <a:off x="152400" y="895350"/>
            <a:ext cx="4541044" cy="17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Shape 193"/>
          <p:cNvPicPr>
            <a:picLocks noChangeAspect="1" noChangeArrowheads="1"/>
          </p:cNvPicPr>
          <p:nvPr/>
        </p:nvPicPr>
        <p:blipFill>
          <a:blip r:embed="rId2">
            <a:extLst>
              <a:ext uri="{28A0092B-C50C-407E-A947-70E740481C1C}">
                <a14:useLocalDpi xmlns:a14="http://schemas.microsoft.com/office/drawing/2010/main" val="0"/>
              </a:ext>
            </a:extLst>
          </a:blip>
          <a:srcRect l="53723"/>
          <a:stretch>
            <a:fillRect/>
          </a:stretch>
        </p:blipFill>
        <p:spPr bwMode="auto">
          <a:xfrm>
            <a:off x="4572000" y="895350"/>
            <a:ext cx="4572000" cy="17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1"/>
          <p:cNvSpPr txBox="1">
            <a:spLocks noChangeArrowheads="1"/>
          </p:cNvSpPr>
          <p:nvPr/>
        </p:nvSpPr>
        <p:spPr bwMode="auto">
          <a:xfrm>
            <a:off x="0" y="60662"/>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FontTx/>
              <a:buNone/>
            </a:pPr>
            <a:r>
              <a:rPr lang="vi-VN" altLang="en-US" sz="3000" b="1" dirty="0">
                <a:solidFill>
                  <a:schemeClr val="accent6">
                    <a:lumMod val="75000"/>
                  </a:schemeClr>
                </a:solidFill>
                <a:latin typeface="Times New Roman" panose="02020603050405020304" pitchFamily="18" charset="0"/>
                <a:cs typeface="Times New Roman" panose="02020603050405020304" pitchFamily="18" charset="0"/>
              </a:rPr>
              <a:t>Hình 1.2. Một số hoạt động thường ngày trong gia đình</a:t>
            </a:r>
            <a:endParaRPr lang="en-US" altLang="en-US" sz="3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028950"/>
            <a:ext cx="914400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của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học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01158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76200" y="0"/>
            <a:ext cx="8991600" cy="4914900"/>
          </a:xfrm>
        </p:spPr>
        <p:txBody>
          <a:bodyPr>
            <a:normAutofit/>
          </a:bodyPr>
          <a:lstStyle/>
          <a:p>
            <a:pPr marL="609600" indent="-609600">
              <a:lnSpc>
                <a:spcPct val="90000"/>
              </a:lnSpc>
              <a:buNone/>
              <a:defRPr/>
            </a:pPr>
            <a:r>
              <a:rPr lang="en-US" b="1" dirty="0" err="1" smtClean="0">
                <a:solidFill>
                  <a:schemeClr val="tx2"/>
                </a:solidFill>
                <a:latin typeface="VNI-Times" pitchFamily="2" charset="0"/>
              </a:rPr>
              <a:t>Chöông</a:t>
            </a:r>
            <a:r>
              <a:rPr lang="en-US" b="1" dirty="0" smtClean="0">
                <a:solidFill>
                  <a:schemeClr val="tx2"/>
                </a:solidFill>
                <a:latin typeface="VNI-Times" pitchFamily="2" charset="0"/>
              </a:rPr>
              <a:t> I: </a:t>
            </a:r>
            <a:r>
              <a:rPr lang="en-US" b="1" dirty="0" smtClean="0">
                <a:solidFill>
                  <a:srgbClr val="FF0000"/>
                </a:solidFill>
                <a:latin typeface="VNI-Times" pitchFamily="2" charset="0"/>
              </a:rPr>
              <a:t>NHAØ ÔÛ</a:t>
            </a:r>
          </a:p>
          <a:p>
            <a:pPr marL="609600" indent="-609600">
              <a:lnSpc>
                <a:spcPct val="90000"/>
              </a:lnSpc>
              <a:buNone/>
              <a:defRPr/>
            </a:pPr>
            <a:r>
              <a:rPr lang="en-US" b="1" dirty="0" err="1" smtClean="0">
                <a:solidFill>
                  <a:schemeClr val="tx2"/>
                </a:solidFill>
                <a:latin typeface="VNI-Times" pitchFamily="2" charset="0"/>
              </a:rPr>
              <a:t>Baøi</a:t>
            </a:r>
            <a:r>
              <a:rPr lang="en-US" b="1" dirty="0" smtClean="0">
                <a:solidFill>
                  <a:schemeClr val="tx2"/>
                </a:solidFill>
                <a:latin typeface="VNI-Times" pitchFamily="2" charset="0"/>
              </a:rPr>
              <a:t> 1: </a:t>
            </a:r>
            <a:r>
              <a:rPr lang="en-US" sz="2800" b="1" dirty="0">
                <a:solidFill>
                  <a:srgbClr val="FF0000"/>
                </a:solidFill>
                <a:latin typeface="Times New Roman" panose="02020603050405020304" pitchFamily="18" charset="0"/>
                <a:cs typeface="Times New Roman" panose="02020603050405020304" pitchFamily="18" charset="0"/>
              </a:rPr>
              <a:t>NHÀ Ở ĐỐI VỚI CON </a:t>
            </a:r>
            <a:r>
              <a:rPr lang="en-US" sz="2800" b="1" dirty="0" smtClean="0">
                <a:solidFill>
                  <a:srgbClr val="FF0000"/>
                </a:solidFill>
                <a:latin typeface="Times New Roman" panose="02020603050405020304" pitchFamily="18" charset="0"/>
                <a:cs typeface="Times New Roman" panose="02020603050405020304" pitchFamily="18" charset="0"/>
              </a:rPr>
              <a:t>NGƯỜI</a:t>
            </a:r>
            <a:endParaRPr lang="en-US" b="1" dirty="0" smtClean="0">
              <a:solidFill>
                <a:srgbClr val="FF0000"/>
              </a:solidFill>
              <a:latin typeface="VNI-Times" pitchFamily="2" charset="0"/>
            </a:endParaRPr>
          </a:p>
          <a:p>
            <a:pPr marL="609600" indent="-609600" algn="ctr">
              <a:lnSpc>
                <a:spcPct val="90000"/>
              </a:lnSpc>
              <a:buNone/>
              <a:defRPr/>
            </a:pPr>
            <a:endParaRPr lang="en-US" sz="1500" b="1" dirty="0">
              <a:solidFill>
                <a:srgbClr val="FF0000"/>
              </a:solidFill>
              <a:latin typeface="VNI-Times" pitchFamily="2" charset="0"/>
            </a:endParaRPr>
          </a:p>
          <a:p>
            <a:pPr marL="609600" indent="-609600">
              <a:lnSpc>
                <a:spcPct val="90000"/>
              </a:lnSpc>
              <a:buNone/>
              <a:defRPr/>
            </a:pPr>
            <a:r>
              <a:rPr lang="en-US" sz="2550" b="1" dirty="0">
                <a:solidFill>
                  <a:srgbClr val="FF0000"/>
                </a:solidFill>
                <a:latin typeface="VNI-Times" pitchFamily="2" charset="0"/>
              </a:rPr>
              <a:t>1</a:t>
            </a:r>
            <a:r>
              <a:rPr lang="en-US" sz="2550" b="1" dirty="0" smtClean="0">
                <a:solidFill>
                  <a:srgbClr val="FF0000"/>
                </a:solidFill>
                <a:latin typeface="VNI-Times" pitchFamily="2" charset="0"/>
              </a:rPr>
              <a:t>. </a:t>
            </a:r>
            <a:r>
              <a:rPr lang="en-US" sz="2550" b="1" dirty="0" err="1">
                <a:solidFill>
                  <a:srgbClr val="FF0000"/>
                </a:solidFill>
                <a:latin typeface="VNI-Times" pitchFamily="2" charset="0"/>
              </a:rPr>
              <a:t>Vai</a:t>
            </a:r>
            <a:r>
              <a:rPr lang="en-US" sz="2550" b="1" dirty="0">
                <a:solidFill>
                  <a:srgbClr val="FF0000"/>
                </a:solidFill>
                <a:latin typeface="VNI-Times" pitchFamily="2" charset="0"/>
              </a:rPr>
              <a:t> </a:t>
            </a:r>
            <a:r>
              <a:rPr lang="en-US" sz="2550" b="1" dirty="0" err="1">
                <a:solidFill>
                  <a:srgbClr val="FF0000"/>
                </a:solidFill>
                <a:latin typeface="VNI-Times" pitchFamily="2" charset="0"/>
              </a:rPr>
              <a:t>troø</a:t>
            </a:r>
            <a:r>
              <a:rPr lang="en-US" sz="2550" b="1" dirty="0">
                <a:solidFill>
                  <a:srgbClr val="FF0000"/>
                </a:solidFill>
                <a:latin typeface="VNI-Times" pitchFamily="2" charset="0"/>
              </a:rPr>
              <a:t> </a:t>
            </a:r>
            <a:r>
              <a:rPr lang="en-US" sz="2550" b="1" dirty="0" err="1">
                <a:solidFill>
                  <a:srgbClr val="FF0000"/>
                </a:solidFill>
                <a:latin typeface="VNI-Times" pitchFamily="2" charset="0"/>
              </a:rPr>
              <a:t>cuûa</a:t>
            </a:r>
            <a:r>
              <a:rPr lang="en-US" sz="2550" b="1" dirty="0">
                <a:solidFill>
                  <a:srgbClr val="FF0000"/>
                </a:solidFill>
                <a:latin typeface="VNI-Times" pitchFamily="2" charset="0"/>
              </a:rPr>
              <a:t> </a:t>
            </a:r>
            <a:r>
              <a:rPr lang="en-US" sz="2550" b="1" dirty="0" err="1">
                <a:solidFill>
                  <a:srgbClr val="FF0000"/>
                </a:solidFill>
                <a:latin typeface="VNI-Times" pitchFamily="2" charset="0"/>
              </a:rPr>
              <a:t>nhaø</a:t>
            </a:r>
            <a:r>
              <a:rPr lang="en-US" sz="2550" b="1" dirty="0">
                <a:solidFill>
                  <a:srgbClr val="FF0000"/>
                </a:solidFill>
                <a:latin typeface="VNI-Times" pitchFamily="2" charset="0"/>
              </a:rPr>
              <a:t> </a:t>
            </a:r>
            <a:r>
              <a:rPr lang="en-US" sz="2550" b="1" dirty="0" err="1" smtClean="0">
                <a:solidFill>
                  <a:srgbClr val="FF0000"/>
                </a:solidFill>
                <a:latin typeface="VNI-Times" pitchFamily="2" charset="0"/>
              </a:rPr>
              <a:t>ôû</a:t>
            </a:r>
            <a:r>
              <a:rPr lang="en-US" sz="2550" b="1" dirty="0" smtClean="0">
                <a:solidFill>
                  <a:srgbClr val="FF0000"/>
                </a:solidFill>
                <a:latin typeface="VNI-Times" pitchFamily="2" charset="0"/>
              </a:rPr>
              <a:t>:</a:t>
            </a:r>
            <a:endParaRPr lang="en-US" sz="2550" b="1" dirty="0">
              <a:solidFill>
                <a:srgbClr val="FF0000"/>
              </a:solidFill>
              <a:latin typeface="VNI-Times" pitchFamily="2" charset="0"/>
            </a:endParaRPr>
          </a:p>
          <a:p>
            <a:pPr>
              <a:lnSpc>
                <a:spcPct val="90000"/>
              </a:lnSpc>
              <a:buFontTx/>
              <a:buChar char="-"/>
              <a:defRPr/>
            </a:pPr>
            <a:r>
              <a:rPr lang="en-US" sz="2550" b="1" dirty="0" err="1" smtClean="0">
                <a:solidFill>
                  <a:schemeClr val="tx2"/>
                </a:solidFill>
                <a:latin typeface="VNI-Times" pitchFamily="2" charset="0"/>
              </a:rPr>
              <a:t>Nhaø</a:t>
            </a:r>
            <a:r>
              <a:rPr lang="en-US" sz="2550" b="1" dirty="0" smtClean="0">
                <a:solidFill>
                  <a:schemeClr val="tx2"/>
                </a:solidFill>
                <a:latin typeface="VNI-Times" pitchFamily="2" charset="0"/>
              </a:rPr>
              <a:t> </a:t>
            </a:r>
            <a:r>
              <a:rPr lang="en-US" sz="2550" b="1" dirty="0" err="1">
                <a:solidFill>
                  <a:schemeClr val="tx2"/>
                </a:solidFill>
                <a:latin typeface="VNI-Times" pitchFamily="2" charset="0"/>
              </a:rPr>
              <a:t>ôû</a:t>
            </a:r>
            <a:r>
              <a:rPr lang="en-US" sz="2550" b="1" dirty="0">
                <a:solidFill>
                  <a:schemeClr val="tx2"/>
                </a:solidFill>
                <a:latin typeface="VNI-Times" pitchFamily="2" charset="0"/>
              </a:rPr>
              <a:t> </a:t>
            </a:r>
            <a:r>
              <a:rPr lang="en-US" sz="2550" b="1" dirty="0" err="1">
                <a:solidFill>
                  <a:schemeClr val="tx2"/>
                </a:solidFill>
                <a:latin typeface="VNI-Times" pitchFamily="2" charset="0"/>
              </a:rPr>
              <a:t>laø</a:t>
            </a:r>
            <a:r>
              <a:rPr lang="en-US" sz="2550" b="1" dirty="0">
                <a:solidFill>
                  <a:schemeClr val="tx2"/>
                </a:solidFill>
                <a:latin typeface="VNI-Times" pitchFamily="2" charset="0"/>
              </a:rPr>
              <a:t> </a:t>
            </a:r>
            <a:r>
              <a:rPr lang="en-US" sz="2550" b="1" dirty="0" err="1">
                <a:solidFill>
                  <a:schemeClr val="tx2"/>
                </a:solidFill>
                <a:latin typeface="VNI-Times" pitchFamily="2" charset="0"/>
              </a:rPr>
              <a:t>nôi</a:t>
            </a:r>
            <a:r>
              <a:rPr lang="en-US" sz="2550" b="1" dirty="0">
                <a:solidFill>
                  <a:schemeClr val="tx2"/>
                </a:solidFill>
                <a:latin typeface="VNI-Times" pitchFamily="2" charset="0"/>
              </a:rPr>
              <a:t> </a:t>
            </a:r>
            <a:r>
              <a:rPr lang="en-US" sz="2550" b="1" dirty="0" err="1" smtClean="0">
                <a:solidFill>
                  <a:schemeClr val="tx2"/>
                </a:solidFill>
                <a:latin typeface="VNI-Times" pitchFamily="2" charset="0"/>
              </a:rPr>
              <a:t>b</a:t>
            </a:r>
            <a:r>
              <a:rPr lang="en-US" sz="2550" b="1" dirty="0" err="1" smtClean="0">
                <a:solidFill>
                  <a:schemeClr val="tx2"/>
                </a:solidFill>
                <a:latin typeface="Times New Roman" panose="02020603050405020304" pitchFamily="18" charset="0"/>
              </a:rPr>
              <a:t>ảo</a:t>
            </a:r>
            <a:r>
              <a:rPr lang="en-US" sz="2550" b="1" dirty="0" smtClean="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vệ</a:t>
            </a:r>
            <a:r>
              <a:rPr lang="en-US" sz="2550" b="1" dirty="0">
                <a:solidFill>
                  <a:schemeClr val="tx2"/>
                </a:solidFill>
                <a:latin typeface="Times New Roman" panose="02020603050405020304" pitchFamily="18" charset="0"/>
              </a:rPr>
              <a:t> con </a:t>
            </a:r>
            <a:r>
              <a:rPr lang="en-US" sz="2550" b="1" dirty="0" err="1">
                <a:solidFill>
                  <a:schemeClr val="tx2"/>
                </a:solidFill>
                <a:latin typeface="Times New Roman" panose="02020603050405020304" pitchFamily="18" charset="0"/>
              </a:rPr>
              <a:t>người</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tránh</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khỏi</a:t>
            </a:r>
            <a:r>
              <a:rPr lang="en-US" sz="2550" b="1" dirty="0">
                <a:solidFill>
                  <a:schemeClr val="tx2"/>
                </a:solidFill>
                <a:latin typeface="Times New Roman" panose="02020603050405020304" pitchFamily="18" charset="0"/>
              </a:rPr>
              <a:t> </a:t>
            </a:r>
            <a:r>
              <a:rPr lang="en-US" sz="2550" b="1" dirty="0" err="1" smtClean="0">
                <a:solidFill>
                  <a:schemeClr val="tx2"/>
                </a:solidFill>
                <a:latin typeface="Times New Roman" panose="02020603050405020304" pitchFamily="18" charset="0"/>
              </a:rPr>
              <a:t>những</a:t>
            </a:r>
            <a:r>
              <a:rPr lang="en-US" sz="2550" b="1" dirty="0" smtClean="0">
                <a:solidFill>
                  <a:schemeClr val="tx2"/>
                </a:solidFill>
                <a:latin typeface="Times New Roman" panose="02020603050405020304" pitchFamily="18" charset="0"/>
              </a:rPr>
              <a:t> </a:t>
            </a:r>
            <a:r>
              <a:rPr lang="en-US" sz="2550" b="1" dirty="0" err="1" smtClean="0">
                <a:solidFill>
                  <a:schemeClr val="tx2"/>
                </a:solidFill>
                <a:latin typeface="Times New Roman" panose="02020603050405020304" pitchFamily="18" charset="0"/>
              </a:rPr>
              <a:t>ảnh</a:t>
            </a:r>
            <a:r>
              <a:rPr lang="en-US" sz="2550" b="1" dirty="0" smtClean="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hưởng</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xấu</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của</a:t>
            </a:r>
            <a:r>
              <a:rPr lang="en-US" sz="2550" b="1" dirty="0">
                <a:solidFill>
                  <a:schemeClr val="tx2"/>
                </a:solidFill>
                <a:latin typeface="Times New Roman" panose="02020603050405020304" pitchFamily="18" charset="0"/>
              </a:rPr>
              <a:t> </a:t>
            </a:r>
            <a:r>
              <a:rPr lang="en-US" sz="2550" b="1" dirty="0" smtClean="0">
                <a:solidFill>
                  <a:schemeClr val="tx2"/>
                </a:solidFill>
                <a:latin typeface="Times New Roman" panose="02020603050405020304" pitchFamily="18" charset="0"/>
              </a:rPr>
              <a:t>…………..</a:t>
            </a:r>
          </a:p>
          <a:p>
            <a:pPr>
              <a:lnSpc>
                <a:spcPct val="90000"/>
              </a:lnSpc>
              <a:buFontTx/>
              <a:buChar char="-"/>
              <a:defRPr/>
            </a:pPr>
            <a:r>
              <a:rPr lang="en-US" sz="2550" b="1" dirty="0" err="1" smtClean="0">
                <a:solidFill>
                  <a:schemeClr val="tx2"/>
                </a:solidFill>
                <a:latin typeface="Times New Roman" panose="02020603050405020304" pitchFamily="18" charset="0"/>
              </a:rPr>
              <a:t>Nhà</a:t>
            </a:r>
            <a:r>
              <a:rPr lang="en-US" sz="2550" b="1" dirty="0" smtClean="0">
                <a:solidFill>
                  <a:schemeClr val="tx2"/>
                </a:solidFill>
                <a:latin typeface="Times New Roman" panose="02020603050405020304" pitchFamily="18" charset="0"/>
              </a:rPr>
              <a:t> </a:t>
            </a:r>
            <a:r>
              <a:rPr lang="en-US" sz="2550" b="1" dirty="0">
                <a:solidFill>
                  <a:schemeClr val="tx2"/>
                </a:solidFill>
                <a:latin typeface="Times New Roman" panose="02020603050405020304" pitchFamily="18" charset="0"/>
              </a:rPr>
              <a:t>ở </a:t>
            </a:r>
            <a:r>
              <a:rPr lang="en-US" sz="2550" b="1" dirty="0" err="1">
                <a:solidFill>
                  <a:schemeClr val="tx2"/>
                </a:solidFill>
                <a:latin typeface="Times New Roman" panose="02020603050405020304" pitchFamily="18" charset="0"/>
              </a:rPr>
              <a:t>đáp</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ứng</a:t>
            </a:r>
            <a:r>
              <a:rPr lang="en-US" sz="2550" b="1" dirty="0">
                <a:solidFill>
                  <a:schemeClr val="tx2"/>
                </a:solidFill>
                <a:latin typeface="Times New Roman" panose="02020603050405020304" pitchFamily="18" charset="0"/>
              </a:rPr>
              <a:t> </a:t>
            </a:r>
            <a:r>
              <a:rPr lang="en-US" sz="2550" b="1" dirty="0" err="1" smtClean="0">
                <a:solidFill>
                  <a:schemeClr val="tx2"/>
                </a:solidFill>
                <a:latin typeface="Times New Roman" panose="02020603050405020304" pitchFamily="18" charset="0"/>
              </a:rPr>
              <a:t>một</a:t>
            </a:r>
            <a:r>
              <a:rPr lang="en-US" sz="2550" b="1" dirty="0" smtClean="0">
                <a:solidFill>
                  <a:schemeClr val="tx2"/>
                </a:solidFill>
                <a:latin typeface="Times New Roman" panose="02020603050405020304" pitchFamily="18" charset="0"/>
              </a:rPr>
              <a:t> </a:t>
            </a:r>
            <a:r>
              <a:rPr lang="en-US" sz="2550" b="1" dirty="0" err="1" smtClean="0">
                <a:solidFill>
                  <a:schemeClr val="tx2"/>
                </a:solidFill>
                <a:latin typeface="Times New Roman" panose="02020603050405020304" pitchFamily="18" charset="0"/>
              </a:rPr>
              <a:t>phần</a:t>
            </a:r>
            <a:r>
              <a:rPr lang="en-US" sz="2550" b="1" dirty="0" smtClean="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nhu</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cầu</a:t>
            </a:r>
            <a:r>
              <a:rPr lang="en-US" sz="2550" b="1" dirty="0">
                <a:solidFill>
                  <a:schemeClr val="tx2"/>
                </a:solidFill>
                <a:latin typeface="Times New Roman" panose="02020603050405020304" pitchFamily="18" charset="0"/>
              </a:rPr>
              <a:t> </a:t>
            </a:r>
            <a:r>
              <a:rPr lang="en-US" sz="2550" b="1" dirty="0" smtClean="0">
                <a:solidFill>
                  <a:schemeClr val="tx2"/>
                </a:solidFill>
                <a:latin typeface="Times New Roman" panose="02020603050405020304" pitchFamily="18" charset="0"/>
              </a:rPr>
              <a:t>………. và ……… </a:t>
            </a:r>
            <a:r>
              <a:rPr lang="en-US" sz="2550" b="1" dirty="0" err="1" smtClean="0">
                <a:solidFill>
                  <a:schemeClr val="tx2"/>
                </a:solidFill>
                <a:latin typeface="Times New Roman" panose="02020603050405020304" pitchFamily="18" charset="0"/>
              </a:rPr>
              <a:t>của</a:t>
            </a:r>
            <a:r>
              <a:rPr lang="en-US" sz="2550" b="1" dirty="0" smtClean="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các</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thành</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viên</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trong</a:t>
            </a:r>
            <a:r>
              <a:rPr lang="en-US" sz="2550" b="1" dirty="0">
                <a:solidFill>
                  <a:schemeClr val="tx2"/>
                </a:solidFill>
                <a:latin typeface="Times New Roman" panose="02020603050405020304" pitchFamily="18" charset="0"/>
              </a:rPr>
              <a:t> </a:t>
            </a:r>
            <a:r>
              <a:rPr lang="en-US" sz="2550" b="1" dirty="0" err="1">
                <a:solidFill>
                  <a:schemeClr val="tx2"/>
                </a:solidFill>
                <a:latin typeface="Times New Roman" panose="02020603050405020304" pitchFamily="18" charset="0"/>
              </a:rPr>
              <a:t>gia</a:t>
            </a:r>
            <a:r>
              <a:rPr lang="en-US" sz="2550" b="1" dirty="0">
                <a:solidFill>
                  <a:schemeClr val="tx2"/>
                </a:solidFill>
                <a:latin typeface="Times New Roman" panose="02020603050405020304" pitchFamily="18" charset="0"/>
              </a:rPr>
              <a:t> </a:t>
            </a:r>
            <a:r>
              <a:rPr lang="en-US" sz="2550" b="1" dirty="0" err="1" smtClean="0">
                <a:solidFill>
                  <a:schemeClr val="tx2"/>
                </a:solidFill>
                <a:latin typeface="Times New Roman" panose="02020603050405020304" pitchFamily="18" charset="0"/>
              </a:rPr>
              <a:t>đình</a:t>
            </a:r>
            <a:r>
              <a:rPr lang="en-US" sz="2550" b="1" dirty="0">
                <a:solidFill>
                  <a:schemeClr val="tx2"/>
                </a:solidFill>
                <a:latin typeface="Times New Roman" panose="02020603050405020304" pitchFamily="18" charset="0"/>
              </a:rPr>
              <a:t>.</a:t>
            </a:r>
          </a:p>
        </p:txBody>
      </p:sp>
      <p:sp>
        <p:nvSpPr>
          <p:cNvPr id="3" name="Rectangle 7"/>
          <p:cNvSpPr>
            <a:spLocks noChangeArrowheads="1"/>
          </p:cNvSpPr>
          <p:nvPr/>
        </p:nvSpPr>
        <p:spPr bwMode="auto">
          <a:xfrm>
            <a:off x="-80963" y="514350"/>
            <a:ext cx="9144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6600" dirty="0">
                <a:effectLst>
                  <a:outerShdw blurRad="38100" dist="38100" dir="2700000" algn="tl">
                    <a:srgbClr val="C0C0C0"/>
                  </a:outerShdw>
                </a:effectLst>
                <a:latin typeface="Arial" charset="0"/>
                <a:sym typeface="Wingdings" pitchFamily="2" charset="2"/>
              </a:rPr>
              <a:t></a:t>
            </a:r>
          </a:p>
        </p:txBody>
      </p:sp>
    </p:spTree>
    <p:extLst>
      <p:ext uri="{BB962C8B-B14F-4D97-AF65-F5344CB8AC3E}">
        <p14:creationId xmlns:p14="http://schemas.microsoft.com/office/powerpoint/2010/main" val="223469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
          <p:cNvSpPr>
            <a:spLocks noGrp="1" noRot="1" noChangeAspect="1" noMove="1" noResize="1" noEditPoints="1" noAdjustHandles="1" noChangeArrowheads="1" noChangeShapeType="1" noTextEdit="1"/>
          </p:cNvSpPr>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8896" y="62831"/>
            <a:ext cx="3799552" cy="1216741"/>
          </a:xfrm>
        </p:spPr>
        <p:txBody>
          <a:bodyPr>
            <a:normAutofit fontScale="90000"/>
          </a:bodyPr>
          <a:lstStyle/>
          <a:p>
            <a:pPr algn="l"/>
            <a:r>
              <a:rPr lang="en-US" dirty="0" smtClean="0">
                <a:solidFill>
                  <a:srgbClr val="FF0000"/>
                </a:solidFill>
                <a:latin typeface="Times New Roman" panose="02020603050405020304" pitchFamily="18" charset="0"/>
                <a:cs typeface="Times New Roman" panose="02020603050405020304" pitchFamily="18" charset="0"/>
              </a:rPr>
              <a:t>2. </a:t>
            </a:r>
            <a:r>
              <a:rPr lang="en-US" dirty="0" err="1" smtClean="0">
                <a:solidFill>
                  <a:srgbClr val="FF0000"/>
                </a:solidFill>
                <a:latin typeface="Times New Roman" panose="02020603050405020304" pitchFamily="18" charset="0"/>
                <a:cs typeface="Times New Roman" panose="02020603050405020304" pitchFamily="18" charset="0"/>
              </a:rPr>
              <a:t>Đặc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chung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nhà</a:t>
            </a:r>
            <a:r>
              <a:rPr lang="en-US" dirty="0" smtClean="0">
                <a:solidFill>
                  <a:srgbClr val="FF0000"/>
                </a:solidFill>
                <a:latin typeface="Times New Roman" panose="02020603050405020304" pitchFamily="18" charset="0"/>
                <a:cs typeface="Times New Roman" panose="02020603050405020304" pitchFamily="18" charset="0"/>
              </a:rPr>
              <a:t> ở</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9" name="Freeform 31"/>
          <p:cNvSpPr>
            <a:spLocks noGrp="1" noRot="1" noChangeAspect="1" noMove="1" noResize="1" noEditPoints="1" noAdjustHandles="1" noChangeArrowheads="1" noChangeShapeType="1" noTextEdit="1"/>
          </p:cNvSpPr>
          <p:nvPr/>
        </p:nvSpPr>
        <p:spPr>
          <a:xfrm>
            <a:off x="3745515" y="-1"/>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sz="1350"/>
          </a:p>
        </p:txBody>
      </p:sp>
      <p:sp useBgFill="1">
        <p:nvSpPr>
          <p:cNvPr id="20" name="Freeform: Shape 13"/>
          <p:cNvSpPr>
            <a:spLocks noGrp="1" noRot="1" noChangeAspect="1" noMove="1" noResize="1" noEditPoints="1" noAdjustHandles="1" noChangeArrowheads="1" noChangeShapeType="1" noTextEdit="1"/>
          </p:cNvSpPr>
          <p:nvPr/>
        </p:nvSpPr>
        <p:spPr bwMode="gray">
          <a:xfrm rot="16200000">
            <a:off x="3953115" y="-47700"/>
            <a:ext cx="51435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1" name="Rectangle 15"/>
          <p:cNvSpPr>
            <a:spLocks noGrp="1" noRot="1" noChangeAspect="1" noMove="1" noResize="1" noEditPoints="1" noAdjustHandles="1" noChangeArrowheads="1" noChangeShapeType="1" noTextEdit="1"/>
          </p:cNvSpPr>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164913" y="1373414"/>
            <a:ext cx="3673535" cy="2817633"/>
          </a:xfrm>
        </p:spPr>
        <p:txBody>
          <a:bodyPr>
            <a:normAutofit/>
          </a:bodyPr>
          <a:lstStyle/>
          <a:p>
            <a:r>
              <a:rPr lang="en-US" sz="2400" dirty="0">
                <a:solidFill>
                  <a:srgbClr val="EBEBEB"/>
                </a:solidFill>
                <a:latin typeface="Times New Roman" panose="02020603050405020304" pitchFamily="18" charset="0"/>
                <a:cs typeface="Times New Roman" panose="02020603050405020304" pitchFamily="18" charset="0"/>
              </a:rPr>
              <a:t>Quan </a:t>
            </a:r>
            <a:r>
              <a:rPr lang="en-US" sz="2400" dirty="0" err="1">
                <a:solidFill>
                  <a:srgbClr val="EBEBEB"/>
                </a:solidFill>
                <a:latin typeface="Times New Roman" panose="02020603050405020304" pitchFamily="18" charset="0"/>
                <a:cs typeface="Times New Roman" panose="02020603050405020304" pitchFamily="18" charset="0"/>
              </a:rPr>
              <a:t>sát</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hình</a:t>
            </a:r>
            <a:r>
              <a:rPr lang="en-US" sz="2400" dirty="0">
                <a:solidFill>
                  <a:srgbClr val="EBEBEB"/>
                </a:solidFill>
                <a:latin typeface="Times New Roman" panose="02020603050405020304" pitchFamily="18" charset="0"/>
                <a:cs typeface="Times New Roman" panose="02020603050405020304" pitchFamily="18" charset="0"/>
              </a:rPr>
              <a:t> và </a:t>
            </a:r>
            <a:r>
              <a:rPr lang="en-US" sz="2400" dirty="0" err="1">
                <a:solidFill>
                  <a:srgbClr val="EBEBEB"/>
                </a:solidFill>
                <a:latin typeface="Times New Roman" panose="02020603050405020304" pitchFamily="18" charset="0"/>
                <a:cs typeface="Times New Roman" panose="02020603050405020304" pitchFamily="18" charset="0"/>
              </a:rPr>
              <a:t>trả</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lời</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phiếu</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học</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tập</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số</a:t>
            </a:r>
            <a:r>
              <a:rPr lang="en-US" sz="2400" dirty="0" smtClean="0">
                <a:solidFill>
                  <a:srgbClr val="EBEBEB"/>
                </a:solidFill>
                <a:latin typeface="Times New Roman" panose="02020603050405020304" pitchFamily="18" charset="0"/>
                <a:cs typeface="Times New Roman" panose="02020603050405020304" pitchFamily="18" charset="0"/>
              </a:rPr>
              <a:t> 2</a:t>
            </a:r>
            <a:endParaRPr lang="en-US" sz="2400" dirty="0">
              <a:solidFill>
                <a:srgbClr val="EBEBEB"/>
              </a:solidFill>
              <a:latin typeface="Times New Roman" panose="02020603050405020304" pitchFamily="18" charset="0"/>
              <a:cs typeface="Times New Roman" panose="02020603050405020304" pitchFamily="18" charset="0"/>
            </a:endParaRPr>
          </a:p>
          <a:p>
            <a:r>
              <a:rPr lang="en-US" sz="2400" dirty="0" err="1">
                <a:solidFill>
                  <a:srgbClr val="EBEBEB"/>
                </a:solidFill>
                <a:latin typeface="Times New Roman" panose="02020603050405020304" pitchFamily="18" charset="0"/>
                <a:cs typeface="Times New Roman" panose="02020603050405020304" pitchFamily="18" charset="0"/>
              </a:rPr>
              <a:t>Hoạt</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động</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cá</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nhân</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thời</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gian</a:t>
            </a:r>
            <a:r>
              <a:rPr lang="en-US" sz="2400" dirty="0">
                <a:solidFill>
                  <a:srgbClr val="EBEBEB"/>
                </a:solidFill>
                <a:latin typeface="Times New Roman" panose="02020603050405020304" pitchFamily="18" charset="0"/>
                <a:cs typeface="Times New Roman" panose="02020603050405020304" pitchFamily="18" charset="0"/>
              </a:rPr>
              <a:t> 1 </a:t>
            </a:r>
            <a:r>
              <a:rPr lang="en-US" sz="2400" dirty="0" err="1">
                <a:solidFill>
                  <a:srgbClr val="EBEBEB"/>
                </a:solidFill>
                <a:latin typeface="Times New Roman" panose="02020603050405020304" pitchFamily="18" charset="0"/>
                <a:cs typeface="Times New Roman" panose="02020603050405020304" pitchFamily="18" charset="0"/>
              </a:rPr>
              <a:t>phút</a:t>
            </a:r>
            <a:r>
              <a:rPr lang="en-US" sz="2400" dirty="0">
                <a:solidFill>
                  <a:srgbClr val="EBEBEB"/>
                </a:solidFill>
                <a:latin typeface="Times New Roman" panose="02020603050405020304" pitchFamily="18" charset="0"/>
                <a:cs typeface="Times New Roman" panose="02020603050405020304" pitchFamily="18" charset="0"/>
              </a:rPr>
              <a:t> </a:t>
            </a:r>
          </a:p>
          <a:p>
            <a:r>
              <a:rPr lang="en-US" sz="2400" dirty="0" err="1">
                <a:solidFill>
                  <a:srgbClr val="EBEBEB"/>
                </a:solidFill>
                <a:latin typeface="Times New Roman" panose="02020603050405020304" pitchFamily="18" charset="0"/>
                <a:cs typeface="Times New Roman" panose="02020603050405020304" pitchFamily="18" charset="0"/>
              </a:rPr>
              <a:t>Gv</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gọi</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bất</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kì</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cá</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smtClean="0">
                <a:solidFill>
                  <a:srgbClr val="EBEBEB"/>
                </a:solidFill>
                <a:latin typeface="Times New Roman" panose="02020603050405020304" pitchFamily="18" charset="0"/>
                <a:cs typeface="Times New Roman" panose="02020603050405020304" pitchFamily="18" charset="0"/>
              </a:rPr>
              <a:t>nhân</a:t>
            </a:r>
            <a:r>
              <a:rPr lang="en-US" sz="2400" dirty="0" smtClean="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nào</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trả</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lời</a:t>
            </a:r>
            <a:r>
              <a:rPr lang="en-US" sz="2400" dirty="0">
                <a:solidFill>
                  <a:srgbClr val="EBEBEB"/>
                </a:solidFill>
                <a:latin typeface="Times New Roman" panose="02020603050405020304" pitchFamily="18" charset="0"/>
                <a:cs typeface="Times New Roman" panose="02020603050405020304" pitchFamily="18" charset="0"/>
              </a:rPr>
              <a:t> </a:t>
            </a:r>
            <a:r>
              <a:rPr lang="en-US" sz="2400" dirty="0" err="1">
                <a:solidFill>
                  <a:srgbClr val="EBEBEB"/>
                </a:solidFill>
                <a:latin typeface="Times New Roman" panose="02020603050405020304" pitchFamily="18" charset="0"/>
                <a:cs typeface="Times New Roman" panose="02020603050405020304" pitchFamily="18" charset="0"/>
              </a:rPr>
              <a:t>đúng</a:t>
            </a:r>
            <a:r>
              <a:rPr lang="en-US" sz="2400" dirty="0">
                <a:solidFill>
                  <a:srgbClr val="EBEBEB"/>
                </a:solidFill>
                <a:latin typeface="Times New Roman" panose="02020603050405020304" pitchFamily="18" charset="0"/>
                <a:cs typeface="Times New Roman" panose="02020603050405020304" pitchFamily="18" charset="0"/>
              </a:rPr>
              <a:t> + </a:t>
            </a:r>
            <a:r>
              <a:rPr lang="en-US" sz="2400" dirty="0" smtClean="0">
                <a:solidFill>
                  <a:srgbClr val="EBEBEB"/>
                </a:solidFill>
                <a:latin typeface="Times New Roman" panose="02020603050405020304" pitchFamily="18" charset="0"/>
                <a:cs typeface="Times New Roman" panose="02020603050405020304" pitchFamily="18" charset="0"/>
              </a:rPr>
              <a:t>1</a:t>
            </a:r>
            <a:endParaRPr lang="en-US" sz="2400" dirty="0">
              <a:solidFill>
                <a:srgbClr val="EBEBEB"/>
              </a:solidFill>
              <a:latin typeface="Times New Roman" panose="02020603050405020304" pitchFamily="18" charset="0"/>
              <a:cs typeface="Times New Roman" panose="02020603050405020304" pitchFamily="18" charset="0"/>
            </a:endParaRPr>
          </a:p>
        </p:txBody>
      </p:sp>
      <p:sp>
        <p:nvSpPr>
          <p:cNvPr id="9" name="Thought Bubble: Cloud 4">
            <a:extLst>
              <a:ext uri="{FF2B5EF4-FFF2-40B4-BE49-F238E27FC236}">
                <a16:creationId xmlns:a16="http://schemas.microsoft.com/office/drawing/2014/main" id="{F5BE37F8-B797-45E5-B9E6-89956BEFE1EB}"/>
              </a:ext>
            </a:extLst>
          </p:cNvPr>
          <p:cNvSpPr/>
          <p:nvPr/>
        </p:nvSpPr>
        <p:spPr>
          <a:xfrm>
            <a:off x="5334000" y="361950"/>
            <a:ext cx="2914022" cy="1688088"/>
          </a:xfrm>
          <a:prstGeom prst="cloudCallout">
            <a:avLst>
              <a:gd name="adj1" fmla="val -47730"/>
              <a:gd name="adj2" fmla="val 8392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solidFill>
                  <a:srgbClr val="FF33CC"/>
                </a:solidFill>
                <a:latin typeface="Comic Sans MS" panose="030F0702030302020204" pitchFamily="66" charset="0"/>
              </a:rPr>
              <a:t>Đặc</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điểm</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chung</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của</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nhà</a:t>
            </a:r>
            <a:r>
              <a:rPr lang="en-US" b="1" dirty="0" smtClean="0">
                <a:solidFill>
                  <a:srgbClr val="FF33CC"/>
                </a:solidFill>
                <a:latin typeface="Comic Sans MS" panose="030F0702030302020204" pitchFamily="66" charset="0"/>
              </a:rPr>
              <a:t> ở.</a:t>
            </a:r>
            <a:endParaRPr lang="en-US" b="1" dirty="0">
              <a:solidFill>
                <a:srgbClr val="FF33CC"/>
              </a:solidFill>
              <a:latin typeface="Comic Sans MS" panose="030F0702030302020204" pitchFamily="66" charset="0"/>
            </a:endParaRPr>
          </a:p>
        </p:txBody>
      </p:sp>
      <p:pic>
        <p:nvPicPr>
          <p:cNvPr id="10" name="Picture 9" descr="A picture containing text, clipart&#10;&#10;Description automatically generated">
            <a:extLst>
              <a:ext uri="{FF2B5EF4-FFF2-40B4-BE49-F238E27FC236}">
                <a16:creationId xmlns:a16="http://schemas.microsoft.com/office/drawing/2014/main" id="{309B2229-4053-46A9-AE23-6447175083F3}"/>
              </a:ext>
            </a:extLst>
          </p:cNvPr>
          <p:cNvPicPr>
            <a:picLocks noChangeAspect="1"/>
          </p:cNvPicPr>
          <p:nvPr/>
        </p:nvPicPr>
        <p:blipFill>
          <a:blip r:embed="rId2"/>
          <a:stretch>
            <a:fillRect/>
          </a:stretch>
        </p:blipFill>
        <p:spPr>
          <a:xfrm>
            <a:off x="4570020" y="2734620"/>
            <a:ext cx="1828800" cy="1830590"/>
          </a:xfrm>
          <a:prstGeom prst="rect">
            <a:avLst/>
          </a:prstGeom>
        </p:spPr>
      </p:pic>
    </p:spTree>
    <p:extLst>
      <p:ext uri="{BB962C8B-B14F-4D97-AF65-F5344CB8AC3E}">
        <p14:creationId xmlns:p14="http://schemas.microsoft.com/office/powerpoint/2010/main" val="388875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29200" y="0"/>
            <a:ext cx="4114800" cy="4552950"/>
          </a:xfrm>
          <a:prstGeom prst="rect">
            <a:avLst/>
          </a:prstGeom>
        </p:spPr>
      </p:pic>
      <p:sp>
        <p:nvSpPr>
          <p:cNvPr id="10" name="Title 1"/>
          <p:cNvSpPr>
            <a:spLocks noGrp="1"/>
          </p:cNvSpPr>
          <p:nvPr>
            <p:ph type="title"/>
          </p:nvPr>
        </p:nvSpPr>
        <p:spPr>
          <a:xfrm>
            <a:off x="0" y="57150"/>
            <a:ext cx="5029200" cy="361950"/>
          </a:xfrm>
        </p:spPr>
        <p:txBody>
          <a:bodyPr>
            <a:normAutofit fontScale="90000"/>
          </a:bodyPr>
          <a:lstStyle/>
          <a:p>
            <a:pPr algn="ctr" eaLnBrk="1" hangingPunct="1">
              <a:defRPr/>
            </a:pPr>
            <a:r>
              <a:rPr lang="en-US" altLang="en-US" sz="3600" dirty="0">
                <a:latin typeface="Times New Roman" panose="02020603050405020304" pitchFamily="18" charset="0"/>
                <a:cs typeface="Times New Roman" panose="02020603050405020304" pitchFamily="18" charset="0"/>
              </a:rPr>
              <a:t> </a:t>
            </a:r>
            <a:r>
              <a:rPr lang="en-US" altLang="en-US" sz="3600" dirty="0" err="1" smtClean="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a:t>
            </a:r>
            <a:r>
              <a:rPr lang="en-US" altLang="en-US" sz="3600" dirty="0" smtClean="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err="1">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err="1">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err="1">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smtClean="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Content Placeholder 3"/>
          <p:cNvGraphicFramePr>
            <a:graphicFrameLocks noGrp="1"/>
          </p:cNvGraphicFramePr>
          <p:nvPr>
            <p:ph idx="1"/>
            <p:extLst>
              <p:ext uri="{D42A27DB-BD31-4B8C-83A1-F6EECF244321}">
                <p14:modId xmlns:p14="http://schemas.microsoft.com/office/powerpoint/2010/main" val="2036339046"/>
              </p:ext>
            </p:extLst>
          </p:nvPr>
        </p:nvGraphicFramePr>
        <p:xfrm>
          <a:off x="40758" y="497071"/>
          <a:ext cx="4995530" cy="3994741"/>
        </p:xfrm>
        <a:graphic>
          <a:graphicData uri="http://schemas.openxmlformats.org/drawingml/2006/table">
            <a:tbl>
              <a:tblPr/>
              <a:tblGrid>
                <a:gridCol w="248093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02702">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hỏi</a:t>
                      </a:r>
                      <a:endPar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Trả</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lời</a:t>
                      </a:r>
                      <a:endPar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0"/>
                  </a:ext>
                </a:extLst>
              </a:tr>
              <a:tr h="1036146">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sng"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2000" b="0" i="0" u="sng" strike="noStrike" cap="none" normalizeH="0" baseline="0" dirty="0" smtClean="0">
                          <a:ln>
                            <a:noFill/>
                          </a:ln>
                          <a:solidFill>
                            <a:srgbClr val="000000"/>
                          </a:solidFill>
                          <a:effectLst/>
                          <a:latin typeface="Times New Roman" pitchFamily="18" charset="0"/>
                          <a:cs typeface="Times New Roman" pitchFamily="18" charset="0"/>
                        </a:rPr>
                        <a:t> 1.</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ngôi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nhà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nằm</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dưới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lòng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1"/>
                  </a:ext>
                </a:extLst>
              </a:tr>
              <a:tr h="1167267">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sng"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2000" b="0" i="0" u="sng" strike="noStrike" cap="none" normalizeH="0" baseline="0" dirty="0" smtClean="0">
                          <a:ln>
                            <a:noFill/>
                          </a:ln>
                          <a:solidFill>
                            <a:srgbClr val="000000"/>
                          </a:solidFill>
                          <a:effectLst/>
                          <a:latin typeface="Times New Roman" pitchFamily="18" charset="0"/>
                          <a:cs typeface="Times New Roman" pitchFamily="18" charset="0"/>
                        </a:rPr>
                        <a:t> 2.</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phận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che</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chở</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ngôi</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nhà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2"/>
                  </a:ext>
                </a:extLst>
              </a:tr>
              <a:tr h="1425394">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sng"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2000" b="0" i="0" u="sng" strike="noStrike" cap="none" normalizeH="0" baseline="0" dirty="0" smtClean="0">
                          <a:ln>
                            <a:noFill/>
                          </a:ln>
                          <a:solidFill>
                            <a:srgbClr val="000000"/>
                          </a:solidFill>
                          <a:effectLst/>
                          <a:latin typeface="Times New Roman" pitchFamily="18" charset="0"/>
                          <a:cs typeface="Times New Roman" pitchFamily="18" charset="0"/>
                        </a:rPr>
                        <a:t> 3.</a:t>
                      </a: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nhà</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phận</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chính</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nào</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9999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29200" y="0"/>
            <a:ext cx="4114800" cy="4552950"/>
          </a:xfrm>
          <a:prstGeom prst="rect">
            <a:avLst/>
          </a:prstGeom>
        </p:spPr>
      </p:pic>
      <p:sp>
        <p:nvSpPr>
          <p:cNvPr id="10" name="Title 1"/>
          <p:cNvSpPr>
            <a:spLocks noGrp="1"/>
          </p:cNvSpPr>
          <p:nvPr>
            <p:ph type="title"/>
          </p:nvPr>
        </p:nvSpPr>
        <p:spPr>
          <a:xfrm>
            <a:off x="0" y="57150"/>
            <a:ext cx="5029200" cy="361950"/>
          </a:xfrm>
        </p:spPr>
        <p:txBody>
          <a:bodyPr>
            <a:normAutofit fontScale="90000"/>
          </a:bodyPr>
          <a:lstStyle/>
          <a:p>
            <a:pPr algn="ctr" eaLnBrk="1" hangingPunct="1">
              <a:defRPr/>
            </a:pPr>
            <a:r>
              <a:rPr lang="en-US" altLang="en-US" sz="3600" dirty="0">
                <a:latin typeface="Times New Roman" panose="02020603050405020304" pitchFamily="18" charset="0"/>
                <a:cs typeface="Times New Roman" panose="02020603050405020304" pitchFamily="18" charset="0"/>
              </a:rPr>
              <a:t> </a:t>
            </a:r>
            <a:r>
              <a:rPr lang="en-US" altLang="en-US" sz="3600" dirty="0" err="1" smtClean="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a:t>
            </a:r>
            <a:r>
              <a:rPr lang="en-US" altLang="en-US" sz="3600" dirty="0" smtClean="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err="1">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err="1">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err="1">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600" dirty="0" smtClean="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en-US" altLang="en-US" sz="3600"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3544478793"/>
              </p:ext>
            </p:extLst>
          </p:nvPr>
        </p:nvGraphicFramePr>
        <p:xfrm>
          <a:off x="40758" y="497071"/>
          <a:ext cx="4995530" cy="3994741"/>
        </p:xfrm>
        <a:graphic>
          <a:graphicData uri="http://schemas.openxmlformats.org/drawingml/2006/table">
            <a:tbl>
              <a:tblPr/>
              <a:tblGrid>
                <a:gridCol w="248093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302702">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hỏi</a:t>
                      </a:r>
                      <a:endPar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Trả</a:t>
                      </a:r>
                      <a:r>
                        <a:rPr kumimoji="0" lang="en-US" sz="20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Times New Roman" pitchFamily="18" charset="0"/>
                          <a:cs typeface="Times New Roman" pitchFamily="18" charset="0"/>
                        </a:rPr>
                        <a:t>lời</a:t>
                      </a:r>
                      <a:endParaRPr kumimoji="0" lang="en-US" sz="20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0"/>
                  </a:ext>
                </a:extLst>
              </a:tr>
              <a:tr h="1036146">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sng" strike="noStrike" cap="none" normalizeH="0" baseline="0" smtClean="0">
                          <a:ln>
                            <a:noFill/>
                          </a:ln>
                          <a:solidFill>
                            <a:srgbClr val="000000"/>
                          </a:solidFill>
                          <a:effectLst/>
                          <a:latin typeface="Times New Roman" pitchFamily="18" charset="0"/>
                          <a:cs typeface="Times New Roman" pitchFamily="18" charset="0"/>
                        </a:rPr>
                        <a:t>Câu 1.</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Phần nào của ngôi nhà nằm dưới lòng đất?</a:t>
                      </a:r>
                      <a:endParaRPr kumimoji="0" lang="en-US" sz="20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1"/>
                  </a:ext>
                </a:extLst>
              </a:tr>
              <a:tr h="1167267">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sng" strike="noStrike" cap="none" normalizeH="0" baseline="0" smtClean="0">
                          <a:ln>
                            <a:noFill/>
                          </a:ln>
                          <a:solidFill>
                            <a:srgbClr val="000000"/>
                          </a:solidFill>
                          <a:effectLst/>
                          <a:latin typeface="Times New Roman" pitchFamily="18" charset="0"/>
                          <a:cs typeface="Times New Roman" pitchFamily="18" charset="0"/>
                        </a:rPr>
                        <a:t>Câu 2.</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Bộ phận nào che chở cho ngôi nhà?</a:t>
                      </a:r>
                      <a:endParaRPr kumimoji="0" lang="en-US" sz="20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2"/>
                  </a:ext>
                </a:extLst>
              </a:tr>
              <a:tr h="1425394">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sng" strike="noStrike" cap="none" normalizeH="0" baseline="0" smtClean="0">
                          <a:ln>
                            <a:noFill/>
                          </a:ln>
                          <a:solidFill>
                            <a:srgbClr val="000000"/>
                          </a:solidFill>
                          <a:effectLst/>
                          <a:latin typeface="Times New Roman" pitchFamily="18" charset="0"/>
                          <a:cs typeface="Times New Roman" pitchFamily="18" charset="0"/>
                        </a:rPr>
                        <a:t>Câu 3.</a:t>
                      </a:r>
                      <a:endParaRPr kumimoji="0" lang="en-US" sz="2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just"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Thân nhà có những bộ phận chính nào?</a:t>
                      </a:r>
                      <a:endParaRPr kumimoji="0" lang="en-US" sz="2000"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tc>
                  <a:txBody>
                    <a:bodyPr/>
                    <a:lstStyle/>
                    <a:p>
                      <a:pPr marL="0" marR="0" lvl="0" indent="0" algn="just" defTabSz="457200" rtl="0" eaLnBrk="1" fontAlgn="base" latinLnBrk="0" hangingPunct="1">
                        <a:lnSpc>
                          <a:spcPct val="115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4E8"/>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2587652" y="1200150"/>
            <a:ext cx="1779654" cy="446276"/>
          </a:xfrm>
          <a:prstGeom prst="rect">
            <a:avLst/>
          </a:prstGeom>
        </p:spPr>
        <p:txBody>
          <a:bodyPr wrap="none">
            <a:spAutoFit/>
          </a:bodyPr>
          <a:lstStyle/>
          <a:p>
            <a:pPr lvl="0" algn="just" defTabSz="457200" fontAlgn="base">
              <a:lnSpc>
                <a:spcPct val="115000"/>
              </a:lnSpc>
              <a:spcBef>
                <a:spcPct val="0"/>
              </a:spcBef>
              <a:spcAft>
                <a:spcPct val="0"/>
              </a:spcAft>
            </a:pPr>
            <a:r>
              <a:rPr lang="en-US" sz="2000" dirty="0">
                <a:solidFill>
                  <a:srgbClr val="000000"/>
                </a:solidFill>
                <a:latin typeface="Times New Roman" pitchFamily="18" charset="0"/>
                <a:cs typeface="Times New Roman" pitchFamily="18" charset="0"/>
              </a:rPr>
              <a:t>Phần móng nhà</a:t>
            </a:r>
            <a:endParaRPr lang="en-US" sz="2000" dirty="0">
              <a:solidFill>
                <a:srgbClr val="000000"/>
              </a:solidFill>
              <a:latin typeface="Times New Roman" pitchFamily="18" charset="0"/>
              <a:ea typeface="SimSun" pitchFamily="2" charset="-122"/>
              <a:cs typeface="Times New Roman" pitchFamily="18" charset="0"/>
            </a:endParaRPr>
          </a:p>
        </p:txBody>
      </p:sp>
      <p:sp>
        <p:nvSpPr>
          <p:cNvPr id="3" name="Rectangle 2"/>
          <p:cNvSpPr/>
          <p:nvPr/>
        </p:nvSpPr>
        <p:spPr>
          <a:xfrm>
            <a:off x="2687839" y="2186641"/>
            <a:ext cx="1579278" cy="446276"/>
          </a:xfrm>
          <a:prstGeom prst="rect">
            <a:avLst/>
          </a:prstGeom>
        </p:spPr>
        <p:txBody>
          <a:bodyPr wrap="none">
            <a:spAutoFit/>
          </a:bodyPr>
          <a:lstStyle/>
          <a:p>
            <a:pPr lvl="0" algn="just" defTabSz="457200" fontAlgn="base">
              <a:lnSpc>
                <a:spcPct val="115000"/>
              </a:lnSpc>
              <a:spcBef>
                <a:spcPct val="0"/>
              </a:spcBef>
              <a:spcAft>
                <a:spcPct val="0"/>
              </a:spcAft>
            </a:pPr>
            <a:r>
              <a:rPr lang="en-US" sz="2000" dirty="0">
                <a:solidFill>
                  <a:srgbClr val="000000"/>
                </a:solidFill>
                <a:latin typeface="Times New Roman" pitchFamily="18" charset="0"/>
                <a:cs typeface="Times New Roman" pitchFamily="18" charset="0"/>
              </a:rPr>
              <a:t>Phần mái nhà</a:t>
            </a:r>
            <a:endParaRPr lang="en-US" sz="2000" dirty="0">
              <a:solidFill>
                <a:srgbClr val="000000"/>
              </a:solidFill>
              <a:latin typeface="Times New Roman" pitchFamily="18" charset="0"/>
              <a:ea typeface="SimSun" pitchFamily="2" charset="-122"/>
              <a:cs typeface="Times New Roman" pitchFamily="18" charset="0"/>
            </a:endParaRPr>
          </a:p>
        </p:txBody>
      </p:sp>
      <p:sp>
        <p:nvSpPr>
          <p:cNvPr id="4" name="Rectangle 3"/>
          <p:cNvSpPr/>
          <p:nvPr/>
        </p:nvSpPr>
        <p:spPr>
          <a:xfrm>
            <a:off x="2514600" y="3173132"/>
            <a:ext cx="2362200" cy="1154162"/>
          </a:xfrm>
          <a:prstGeom prst="rect">
            <a:avLst/>
          </a:prstGeom>
        </p:spPr>
        <p:txBody>
          <a:bodyPr wrap="square">
            <a:spAutoFit/>
          </a:bodyPr>
          <a:lstStyle/>
          <a:p>
            <a:pPr lvl="0" algn="just" defTabSz="457200" fontAlgn="base">
              <a:lnSpc>
                <a:spcPct val="115000"/>
              </a:lnSpc>
              <a:spcBef>
                <a:spcPct val="0"/>
              </a:spcBef>
              <a:spcAft>
                <a:spcPct val="0"/>
              </a:spcAft>
            </a:pPr>
            <a:r>
              <a:rPr lang="en-US" altLang="en-US" sz="2000" dirty="0">
                <a:solidFill>
                  <a:srgbClr val="000000"/>
                </a:solidFill>
                <a:latin typeface="Times New Roman" pitchFamily="18" charset="0"/>
                <a:cs typeface="Times New Roman" pitchFamily="18" charset="0"/>
              </a:rPr>
              <a:t>Gồm: Cột nhà, tường nhà, sàn gác, dầm nhà,…</a:t>
            </a:r>
            <a:endParaRPr lang="en-US" altLang="en-US" sz="2000" dirty="0">
              <a:solidFill>
                <a:srgbClr val="000000"/>
              </a:solidFill>
              <a:latin typeface="Times New Roman" panose="02020603050405020304" pitchFamily="18" charset="0"/>
              <a:ea typeface="SimSun" pitchFamily="2" charset="-122"/>
              <a:cs typeface="Times New Roman" panose="02020603050405020304" pitchFamily="18" charset="0"/>
            </a:endParaRPr>
          </a:p>
        </p:txBody>
      </p:sp>
    </p:spTree>
    <p:extLst>
      <p:ext uri="{BB962C8B-B14F-4D97-AF65-F5344CB8AC3E}">
        <p14:creationId xmlns:p14="http://schemas.microsoft.com/office/powerpoint/2010/main" val="28914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290">
                                          <p:stCondLst>
                                            <p:cond delay="0"/>
                                          </p:stCondLst>
                                        </p:cTn>
                                        <p:tgtEl>
                                          <p:spTgt spid="4"/>
                                        </p:tgtEl>
                                      </p:cBhvr>
                                    </p:animEffect>
                                    <p:anim calcmode="lin" valueType="num">
                                      <p:cBhvr>
                                        <p:cTn id="19"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2"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3"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4" dur="13">
                                          <p:stCondLst>
                                            <p:cond delay="325"/>
                                          </p:stCondLst>
                                        </p:cTn>
                                        <p:tgtEl>
                                          <p:spTgt spid="4"/>
                                        </p:tgtEl>
                                      </p:cBhvr>
                                      <p:to x="100000" y="60000"/>
                                    </p:animScale>
                                    <p:animScale>
                                      <p:cBhvr>
                                        <p:cTn id="25" dur="83" decel="50000">
                                          <p:stCondLst>
                                            <p:cond delay="338"/>
                                          </p:stCondLst>
                                        </p:cTn>
                                        <p:tgtEl>
                                          <p:spTgt spid="4"/>
                                        </p:tgtEl>
                                      </p:cBhvr>
                                      <p:to x="100000" y="100000"/>
                                    </p:animScale>
                                    <p:animScale>
                                      <p:cBhvr>
                                        <p:cTn id="26" dur="13">
                                          <p:stCondLst>
                                            <p:cond delay="656"/>
                                          </p:stCondLst>
                                        </p:cTn>
                                        <p:tgtEl>
                                          <p:spTgt spid="4"/>
                                        </p:tgtEl>
                                      </p:cBhvr>
                                      <p:to x="100000" y="80000"/>
                                    </p:animScale>
                                    <p:animScale>
                                      <p:cBhvr>
                                        <p:cTn id="27" dur="83" decel="50000">
                                          <p:stCondLst>
                                            <p:cond delay="669"/>
                                          </p:stCondLst>
                                        </p:cTn>
                                        <p:tgtEl>
                                          <p:spTgt spid="4"/>
                                        </p:tgtEl>
                                      </p:cBhvr>
                                      <p:to x="100000" y="100000"/>
                                    </p:animScale>
                                    <p:animScale>
                                      <p:cBhvr>
                                        <p:cTn id="28" dur="13">
                                          <p:stCondLst>
                                            <p:cond delay="821"/>
                                          </p:stCondLst>
                                        </p:cTn>
                                        <p:tgtEl>
                                          <p:spTgt spid="4"/>
                                        </p:tgtEl>
                                      </p:cBhvr>
                                      <p:to x="100000" y="90000"/>
                                    </p:animScale>
                                    <p:animScale>
                                      <p:cBhvr>
                                        <p:cTn id="29" dur="83" decel="50000">
                                          <p:stCondLst>
                                            <p:cond delay="834"/>
                                          </p:stCondLst>
                                        </p:cTn>
                                        <p:tgtEl>
                                          <p:spTgt spid="4"/>
                                        </p:tgtEl>
                                      </p:cBhvr>
                                      <p:to x="100000" y="100000"/>
                                    </p:animScale>
                                    <p:animScale>
                                      <p:cBhvr>
                                        <p:cTn id="30" dur="13">
                                          <p:stCondLst>
                                            <p:cond delay="904"/>
                                          </p:stCondLst>
                                        </p:cTn>
                                        <p:tgtEl>
                                          <p:spTgt spid="4"/>
                                        </p:tgtEl>
                                      </p:cBhvr>
                                      <p:to x="100000" y="95000"/>
                                    </p:animScale>
                                    <p:animScale>
                                      <p:cBhvr>
                                        <p:cTn id="31"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225154"/>
            <a:ext cx="304442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dirty="0">
                <a:solidFill>
                  <a:schemeClr val="bg1"/>
                </a:solidFill>
                <a:latin typeface="+mj-lt"/>
                <a:ea typeface="+mj-ea"/>
                <a:cs typeface="+mj-cs"/>
              </a:rPr>
              <a:t>N</a:t>
            </a:r>
            <a:r>
              <a:rPr lang="vi-VN" dirty="0">
                <a:solidFill>
                  <a:schemeClr val="bg1"/>
                </a:solidFill>
                <a:latin typeface="+mj-lt"/>
                <a:ea typeface="+mj-ea"/>
                <a:cs typeface="+mj-cs"/>
              </a:rPr>
              <a:t>gôi nhà </a:t>
            </a:r>
            <a:r>
              <a:rPr lang="vi-VN" b="1" dirty="0">
                <a:solidFill>
                  <a:schemeClr val="bg1"/>
                </a:solidFill>
                <a:latin typeface="+mj-lt"/>
                <a:ea typeface="+mj-ea"/>
                <a:cs typeface="+mj-cs"/>
              </a:rPr>
              <a:t>được</a:t>
            </a:r>
            <a:r>
              <a:rPr lang="vi-VN" dirty="0">
                <a:solidFill>
                  <a:schemeClr val="bg1"/>
                </a:solidFill>
                <a:latin typeface="+mj-lt"/>
                <a:ea typeface="+mj-ea"/>
                <a:cs typeface="+mj-cs"/>
              </a:rPr>
              <a:t> trang bị hệ thống điều khiển tự động hay bán tự động cho các thiết bị trong gia đình Điều đó giúp cuộc sống trở nên tiện nghi hơn đảm bảo an ninh an toàn và tiết kiệm năng lượng</a:t>
            </a:r>
            <a:r>
              <a:rPr lang="en-US" altLang="vi-VN" dirty="0">
                <a:solidFill>
                  <a:schemeClr val="bg1"/>
                </a:solidFill>
                <a:latin typeface="+mj-lt"/>
                <a:ea typeface="+mj-ea"/>
                <a:cs typeface="+mj-cs"/>
              </a:rPr>
              <a:t>.</a:t>
            </a:r>
          </a:p>
        </p:txBody>
      </p:sp>
      <p:pic>
        <p:nvPicPr>
          <p:cNvPr id="102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4577" y="189309"/>
            <a:ext cx="4876439" cy="391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7502129" y="343482"/>
            <a:ext cx="1508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1800" dirty="0">
                <a:solidFill>
                  <a:srgbClr val="00B050"/>
                </a:solidFill>
                <a:latin typeface="Arial" panose="020B0604020202020204" pitchFamily="34" charset="0"/>
                <a:cs typeface="Times New Roman" panose="02020603050405020304" pitchFamily="18" charset="0"/>
              </a:rPr>
              <a:t>Mái nhà</a:t>
            </a:r>
            <a:endParaRPr lang="en-US" altLang="en-US" sz="3000" dirty="0">
              <a:solidFill>
                <a:srgbClr val="00B050"/>
              </a:solidFill>
              <a:cs typeface="Times New Roman" panose="02020603050405020304" pitchFamily="18" charset="0"/>
            </a:endParaRPr>
          </a:p>
        </p:txBody>
      </p:sp>
      <p:sp>
        <p:nvSpPr>
          <p:cNvPr id="21" name="Text Box 5"/>
          <p:cNvSpPr txBox="1">
            <a:spLocks noChangeArrowheads="1"/>
          </p:cNvSpPr>
          <p:nvPr/>
        </p:nvSpPr>
        <p:spPr bwMode="auto">
          <a:xfrm>
            <a:off x="6917212" y="4067302"/>
            <a:ext cx="1509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smtClean="0">
                <a:solidFill>
                  <a:srgbClr val="8C8D00"/>
                </a:solidFill>
                <a:latin typeface="Arial" panose="020B0604020202020204" pitchFamily="34" charset="0"/>
                <a:cs typeface="Times New Roman" panose="02020603050405020304" pitchFamily="18" charset="0"/>
              </a:rPr>
              <a:t>C</a:t>
            </a:r>
            <a:r>
              <a:rPr lang="vi-VN" altLang="en-US" sz="1800" dirty="0" smtClean="0">
                <a:solidFill>
                  <a:srgbClr val="8C8D00"/>
                </a:solidFill>
                <a:latin typeface="Arial" panose="020B0604020202020204" pitchFamily="34" charset="0"/>
                <a:cs typeface="Times New Roman" panose="02020603050405020304" pitchFamily="18" charset="0"/>
              </a:rPr>
              <a:t>ửa</a:t>
            </a:r>
            <a:r>
              <a:rPr lang="en-US" altLang="en-US" sz="1800" dirty="0" smtClean="0">
                <a:solidFill>
                  <a:srgbClr val="8C8D00"/>
                </a:solidFill>
                <a:latin typeface="Arial" panose="020B0604020202020204" pitchFamily="34" charset="0"/>
                <a:cs typeface="Times New Roman" panose="02020603050405020304" pitchFamily="18" charset="0"/>
              </a:rPr>
              <a:t> </a:t>
            </a:r>
            <a:r>
              <a:rPr lang="en-US" altLang="en-US" sz="1800" dirty="0" err="1" smtClean="0">
                <a:solidFill>
                  <a:srgbClr val="8C8D00"/>
                </a:solidFill>
                <a:latin typeface="Arial" panose="020B0604020202020204" pitchFamily="34" charset="0"/>
                <a:cs typeface="Times New Roman" panose="02020603050405020304" pitchFamily="18" charset="0"/>
              </a:rPr>
              <a:t>phòng</a:t>
            </a:r>
            <a:endParaRPr lang="en-US" altLang="en-US" sz="1800" i="1" dirty="0">
              <a:solidFill>
                <a:srgbClr val="00B050"/>
              </a:solidFill>
            </a:endParaRPr>
          </a:p>
        </p:txBody>
      </p:sp>
      <p:sp>
        <p:nvSpPr>
          <p:cNvPr id="24" name="Text Box 5"/>
          <p:cNvSpPr txBox="1">
            <a:spLocks noChangeArrowheads="1"/>
          </p:cNvSpPr>
          <p:nvPr/>
        </p:nvSpPr>
        <p:spPr bwMode="auto">
          <a:xfrm>
            <a:off x="5510295" y="4139896"/>
            <a:ext cx="1509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1800" dirty="0">
                <a:solidFill>
                  <a:srgbClr val="929200"/>
                </a:solidFill>
                <a:latin typeface="Arial" panose="020B0604020202020204" pitchFamily="34" charset="0"/>
                <a:cs typeface="Times New Roman" panose="02020603050405020304" pitchFamily="18" charset="0"/>
              </a:rPr>
              <a:t>Tường nhà</a:t>
            </a:r>
            <a:endParaRPr lang="en-US" altLang="en-US" sz="2100" dirty="0">
              <a:cs typeface="Times New Roman" panose="02020603050405020304" pitchFamily="18" charset="0"/>
            </a:endParaRPr>
          </a:p>
        </p:txBody>
      </p:sp>
      <p:sp>
        <p:nvSpPr>
          <p:cNvPr id="25" name="Text Box 5"/>
          <p:cNvSpPr txBox="1">
            <a:spLocks noChangeArrowheads="1"/>
          </p:cNvSpPr>
          <p:nvPr/>
        </p:nvSpPr>
        <p:spPr bwMode="auto">
          <a:xfrm>
            <a:off x="3311447" y="4151007"/>
            <a:ext cx="1508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vi-VN" altLang="en-US" sz="1800" dirty="0">
                <a:solidFill>
                  <a:srgbClr val="00B050"/>
                </a:solidFill>
                <a:latin typeface="Arial" panose="020B0604020202020204" pitchFamily="34" charset="0"/>
                <a:cs typeface="Times New Roman" panose="02020603050405020304" pitchFamily="18" charset="0"/>
              </a:rPr>
              <a:t>Móng nhà</a:t>
            </a:r>
            <a:endParaRPr lang="en-US" altLang="en-US" sz="2100" dirty="0">
              <a:solidFill>
                <a:srgbClr val="00B050"/>
              </a:solidFill>
              <a:cs typeface="Times New Roman" panose="02020603050405020304" pitchFamily="18" charset="0"/>
            </a:endParaRPr>
          </a:p>
        </p:txBody>
      </p:sp>
      <p:cxnSp>
        <p:nvCxnSpPr>
          <p:cNvPr id="5" name="Straight Connector 4"/>
          <p:cNvCxnSpPr/>
          <p:nvPr/>
        </p:nvCxnSpPr>
        <p:spPr>
          <a:xfrm flipV="1">
            <a:off x="6705600" y="593348"/>
            <a:ext cx="796529" cy="436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492454" y="2017002"/>
            <a:ext cx="796529" cy="43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819054" y="3472745"/>
            <a:ext cx="1437085" cy="68937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 Box 5"/>
          <p:cNvSpPr txBox="1">
            <a:spLocks noChangeArrowheads="1"/>
          </p:cNvSpPr>
          <p:nvPr/>
        </p:nvSpPr>
        <p:spPr bwMode="auto">
          <a:xfrm>
            <a:off x="7984276" y="1645461"/>
            <a:ext cx="1509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err="1" smtClean="0">
                <a:solidFill>
                  <a:srgbClr val="00B050"/>
                </a:solidFill>
                <a:latin typeface="Arial" panose="020B0604020202020204" pitchFamily="34" charset="0"/>
                <a:cs typeface="Arial" panose="020B0604020202020204" pitchFamily="34" charset="0"/>
              </a:rPr>
              <a:t>Thân</a:t>
            </a:r>
            <a:r>
              <a:rPr lang="en-US" altLang="en-US" sz="1800" dirty="0" smtClean="0">
                <a:solidFill>
                  <a:srgbClr val="00B050"/>
                </a:solidFill>
                <a:latin typeface="Arial" panose="020B0604020202020204" pitchFamily="34" charset="0"/>
                <a:cs typeface="Arial" panose="020B0604020202020204" pitchFamily="34" charset="0"/>
              </a:rPr>
              <a:t> </a:t>
            </a:r>
            <a:r>
              <a:rPr lang="en-US" altLang="en-US" sz="1800" dirty="0" err="1" smtClean="0">
                <a:solidFill>
                  <a:srgbClr val="00B050"/>
                </a:solidFill>
                <a:latin typeface="Arial" panose="020B0604020202020204" pitchFamily="34" charset="0"/>
                <a:cs typeface="Arial" panose="020B0604020202020204" pitchFamily="34" charset="0"/>
              </a:rPr>
              <a:t>nhà</a:t>
            </a:r>
            <a:endParaRPr lang="en-US" altLang="en-US" sz="1800" dirty="0">
              <a:solidFill>
                <a:srgbClr val="00B050"/>
              </a:solidFill>
              <a:latin typeface="Arial" panose="020B0604020202020204" pitchFamily="34" charset="0"/>
              <a:cs typeface="Arial" panose="020B0604020202020204" pitchFamily="34" charset="0"/>
            </a:endParaRPr>
          </a:p>
        </p:txBody>
      </p:sp>
      <p:sp>
        <p:nvSpPr>
          <p:cNvPr id="27" name="Title 1"/>
          <p:cNvSpPr>
            <a:spLocks noGrp="1" noChangeArrowheads="1"/>
          </p:cNvSpPr>
          <p:nvPr>
            <p:ph type="title"/>
          </p:nvPr>
        </p:nvSpPr>
        <p:spPr>
          <a:xfrm>
            <a:off x="0" y="-14696"/>
            <a:ext cx="5197078" cy="706024"/>
          </a:xfrm>
        </p:spPr>
        <p:txBody>
          <a:bodyPr>
            <a:noAutofit/>
          </a:bodyPr>
          <a:lstStyle/>
          <a:p>
            <a:pPr eaLnBrk="1" hangingPunct="1"/>
            <a:r>
              <a:rPr lang="en-US" altLang="en-US" sz="3200" dirty="0">
                <a:solidFill>
                  <a:srgbClr val="932313"/>
                </a:solidFill>
                <a:latin typeface="Times New Roman" panose="02020603050405020304" pitchFamily="18" charset="0"/>
                <a:cs typeface="Times New Roman" panose="02020603050405020304" pitchFamily="18" charset="0"/>
              </a:rPr>
              <a:t/>
            </a:r>
            <a:br>
              <a:rPr lang="en-US" altLang="en-US" sz="3200" dirty="0">
                <a:solidFill>
                  <a:srgbClr val="932313"/>
                </a:solidFill>
                <a:latin typeface="Times New Roman" panose="02020603050405020304" pitchFamily="18" charset="0"/>
                <a:cs typeface="Times New Roman" panose="02020603050405020304" pitchFamily="18" charset="0"/>
              </a:rPr>
            </a:br>
            <a:r>
              <a:rPr lang="en-US" altLang="en-US" sz="3200" dirty="0" smtClean="0">
                <a:solidFill>
                  <a:srgbClr val="FF0000"/>
                </a:solidFill>
                <a:latin typeface="Times New Roman" panose="02020603050405020304" pitchFamily="18" charset="0"/>
                <a:cs typeface="Times New Roman" panose="02020603050405020304" pitchFamily="18" charset="0"/>
              </a:rPr>
              <a:t>2.1 </a:t>
            </a:r>
            <a:r>
              <a:rPr lang="en-US" altLang="en-US" sz="3200" dirty="0" err="1" smtClean="0">
                <a:solidFill>
                  <a:srgbClr val="FF0000"/>
                </a:solidFill>
                <a:latin typeface="Times New Roman" panose="02020603050405020304" pitchFamily="18" charset="0"/>
                <a:cs typeface="Times New Roman" panose="02020603050405020304" pitchFamily="18" charset="0"/>
              </a:rPr>
              <a:t>Cấu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tạo</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chung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nhà</a:t>
            </a:r>
            <a:r>
              <a:rPr lang="en-US" altLang="en-US" sz="3200" dirty="0" smtClean="0">
                <a:solidFill>
                  <a:srgbClr val="FF0000"/>
                </a:solidFill>
                <a:latin typeface="Times New Roman" panose="02020603050405020304" pitchFamily="18" charset="0"/>
                <a:cs typeface="Times New Roman" panose="02020603050405020304" pitchFamily="18" charset="0"/>
              </a:rPr>
              <a:t> ở:</a:t>
            </a:r>
            <a:r>
              <a:rPr lang="en-US" altLang="en-US" sz="3200" dirty="0" smtClean="0">
                <a:solidFill>
                  <a:srgbClr val="932313"/>
                </a:solidFill>
                <a:latin typeface="Times New Roman" panose="02020603050405020304" pitchFamily="18" charset="0"/>
                <a:cs typeface="Times New Roman" panose="02020603050405020304" pitchFamily="18" charset="0"/>
              </a:rPr>
              <a:t/>
            </a:r>
            <a:br>
              <a:rPr lang="en-US" altLang="en-US" sz="3200" dirty="0" smtClean="0">
                <a:solidFill>
                  <a:srgbClr val="932313"/>
                </a:solidFill>
                <a:latin typeface="Times New Roman" panose="02020603050405020304" pitchFamily="18" charset="0"/>
                <a:cs typeface="Times New Roman" panose="02020603050405020304" pitchFamily="18" charset="0"/>
              </a:rPr>
            </a:br>
            <a:endParaRPr lang="en-US" altLang="en-US" sz="3200" dirty="0" smtClean="0">
              <a:solidFill>
                <a:srgbClr val="932313"/>
              </a:solidFill>
              <a:latin typeface="Times New Roman" panose="02020603050405020304" pitchFamily="18" charset="0"/>
              <a:cs typeface="Times New Roman" panose="02020603050405020304" pitchFamily="18" charset="0"/>
            </a:endParaRPr>
          </a:p>
        </p:txBody>
      </p:sp>
      <p:sp>
        <p:nvSpPr>
          <p:cNvPr id="28" name="Content Placeholder 2"/>
          <p:cNvSpPr>
            <a:spLocks noGrp="1" noChangeArrowheads="1"/>
          </p:cNvSpPr>
          <p:nvPr>
            <p:ph idx="1"/>
          </p:nvPr>
        </p:nvSpPr>
        <p:spPr>
          <a:xfrm>
            <a:off x="-33750" y="743383"/>
            <a:ext cx="4283533" cy="3637071"/>
          </a:xfrm>
        </p:spPr>
        <p:txBody>
          <a:bodyPr>
            <a:normAutofit fontScale="77500" lnSpcReduction="20000"/>
          </a:bodyPr>
          <a:lstStyle/>
          <a:p>
            <a:pPr eaLnBrk="1" hangingPunct="1"/>
            <a:r>
              <a:rPr lang="vi-VN" altLang="en-US" sz="2800" dirty="0" smtClean="0">
                <a:solidFill>
                  <a:srgbClr val="00B050"/>
                </a:solidFill>
                <a:latin typeface="Times New Roman" panose="02020603050405020304" pitchFamily="18" charset="0"/>
                <a:cs typeface="Times New Roman" panose="02020603050405020304" pitchFamily="18" charset="0"/>
              </a:rPr>
              <a:t>Phần móng nhà: </a:t>
            </a:r>
            <a:r>
              <a:rPr lang="vi-VN" altLang="en-US" sz="2800" dirty="0" smtClean="0">
                <a:solidFill>
                  <a:srgbClr val="000000"/>
                </a:solidFill>
                <a:latin typeface="Times New Roman" panose="02020603050405020304" pitchFamily="18" charset="0"/>
                <a:cs typeface="Times New Roman" panose="02020603050405020304" pitchFamily="18" charset="0"/>
              </a:rPr>
              <a:t>Nằm sâu dưới mặt đất, có nhiệm vụ chống đỡ các bộ phận bên trên của ngôi nhà.</a:t>
            </a:r>
          </a:p>
          <a:p>
            <a:pPr eaLnBrk="1" hangingPunct="1"/>
            <a:r>
              <a:rPr lang="vi-VN" altLang="en-US" sz="2800" dirty="0" smtClean="0">
                <a:solidFill>
                  <a:srgbClr val="00B050"/>
                </a:solidFill>
                <a:latin typeface="Times New Roman" panose="02020603050405020304" pitchFamily="18" charset="0"/>
                <a:cs typeface="Times New Roman" panose="02020603050405020304" pitchFamily="18" charset="0"/>
              </a:rPr>
              <a:t>Phần thân nhà: </a:t>
            </a:r>
            <a:r>
              <a:rPr lang="vi-VN" altLang="en-US" sz="2800" dirty="0" smtClean="0">
                <a:solidFill>
                  <a:srgbClr val="000000"/>
                </a:solidFill>
                <a:latin typeface="Times New Roman" panose="02020603050405020304" pitchFamily="18" charset="0"/>
                <a:cs typeface="Times New Roman" panose="02020603050405020304" pitchFamily="18" charset="0"/>
              </a:rPr>
              <a:t>Gồm các bộ phận nằm trên mặt đất, tạo nên kiến trúc của ngôi nhà như cột nhà, tường nhà, sàn nhà,...</a:t>
            </a:r>
          </a:p>
          <a:p>
            <a:pPr eaLnBrk="1" hangingPunct="1"/>
            <a:r>
              <a:rPr lang="vi-VN" altLang="en-US" sz="2800" dirty="0" smtClean="0">
                <a:solidFill>
                  <a:srgbClr val="00B050"/>
                </a:solidFill>
                <a:latin typeface="Times New Roman" panose="02020603050405020304" pitchFamily="18" charset="0"/>
                <a:cs typeface="Times New Roman" panose="02020603050405020304" pitchFamily="18" charset="0"/>
              </a:rPr>
              <a:t>Phần mái nhà:</a:t>
            </a:r>
            <a:r>
              <a:rPr lang="vi-VN" altLang="en-US" sz="2800" dirty="0" smtClean="0">
                <a:solidFill>
                  <a:srgbClr val="000000"/>
                </a:solidFill>
                <a:latin typeface="Times New Roman" panose="02020603050405020304" pitchFamily="18" charset="0"/>
                <a:cs typeface="Times New Roman" panose="02020603050405020304" pitchFamily="18" charset="0"/>
              </a:rPr>
              <a:t> Là phần trên cùng của ngôi nhà, che phủ và bảo vệ các bộ phận bên dưới.</a:t>
            </a:r>
          </a:p>
        </p:txBody>
      </p:sp>
    </p:spTree>
    <p:custDataLst>
      <p:tags r:id="rId1"/>
    </p:custDataLst>
    <p:extLst>
      <p:ext uri="{BB962C8B-B14F-4D97-AF65-F5344CB8AC3E}">
        <p14:creationId xmlns:p14="http://schemas.microsoft.com/office/powerpoint/2010/main" val="1655549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9" grpId="0"/>
      <p:bldP spid="21" grpId="0"/>
      <p:bldP spid="24" grpId="0"/>
      <p:bldP spid="25"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324600" y="819150"/>
            <a:ext cx="2743200" cy="33321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70000"/>
              </a:lnSpc>
              <a:buNone/>
            </a:pPr>
            <a:endParaRPr lang="en-US" dirty="0" smtClean="0">
              <a:solidFill>
                <a:srgbClr val="00000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876550"/>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405" y="0"/>
            <a:ext cx="6159795" cy="590550"/>
          </a:xfrm>
        </p:spPr>
        <p:txBody>
          <a:bodyPr>
            <a:normAutofit/>
          </a:bodyPr>
          <a:lstStyle/>
          <a:p>
            <a:r>
              <a:rPr lang="en-US" sz="3200" dirty="0" smtClean="0">
                <a:solidFill>
                  <a:srgbClr val="FF0000"/>
                </a:solidFill>
                <a:latin typeface="Times New Roman" panose="02020603050405020304" pitchFamily="18" charset="0"/>
                <a:cs typeface="Times New Roman" panose="02020603050405020304" pitchFamily="18" charset="0"/>
              </a:rPr>
              <a:t>2.2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vực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hought Bubble: Cloud 4">
            <a:extLst>
              <a:ext uri="{FF2B5EF4-FFF2-40B4-BE49-F238E27FC236}">
                <a16:creationId xmlns:a16="http://schemas.microsoft.com/office/drawing/2014/main" id="{F5BE37F8-B797-45E5-B9E6-89956BEFE1EB}"/>
              </a:ext>
            </a:extLst>
          </p:cNvPr>
          <p:cNvSpPr/>
          <p:nvPr/>
        </p:nvSpPr>
        <p:spPr>
          <a:xfrm>
            <a:off x="2286000" y="666750"/>
            <a:ext cx="2914022" cy="1688088"/>
          </a:xfrm>
          <a:prstGeom prst="cloudCallout">
            <a:avLst>
              <a:gd name="adj1" fmla="val -47730"/>
              <a:gd name="adj2" fmla="val 8392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a:solidFill>
                  <a:srgbClr val="FF33CC"/>
                </a:solidFill>
                <a:latin typeface="Comic Sans MS" panose="030F0702030302020204" pitchFamily="66" charset="0"/>
              </a:rPr>
              <a:t>Nhà</a:t>
            </a:r>
            <a:r>
              <a:rPr lang="en-US" b="1" dirty="0">
                <a:solidFill>
                  <a:srgbClr val="FF33CC"/>
                </a:solidFill>
                <a:latin typeface="Comic Sans MS" panose="030F0702030302020204" pitchFamily="66" charset="0"/>
              </a:rPr>
              <a:t> </a:t>
            </a:r>
            <a:r>
              <a:rPr lang="en-US" b="1" dirty="0" err="1">
                <a:solidFill>
                  <a:srgbClr val="FF33CC"/>
                </a:solidFill>
                <a:latin typeface="Comic Sans MS" panose="030F0702030302020204" pitchFamily="66" charset="0"/>
              </a:rPr>
              <a:t>em</a:t>
            </a:r>
            <a:r>
              <a:rPr lang="en-US" b="1" dirty="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có</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những</a:t>
            </a:r>
            <a:r>
              <a:rPr lang="en-US" b="1" dirty="0" smtClean="0">
                <a:solidFill>
                  <a:srgbClr val="FF33CC"/>
                </a:solidFill>
                <a:latin typeface="Comic Sans MS" panose="030F0702030302020204" pitchFamily="66" charset="0"/>
              </a:rPr>
              <a:t> </a:t>
            </a:r>
            <a:r>
              <a:rPr lang="en-US" b="1" dirty="0" err="1">
                <a:solidFill>
                  <a:srgbClr val="FF33CC"/>
                </a:solidFill>
                <a:latin typeface="Comic Sans MS" panose="030F0702030302020204" pitchFamily="66" charset="0"/>
              </a:rPr>
              <a:t>khu</a:t>
            </a:r>
            <a:r>
              <a:rPr lang="en-US" b="1" dirty="0">
                <a:solidFill>
                  <a:srgbClr val="FF33CC"/>
                </a:solidFill>
                <a:latin typeface="Comic Sans MS" panose="030F0702030302020204" pitchFamily="66" charset="0"/>
              </a:rPr>
              <a:t> </a:t>
            </a:r>
            <a:r>
              <a:rPr lang="en-US" b="1" dirty="0" err="1">
                <a:solidFill>
                  <a:srgbClr val="FF33CC"/>
                </a:solidFill>
                <a:latin typeface="Comic Sans MS" panose="030F0702030302020204" pitchFamily="66" charset="0"/>
              </a:rPr>
              <a:t>vực</a:t>
            </a:r>
            <a:r>
              <a:rPr lang="en-US" b="1" dirty="0">
                <a:solidFill>
                  <a:srgbClr val="FF33CC"/>
                </a:solidFill>
                <a:latin typeface="Comic Sans MS" panose="030F0702030302020204" pitchFamily="66" charset="0"/>
              </a:rPr>
              <a:t> </a:t>
            </a:r>
            <a:r>
              <a:rPr lang="en-US" b="1" dirty="0" err="1">
                <a:solidFill>
                  <a:srgbClr val="FF33CC"/>
                </a:solidFill>
                <a:latin typeface="Comic Sans MS" panose="030F0702030302020204" pitchFamily="66" charset="0"/>
              </a:rPr>
              <a:t>sinh</a:t>
            </a:r>
            <a:r>
              <a:rPr lang="en-US" b="1" dirty="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hoạt</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nào</a:t>
            </a:r>
            <a:r>
              <a:rPr lang="en-US" b="1" dirty="0" smtClean="0">
                <a:solidFill>
                  <a:srgbClr val="FF33CC"/>
                </a:solidFill>
                <a:latin typeface="Comic Sans MS" panose="030F0702030302020204" pitchFamily="66" charset="0"/>
              </a:rPr>
              <a:t>?</a:t>
            </a:r>
            <a:endParaRPr lang="en-US" b="1" dirty="0">
              <a:solidFill>
                <a:srgbClr val="FF33CC"/>
              </a:solidFill>
              <a:latin typeface="Comic Sans MS" panose="030F0702030302020204" pitchFamily="66" charset="0"/>
            </a:endParaRPr>
          </a:p>
        </p:txBody>
      </p:sp>
      <p:sp>
        <p:nvSpPr>
          <p:cNvPr id="10" name="Thought Bubble: Cloud 4">
            <a:extLst>
              <a:ext uri="{FF2B5EF4-FFF2-40B4-BE49-F238E27FC236}">
                <a16:creationId xmlns:a16="http://schemas.microsoft.com/office/drawing/2014/main" id="{F5BE37F8-B797-45E5-B9E6-89956BEFE1EB}"/>
              </a:ext>
            </a:extLst>
          </p:cNvPr>
          <p:cNvSpPr/>
          <p:nvPr/>
        </p:nvSpPr>
        <p:spPr>
          <a:xfrm>
            <a:off x="5562600" y="590550"/>
            <a:ext cx="3352800" cy="1688088"/>
          </a:xfrm>
          <a:prstGeom prst="cloudCallout">
            <a:avLst>
              <a:gd name="adj1" fmla="val -47730"/>
              <a:gd name="adj2" fmla="val 8392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err="1" smtClean="0">
                <a:solidFill>
                  <a:srgbClr val="FF33CC"/>
                </a:solidFill>
                <a:latin typeface="Comic Sans MS" panose="030F0702030302020204" pitchFamily="66" charset="0"/>
              </a:rPr>
              <a:t>Góc</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học</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tập</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được</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đặt</a:t>
            </a:r>
            <a:r>
              <a:rPr lang="en-US" b="1" dirty="0" smtClean="0">
                <a:solidFill>
                  <a:srgbClr val="FF33CC"/>
                </a:solidFill>
                <a:latin typeface="Comic Sans MS" panose="030F0702030302020204" pitchFamily="66" charset="0"/>
              </a:rPr>
              <a:t> ở </a:t>
            </a:r>
            <a:r>
              <a:rPr lang="en-US" b="1" dirty="0" err="1" smtClean="0">
                <a:solidFill>
                  <a:srgbClr val="FF33CC"/>
                </a:solidFill>
                <a:latin typeface="Comic Sans MS" panose="030F0702030302020204" pitchFamily="66" charset="0"/>
              </a:rPr>
              <a:t>khu</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vực</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nào</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trong</a:t>
            </a:r>
            <a:r>
              <a:rPr lang="en-US" b="1" dirty="0" smtClean="0">
                <a:solidFill>
                  <a:srgbClr val="FF33CC"/>
                </a:solidFill>
                <a:latin typeface="Comic Sans MS" panose="030F0702030302020204" pitchFamily="66" charset="0"/>
              </a:rPr>
              <a:t> </a:t>
            </a:r>
            <a:r>
              <a:rPr lang="en-US" b="1" dirty="0" err="1" smtClean="0">
                <a:solidFill>
                  <a:srgbClr val="FF33CC"/>
                </a:solidFill>
                <a:latin typeface="Comic Sans MS" panose="030F0702030302020204" pitchFamily="66" charset="0"/>
              </a:rPr>
              <a:t>nhà</a:t>
            </a:r>
            <a:r>
              <a:rPr lang="en-US" b="1" dirty="0" smtClean="0">
                <a:solidFill>
                  <a:srgbClr val="FF33CC"/>
                </a:solidFill>
                <a:latin typeface="Comic Sans MS" panose="030F0702030302020204" pitchFamily="66" charset="0"/>
              </a:rPr>
              <a:t>?</a:t>
            </a:r>
            <a:endParaRPr lang="en-US" b="1" dirty="0">
              <a:solidFill>
                <a:srgbClr val="FF33CC"/>
              </a:solidFill>
              <a:latin typeface="Comic Sans MS" panose="030F0702030302020204" pitchFamily="66" charset="0"/>
            </a:endParaRPr>
          </a:p>
        </p:txBody>
      </p:sp>
    </p:spTree>
    <p:extLst>
      <p:ext uri="{BB962C8B-B14F-4D97-AF65-F5344CB8AC3E}">
        <p14:creationId xmlns:p14="http://schemas.microsoft.com/office/powerpoint/2010/main" val="17081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341" b="8477"/>
          <a:stretch/>
        </p:blipFill>
        <p:spPr>
          <a:xfrm>
            <a:off x="4267200" y="209550"/>
            <a:ext cx="5143500" cy="4278489"/>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681890371"/>
              </p:ext>
            </p:extLst>
          </p:nvPr>
        </p:nvGraphicFramePr>
        <p:xfrm>
          <a:off x="76200" y="245435"/>
          <a:ext cx="4267200" cy="369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65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19050"/>
            <a:ext cx="6191250" cy="4619625"/>
          </a:xfrm>
          <a:prstGeom prst="rect">
            <a:avLst/>
          </a:prstGeom>
        </p:spPr>
      </p:pic>
    </p:spTree>
    <p:extLst>
      <p:ext uri="{BB962C8B-B14F-4D97-AF65-F5344CB8AC3E}">
        <p14:creationId xmlns:p14="http://schemas.microsoft.com/office/powerpoint/2010/main" val="3398002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Google Shape;1133;p35"/>
          <p:cNvSpPr>
            <a:spLocks noGrp="1"/>
          </p:cNvSpPr>
          <p:nvPr>
            <p:ph type="title"/>
          </p:nvPr>
        </p:nvSpPr>
        <p:spPr>
          <a:xfrm>
            <a:off x="1583530" y="559621"/>
            <a:ext cx="6569869" cy="528637"/>
          </a:xfrm>
        </p:spPr>
        <p:txBody>
          <a:bodyPr/>
          <a:lstStyle/>
          <a:p>
            <a:pPr>
              <a:spcBef>
                <a:spcPct val="0"/>
              </a:spcBef>
              <a:spcAft>
                <a:spcPct val="0"/>
              </a:spcAft>
            </a:pPr>
            <a:r>
              <a:rPr lang="en-US" altLang="en-US" b="1" dirty="0" smtClean="0">
                <a:solidFill>
                  <a:srgbClr val="FF0000"/>
                </a:solidFill>
                <a:latin typeface="Times New Roman" panose="02020603050405020304" pitchFamily="18" charset="0"/>
                <a:cs typeface="Times New Roman" panose="02020603050405020304" pitchFamily="18" charset="0"/>
              </a:rPr>
              <a:t>NỘI DUNG BÀI HỌC</a:t>
            </a:r>
            <a:br>
              <a:rPr lang="en-US" altLang="en-US" b="1" dirty="0" smtClean="0">
                <a:solidFill>
                  <a:srgbClr val="FF0000"/>
                </a:solidFill>
                <a:latin typeface="Times New Roman" panose="02020603050405020304" pitchFamily="18" charset="0"/>
                <a:cs typeface="Times New Roman" panose="02020603050405020304" pitchFamily="18" charset="0"/>
              </a:rPr>
            </a:b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11267" name="Google Shape;1134;p35"/>
          <p:cNvSpPr>
            <a:spLocks noGrp="1"/>
          </p:cNvSpPr>
          <p:nvPr>
            <p:ph type="subTitle" idx="7"/>
          </p:nvPr>
        </p:nvSpPr>
        <p:spPr>
          <a:xfrm>
            <a:off x="1295400" y="1291856"/>
            <a:ext cx="3048000" cy="746494"/>
          </a:xfrm>
        </p:spPr>
        <p:txBody>
          <a:bodyPr/>
          <a:lstStyle/>
          <a:p>
            <a:pPr marL="0" indent="0">
              <a:spcBef>
                <a:spcPct val="0"/>
              </a:spcBef>
              <a:spcAft>
                <a:spcPts val="900"/>
              </a:spcAft>
              <a:buClr>
                <a:srgbClr val="2C3C43"/>
              </a:buClr>
            </a:pPr>
            <a:r>
              <a:rPr lang="pt-BR" altLang="en-US" dirty="0">
                <a:solidFill>
                  <a:srgbClr val="000000"/>
                </a:solidFill>
                <a:latin typeface="Times New Roman" panose="02020603050405020304" pitchFamily="18" charset="0"/>
                <a:cs typeface="Times New Roman" panose="02020603050405020304" pitchFamily="18" charset="0"/>
                <a:sym typeface="Amatic SC" charset="0"/>
              </a:rPr>
              <a:t>1</a:t>
            </a:r>
            <a:r>
              <a:rPr lang="pt-BR" altLang="en-US" dirty="0" smtClean="0">
                <a:solidFill>
                  <a:srgbClr val="000000"/>
                </a:solidFill>
                <a:latin typeface="Times New Roman" panose="02020603050405020304" pitchFamily="18" charset="0"/>
                <a:cs typeface="Times New Roman" panose="02020603050405020304" pitchFamily="18" charset="0"/>
                <a:sym typeface="Amatic SC" charset="0"/>
              </a:rPr>
              <a:t>.    Vai trò của nhà ở</a:t>
            </a:r>
            <a:endParaRPr lang="en-US" altLang="en-US" dirty="0" smtClean="0">
              <a:solidFill>
                <a:srgbClr val="000000"/>
              </a:solidFill>
              <a:latin typeface="Times New Roman" panose="02020603050405020304" pitchFamily="18" charset="0"/>
              <a:cs typeface="Times New Roman" panose="02020603050405020304" pitchFamily="18" charset="0"/>
              <a:sym typeface="Amatic SC" charset="0"/>
            </a:endParaRPr>
          </a:p>
        </p:txBody>
      </p:sp>
      <p:sp>
        <p:nvSpPr>
          <p:cNvPr id="11268" name="Google Shape;1135;p35"/>
          <p:cNvSpPr>
            <a:spLocks noGrp="1"/>
          </p:cNvSpPr>
          <p:nvPr>
            <p:ph type="subTitle" idx="5"/>
          </p:nvPr>
        </p:nvSpPr>
        <p:spPr>
          <a:xfrm flipH="1">
            <a:off x="1295400" y="2497932"/>
            <a:ext cx="3124200" cy="533400"/>
          </a:xfrm>
        </p:spPr>
        <p:txBody>
          <a:bodyPr/>
          <a:lstStyle/>
          <a:p>
            <a:pPr marL="0" indent="0">
              <a:spcBef>
                <a:spcPct val="0"/>
              </a:spcBef>
              <a:spcAft>
                <a:spcPts val="900"/>
              </a:spcAft>
              <a:buClr>
                <a:srgbClr val="2C3C43"/>
              </a:buClr>
            </a:pP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2.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Đặc</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điểm</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của</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nhà</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ở</a:t>
            </a:r>
          </a:p>
          <a:p>
            <a:pPr marL="0" indent="0">
              <a:spcBef>
                <a:spcPct val="0"/>
              </a:spcBef>
              <a:spcAft>
                <a:spcPts val="900"/>
              </a:spcAft>
              <a:buClr>
                <a:srgbClr val="2C3C43"/>
              </a:buClr>
            </a:pPr>
            <a:endParaRPr lang="en-US" altLang="en-US" dirty="0" smtClean="0">
              <a:solidFill>
                <a:srgbClr val="000000"/>
              </a:solidFill>
              <a:latin typeface="Times New Roman" panose="02020603050405020304" pitchFamily="18" charset="0"/>
              <a:cs typeface="Times New Roman" panose="02020603050405020304" pitchFamily="18" charset="0"/>
              <a:sym typeface="Amatic SC" charset="0"/>
            </a:endParaRPr>
          </a:p>
        </p:txBody>
      </p:sp>
      <p:sp>
        <p:nvSpPr>
          <p:cNvPr id="11269" name="Google Shape;1136;p35"/>
          <p:cNvSpPr>
            <a:spLocks noGrp="1"/>
          </p:cNvSpPr>
          <p:nvPr>
            <p:ph type="subTitle" idx="8"/>
          </p:nvPr>
        </p:nvSpPr>
        <p:spPr>
          <a:xfrm>
            <a:off x="609600" y="3662391"/>
            <a:ext cx="7086600" cy="738159"/>
          </a:xfrm>
        </p:spPr>
        <p:txBody>
          <a:bodyPr/>
          <a:lstStyle/>
          <a:p>
            <a:pPr marL="0" indent="0" algn="r">
              <a:spcBef>
                <a:spcPct val="0"/>
              </a:spcBef>
              <a:spcAft>
                <a:spcPts val="900"/>
              </a:spcAft>
              <a:buClr>
                <a:srgbClr val="2C3C43"/>
              </a:buClr>
            </a:pP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3</a:t>
            </a:r>
            <a:r>
              <a:rPr lang="vi-VN"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vi-VN" altLang="en-US" dirty="0" smtClean="0">
                <a:solidFill>
                  <a:srgbClr val="000000"/>
                </a:solidFill>
                <a:latin typeface="Times New Roman" panose="02020603050405020304" pitchFamily="18" charset="0"/>
                <a:cs typeface="Times New Roman" panose="02020603050405020304" pitchFamily="18" charset="0"/>
                <a:sym typeface="Amatic SC" charset="0"/>
              </a:rPr>
              <a:t>Một số kiến trúc nhà ở đặc</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vi-VN" altLang="en-US" dirty="0" smtClean="0">
                <a:solidFill>
                  <a:srgbClr val="000000"/>
                </a:solidFill>
                <a:latin typeface="Times New Roman" panose="02020603050405020304" pitchFamily="18" charset="0"/>
                <a:cs typeface="Times New Roman" panose="02020603050405020304" pitchFamily="18" charset="0"/>
                <a:sym typeface="Amatic SC" charset="0"/>
              </a:rPr>
              <a:t>trưng của Việt Nam</a:t>
            </a:r>
          </a:p>
          <a:p>
            <a:pPr marL="0" indent="0">
              <a:spcBef>
                <a:spcPct val="0"/>
              </a:spcBef>
              <a:spcAft>
                <a:spcPts val="900"/>
              </a:spcAft>
              <a:buClr>
                <a:srgbClr val="2C3C43"/>
              </a:buClr>
            </a:pPr>
            <a:endParaRPr lang="en-US" altLang="en-US" dirty="0" smtClean="0">
              <a:solidFill>
                <a:srgbClr val="000000"/>
              </a:solidFill>
              <a:latin typeface="Times New Roman" panose="02020603050405020304" pitchFamily="18" charset="0"/>
              <a:cs typeface="Times New Roman" panose="02020603050405020304" pitchFamily="18" charset="0"/>
              <a:sym typeface="Amatic SC" charset="0"/>
            </a:endParaRPr>
          </a:p>
        </p:txBody>
      </p:sp>
      <p:sp>
        <p:nvSpPr>
          <p:cNvPr id="11270" name="Google Shape;1137;p35"/>
          <p:cNvSpPr>
            <a:spLocks noGrp="1"/>
          </p:cNvSpPr>
          <p:nvPr>
            <p:ph type="subTitle" idx="3"/>
          </p:nvPr>
        </p:nvSpPr>
        <p:spPr>
          <a:xfrm>
            <a:off x="4993481" y="1325166"/>
            <a:ext cx="3540919" cy="560784"/>
          </a:xfrm>
        </p:spPr>
        <p:txBody>
          <a:bodyPr/>
          <a:lstStyle/>
          <a:p>
            <a:pPr marL="0" indent="0">
              <a:spcBef>
                <a:spcPct val="0"/>
              </a:spcBef>
              <a:spcAft>
                <a:spcPts val="900"/>
              </a:spcAft>
              <a:buClr>
                <a:srgbClr val="2C3C43"/>
              </a:buClr>
            </a:pP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4.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Vật</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liệu</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xây</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dựng</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nhà</a:t>
            </a:r>
            <a:endParaRPr lang="en-US" altLang="en-US" dirty="0" smtClean="0">
              <a:solidFill>
                <a:srgbClr val="000000"/>
              </a:solidFill>
              <a:latin typeface="Times New Roman" panose="02020603050405020304" pitchFamily="18" charset="0"/>
              <a:cs typeface="Times New Roman" panose="02020603050405020304" pitchFamily="18" charset="0"/>
              <a:sym typeface="Amatic SC" charset="0"/>
            </a:endParaRPr>
          </a:p>
        </p:txBody>
      </p:sp>
      <p:sp>
        <p:nvSpPr>
          <p:cNvPr id="11271" name="Google Shape;1138;p35"/>
          <p:cNvSpPr>
            <a:spLocks noGrp="1"/>
          </p:cNvSpPr>
          <p:nvPr>
            <p:ph type="subTitle" idx="4"/>
          </p:nvPr>
        </p:nvSpPr>
        <p:spPr>
          <a:xfrm>
            <a:off x="5028923" y="2517009"/>
            <a:ext cx="4074319" cy="766762"/>
          </a:xfrm>
        </p:spPr>
        <p:txBody>
          <a:bodyPr/>
          <a:lstStyle/>
          <a:p>
            <a:pPr marL="0" indent="0">
              <a:spcBef>
                <a:spcPct val="0"/>
              </a:spcBef>
              <a:spcAft>
                <a:spcPts val="900"/>
              </a:spcAft>
              <a:buClr>
                <a:srgbClr val="2C3C43"/>
              </a:buClr>
            </a:pP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5.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Quy</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trình</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xây</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dựng</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a:t>
            </a:r>
            <a:r>
              <a:rPr lang="en-US" altLang="en-US" dirty="0" err="1" smtClean="0">
                <a:solidFill>
                  <a:srgbClr val="000000"/>
                </a:solidFill>
                <a:latin typeface="Times New Roman" panose="02020603050405020304" pitchFamily="18" charset="0"/>
                <a:cs typeface="Times New Roman" panose="02020603050405020304" pitchFamily="18" charset="0"/>
                <a:sym typeface="Amatic SC" charset="0"/>
              </a:rPr>
              <a:t>nhà</a:t>
            </a:r>
            <a:r>
              <a:rPr lang="en-US" altLang="en-US" dirty="0" smtClean="0">
                <a:solidFill>
                  <a:srgbClr val="000000"/>
                </a:solidFill>
                <a:latin typeface="Times New Roman" panose="02020603050405020304" pitchFamily="18" charset="0"/>
                <a:cs typeface="Times New Roman" panose="02020603050405020304" pitchFamily="18" charset="0"/>
                <a:sym typeface="Amatic SC" charset="0"/>
              </a:rPr>
              <a:t> ở</a:t>
            </a:r>
          </a:p>
          <a:p>
            <a:pPr marL="0" indent="0">
              <a:spcBef>
                <a:spcPct val="0"/>
              </a:spcBef>
              <a:spcAft>
                <a:spcPts val="900"/>
              </a:spcAft>
              <a:buClr>
                <a:srgbClr val="2C3C43"/>
              </a:buClr>
            </a:pPr>
            <a:endParaRPr lang="en-US" altLang="en-US" dirty="0" smtClean="0">
              <a:solidFill>
                <a:srgbClr val="000000"/>
              </a:solidFill>
              <a:latin typeface="Times New Roman" panose="02020603050405020304" pitchFamily="18" charset="0"/>
              <a:cs typeface="Times New Roman" panose="02020603050405020304" pitchFamily="18" charset="0"/>
              <a:sym typeface="Amatic SC" charset="0"/>
            </a:endParaRPr>
          </a:p>
        </p:txBody>
      </p:sp>
    </p:spTree>
    <p:extLst>
      <p:ext uri="{BB962C8B-B14F-4D97-AF65-F5344CB8AC3E}">
        <p14:creationId xmlns:p14="http://schemas.microsoft.com/office/powerpoint/2010/main" val="3281112068"/>
      </p:ext>
    </p:extLst>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343025" y="4095750"/>
            <a:ext cx="6457950" cy="536972"/>
          </a:xfrm>
        </p:spPr>
        <p:txBody>
          <a:bodyPr>
            <a:normAutofit lnSpcReduction="10000"/>
          </a:bodyPr>
          <a:lstStyle/>
          <a:p>
            <a:pPr algn="ctr" eaLnBrk="1" hangingPunct="1">
              <a:buFontTx/>
              <a:buNone/>
            </a:pPr>
            <a:r>
              <a:rPr lang="en-US" altLang="en-US" sz="3000" b="1" dirty="0" err="1" smtClean="0">
                <a:solidFill>
                  <a:srgbClr val="FF0000"/>
                </a:solidFill>
                <a:latin typeface="Times New Roman" panose="02020603050405020304" pitchFamily="18" charset="0"/>
                <a:cs typeface="Times New Roman" panose="02020603050405020304" pitchFamily="18" charset="0"/>
              </a:rPr>
              <a:t>Phòng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smtClean="0">
                <a:solidFill>
                  <a:srgbClr val="FF0000"/>
                </a:solidFill>
                <a:latin typeface="Times New Roman" panose="02020603050405020304" pitchFamily="18" charset="0"/>
                <a:cs typeface="Times New Roman" panose="02020603050405020304" pitchFamily="18" charset="0"/>
              </a:rPr>
              <a:t>khách</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22531"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78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74" y="0"/>
            <a:ext cx="6858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1066800" y="4019550"/>
            <a:ext cx="685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000" b="1" dirty="0" err="1" smtClean="0">
                <a:solidFill>
                  <a:srgbClr val="FF0000"/>
                </a:solidFill>
                <a:latin typeface="Times New Roman" panose="02020603050405020304" pitchFamily="18" charset="0"/>
                <a:cs typeface="Times New Roman" panose="02020603050405020304" pitchFamily="18" charset="0"/>
              </a:rPr>
              <a:t>Phòng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thờ</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87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990600" y="4171950"/>
            <a:ext cx="6858000" cy="457200"/>
          </a:xfrm>
        </p:spPr>
        <p:txBody>
          <a:bodyPr>
            <a:normAutofit fontScale="92500" lnSpcReduction="20000"/>
          </a:bodyPr>
          <a:lstStyle/>
          <a:p>
            <a:pPr algn="ctr" eaLnBrk="1" hangingPunct="1">
              <a:buFontTx/>
              <a:buNone/>
            </a:pPr>
            <a:r>
              <a:rPr lang="en-US" altLang="en-US" sz="3000" b="1" dirty="0" err="1" smtClean="0">
                <a:solidFill>
                  <a:srgbClr val="FF0000"/>
                </a:solidFill>
                <a:latin typeface="Times New Roman" panose="02020603050405020304" pitchFamily="18" charset="0"/>
                <a:cs typeface="Times New Roman" panose="02020603050405020304" pitchFamily="18" charset="0"/>
              </a:rPr>
              <a:t>Phòng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ngủ</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24579" name="Picture 4" descr="phong ng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248400" cy="40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3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9200" y="3892402"/>
            <a:ext cx="6172200" cy="628650"/>
          </a:xfrm>
        </p:spPr>
        <p:txBody>
          <a:bodyPr/>
          <a:lstStyle/>
          <a:p>
            <a:pPr eaLnBrk="1" hangingPunct="1"/>
            <a:r>
              <a:rPr lang="en-US" altLang="en-US" sz="3000" b="1" dirty="0" err="1">
                <a:solidFill>
                  <a:srgbClr val="FF0000"/>
                </a:solidFill>
                <a:latin typeface="VNI-Times" pitchFamily="2" charset="0"/>
              </a:rPr>
              <a:t>Phoøng</a:t>
            </a:r>
            <a:r>
              <a:rPr lang="en-US" altLang="en-US" sz="3000" b="1" dirty="0">
                <a:solidFill>
                  <a:srgbClr val="FF0000"/>
                </a:solidFill>
                <a:latin typeface="VNI-Times" pitchFamily="2" charset="0"/>
              </a:rPr>
              <a:t> </a:t>
            </a:r>
            <a:r>
              <a:rPr lang="en-US" altLang="en-US" sz="3000" b="1" dirty="0" err="1">
                <a:solidFill>
                  <a:srgbClr val="FF0000"/>
                </a:solidFill>
                <a:latin typeface="VNI-Times" pitchFamily="2" charset="0"/>
              </a:rPr>
              <a:t>aên</a:t>
            </a:r>
            <a:endParaRPr lang="en-US" altLang="en-US" sz="3000" b="1" dirty="0">
              <a:solidFill>
                <a:srgbClr val="FF0000"/>
              </a:solidFill>
              <a:latin typeface="VNI-Times" pitchFamily="2" charset="0"/>
            </a:endParaRPr>
          </a:p>
        </p:txBody>
      </p:sp>
      <p:pic>
        <p:nvPicPr>
          <p:cNvPr id="256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3246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6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3867150"/>
            <a:ext cx="6515100" cy="628650"/>
          </a:xfrm>
        </p:spPr>
        <p:txBody>
          <a:bodyPr/>
          <a:lstStyle/>
          <a:p>
            <a:pPr eaLnBrk="1" hangingPunct="1"/>
            <a:r>
              <a:rPr lang="en-US" altLang="en-US" sz="3000" b="1" dirty="0" err="1" smtClean="0">
                <a:solidFill>
                  <a:srgbClr val="FF0000"/>
                </a:solidFill>
                <a:latin typeface="Times New Roman" panose="02020603050405020304" pitchFamily="18" charset="0"/>
                <a:cs typeface="Times New Roman" panose="02020603050405020304" pitchFamily="18" charset="0"/>
              </a:rPr>
              <a:t>Phòng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ăn</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kết</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hợp</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với</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bếp</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26627" name="Picture 4" descr="b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248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1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28700" y="4019550"/>
            <a:ext cx="6172200" cy="628650"/>
          </a:xfrm>
        </p:spPr>
        <p:txBody>
          <a:bodyPr/>
          <a:lstStyle/>
          <a:p>
            <a:pPr eaLnBrk="1" hangingPunct="1"/>
            <a:r>
              <a:rPr lang="en-US" altLang="en-US" sz="3000" b="1" dirty="0" err="1" smtClean="0">
                <a:solidFill>
                  <a:srgbClr val="FF0000"/>
                </a:solidFill>
                <a:latin typeface="Times New Roman" panose="02020603050405020304" pitchFamily="18" charset="0"/>
                <a:cs typeface="Times New Roman" panose="02020603050405020304" pitchFamily="18" charset="0"/>
              </a:rPr>
              <a:t>Phòng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tắm</a:t>
            </a:r>
            <a:r>
              <a:rPr lang="en-US" altLang="en-US" sz="3000" b="1" dirty="0" smtClean="0">
                <a:solidFill>
                  <a:srgbClr val="FF0000"/>
                </a:solidFill>
                <a:latin typeface="Times New Roman" panose="02020603050405020304" pitchFamily="18" charset="0"/>
                <a:cs typeface="Times New Roman" panose="02020603050405020304" pitchFamily="18" charset="0"/>
              </a:rPr>
              <a:t> và </a:t>
            </a:r>
            <a:r>
              <a:rPr lang="en-US" altLang="en-US" sz="3000" b="1" dirty="0" err="1" smtClean="0">
                <a:solidFill>
                  <a:srgbClr val="FF0000"/>
                </a:solidFill>
                <a:latin typeface="Times New Roman" panose="02020603050405020304" pitchFamily="18" charset="0"/>
                <a:cs typeface="Times New Roman" panose="02020603050405020304" pitchFamily="18" charset="0"/>
              </a:rPr>
              <a:t>vệ</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sinh</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pic>
        <p:nvPicPr>
          <p:cNvPr id="27651" name="Picture 5" descr="phong 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096000" cy="386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299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1447800" y="4095750"/>
            <a:ext cx="4572000" cy="651272"/>
          </a:xfrm>
        </p:spPr>
        <p:txBody>
          <a:bodyPr/>
          <a:lstStyle/>
          <a:p>
            <a:pPr>
              <a:buFontTx/>
              <a:buNone/>
              <a:defRPr/>
            </a:pPr>
            <a:r>
              <a:rPr lang="en-US" sz="2700" dirty="0">
                <a:solidFill>
                  <a:srgbClr val="FF0000"/>
                </a:solidFill>
                <a:effectLst>
                  <a:outerShdw blurRad="38100" dist="38100" dir="2700000" algn="tl">
                    <a:srgbClr val="C0C0C0"/>
                  </a:outerShdw>
                </a:effectLst>
              </a:rPr>
              <a:t>                             </a:t>
            </a:r>
            <a:r>
              <a:rPr lang="en-US" sz="27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sz="27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7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xe</a:t>
            </a:r>
            <a:endParaRPr lang="en-US" sz="27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77829" name="Picture 5" descr="garage-floor-t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40005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4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randombar(horizontal)">
                                      <p:cBhvr>
                                        <p:cTn id="7" dur="1000"/>
                                        <p:tgtEl>
                                          <p:spTgt spid="7782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7827">
                                            <p:txEl>
                                              <p:pRg st="0" end="0"/>
                                            </p:txEl>
                                          </p:spTgt>
                                        </p:tgtEl>
                                        <p:attrNameLst>
                                          <p:attrName>style.visibility</p:attrName>
                                        </p:attrNameLst>
                                      </p:cBhvr>
                                      <p:to>
                                        <p:strVal val="visible"/>
                                      </p:to>
                                    </p:set>
                                    <p:animEffect transition="in" filter="randombar(horizontal)">
                                      <p:cBhvr>
                                        <p:cTn id="10" dur="1000"/>
                                        <p:tgtEl>
                                          <p:spTgt spid="778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i nguồn sáng cho góc học tập - Khoa học và đời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7150"/>
            <a:ext cx="6934199" cy="406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1447800" y="4095750"/>
            <a:ext cx="4572000" cy="651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en-US" sz="2700" dirty="0" smtClean="0">
                <a:solidFill>
                  <a:srgbClr val="FF0000"/>
                </a:solidFill>
                <a:effectLst>
                  <a:outerShdw blurRad="38100" dist="38100" dir="2700000" algn="tl">
                    <a:srgbClr val="C0C0C0"/>
                  </a:outerShdw>
                </a:effectLst>
              </a:rPr>
              <a:t>                             </a:t>
            </a:r>
            <a:r>
              <a:rPr lang="en-US" sz="27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Góc</a:t>
            </a:r>
            <a:r>
              <a:rPr lang="en-US" sz="27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7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sz="27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7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tập</a:t>
            </a:r>
            <a:endParaRPr lang="en-US" sz="27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76200" y="0"/>
            <a:ext cx="8991600" cy="4914900"/>
          </a:xfrm>
        </p:spPr>
        <p:txBody>
          <a:bodyPr>
            <a:normAutofit/>
          </a:bodyPr>
          <a:lstStyle/>
          <a:p>
            <a:pPr marL="609600" indent="-609600">
              <a:lnSpc>
                <a:spcPct val="90000"/>
              </a:lnSpc>
              <a:buNone/>
              <a:defRPr/>
            </a:pPr>
            <a:r>
              <a:rPr lang="en-US" b="1" dirty="0" err="1" smtClean="0">
                <a:solidFill>
                  <a:schemeClr val="tx2"/>
                </a:solidFill>
                <a:latin typeface="VNI-Times" pitchFamily="2" charset="0"/>
              </a:rPr>
              <a:t>Chöông</a:t>
            </a:r>
            <a:r>
              <a:rPr lang="en-US" b="1" dirty="0" smtClean="0">
                <a:solidFill>
                  <a:schemeClr val="tx2"/>
                </a:solidFill>
                <a:latin typeface="VNI-Times" pitchFamily="2" charset="0"/>
              </a:rPr>
              <a:t> I: </a:t>
            </a:r>
            <a:r>
              <a:rPr lang="en-US" b="1" dirty="0" smtClean="0">
                <a:solidFill>
                  <a:srgbClr val="FF0000"/>
                </a:solidFill>
                <a:latin typeface="VNI-Times" pitchFamily="2" charset="0"/>
              </a:rPr>
              <a:t>NHAØ ÔÛ</a:t>
            </a:r>
          </a:p>
          <a:p>
            <a:pPr marL="609600" indent="-609600">
              <a:lnSpc>
                <a:spcPct val="90000"/>
              </a:lnSpc>
              <a:buNone/>
              <a:defRPr/>
            </a:pPr>
            <a:r>
              <a:rPr lang="en-US" b="1" dirty="0" err="1" smtClean="0">
                <a:solidFill>
                  <a:schemeClr val="tx2"/>
                </a:solidFill>
                <a:latin typeface="VNI-Times" pitchFamily="2" charset="0"/>
              </a:rPr>
              <a:t>Baøi</a:t>
            </a:r>
            <a:r>
              <a:rPr lang="en-US" b="1" dirty="0" smtClean="0">
                <a:solidFill>
                  <a:schemeClr val="tx2"/>
                </a:solidFill>
                <a:latin typeface="VNI-Times" pitchFamily="2" charset="0"/>
              </a:rPr>
              <a:t> 1: </a:t>
            </a:r>
            <a:r>
              <a:rPr lang="en-US" sz="2800" b="1" dirty="0">
                <a:solidFill>
                  <a:srgbClr val="FF0000"/>
                </a:solidFill>
                <a:latin typeface="Times New Roman" panose="02020603050405020304" pitchFamily="18" charset="0"/>
                <a:cs typeface="Times New Roman" panose="02020603050405020304" pitchFamily="18" charset="0"/>
              </a:rPr>
              <a:t>NHÀ Ở ĐỐI VỚI CON </a:t>
            </a:r>
            <a:r>
              <a:rPr lang="en-US" sz="2800" b="1" dirty="0" smtClean="0">
                <a:solidFill>
                  <a:srgbClr val="FF0000"/>
                </a:solidFill>
                <a:latin typeface="Times New Roman" panose="02020603050405020304" pitchFamily="18" charset="0"/>
                <a:cs typeface="Times New Roman" panose="02020603050405020304" pitchFamily="18" charset="0"/>
              </a:rPr>
              <a:t>NGƯỜI</a:t>
            </a:r>
            <a:endParaRPr lang="en-US" b="1" dirty="0" smtClean="0">
              <a:solidFill>
                <a:srgbClr val="FF0000"/>
              </a:solidFill>
              <a:latin typeface="VNI-Times" pitchFamily="2" charset="0"/>
            </a:endParaRPr>
          </a:p>
          <a:p>
            <a:pPr marL="609600" indent="-609600" algn="ctr">
              <a:lnSpc>
                <a:spcPct val="90000"/>
              </a:lnSpc>
              <a:buNone/>
              <a:defRPr/>
            </a:pPr>
            <a:endParaRPr lang="en-US" sz="1500" b="1" dirty="0">
              <a:solidFill>
                <a:srgbClr val="FF0000"/>
              </a:solidFill>
              <a:latin typeface="VNI-Times" pitchFamily="2" charset="0"/>
            </a:endParaRPr>
          </a:p>
          <a:p>
            <a:pPr marL="609600" indent="-609600">
              <a:lnSpc>
                <a:spcPct val="90000"/>
              </a:lnSpc>
              <a:buNone/>
              <a:defRPr/>
            </a:pPr>
            <a:r>
              <a:rPr lang="en-US" sz="2550" b="1" dirty="0">
                <a:solidFill>
                  <a:srgbClr val="FF0000"/>
                </a:solidFill>
                <a:latin typeface="VNI-Times" pitchFamily="2" charset="0"/>
              </a:rPr>
              <a:t>1</a:t>
            </a:r>
            <a:r>
              <a:rPr lang="en-US" sz="2550" b="1" dirty="0" smtClean="0">
                <a:solidFill>
                  <a:srgbClr val="FF0000"/>
                </a:solidFill>
                <a:latin typeface="VNI-Times" pitchFamily="2" charset="0"/>
              </a:rPr>
              <a:t>. </a:t>
            </a:r>
            <a:r>
              <a:rPr lang="en-US" sz="2550" b="1" dirty="0" err="1">
                <a:solidFill>
                  <a:srgbClr val="FF0000"/>
                </a:solidFill>
                <a:latin typeface="VNI-Times" pitchFamily="2" charset="0"/>
              </a:rPr>
              <a:t>Vai</a:t>
            </a:r>
            <a:r>
              <a:rPr lang="en-US" sz="2550" b="1" dirty="0">
                <a:solidFill>
                  <a:srgbClr val="FF0000"/>
                </a:solidFill>
                <a:latin typeface="VNI-Times" pitchFamily="2" charset="0"/>
              </a:rPr>
              <a:t> </a:t>
            </a:r>
            <a:r>
              <a:rPr lang="en-US" sz="2550" b="1" dirty="0" err="1">
                <a:solidFill>
                  <a:srgbClr val="FF0000"/>
                </a:solidFill>
                <a:latin typeface="VNI-Times" pitchFamily="2" charset="0"/>
              </a:rPr>
              <a:t>troø</a:t>
            </a:r>
            <a:r>
              <a:rPr lang="en-US" sz="2550" b="1" dirty="0">
                <a:solidFill>
                  <a:srgbClr val="FF0000"/>
                </a:solidFill>
                <a:latin typeface="VNI-Times" pitchFamily="2" charset="0"/>
              </a:rPr>
              <a:t> </a:t>
            </a:r>
            <a:r>
              <a:rPr lang="en-US" sz="2550" b="1" dirty="0" err="1">
                <a:solidFill>
                  <a:srgbClr val="FF0000"/>
                </a:solidFill>
                <a:latin typeface="VNI-Times" pitchFamily="2" charset="0"/>
              </a:rPr>
              <a:t>cuûa</a:t>
            </a:r>
            <a:r>
              <a:rPr lang="en-US" sz="2550" b="1" dirty="0">
                <a:solidFill>
                  <a:srgbClr val="FF0000"/>
                </a:solidFill>
                <a:latin typeface="VNI-Times" pitchFamily="2" charset="0"/>
              </a:rPr>
              <a:t> </a:t>
            </a:r>
            <a:r>
              <a:rPr lang="en-US" sz="2550" b="1" dirty="0" err="1">
                <a:solidFill>
                  <a:srgbClr val="FF0000"/>
                </a:solidFill>
                <a:latin typeface="VNI-Times" pitchFamily="2" charset="0"/>
              </a:rPr>
              <a:t>nhaø</a:t>
            </a:r>
            <a:r>
              <a:rPr lang="en-US" sz="2550" b="1" dirty="0">
                <a:solidFill>
                  <a:srgbClr val="FF0000"/>
                </a:solidFill>
                <a:latin typeface="VNI-Times" pitchFamily="2" charset="0"/>
              </a:rPr>
              <a:t> </a:t>
            </a:r>
            <a:r>
              <a:rPr lang="en-US" sz="2550" b="1" dirty="0" err="1" smtClean="0">
                <a:solidFill>
                  <a:srgbClr val="FF0000"/>
                </a:solidFill>
                <a:latin typeface="VNI-Times" pitchFamily="2" charset="0"/>
              </a:rPr>
              <a:t>ôû</a:t>
            </a:r>
            <a:r>
              <a:rPr lang="en-US" sz="2550" b="1" dirty="0" smtClean="0">
                <a:solidFill>
                  <a:srgbClr val="FF0000"/>
                </a:solidFill>
                <a:latin typeface="VNI-Times" pitchFamily="2" charset="0"/>
              </a:rPr>
              <a:t>:</a:t>
            </a:r>
            <a:endParaRPr lang="en-US" sz="2550" b="1" dirty="0">
              <a:solidFill>
                <a:srgbClr val="FF0000"/>
              </a:solidFill>
              <a:latin typeface="VNI-Times" pitchFamily="2" charset="0"/>
            </a:endParaRPr>
          </a:p>
          <a:p>
            <a:pPr marL="0" indent="0">
              <a:lnSpc>
                <a:spcPct val="90000"/>
              </a:lnSpc>
              <a:buNone/>
              <a:defRPr/>
            </a:pPr>
            <a:r>
              <a:rPr lang="en-US" sz="2550" b="1" dirty="0" smtClean="0">
                <a:solidFill>
                  <a:srgbClr val="FF0000"/>
                </a:solidFill>
                <a:latin typeface="Times New Roman" panose="02020603050405020304" pitchFamily="18" charset="0"/>
              </a:rPr>
              <a:t>2. </a:t>
            </a:r>
            <a:r>
              <a:rPr lang="en-US" sz="2550" b="1" dirty="0" err="1" smtClean="0">
                <a:solidFill>
                  <a:srgbClr val="FF0000"/>
                </a:solidFill>
                <a:latin typeface="Times New Roman" panose="02020603050405020304" pitchFamily="18" charset="0"/>
              </a:rPr>
              <a:t>Đặc</a:t>
            </a:r>
            <a:r>
              <a:rPr lang="en-US" sz="2550" b="1" dirty="0" smtClean="0">
                <a:solidFill>
                  <a:srgbClr val="FF0000"/>
                </a:solidFill>
                <a:latin typeface="Times New Roman" panose="02020603050405020304" pitchFamily="18" charset="0"/>
              </a:rPr>
              <a:t> </a:t>
            </a:r>
            <a:r>
              <a:rPr lang="en-US" sz="2550" b="1" dirty="0" err="1" smtClean="0">
                <a:solidFill>
                  <a:srgbClr val="FF0000"/>
                </a:solidFill>
                <a:latin typeface="Times New Roman" panose="02020603050405020304" pitchFamily="18" charset="0"/>
              </a:rPr>
              <a:t>điểm</a:t>
            </a:r>
            <a:r>
              <a:rPr lang="en-US" sz="2550" b="1" dirty="0" smtClean="0">
                <a:solidFill>
                  <a:srgbClr val="FF0000"/>
                </a:solidFill>
                <a:latin typeface="Times New Roman" panose="02020603050405020304" pitchFamily="18" charset="0"/>
              </a:rPr>
              <a:t> </a:t>
            </a:r>
            <a:r>
              <a:rPr lang="en-US" sz="2550" b="1" dirty="0" err="1" smtClean="0">
                <a:solidFill>
                  <a:srgbClr val="FF0000"/>
                </a:solidFill>
                <a:latin typeface="Times New Roman" panose="02020603050405020304" pitchFamily="18" charset="0"/>
              </a:rPr>
              <a:t>chung</a:t>
            </a:r>
            <a:r>
              <a:rPr lang="en-US" sz="2550" b="1" dirty="0" smtClean="0">
                <a:solidFill>
                  <a:srgbClr val="FF0000"/>
                </a:solidFill>
                <a:latin typeface="Times New Roman" panose="02020603050405020304" pitchFamily="18" charset="0"/>
              </a:rPr>
              <a:t> </a:t>
            </a:r>
            <a:r>
              <a:rPr lang="en-US" sz="2550" b="1" dirty="0" err="1" smtClean="0">
                <a:solidFill>
                  <a:srgbClr val="FF0000"/>
                </a:solidFill>
                <a:latin typeface="Times New Roman" panose="02020603050405020304" pitchFamily="18" charset="0"/>
              </a:rPr>
              <a:t>của</a:t>
            </a:r>
            <a:r>
              <a:rPr lang="en-US" sz="2550" b="1" dirty="0" smtClean="0">
                <a:solidFill>
                  <a:srgbClr val="FF0000"/>
                </a:solidFill>
                <a:latin typeface="Times New Roman" panose="02020603050405020304" pitchFamily="18" charset="0"/>
              </a:rPr>
              <a:t> </a:t>
            </a:r>
            <a:r>
              <a:rPr lang="en-US" sz="2550" b="1" dirty="0" err="1" smtClean="0">
                <a:solidFill>
                  <a:srgbClr val="FF0000"/>
                </a:solidFill>
                <a:latin typeface="Times New Roman" panose="02020603050405020304" pitchFamily="18" charset="0"/>
              </a:rPr>
              <a:t>nhà</a:t>
            </a:r>
            <a:r>
              <a:rPr lang="en-US" sz="2550" b="1" dirty="0" smtClean="0">
                <a:solidFill>
                  <a:srgbClr val="FF0000"/>
                </a:solidFill>
                <a:latin typeface="Times New Roman" panose="02020603050405020304" pitchFamily="18" charset="0"/>
              </a:rPr>
              <a:t> ở:</a:t>
            </a:r>
          </a:p>
          <a:p>
            <a:pPr marL="0" indent="0">
              <a:lnSpc>
                <a:spcPct val="90000"/>
              </a:lnSpc>
              <a:buNone/>
              <a:defRPr/>
            </a:pPr>
            <a:r>
              <a:rPr lang="en-US" sz="2550" b="1" dirty="0" smtClean="0">
                <a:solidFill>
                  <a:schemeClr val="tx2"/>
                </a:solidFill>
                <a:latin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Nhà</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ở </a:t>
            </a:r>
            <a:r>
              <a:rPr lang="en-US" sz="2800" b="1" dirty="0" err="1">
                <a:solidFill>
                  <a:schemeClr val="tx2"/>
                </a:solidFill>
                <a:latin typeface="Times New Roman" panose="02020603050405020304" pitchFamily="18" charset="0"/>
                <a:cs typeface="Times New Roman" panose="02020603050405020304" pitchFamily="18" charset="0"/>
              </a:rPr>
              <a:t>thường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có</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cấu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trúc</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chung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gồm</a:t>
            </a:r>
            <a:r>
              <a:rPr lang="en-US" sz="2800" b="1" dirty="0">
                <a:solidFill>
                  <a:schemeClr val="tx2"/>
                </a:solidFill>
                <a:latin typeface="Times New Roman" panose="02020603050405020304" pitchFamily="18" charset="0"/>
                <a:cs typeface="Times New Roman" panose="02020603050405020304" pitchFamily="18" charset="0"/>
              </a:rPr>
              <a:t>: ……………………, …………………. ,và </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Trong</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nhà</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có</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một</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số</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khu</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vực</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chính</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như</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nơi</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tiếp</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khách</a:t>
            </a:r>
            <a:r>
              <a:rPr lang="en-US" sz="2800" b="1" dirty="0" smtClean="0">
                <a:solidFill>
                  <a:schemeClr val="tx2"/>
                </a:solidFill>
                <a:latin typeface="Times New Roman" panose="02020603050405020304" pitchFamily="18" charset="0"/>
                <a:cs typeface="Times New Roman" panose="02020603050405020304" pitchFamily="18" charset="0"/>
              </a:rPr>
              <a:t>, ……………, …………., …………… và ……...........</a:t>
            </a:r>
            <a:endParaRPr lang="en-US" sz="2800" b="1" dirty="0">
              <a:solidFill>
                <a:schemeClr val="tx2"/>
              </a:solidFill>
              <a:latin typeface="Times New Roman" panose="02020603050405020304" pitchFamily="18" charset="0"/>
              <a:cs typeface="Times New Roman" panose="02020603050405020304" pitchFamily="18" charset="0"/>
            </a:endParaRPr>
          </a:p>
          <a:p>
            <a:pPr marL="0" indent="0">
              <a:lnSpc>
                <a:spcPct val="90000"/>
              </a:lnSpc>
              <a:buNone/>
              <a:defRPr/>
            </a:pPr>
            <a:endParaRPr lang="en-US" sz="2550" b="1" dirty="0" smtClean="0">
              <a:latin typeface="Times New Roman" panose="02020603050405020304" pitchFamily="18" charset="0"/>
            </a:endParaRPr>
          </a:p>
          <a:p>
            <a:pPr marL="0" indent="0">
              <a:lnSpc>
                <a:spcPct val="90000"/>
              </a:lnSpc>
              <a:buNone/>
              <a:defRPr/>
            </a:pPr>
            <a:endParaRPr lang="en-US" sz="2550" b="1" dirty="0">
              <a:latin typeface="Times New Roman" panose="02020603050405020304" pitchFamily="18" charset="0"/>
            </a:endParaRPr>
          </a:p>
        </p:txBody>
      </p:sp>
      <p:sp>
        <p:nvSpPr>
          <p:cNvPr id="3" name="Rectangle 7"/>
          <p:cNvSpPr>
            <a:spLocks noChangeArrowheads="1"/>
          </p:cNvSpPr>
          <p:nvPr/>
        </p:nvSpPr>
        <p:spPr bwMode="auto">
          <a:xfrm>
            <a:off x="-80963" y="514350"/>
            <a:ext cx="9144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6600" dirty="0">
                <a:effectLst>
                  <a:outerShdw blurRad="38100" dist="38100" dir="2700000" algn="tl">
                    <a:srgbClr val="C0C0C0"/>
                  </a:outerShdw>
                </a:effectLst>
                <a:latin typeface="Arial" charset="0"/>
                <a:sym typeface="Wingdings" pitchFamily="2" charset="2"/>
              </a:rPr>
              <a:t></a:t>
            </a:r>
          </a:p>
        </p:txBody>
      </p:sp>
    </p:spTree>
    <p:extLst>
      <p:ext uri="{BB962C8B-B14F-4D97-AF65-F5344CB8AC3E}">
        <p14:creationId xmlns:p14="http://schemas.microsoft.com/office/powerpoint/2010/main" val="210468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14350"/>
          </a:xfrm>
        </p:spPr>
        <p:txBody>
          <a:bodyPr/>
          <a:lstStyle/>
          <a:p>
            <a:r>
              <a:rPr lang="en-US" sz="3200" b="1" dirty="0" smtClean="0">
                <a:solidFill>
                  <a:srgbClr val="C00000"/>
                </a:solidFill>
              </a:rPr>
              <a:t>CỦNG CỐ</a:t>
            </a:r>
            <a:endParaRPr lang="en-US" sz="3200" b="1" dirty="0">
              <a:solidFill>
                <a:srgbClr val="C00000"/>
              </a:solidFill>
            </a:endParaRPr>
          </a:p>
        </p:txBody>
      </p:sp>
      <p:sp>
        <p:nvSpPr>
          <p:cNvPr id="4" name="TextBox 3"/>
          <p:cNvSpPr txBox="1"/>
          <p:nvPr/>
        </p:nvSpPr>
        <p:spPr>
          <a:xfrm>
            <a:off x="0" y="361950"/>
            <a:ext cx="9220201" cy="646331"/>
          </a:xfrm>
          <a:prstGeom prst="rect">
            <a:avLst/>
          </a:prstGeom>
          <a:noFill/>
        </p:spPr>
        <p:txBody>
          <a:bodyPr wrap="square" rtlCol="0">
            <a:spAutoFit/>
          </a:bodyPr>
          <a:lstStyle/>
          <a:p>
            <a:pPr eaLnBrk="0" fontAlgn="base" hangingPunct="0">
              <a:lnSpc>
                <a:spcPct val="150000"/>
              </a:lnSpc>
              <a:spcBef>
                <a:spcPct val="0"/>
              </a:spcBef>
              <a:spcAft>
                <a:spcPct val="0"/>
              </a:spcAft>
            </a:pPr>
            <a:r>
              <a:rPr lang="vi-VN" sz="2400" noProof="1" smtClean="0">
                <a:solidFill>
                  <a:srgbClr val="7030A0"/>
                </a:solidFill>
              </a:rPr>
              <a:t>Đúng </a:t>
            </a:r>
            <a:r>
              <a:rPr lang="vi-VN" sz="2400" noProof="1">
                <a:solidFill>
                  <a:srgbClr val="7030A0"/>
                </a:solidFill>
              </a:rPr>
              <a:t>ghi Đ, sai ghi S tương ứng với mỗi </a:t>
            </a:r>
            <a:r>
              <a:rPr lang="en-US" sz="2400" noProof="1" smtClean="0">
                <a:solidFill>
                  <a:srgbClr val="7030A0"/>
                </a:solidFill>
              </a:rPr>
              <a:t>Vai trò </a:t>
            </a:r>
            <a:r>
              <a:rPr lang="vi-VN" sz="2400" noProof="1" smtClean="0">
                <a:solidFill>
                  <a:srgbClr val="7030A0"/>
                </a:solidFill>
              </a:rPr>
              <a:t>của </a:t>
            </a:r>
            <a:r>
              <a:rPr lang="vi-VN" sz="2400" noProof="1">
                <a:solidFill>
                  <a:srgbClr val="7030A0"/>
                </a:solidFill>
              </a:rPr>
              <a:t>nhà ở trong bảng </a:t>
            </a:r>
            <a:r>
              <a:rPr lang="vi-VN" sz="2400" noProof="1" smtClean="0">
                <a:solidFill>
                  <a:srgbClr val="7030A0"/>
                </a:solidFill>
              </a:rPr>
              <a:t>sau </a:t>
            </a:r>
            <a:endParaRPr lang="vi-VN" sz="2400" b="1" noProof="1">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60838806"/>
              </p:ext>
            </p:extLst>
          </p:nvPr>
        </p:nvGraphicFramePr>
        <p:xfrm>
          <a:off x="-1" y="1008281"/>
          <a:ext cx="9144001" cy="3566160"/>
        </p:xfrm>
        <a:graphic>
          <a:graphicData uri="http://schemas.openxmlformats.org/drawingml/2006/table">
            <a:tbl>
              <a:tblPr firstRow="1" bandRow="1">
                <a:tableStyleId>{93296810-A885-4BE3-A3E7-6D5BEEA58F35}</a:tableStyleId>
              </a:tblPr>
              <a:tblGrid>
                <a:gridCol w="685802">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gridCol w="1447799">
                  <a:extLst>
                    <a:ext uri="{9D8B030D-6E8A-4147-A177-3AD203B41FA5}">
                      <a16:colId xmlns:a16="http://schemas.microsoft.com/office/drawing/2014/main" val="20002"/>
                    </a:ext>
                  </a:extLst>
                </a:gridCol>
              </a:tblGrid>
              <a:tr h="536779">
                <a:tc>
                  <a:txBody>
                    <a:bodyPr/>
                    <a:lstStyle/>
                    <a:p>
                      <a:pPr algn="ctr">
                        <a:lnSpc>
                          <a:spcPct val="150000"/>
                        </a:lnSpc>
                      </a:pPr>
                      <a:r>
                        <a:rPr lang="vi-VN" sz="2000" noProof="1" smtClean="0"/>
                        <a:t>STT</a:t>
                      </a:r>
                      <a:endParaRPr lang="vi-VN" sz="2000" noProof="1"/>
                    </a:p>
                  </a:txBody>
                  <a:tcPr/>
                </a:tc>
                <a:tc>
                  <a:txBody>
                    <a:bodyPr/>
                    <a:lstStyle/>
                    <a:p>
                      <a:pPr algn="ctr">
                        <a:lnSpc>
                          <a:spcPct val="150000"/>
                        </a:lnSpc>
                      </a:pPr>
                      <a:r>
                        <a:rPr lang="vi-VN" sz="2000" noProof="1" smtClean="0"/>
                        <a:t>NỘI</a:t>
                      </a:r>
                      <a:r>
                        <a:rPr lang="vi-VN" sz="2000" baseline="0" noProof="1" smtClean="0"/>
                        <a:t> DUNG</a:t>
                      </a:r>
                      <a:endParaRPr lang="vi-VN" sz="2000" noProof="1"/>
                    </a:p>
                  </a:txBody>
                  <a:tcPr/>
                </a:tc>
                <a:tc>
                  <a:txBody>
                    <a:bodyPr/>
                    <a:lstStyle/>
                    <a:p>
                      <a:pPr algn="ctr">
                        <a:lnSpc>
                          <a:spcPct val="150000"/>
                        </a:lnSpc>
                      </a:pPr>
                      <a:r>
                        <a:rPr lang="vi-VN" sz="2000" noProof="1" smtClean="0"/>
                        <a:t>ĐÚNG/SAI</a:t>
                      </a:r>
                      <a:endParaRPr lang="vi-VN" sz="2000" noProof="1"/>
                    </a:p>
                  </a:txBody>
                  <a:tcPr/>
                </a:tc>
                <a:extLst>
                  <a:ext uri="{0D108BD9-81ED-4DB2-BD59-A6C34878D82A}">
                    <a16:rowId xmlns:a16="http://schemas.microsoft.com/office/drawing/2014/main" val="10000"/>
                  </a:ext>
                </a:extLst>
              </a:tr>
              <a:tr h="536779">
                <a:tc>
                  <a:txBody>
                    <a:bodyPr/>
                    <a:lstStyle/>
                    <a:p>
                      <a:pPr algn="ctr">
                        <a:lnSpc>
                          <a:spcPct val="150000"/>
                        </a:lnSpc>
                      </a:pPr>
                      <a:r>
                        <a:rPr lang="vi-VN" sz="2000" noProof="1" smtClean="0"/>
                        <a:t>1</a:t>
                      </a:r>
                      <a:endParaRPr lang="vi-VN" sz="2000" noProof="1"/>
                    </a:p>
                  </a:txBody>
                  <a:tcPr/>
                </a:tc>
                <a:tc>
                  <a:txBody>
                    <a:bodyPr/>
                    <a:lstStyle/>
                    <a:p>
                      <a:pPr algn="just">
                        <a:lnSpc>
                          <a:spcPct val="150000"/>
                        </a:lnSpc>
                      </a:pPr>
                      <a:r>
                        <a:rPr lang="en-US" sz="1900" noProof="1" smtClean="0"/>
                        <a:t>Nhà</a:t>
                      </a:r>
                      <a:r>
                        <a:rPr lang="en-US" sz="1900" baseline="0" noProof="1" smtClean="0"/>
                        <a:t> ở là nơi trú ngụ của con người</a:t>
                      </a:r>
                      <a:r>
                        <a:rPr lang="vi-VN" sz="1900" baseline="0" noProof="1" smtClean="0"/>
                        <a:t>.</a:t>
                      </a:r>
                      <a:endParaRPr lang="vi-VN" sz="1900" noProof="1"/>
                    </a:p>
                  </a:txBody>
                  <a:tcPr/>
                </a:tc>
                <a:tc>
                  <a:txBody>
                    <a:bodyPr/>
                    <a:lstStyle/>
                    <a:p>
                      <a:pPr>
                        <a:lnSpc>
                          <a:spcPct val="150000"/>
                        </a:lnSpc>
                      </a:pPr>
                      <a:endParaRPr lang="vi-VN" sz="2000" noProof="1"/>
                    </a:p>
                  </a:txBody>
                  <a:tcPr/>
                </a:tc>
                <a:extLst>
                  <a:ext uri="{0D108BD9-81ED-4DB2-BD59-A6C34878D82A}">
                    <a16:rowId xmlns:a16="http://schemas.microsoft.com/office/drawing/2014/main" val="10001"/>
                  </a:ext>
                </a:extLst>
              </a:tr>
              <a:tr h="536779">
                <a:tc>
                  <a:txBody>
                    <a:bodyPr/>
                    <a:lstStyle/>
                    <a:p>
                      <a:pPr algn="ctr">
                        <a:lnSpc>
                          <a:spcPct val="150000"/>
                        </a:lnSpc>
                      </a:pPr>
                      <a:r>
                        <a:rPr lang="vi-VN" sz="2000" noProof="1" smtClean="0"/>
                        <a:t>2</a:t>
                      </a:r>
                      <a:endParaRPr lang="vi-VN" sz="2000" noProof="1"/>
                    </a:p>
                  </a:txBody>
                  <a:tcPr/>
                </a:tc>
                <a:tc>
                  <a:txBody>
                    <a:bodyPr/>
                    <a:lstStyle/>
                    <a:p>
                      <a:pPr algn="just">
                        <a:lnSpc>
                          <a:spcPct val="150000"/>
                        </a:lnSpc>
                      </a:pPr>
                      <a:r>
                        <a:rPr lang="vi-VN" sz="1900" noProof="1" smtClean="0"/>
                        <a:t>Nhà</a:t>
                      </a:r>
                      <a:r>
                        <a:rPr lang="vi-VN" sz="1900" baseline="0" noProof="1" smtClean="0"/>
                        <a:t> </a:t>
                      </a:r>
                      <a:r>
                        <a:rPr lang="en-US" sz="1900" baseline="0" noProof="1" smtClean="0"/>
                        <a:t>ở là không cần thiết</a:t>
                      </a:r>
                      <a:r>
                        <a:rPr lang="vi-VN" sz="1900" baseline="0" noProof="1" smtClean="0"/>
                        <a:t>.</a:t>
                      </a:r>
                      <a:endParaRPr lang="vi-VN" sz="1900" noProof="1"/>
                    </a:p>
                  </a:txBody>
                  <a:tcPr/>
                </a:tc>
                <a:tc>
                  <a:txBody>
                    <a:bodyPr/>
                    <a:lstStyle/>
                    <a:p>
                      <a:pPr>
                        <a:lnSpc>
                          <a:spcPct val="150000"/>
                        </a:lnSpc>
                      </a:pPr>
                      <a:endParaRPr lang="vi-VN" sz="2000" noProof="1"/>
                    </a:p>
                  </a:txBody>
                  <a:tcPr/>
                </a:tc>
                <a:extLst>
                  <a:ext uri="{0D108BD9-81ED-4DB2-BD59-A6C34878D82A}">
                    <a16:rowId xmlns:a16="http://schemas.microsoft.com/office/drawing/2014/main" val="10002"/>
                  </a:ext>
                </a:extLst>
              </a:tr>
              <a:tr h="939364">
                <a:tc>
                  <a:txBody>
                    <a:bodyPr/>
                    <a:lstStyle/>
                    <a:p>
                      <a:pPr algn="ctr">
                        <a:lnSpc>
                          <a:spcPct val="150000"/>
                        </a:lnSpc>
                      </a:pPr>
                      <a:r>
                        <a:rPr lang="vi-VN" sz="2000" noProof="1" smtClean="0"/>
                        <a:t>3</a:t>
                      </a:r>
                      <a:endParaRPr lang="vi-VN" sz="2000" noProof="1"/>
                    </a:p>
                  </a:txBody>
                  <a:tcPr/>
                </a:tc>
                <a:tc>
                  <a:txBody>
                    <a:bodyPr/>
                    <a:lstStyle/>
                    <a:p>
                      <a:pPr algn="just">
                        <a:lnSpc>
                          <a:spcPct val="150000"/>
                        </a:lnSpc>
                      </a:pPr>
                      <a:r>
                        <a:rPr lang="en-US" sz="1900" noProof="1" smtClean="0"/>
                        <a:t>Nhà</a:t>
                      </a:r>
                      <a:r>
                        <a:rPr lang="en-US" sz="1900" baseline="0" noProof="1" smtClean="0"/>
                        <a:t> ở bảo vệ con người tránh những ảnh hưởng xấu của thiên nhiên, môi trường</a:t>
                      </a:r>
                      <a:r>
                        <a:rPr lang="vi-VN" sz="1900" baseline="0" noProof="1" smtClean="0"/>
                        <a:t>.</a:t>
                      </a:r>
                      <a:endParaRPr lang="vi-VN" sz="1900" noProof="1"/>
                    </a:p>
                  </a:txBody>
                  <a:tcPr/>
                </a:tc>
                <a:tc>
                  <a:txBody>
                    <a:bodyPr/>
                    <a:lstStyle/>
                    <a:p>
                      <a:pPr>
                        <a:lnSpc>
                          <a:spcPct val="150000"/>
                        </a:lnSpc>
                      </a:pPr>
                      <a:endParaRPr lang="vi-VN" sz="2000" noProof="1"/>
                    </a:p>
                  </a:txBody>
                  <a:tcPr/>
                </a:tc>
                <a:extLst>
                  <a:ext uri="{0D108BD9-81ED-4DB2-BD59-A6C34878D82A}">
                    <a16:rowId xmlns:a16="http://schemas.microsoft.com/office/drawing/2014/main" val="10003"/>
                  </a:ext>
                </a:extLst>
              </a:tr>
              <a:tr h="939364">
                <a:tc>
                  <a:txBody>
                    <a:bodyPr/>
                    <a:lstStyle/>
                    <a:p>
                      <a:pPr algn="ctr">
                        <a:lnSpc>
                          <a:spcPct val="150000"/>
                        </a:lnSpc>
                      </a:pPr>
                      <a:r>
                        <a:rPr lang="vi-VN" sz="2000" noProof="1" smtClean="0"/>
                        <a:t>4</a:t>
                      </a:r>
                      <a:endParaRPr lang="vi-VN" sz="2000" noProof="1"/>
                    </a:p>
                  </a:txBody>
                  <a:tcPr/>
                </a:tc>
                <a:tc>
                  <a:txBody>
                    <a:bodyPr/>
                    <a:lstStyle/>
                    <a:p>
                      <a:pPr algn="just">
                        <a:lnSpc>
                          <a:spcPct val="150000"/>
                        </a:lnSpc>
                      </a:pPr>
                      <a:r>
                        <a:rPr lang="en-US" sz="1900" noProof="1" smtClean="0"/>
                        <a:t>Nhà</a:t>
                      </a:r>
                      <a:r>
                        <a:rPr lang="en-US" sz="1900" baseline="0" noProof="1" smtClean="0"/>
                        <a:t> ở đáp ứng các nhu cầu vật chất và tinh thần của các thành viên trong gia đình</a:t>
                      </a:r>
                      <a:r>
                        <a:rPr lang="vi-VN" sz="1900" baseline="0" noProof="1" smtClean="0"/>
                        <a:t>.</a:t>
                      </a:r>
                      <a:endParaRPr lang="vi-VN" sz="1900" noProof="1"/>
                    </a:p>
                  </a:txBody>
                  <a:tcPr/>
                </a:tc>
                <a:tc>
                  <a:txBody>
                    <a:bodyPr/>
                    <a:lstStyle/>
                    <a:p>
                      <a:pPr>
                        <a:lnSpc>
                          <a:spcPct val="150000"/>
                        </a:lnSpc>
                      </a:pPr>
                      <a:endParaRPr lang="vi-VN" sz="2000" noProof="1"/>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25406865"/>
              </p:ext>
            </p:extLst>
          </p:nvPr>
        </p:nvGraphicFramePr>
        <p:xfrm>
          <a:off x="-8860" y="996319"/>
          <a:ext cx="9144000" cy="3566160"/>
        </p:xfrm>
        <a:graphic>
          <a:graphicData uri="http://schemas.openxmlformats.org/drawingml/2006/table">
            <a:tbl>
              <a:tblPr firstRow="1" bandRow="1">
                <a:tableStyleId>{93296810-A885-4BE3-A3E7-6D5BEEA58F35}</a:tableStyleId>
              </a:tblPr>
              <a:tblGrid>
                <a:gridCol w="692728">
                  <a:extLst>
                    <a:ext uri="{9D8B030D-6E8A-4147-A177-3AD203B41FA5}">
                      <a16:colId xmlns:a16="http://schemas.microsoft.com/office/drawing/2014/main" val="20000"/>
                    </a:ext>
                  </a:extLst>
                </a:gridCol>
                <a:gridCol w="7003473">
                  <a:extLst>
                    <a:ext uri="{9D8B030D-6E8A-4147-A177-3AD203B41FA5}">
                      <a16:colId xmlns:a16="http://schemas.microsoft.com/office/drawing/2014/main" val="20001"/>
                    </a:ext>
                  </a:extLst>
                </a:gridCol>
                <a:gridCol w="1447799">
                  <a:extLst>
                    <a:ext uri="{9D8B030D-6E8A-4147-A177-3AD203B41FA5}">
                      <a16:colId xmlns:a16="http://schemas.microsoft.com/office/drawing/2014/main" val="20002"/>
                    </a:ext>
                  </a:extLst>
                </a:gridCol>
              </a:tblGrid>
              <a:tr h="540528">
                <a:tc>
                  <a:txBody>
                    <a:bodyPr/>
                    <a:lstStyle/>
                    <a:p>
                      <a:pPr algn="ctr">
                        <a:lnSpc>
                          <a:spcPct val="150000"/>
                        </a:lnSpc>
                      </a:pPr>
                      <a:r>
                        <a:rPr lang="vi-VN" sz="2000" noProof="1" smtClean="0"/>
                        <a:t>STT</a:t>
                      </a:r>
                      <a:endParaRPr lang="vi-VN" sz="2000" noProof="1"/>
                    </a:p>
                  </a:txBody>
                  <a:tcPr/>
                </a:tc>
                <a:tc>
                  <a:txBody>
                    <a:bodyPr/>
                    <a:lstStyle/>
                    <a:p>
                      <a:pPr algn="ctr">
                        <a:lnSpc>
                          <a:spcPct val="150000"/>
                        </a:lnSpc>
                      </a:pPr>
                      <a:r>
                        <a:rPr lang="vi-VN" sz="2000" noProof="1" smtClean="0"/>
                        <a:t>NỘI</a:t>
                      </a:r>
                      <a:r>
                        <a:rPr lang="vi-VN" sz="2000" baseline="0" noProof="1" smtClean="0"/>
                        <a:t> DUNG</a:t>
                      </a:r>
                      <a:endParaRPr lang="vi-VN" sz="2000" noProof="1"/>
                    </a:p>
                  </a:txBody>
                  <a:tcPr/>
                </a:tc>
                <a:tc>
                  <a:txBody>
                    <a:bodyPr/>
                    <a:lstStyle/>
                    <a:p>
                      <a:pPr algn="ctr">
                        <a:lnSpc>
                          <a:spcPct val="150000"/>
                        </a:lnSpc>
                      </a:pPr>
                      <a:r>
                        <a:rPr lang="vi-VN" sz="2000" noProof="1" smtClean="0"/>
                        <a:t>ĐÚNG/SAI</a:t>
                      </a:r>
                      <a:endParaRPr lang="vi-VN" sz="2000" noProof="1"/>
                    </a:p>
                  </a:txBody>
                  <a:tcPr/>
                </a:tc>
                <a:extLst>
                  <a:ext uri="{0D108BD9-81ED-4DB2-BD59-A6C34878D82A}">
                    <a16:rowId xmlns:a16="http://schemas.microsoft.com/office/drawing/2014/main" val="10000"/>
                  </a:ext>
                </a:extLst>
              </a:tr>
              <a:tr h="540528">
                <a:tc>
                  <a:txBody>
                    <a:bodyPr/>
                    <a:lstStyle/>
                    <a:p>
                      <a:pPr algn="ctr">
                        <a:lnSpc>
                          <a:spcPct val="150000"/>
                        </a:lnSpc>
                      </a:pPr>
                      <a:r>
                        <a:rPr lang="vi-VN" sz="2000" noProof="1" smtClean="0"/>
                        <a:t>1</a:t>
                      </a:r>
                      <a:endParaRPr lang="vi-VN" sz="2000" noProof="1"/>
                    </a:p>
                  </a:txBody>
                  <a:tcPr/>
                </a:tc>
                <a:tc>
                  <a:txBody>
                    <a:bodyPr/>
                    <a:lstStyle/>
                    <a:p>
                      <a:pPr algn="just">
                        <a:lnSpc>
                          <a:spcPct val="150000"/>
                        </a:lnSpc>
                      </a:pPr>
                      <a:r>
                        <a:rPr lang="en-US" sz="1900" noProof="1" smtClean="0"/>
                        <a:t>Nhà</a:t>
                      </a:r>
                      <a:r>
                        <a:rPr lang="en-US" sz="1900" baseline="0" noProof="1" smtClean="0"/>
                        <a:t> ở là nơi trú ngụ của con người</a:t>
                      </a:r>
                      <a:r>
                        <a:rPr lang="vi-VN" sz="1900" baseline="0" noProof="1" smtClean="0"/>
                        <a:t>.</a:t>
                      </a:r>
                      <a:endParaRPr lang="vi-VN" sz="1900" noProof="1"/>
                    </a:p>
                  </a:txBody>
                  <a:tcPr/>
                </a:tc>
                <a:tc>
                  <a:txBody>
                    <a:bodyPr/>
                    <a:lstStyle/>
                    <a:p>
                      <a:pPr algn="ctr">
                        <a:lnSpc>
                          <a:spcPct val="150000"/>
                        </a:lnSpc>
                      </a:pPr>
                      <a:r>
                        <a:rPr lang="en-US" sz="2000" noProof="1" smtClean="0"/>
                        <a:t>Đ</a:t>
                      </a:r>
                      <a:endParaRPr lang="vi-VN" sz="2000" noProof="1"/>
                    </a:p>
                  </a:txBody>
                  <a:tcPr/>
                </a:tc>
                <a:extLst>
                  <a:ext uri="{0D108BD9-81ED-4DB2-BD59-A6C34878D82A}">
                    <a16:rowId xmlns:a16="http://schemas.microsoft.com/office/drawing/2014/main" val="10001"/>
                  </a:ext>
                </a:extLst>
              </a:tr>
              <a:tr h="540528">
                <a:tc>
                  <a:txBody>
                    <a:bodyPr/>
                    <a:lstStyle/>
                    <a:p>
                      <a:pPr algn="ctr">
                        <a:lnSpc>
                          <a:spcPct val="150000"/>
                        </a:lnSpc>
                      </a:pPr>
                      <a:r>
                        <a:rPr lang="vi-VN" sz="2000" noProof="1" smtClean="0"/>
                        <a:t>2</a:t>
                      </a:r>
                      <a:endParaRPr lang="vi-VN" sz="2000" noProof="1"/>
                    </a:p>
                  </a:txBody>
                  <a:tcPr/>
                </a:tc>
                <a:tc>
                  <a:txBody>
                    <a:bodyPr/>
                    <a:lstStyle/>
                    <a:p>
                      <a:pPr algn="just">
                        <a:lnSpc>
                          <a:spcPct val="150000"/>
                        </a:lnSpc>
                      </a:pPr>
                      <a:r>
                        <a:rPr lang="vi-VN" sz="1900" noProof="1" smtClean="0"/>
                        <a:t>Nhà</a:t>
                      </a:r>
                      <a:r>
                        <a:rPr lang="vi-VN" sz="1900" baseline="0" noProof="1" smtClean="0"/>
                        <a:t> </a:t>
                      </a:r>
                      <a:r>
                        <a:rPr lang="en-US" sz="1900" baseline="0" noProof="1" smtClean="0"/>
                        <a:t>ở là không cần thiết</a:t>
                      </a:r>
                      <a:r>
                        <a:rPr lang="vi-VN" sz="1900" baseline="0" noProof="1" smtClean="0"/>
                        <a:t>.</a:t>
                      </a:r>
                      <a:endParaRPr lang="vi-VN" sz="1900" noProof="1"/>
                    </a:p>
                  </a:txBody>
                  <a:tcPr/>
                </a:tc>
                <a:tc>
                  <a:txBody>
                    <a:bodyPr/>
                    <a:lstStyle/>
                    <a:p>
                      <a:pPr algn="ctr">
                        <a:lnSpc>
                          <a:spcPct val="150000"/>
                        </a:lnSpc>
                      </a:pPr>
                      <a:r>
                        <a:rPr lang="en-US" sz="2000" noProof="1" smtClean="0"/>
                        <a:t>S</a:t>
                      </a:r>
                      <a:endParaRPr lang="vi-VN" sz="2000" noProof="1"/>
                    </a:p>
                  </a:txBody>
                  <a:tcPr/>
                </a:tc>
                <a:extLst>
                  <a:ext uri="{0D108BD9-81ED-4DB2-BD59-A6C34878D82A}">
                    <a16:rowId xmlns:a16="http://schemas.microsoft.com/office/drawing/2014/main" val="10002"/>
                  </a:ext>
                </a:extLst>
              </a:tr>
              <a:tr h="945924">
                <a:tc>
                  <a:txBody>
                    <a:bodyPr/>
                    <a:lstStyle/>
                    <a:p>
                      <a:pPr algn="ctr">
                        <a:lnSpc>
                          <a:spcPct val="150000"/>
                        </a:lnSpc>
                      </a:pPr>
                      <a:r>
                        <a:rPr lang="vi-VN" sz="2000" noProof="1" smtClean="0"/>
                        <a:t>3</a:t>
                      </a:r>
                      <a:endParaRPr lang="vi-VN" sz="2000" noProof="1"/>
                    </a:p>
                  </a:txBody>
                  <a:tcPr/>
                </a:tc>
                <a:tc>
                  <a:txBody>
                    <a:bodyPr/>
                    <a:lstStyle/>
                    <a:p>
                      <a:pPr algn="just">
                        <a:lnSpc>
                          <a:spcPct val="150000"/>
                        </a:lnSpc>
                      </a:pPr>
                      <a:r>
                        <a:rPr lang="en-US" sz="1900" noProof="1" smtClean="0"/>
                        <a:t>Nhà</a:t>
                      </a:r>
                      <a:r>
                        <a:rPr lang="en-US" sz="1900" baseline="0" noProof="1" smtClean="0"/>
                        <a:t> ở bảo vệ con người tránh những ảnh hưởng xấu của thiên nhiên, môi trường</a:t>
                      </a:r>
                      <a:r>
                        <a:rPr lang="vi-VN" sz="1900" baseline="0" noProof="1" smtClean="0"/>
                        <a:t>.</a:t>
                      </a:r>
                      <a:endParaRPr lang="vi-VN" sz="1900" noProof="1"/>
                    </a:p>
                  </a:txBody>
                  <a:tcPr/>
                </a:tc>
                <a:tc>
                  <a:txBody>
                    <a:bodyPr/>
                    <a:lstStyle/>
                    <a:p>
                      <a:pPr algn="ctr">
                        <a:lnSpc>
                          <a:spcPct val="150000"/>
                        </a:lnSpc>
                      </a:pPr>
                      <a:r>
                        <a:rPr lang="en-US" sz="2000" noProof="1" smtClean="0"/>
                        <a:t>Đ</a:t>
                      </a:r>
                      <a:endParaRPr lang="vi-VN" sz="2000" noProof="1"/>
                    </a:p>
                  </a:txBody>
                  <a:tcPr/>
                </a:tc>
                <a:extLst>
                  <a:ext uri="{0D108BD9-81ED-4DB2-BD59-A6C34878D82A}">
                    <a16:rowId xmlns:a16="http://schemas.microsoft.com/office/drawing/2014/main" val="10003"/>
                  </a:ext>
                </a:extLst>
              </a:tr>
              <a:tr h="945924">
                <a:tc>
                  <a:txBody>
                    <a:bodyPr/>
                    <a:lstStyle/>
                    <a:p>
                      <a:pPr algn="ctr">
                        <a:lnSpc>
                          <a:spcPct val="150000"/>
                        </a:lnSpc>
                      </a:pPr>
                      <a:r>
                        <a:rPr lang="vi-VN" sz="2000" noProof="1" smtClean="0"/>
                        <a:t>4</a:t>
                      </a:r>
                      <a:endParaRPr lang="vi-VN" sz="2000" noProof="1"/>
                    </a:p>
                  </a:txBody>
                  <a:tcPr/>
                </a:tc>
                <a:tc>
                  <a:txBody>
                    <a:bodyPr/>
                    <a:lstStyle/>
                    <a:p>
                      <a:pPr algn="just">
                        <a:lnSpc>
                          <a:spcPct val="150000"/>
                        </a:lnSpc>
                      </a:pPr>
                      <a:r>
                        <a:rPr lang="en-US" sz="1900" noProof="1" smtClean="0"/>
                        <a:t>Nhà</a:t>
                      </a:r>
                      <a:r>
                        <a:rPr lang="en-US" sz="1900" baseline="0" noProof="1" smtClean="0"/>
                        <a:t> ở đáp ứng các nhu cầu vật chất và tinh thần của các thành viên trong gia đình</a:t>
                      </a:r>
                      <a:r>
                        <a:rPr lang="vi-VN" sz="1900" baseline="0" noProof="1" smtClean="0"/>
                        <a:t>.</a:t>
                      </a:r>
                      <a:endParaRPr lang="vi-VN" sz="1900" noProof="1"/>
                    </a:p>
                  </a:txBody>
                  <a:tcPr/>
                </a:tc>
                <a:tc>
                  <a:txBody>
                    <a:bodyPr/>
                    <a:lstStyle/>
                    <a:p>
                      <a:pPr algn="ctr">
                        <a:lnSpc>
                          <a:spcPct val="150000"/>
                        </a:lnSpc>
                      </a:pPr>
                      <a:r>
                        <a:rPr lang="en-US" sz="2000" noProof="1" smtClean="0"/>
                        <a:t>Đ</a:t>
                      </a:r>
                      <a:endParaRPr lang="vi-VN" sz="2000" noProof="1"/>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10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835" y="1300342"/>
            <a:ext cx="5486400" cy="2871608"/>
          </a:xfrm>
          <a:prstGeom prst="rect">
            <a:avLst/>
          </a:prstGeom>
        </p:spPr>
      </p:pic>
      <p:sp>
        <p:nvSpPr>
          <p:cNvPr id="40" name="Rectangle 39"/>
          <p:cNvSpPr/>
          <p:nvPr/>
        </p:nvSpPr>
        <p:spPr>
          <a:xfrm>
            <a:off x="1828800" y="1078230"/>
            <a:ext cx="1828800" cy="16459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1</a:t>
            </a:r>
          </a:p>
        </p:txBody>
      </p:sp>
      <p:sp>
        <p:nvSpPr>
          <p:cNvPr id="32" name="Rectangle 31"/>
          <p:cNvSpPr/>
          <p:nvPr/>
        </p:nvSpPr>
        <p:spPr>
          <a:xfrm>
            <a:off x="1811181" y="17487"/>
            <a:ext cx="541635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TRÒ CHƠI LẬT MẢNH GHÉP</a:t>
            </a: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1994" y="146870"/>
            <a:ext cx="495300" cy="438150"/>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2396" y="538442"/>
            <a:ext cx="495300" cy="438150"/>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00" y="146870"/>
            <a:ext cx="495300" cy="4381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448" y="538442"/>
            <a:ext cx="495300" cy="438150"/>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6326" y="547671"/>
            <a:ext cx="4228206" cy="232231"/>
          </a:xfrm>
          <a:prstGeom prst="rect">
            <a:avLst/>
          </a:prstGeom>
        </p:spPr>
      </p:pic>
      <p:pic>
        <p:nvPicPr>
          <p:cNvPr id="43" name="Picture 4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34350" y="3724275"/>
            <a:ext cx="1009650" cy="904875"/>
          </a:xfrm>
          <a:prstGeom prst="rect">
            <a:avLst/>
          </a:prstGeom>
        </p:spPr>
      </p:pic>
      <p:pic>
        <p:nvPicPr>
          <p:cNvPr id="4" name="VUIDEHOC.WAV">
            <a:hlinkClick r:id="" action="ppaction://media"/>
          </p:cNvPr>
          <p:cNvPicPr>
            <a:picLocks noChangeAspect="1"/>
          </p:cNvPicPr>
          <p:nvPr>
            <a:audioFile r:link="rId1"/>
            <p:extLst>
              <p:ext uri="{DAA4B4D4-6D71-4841-9C94-3DE7FCFB9230}">
                <p14:media xmlns:p14="http://schemas.microsoft.com/office/powerpoint/2010/main" r:embed="rId2">
                  <p14:trim end="5450.1804"/>
                </p14:media>
              </p:ext>
            </p:extLst>
          </p:nvPr>
        </p:nvPicPr>
        <p:blipFill>
          <a:blip r:embed="rId9"/>
          <a:stretch>
            <a:fillRect/>
          </a:stretch>
        </p:blipFill>
        <p:spPr>
          <a:xfrm>
            <a:off x="4279876" y="5467350"/>
            <a:ext cx="609600" cy="609600"/>
          </a:xfrm>
          <a:prstGeom prst="rect">
            <a:avLst/>
          </a:prstGeom>
        </p:spPr>
      </p:pic>
      <p:sp>
        <p:nvSpPr>
          <p:cNvPr id="7" name="Rectangle 6">
            <a:hlinkClick r:id="rId10" action="ppaction://hlinksldjump"/>
          </p:cNvPr>
          <p:cNvSpPr/>
          <p:nvPr/>
        </p:nvSpPr>
        <p:spPr>
          <a:xfrm>
            <a:off x="1828800" y="1078230"/>
            <a:ext cx="1828800" cy="164592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41" name="Rectangle 40"/>
          <p:cNvSpPr/>
          <p:nvPr/>
        </p:nvSpPr>
        <p:spPr>
          <a:xfrm>
            <a:off x="3657600" y="1078230"/>
            <a:ext cx="1828800" cy="16459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2</a:t>
            </a:r>
          </a:p>
        </p:txBody>
      </p:sp>
      <p:sp>
        <p:nvSpPr>
          <p:cNvPr id="42" name="Rectangle 41">
            <a:hlinkClick r:id="rId11" action="ppaction://hlinksldjump"/>
          </p:cNvPr>
          <p:cNvSpPr/>
          <p:nvPr/>
        </p:nvSpPr>
        <p:spPr>
          <a:xfrm>
            <a:off x="3664877" y="1078230"/>
            <a:ext cx="1828800" cy="164592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2</a:t>
            </a:r>
          </a:p>
        </p:txBody>
      </p:sp>
      <p:sp>
        <p:nvSpPr>
          <p:cNvPr id="44" name="Rectangle 43"/>
          <p:cNvSpPr/>
          <p:nvPr/>
        </p:nvSpPr>
        <p:spPr>
          <a:xfrm>
            <a:off x="5486400" y="1078230"/>
            <a:ext cx="1828800" cy="16459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p>
        </p:txBody>
      </p:sp>
      <p:sp>
        <p:nvSpPr>
          <p:cNvPr id="45" name="Rectangle 44">
            <a:hlinkClick r:id="rId12" action="ppaction://hlinksldjump"/>
          </p:cNvPr>
          <p:cNvSpPr/>
          <p:nvPr/>
        </p:nvSpPr>
        <p:spPr>
          <a:xfrm>
            <a:off x="5486400" y="1078230"/>
            <a:ext cx="1828800" cy="164592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3</a:t>
            </a:r>
          </a:p>
        </p:txBody>
      </p:sp>
      <p:sp>
        <p:nvSpPr>
          <p:cNvPr id="46" name="Rectangle 45"/>
          <p:cNvSpPr/>
          <p:nvPr/>
        </p:nvSpPr>
        <p:spPr>
          <a:xfrm>
            <a:off x="1828800" y="2715052"/>
            <a:ext cx="1828800" cy="16459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4</a:t>
            </a:r>
          </a:p>
        </p:txBody>
      </p:sp>
      <p:sp>
        <p:nvSpPr>
          <p:cNvPr id="47" name="Rectangle 46">
            <a:hlinkClick r:id="rId13" action="ppaction://hlinksldjump"/>
          </p:cNvPr>
          <p:cNvSpPr/>
          <p:nvPr/>
        </p:nvSpPr>
        <p:spPr>
          <a:xfrm>
            <a:off x="1841476" y="2724150"/>
            <a:ext cx="1828800" cy="164592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4</a:t>
            </a:r>
          </a:p>
        </p:txBody>
      </p:sp>
      <p:sp>
        <p:nvSpPr>
          <p:cNvPr id="48" name="Rectangle 47"/>
          <p:cNvSpPr/>
          <p:nvPr/>
        </p:nvSpPr>
        <p:spPr>
          <a:xfrm>
            <a:off x="3657600" y="2724150"/>
            <a:ext cx="1828800" cy="16459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a:t>
            </a:r>
          </a:p>
        </p:txBody>
      </p:sp>
      <p:sp>
        <p:nvSpPr>
          <p:cNvPr id="49" name="Rectangle 48">
            <a:hlinkClick r:id="rId14" action="ppaction://hlinksldjump"/>
          </p:cNvPr>
          <p:cNvSpPr/>
          <p:nvPr/>
        </p:nvSpPr>
        <p:spPr>
          <a:xfrm>
            <a:off x="3670276" y="2724150"/>
            <a:ext cx="1828800" cy="164592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5</a:t>
            </a:r>
          </a:p>
        </p:txBody>
      </p:sp>
      <p:sp>
        <p:nvSpPr>
          <p:cNvPr id="60" name="Rectangle 59"/>
          <p:cNvSpPr/>
          <p:nvPr/>
        </p:nvSpPr>
        <p:spPr>
          <a:xfrm>
            <a:off x="5486400" y="2724150"/>
            <a:ext cx="1828800" cy="164592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6</a:t>
            </a:r>
          </a:p>
        </p:txBody>
      </p:sp>
      <p:sp>
        <p:nvSpPr>
          <p:cNvPr id="61" name="Rectangle 60">
            <a:hlinkClick r:id="rId15" action="ppaction://hlinksldjump"/>
          </p:cNvPr>
          <p:cNvSpPr/>
          <p:nvPr/>
        </p:nvSpPr>
        <p:spPr>
          <a:xfrm>
            <a:off x="5486400" y="2724150"/>
            <a:ext cx="1828800" cy="1645920"/>
          </a:xfrm>
          <a:prstGeom prst="rect">
            <a:avLst/>
          </a:pr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6</a:t>
            </a:r>
          </a:p>
        </p:txBody>
      </p:sp>
      <p:sp>
        <p:nvSpPr>
          <p:cNvPr id="6" name="5-Point Star 5"/>
          <p:cNvSpPr/>
          <p:nvPr/>
        </p:nvSpPr>
        <p:spPr>
          <a:xfrm>
            <a:off x="119942" y="74148"/>
            <a:ext cx="533400" cy="533400"/>
          </a:xfrm>
          <a:prstGeom prst="star5">
            <a:avLst>
              <a:gd name="adj" fmla="val 25914"/>
              <a:gd name="hf" fmla="val 105146"/>
              <a:gd name="vf" fmla="val 110557"/>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97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89" fill="hold"/>
                                        <p:tgtEl>
                                          <p:spTgt spid="4"/>
                                        </p:tgtEl>
                                      </p:cBhvr>
                                    </p:cmd>
                                  </p:childTnLst>
                                </p:cTn>
                              </p:par>
                              <p:par>
                                <p:cTn id="7" presetID="21" presetClass="emph" presetSubtype="0" repeatCount="indefinite" fill="hold" grpId="0" nodeType="withEffect">
                                  <p:stCondLst>
                                    <p:cond delay="0"/>
                                  </p:stCondLst>
                                  <p:iterate type="lt">
                                    <p:tmPct val="0"/>
                                  </p:iterate>
                                  <p:childTnLst>
                                    <p:animClr clrSpc="hsl" dir="cw">
                                      <p:cBhvr override="childStyle">
                                        <p:cTn id="8" dur="500" fill="hold"/>
                                        <p:tgtEl>
                                          <p:spTgt spid="32"/>
                                        </p:tgtEl>
                                        <p:attrNameLst>
                                          <p:attrName>style.color</p:attrName>
                                        </p:attrNameLst>
                                      </p:cBhvr>
                                      <p:by>
                                        <p:hsl h="7200000" s="0" l="0"/>
                                      </p:by>
                                    </p:animClr>
                                    <p:animClr clrSpc="hsl" dir="cw">
                                      <p:cBhvr>
                                        <p:cTn id="9" dur="500" fill="hold"/>
                                        <p:tgtEl>
                                          <p:spTgt spid="32"/>
                                        </p:tgtEl>
                                        <p:attrNameLst>
                                          <p:attrName>fillcolor</p:attrName>
                                        </p:attrNameLst>
                                      </p:cBhvr>
                                      <p:by>
                                        <p:hsl h="7200000" s="0" l="0"/>
                                      </p:by>
                                    </p:animClr>
                                    <p:animClr clrSpc="hsl" dir="cw">
                                      <p:cBhvr>
                                        <p:cTn id="10" dur="500" fill="hold"/>
                                        <p:tgtEl>
                                          <p:spTgt spid="32"/>
                                        </p:tgtEl>
                                        <p:attrNameLst>
                                          <p:attrName>stroke.color</p:attrName>
                                        </p:attrNameLst>
                                      </p:cBhvr>
                                      <p:by>
                                        <p:hsl h="7200000" s="0" l="0"/>
                                      </p:by>
                                    </p:animClr>
                                    <p:set>
                                      <p:cBhvr>
                                        <p:cTn id="11" dur="500" fill="hold"/>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4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0"/>
                                        </p:tgtEl>
                                      </p:cBhvr>
                                    </p:animEffect>
                                    <p:set>
                                      <p:cBhvr>
                                        <p:cTn id="2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5" restart="whenNotActive" fill="hold" evtFilter="cancelBubble" nodeType="interactiveSeq">
                <p:stCondLst>
                  <p:cond evt="onClick" delay="0">
                    <p:tgtEl>
                      <p:spTgt spid="42"/>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3" restart="whenNotActive" fill="hold" evtFilter="cancelBubble" nodeType="interactiveSeq">
                <p:stCondLst>
                  <p:cond evt="onClick" delay="0">
                    <p:tgtEl>
                      <p:spTgt spid="44"/>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49" restart="whenNotActive" fill="hold" evtFilter="cancelBubble" nodeType="interactiveSeq">
                <p:stCondLst>
                  <p:cond evt="onClick" delay="0">
                    <p:tgtEl>
                      <p:spTgt spid="47"/>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5" restart="whenNotActive" fill="hold" evtFilter="cancelBubble" nodeType="interactiveSeq">
                <p:stCondLst>
                  <p:cond evt="onClick" delay="0">
                    <p:tgtEl>
                      <p:spTgt spid="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1" restart="whenNotActive" fill="hold" evtFilter="cancelBubble" nodeType="interactiveSeq">
                <p:stCondLst>
                  <p:cond evt="onClick" delay="0">
                    <p:tgtEl>
                      <p:spTgt spid="49"/>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9"/>
                                        </p:tgtEl>
                                      </p:cBhvr>
                                    </p:animEffect>
                                    <p:set>
                                      <p:cBhvr>
                                        <p:cTn id="6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7" restart="whenNotActive" fill="hold" evtFilter="cancelBubble" nodeType="interactiveSeq">
                <p:stCondLst>
                  <p:cond evt="onClick" delay="0">
                    <p:tgtEl>
                      <p:spTgt spid="48"/>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48"/>
                                        </p:tgtEl>
                                      </p:cBhvr>
                                    </p:animEffect>
                                    <p:set>
                                      <p:cBhvr>
                                        <p:cTn id="7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3" restart="whenNotActive" fill="hold" evtFilter="cancelBubble" nodeType="interactiveSeq">
                <p:stCondLst>
                  <p:cond evt="onClick" delay="0">
                    <p:tgtEl>
                      <p:spTgt spid="61"/>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79" restart="whenNotActive" fill="hold" evtFilter="cancelBubble" nodeType="interactiveSeq">
                <p:stCondLst>
                  <p:cond evt="onClick" delay="0">
                    <p:tgtEl>
                      <p:spTgt spid="60"/>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60"/>
                                        </p:tgtEl>
                                      </p:cBhvr>
                                    </p:animEffect>
                                    <p:set>
                                      <p:cBhvr>
                                        <p:cTn id="84"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5" restart="whenNotActive" fill="hold" evtFilter="cancelBubble" nodeType="interactiveSeq">
                <p:stCondLst>
                  <p:cond evt="onClick" delay="0">
                    <p:tgtEl>
                      <p:spTgt spid="6"/>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6"/>
                                        </p:tgtEl>
                                      </p:cBhvr>
                                    </p:animEffect>
                                    <p:animScale>
                                      <p:cBhvr>
                                        <p:cTn id="90" dur="250" autoRev="1" fill="hold"/>
                                        <p:tgtEl>
                                          <p:spTgt spid="6"/>
                                        </p:tgtEl>
                                      </p:cBhvr>
                                      <p:by x="105000" y="105000"/>
                                    </p:animScale>
                                  </p:childTnLst>
                                </p:cTn>
                              </p:par>
                              <p:par>
                                <p:cTn id="91" presetID="10" presetClass="exit" presetSubtype="0" fill="hold" grpId="0"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40"/>
                                        </p:tgtEl>
                                      </p:cBhvr>
                                    </p:animEffect>
                                    <p:set>
                                      <p:cBhvr>
                                        <p:cTn id="96" dur="1" fill="hold">
                                          <p:stCondLst>
                                            <p:cond delay="499"/>
                                          </p:stCondLst>
                                        </p:cTn>
                                        <p:tgtEl>
                                          <p:spTgt spid="40"/>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42"/>
                                        </p:tgtEl>
                                      </p:cBhvr>
                                    </p:animEffect>
                                    <p:set>
                                      <p:cBhvr>
                                        <p:cTn id="99" dur="1" fill="hold">
                                          <p:stCondLst>
                                            <p:cond delay="499"/>
                                          </p:stCondLst>
                                        </p:cTn>
                                        <p:tgtEl>
                                          <p:spTgt spid="42"/>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47"/>
                                        </p:tgtEl>
                                      </p:cBhvr>
                                    </p:animEffect>
                                    <p:set>
                                      <p:cBhvr>
                                        <p:cTn id="111" dur="1" fill="hold">
                                          <p:stCondLst>
                                            <p:cond delay="499"/>
                                          </p:stCondLst>
                                        </p:cTn>
                                        <p:tgtEl>
                                          <p:spTgt spid="47"/>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46"/>
                                        </p:tgtEl>
                                      </p:cBhvr>
                                    </p:animEffect>
                                    <p:set>
                                      <p:cBhvr>
                                        <p:cTn id="114" dur="1" fill="hold">
                                          <p:stCondLst>
                                            <p:cond delay="499"/>
                                          </p:stCondLst>
                                        </p:cTn>
                                        <p:tgtEl>
                                          <p:spTgt spid="46"/>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49"/>
                                        </p:tgtEl>
                                      </p:cBhvr>
                                    </p:animEffect>
                                    <p:set>
                                      <p:cBhvr>
                                        <p:cTn id="117" dur="1" fill="hold">
                                          <p:stCondLst>
                                            <p:cond delay="499"/>
                                          </p:stCondLst>
                                        </p:cTn>
                                        <p:tgtEl>
                                          <p:spTgt spid="49"/>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48"/>
                                        </p:tgtEl>
                                      </p:cBhvr>
                                    </p:animEffect>
                                    <p:set>
                                      <p:cBhvr>
                                        <p:cTn id="120" dur="1" fill="hold">
                                          <p:stCondLst>
                                            <p:cond delay="499"/>
                                          </p:stCondLst>
                                        </p:cTn>
                                        <p:tgtEl>
                                          <p:spTgt spid="48"/>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61"/>
                                        </p:tgtEl>
                                      </p:cBhvr>
                                    </p:animEffect>
                                    <p:set>
                                      <p:cBhvr>
                                        <p:cTn id="123" dur="1" fill="hold">
                                          <p:stCondLst>
                                            <p:cond delay="499"/>
                                          </p:stCondLst>
                                        </p:cTn>
                                        <p:tgtEl>
                                          <p:spTgt spid="61"/>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60"/>
                                        </p:tgtEl>
                                      </p:cBhvr>
                                    </p:animEffect>
                                    <p:set>
                                      <p:cBhvr>
                                        <p:cTn id="126"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40" grpId="0" animBg="1"/>
      <p:bldP spid="32" grpId="0"/>
      <p:bldP spid="7" grpId="0" animBg="1"/>
      <p:bldP spid="41" grpId="0" animBg="1"/>
      <p:bldP spid="42" grpId="0" animBg="1"/>
      <p:bldP spid="44" grpId="0" animBg="1"/>
      <p:bldP spid="45" grpId="0" animBg="1"/>
      <p:bldP spid="46" grpId="0" animBg="1"/>
      <p:bldP spid="47" grpId="0" animBg="1"/>
      <p:bldP spid="48" grpId="0" animBg="1"/>
      <p:bldP spid="49" grpId="0" animBg="1"/>
      <p:bldP spid="60" grpId="0" animBg="1"/>
      <p:bldP spid="61"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57250"/>
          </a:xfrm>
        </p:spPr>
        <p:txBody>
          <a:bodyPr/>
          <a:lstStyle/>
          <a:p>
            <a:r>
              <a:rPr lang="en-US" dirty="0" err="1">
                <a:solidFill>
                  <a:srgbClr val="FF0000"/>
                </a:solidFill>
              </a:rPr>
              <a:t>Trắc</a:t>
            </a:r>
            <a:r>
              <a:rPr lang="en-US" dirty="0">
                <a:solidFill>
                  <a:srgbClr val="FF0000"/>
                </a:solidFill>
              </a:rPr>
              <a:t> </a:t>
            </a:r>
            <a:r>
              <a:rPr lang="en-US" dirty="0" err="1">
                <a:solidFill>
                  <a:srgbClr val="FF0000"/>
                </a:solidFill>
              </a:rPr>
              <a:t>nghiệm</a:t>
            </a:r>
            <a:r>
              <a:rPr lang="en-US" dirty="0">
                <a:solidFill>
                  <a:srgbClr val="FF0000"/>
                </a:solidFill>
              </a:rPr>
              <a:t> </a:t>
            </a:r>
          </a:p>
        </p:txBody>
      </p:sp>
      <p:sp>
        <p:nvSpPr>
          <p:cNvPr id="3" name="Content Placeholder 2"/>
          <p:cNvSpPr>
            <a:spLocks noGrp="1"/>
          </p:cNvSpPr>
          <p:nvPr>
            <p:ph idx="1"/>
          </p:nvPr>
        </p:nvSpPr>
        <p:spPr>
          <a:xfrm>
            <a:off x="609600" y="971550"/>
            <a:ext cx="7543800" cy="3146611"/>
          </a:xfrm>
        </p:spPr>
        <p:txBody>
          <a:bodyPr>
            <a:normAutofit lnSpcReduction="10000"/>
          </a:bodyPr>
          <a:lstStyle/>
          <a:p>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Phần</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nào</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của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ngôi</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nhà</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có</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nhiệm</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vụ</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che</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chắn</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và</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bảo</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vệ</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các</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bộ</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phận</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bên</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3300" dirty="0" err="1">
                <a:solidFill>
                  <a:schemeClr val="bg2">
                    <a:lumMod val="50000"/>
                    <a:lumOff val="50000"/>
                  </a:schemeClr>
                </a:solidFill>
                <a:latin typeface="Times New Roman" panose="02020603050405020304" pitchFamily="18" charset="0"/>
                <a:cs typeface="Times New Roman" panose="02020603050405020304" pitchFamily="18" charset="0"/>
              </a:rPr>
              <a:t>dưới</a:t>
            </a:r>
            <a:r>
              <a:rPr lang="en-US" sz="3300" dirty="0">
                <a:solidFill>
                  <a:schemeClr val="bg2">
                    <a:lumMod val="50000"/>
                    <a:lumOff val="50000"/>
                  </a:schemeClr>
                </a:solidFill>
                <a:latin typeface="Times New Roman" panose="02020603050405020304" pitchFamily="18" charset="0"/>
                <a:cs typeface="Times New Roman" panose="02020603050405020304" pitchFamily="18" charset="0"/>
              </a:rPr>
              <a:t> </a:t>
            </a:r>
          </a:p>
          <a:p>
            <a:pPr marL="1500188" lvl="3" indent="-557213">
              <a:buFont typeface="+mj-lt"/>
              <a:buAutoNum type="alphaUcPeriod"/>
            </a:pP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Sàn</a:t>
            </a:r>
            <a:r>
              <a:rPr lang="en-US" sz="285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gác</a:t>
            </a:r>
            <a:endParaRPr lang="en-US" sz="2850" dirty="0">
              <a:solidFill>
                <a:schemeClr val="bg2">
                  <a:lumMod val="50000"/>
                  <a:lumOff val="50000"/>
                </a:schemeClr>
              </a:solidFill>
              <a:latin typeface="Times New Roman" panose="02020603050405020304" pitchFamily="18" charset="0"/>
              <a:cs typeface="Times New Roman" panose="02020603050405020304" pitchFamily="18" charset="0"/>
            </a:endParaRPr>
          </a:p>
          <a:p>
            <a:pPr marL="1500188" lvl="3" indent="-557213">
              <a:buFont typeface="+mj-lt"/>
              <a:buAutoNum type="alphaUcPeriod"/>
            </a:pP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Mái</a:t>
            </a:r>
            <a:r>
              <a:rPr lang="en-US" sz="285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nhà</a:t>
            </a:r>
            <a:endParaRPr lang="en-US" sz="2850" dirty="0">
              <a:solidFill>
                <a:schemeClr val="bg2">
                  <a:lumMod val="50000"/>
                  <a:lumOff val="50000"/>
                </a:schemeClr>
              </a:solidFill>
              <a:latin typeface="Times New Roman" panose="02020603050405020304" pitchFamily="18" charset="0"/>
              <a:cs typeface="Times New Roman" panose="02020603050405020304" pitchFamily="18" charset="0"/>
            </a:endParaRPr>
          </a:p>
          <a:p>
            <a:pPr marL="1500188" lvl="3" indent="-557213">
              <a:buFont typeface="+mj-lt"/>
              <a:buAutoNum type="alphaUcPeriod"/>
            </a:pP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Tường</a:t>
            </a:r>
            <a:r>
              <a:rPr lang="en-US" sz="285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nhà</a:t>
            </a:r>
            <a:r>
              <a:rPr lang="en-US" sz="2850" dirty="0">
                <a:solidFill>
                  <a:schemeClr val="bg2">
                    <a:lumMod val="50000"/>
                    <a:lumOff val="50000"/>
                  </a:schemeClr>
                </a:solidFill>
                <a:latin typeface="Times New Roman" panose="02020603050405020304" pitchFamily="18" charset="0"/>
                <a:cs typeface="Times New Roman" panose="02020603050405020304" pitchFamily="18" charset="0"/>
              </a:rPr>
              <a:t> </a:t>
            </a:r>
          </a:p>
          <a:p>
            <a:pPr marL="1500188" lvl="3" indent="-557213">
              <a:buFont typeface="+mj-lt"/>
              <a:buAutoNum type="alphaUcPeriod"/>
            </a:pP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Dầm</a:t>
            </a:r>
            <a:r>
              <a:rPr lang="en-US" sz="285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850" dirty="0" err="1">
                <a:solidFill>
                  <a:schemeClr val="bg2">
                    <a:lumMod val="50000"/>
                    <a:lumOff val="50000"/>
                  </a:schemeClr>
                </a:solidFill>
                <a:latin typeface="Times New Roman" panose="02020603050405020304" pitchFamily="18" charset="0"/>
                <a:cs typeface="Times New Roman" panose="02020603050405020304" pitchFamily="18" charset="0"/>
              </a:rPr>
              <a:t>nhà</a:t>
            </a:r>
            <a:r>
              <a:rPr lang="en-US" sz="285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6831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2"/>
                                      </p:to>
                                    </p:animClr>
                                    <p:animClr clrSpc="rgb" dir="cw">
                                      <p:cBhvr>
                                        <p:cTn id="7" dur="500" fill="hold"/>
                                        <p:tgtEl>
                                          <p:spTgt spid="3">
                                            <p:txEl>
                                              <p:pRg st="2" end="2"/>
                                            </p:txEl>
                                          </p:spTgt>
                                        </p:tgtEl>
                                        <p:attrNameLst>
                                          <p:attrName>fillcolor</p:attrName>
                                        </p:attrNameLst>
                                      </p:cBhvr>
                                      <p:to>
                                        <a:schemeClr val="accent2"/>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16"/>
            <a:ext cx="9144000" cy="853342"/>
          </a:xfrm>
        </p:spPr>
        <p:txBody>
          <a:bodyPr/>
          <a:lstStyle/>
          <a:p>
            <a:r>
              <a:rPr lang="en-US" dirty="0" err="1">
                <a:solidFill>
                  <a:srgbClr val="FF0000"/>
                </a:solidFill>
              </a:rPr>
              <a:t>Liệt</a:t>
            </a:r>
            <a:r>
              <a:rPr lang="en-US" dirty="0">
                <a:solidFill>
                  <a:srgbClr val="FF0000"/>
                </a:solidFill>
              </a:rPr>
              <a:t> </a:t>
            </a:r>
            <a:r>
              <a:rPr lang="en-US" dirty="0" err="1">
                <a:solidFill>
                  <a:srgbClr val="FF0000"/>
                </a:solidFill>
              </a:rPr>
              <a:t>kê</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khu</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smtClean="0">
                <a:solidFill>
                  <a:srgbClr val="FF0000"/>
                </a:solidFill>
              </a:rPr>
              <a:t>nhà</a:t>
            </a:r>
            <a:r>
              <a:rPr lang="en-US" dirty="0" smtClean="0">
                <a:solidFill>
                  <a:srgbClr val="FF0000"/>
                </a:solidFill>
              </a:rPr>
              <a:t>:</a:t>
            </a:r>
            <a:endParaRPr lang="en-US" dirty="0">
              <a:solidFill>
                <a:srgbClr val="FF0000"/>
              </a:solidFill>
            </a:endParaRPr>
          </a:p>
        </p:txBody>
      </p:sp>
      <p:sp>
        <p:nvSpPr>
          <p:cNvPr id="4" name="TextBox 3"/>
          <p:cNvSpPr txBox="1"/>
          <p:nvPr/>
        </p:nvSpPr>
        <p:spPr>
          <a:xfrm>
            <a:off x="895519" y="950949"/>
            <a:ext cx="4371975" cy="461665"/>
          </a:xfrm>
          <a:prstGeom prst="rect">
            <a:avLst/>
          </a:prstGeom>
          <a:noFill/>
        </p:spPr>
        <p:txBody>
          <a:bodyPr wrap="square" rtlCol="0">
            <a:spAutoFit/>
          </a:bodyPr>
          <a:lstStyle/>
          <a:p>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Phòng</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khách</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sinh</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hoạt</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chung</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898980" y="1412614"/>
            <a:ext cx="4382691" cy="461665"/>
          </a:xfrm>
          <a:prstGeom prst="rect">
            <a:avLst/>
          </a:prstGeom>
          <a:noFill/>
        </p:spPr>
        <p:txBody>
          <a:bodyPr wrap="square" rtlCol="0">
            <a:spAutoFit/>
          </a:bodyPr>
          <a:lstStyle/>
          <a:p>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Phòng</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thờ</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cúng</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932879" y="1923341"/>
            <a:ext cx="4382691" cy="461665"/>
          </a:xfrm>
          <a:prstGeom prst="rect">
            <a:avLst/>
          </a:prstGeom>
          <a:noFill/>
        </p:spPr>
        <p:txBody>
          <a:bodyPr wrap="square" rtlCol="0">
            <a:spAutoFit/>
          </a:bodyPr>
          <a:lstStyle/>
          <a:p>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Phòng</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ngủ</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906234" y="2381608"/>
            <a:ext cx="4361260" cy="461665"/>
          </a:xfrm>
          <a:prstGeom prst="rect">
            <a:avLst/>
          </a:prstGeom>
          <a:noFill/>
        </p:spPr>
        <p:txBody>
          <a:bodyPr wrap="square" rtlCol="0">
            <a:spAutoFit/>
          </a:bodyPr>
          <a:lstStyle/>
          <a:p>
            <a:r>
              <a:rPr lang="en-US" sz="2400" dirty="0" err="1" smtClean="0">
                <a:solidFill>
                  <a:schemeClr val="bg2">
                    <a:lumMod val="50000"/>
                    <a:lumOff val="50000"/>
                  </a:schemeClr>
                </a:solidFill>
                <a:latin typeface="Times New Roman" panose="02020603050405020304" pitchFamily="18" charset="0"/>
                <a:cs typeface="Times New Roman" panose="02020603050405020304" pitchFamily="18" charset="0"/>
              </a:rPr>
              <a:t>Phòng</a:t>
            </a:r>
            <a:r>
              <a:rPr lang="en-US" sz="2400" dirty="0" smtClean="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bếp</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932878" y="3791737"/>
            <a:ext cx="4382691" cy="461665"/>
          </a:xfrm>
          <a:prstGeom prst="rect">
            <a:avLst/>
          </a:prstGeom>
          <a:noFill/>
        </p:spPr>
        <p:txBody>
          <a:bodyPr wrap="square" rtlCol="0">
            <a:spAutoFit/>
          </a:bodyPr>
          <a:lstStyle/>
          <a:p>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Nhà</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kho</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và</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chỗ</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để</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xe</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913322" y="3347204"/>
            <a:ext cx="4382691" cy="461665"/>
          </a:xfrm>
          <a:prstGeom prst="rect">
            <a:avLst/>
          </a:prstGeom>
          <a:noFill/>
        </p:spPr>
        <p:txBody>
          <a:bodyPr wrap="square" rtlCol="0">
            <a:spAutoFit/>
          </a:bodyPr>
          <a:lstStyle/>
          <a:p>
            <a:r>
              <a:rPr lang="en-US" sz="2400" dirty="0" err="1" smtClean="0">
                <a:solidFill>
                  <a:schemeClr val="bg2">
                    <a:lumMod val="50000"/>
                    <a:lumOff val="50000"/>
                  </a:schemeClr>
                </a:solidFill>
                <a:latin typeface="Times New Roman" panose="02020603050405020304" pitchFamily="18" charset="0"/>
                <a:cs typeface="Times New Roman" panose="02020603050405020304" pitchFamily="18" charset="0"/>
              </a:rPr>
              <a:t>Phòng</a:t>
            </a:r>
            <a:r>
              <a:rPr lang="en-US" sz="2400" dirty="0" smtClean="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vệ</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sinh</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913322" y="2888937"/>
            <a:ext cx="4438820" cy="461665"/>
          </a:xfrm>
          <a:prstGeom prst="rect">
            <a:avLst/>
          </a:prstGeom>
          <a:noFill/>
        </p:spPr>
        <p:txBody>
          <a:bodyPr wrap="square" rtlCol="0">
            <a:spAutoFit/>
          </a:bodyPr>
          <a:lstStyle/>
          <a:p>
            <a:r>
              <a:rPr lang="en-US" sz="2400" dirty="0" err="1" smtClean="0">
                <a:solidFill>
                  <a:schemeClr val="bg2">
                    <a:lumMod val="50000"/>
                    <a:lumOff val="50000"/>
                  </a:schemeClr>
                </a:solidFill>
                <a:latin typeface="Times New Roman" panose="02020603050405020304" pitchFamily="18" charset="0"/>
                <a:cs typeface="Times New Roman" panose="02020603050405020304" pitchFamily="18" charset="0"/>
              </a:rPr>
              <a:t>Phòng</a:t>
            </a:r>
            <a:r>
              <a:rPr lang="en-US" sz="2400" dirty="0" smtClean="0">
                <a:solidFill>
                  <a:schemeClr val="bg2">
                    <a:lumMod val="50000"/>
                    <a:lumOff val="50000"/>
                  </a:schemeClr>
                </a:solidFill>
                <a:latin typeface="Times New Roman" panose="02020603050405020304" pitchFamily="18" charset="0"/>
                <a:cs typeface="Times New Roman" panose="02020603050405020304" pitchFamily="18" charset="0"/>
              </a:rPr>
              <a:t> </a:t>
            </a:r>
            <a:r>
              <a:rPr lang="en-US" sz="2400" dirty="0" err="1">
                <a:solidFill>
                  <a:schemeClr val="bg2">
                    <a:lumMod val="50000"/>
                    <a:lumOff val="50000"/>
                  </a:schemeClr>
                </a:solidFill>
                <a:latin typeface="Times New Roman" panose="02020603050405020304" pitchFamily="18" charset="0"/>
                <a:cs typeface="Times New Roman" panose="02020603050405020304" pitchFamily="18" charset="0"/>
              </a:rPr>
              <a:t>ăn</a:t>
            </a:r>
            <a:r>
              <a:rPr lang="en-US" sz="2400" dirty="0">
                <a:solidFill>
                  <a:schemeClr val="bg2">
                    <a:lumMod val="50000"/>
                    <a:lumOff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819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93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050"/>
            <a:ext cx="8458200" cy="609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dirty="0" smtClean="0">
                <a:solidFill>
                  <a:srgbClr val="002060"/>
                </a:solidFill>
              </a:rPr>
              <a:t> </a:t>
            </a:r>
            <a:r>
              <a:rPr lang="en-US" sz="3200" dirty="0" err="1" smtClean="0">
                <a:solidFill>
                  <a:srgbClr val="002060"/>
                </a:solidFill>
              </a:rPr>
              <a:t>Đây</a:t>
            </a:r>
            <a:r>
              <a:rPr lang="en-US" sz="3200" dirty="0" smtClean="0">
                <a:solidFill>
                  <a:srgbClr val="002060"/>
                </a:solidFill>
              </a:rPr>
              <a:t> </a:t>
            </a:r>
            <a:r>
              <a:rPr lang="en-US" sz="3200" dirty="0" err="1" smtClean="0">
                <a:solidFill>
                  <a:srgbClr val="002060"/>
                </a:solidFill>
              </a:rPr>
              <a:t>là</a:t>
            </a:r>
            <a:r>
              <a:rPr lang="en-US" sz="3200" dirty="0" smtClean="0">
                <a:solidFill>
                  <a:srgbClr val="002060"/>
                </a:solidFill>
              </a:rPr>
              <a:t> </a:t>
            </a:r>
            <a:r>
              <a:rPr lang="en-US" sz="3200" dirty="0" err="1" smtClean="0">
                <a:solidFill>
                  <a:srgbClr val="002060"/>
                </a:solidFill>
              </a:rPr>
              <a:t>hiện</a:t>
            </a:r>
            <a:r>
              <a:rPr lang="en-US" sz="3200" dirty="0" smtClean="0">
                <a:solidFill>
                  <a:srgbClr val="002060"/>
                </a:solidFill>
              </a:rPr>
              <a:t> </a:t>
            </a:r>
            <a:r>
              <a:rPr lang="en-US" sz="3200" dirty="0" err="1" smtClean="0">
                <a:solidFill>
                  <a:srgbClr val="002060"/>
                </a:solidFill>
              </a:rPr>
              <a:t>tượng</a:t>
            </a:r>
            <a:r>
              <a:rPr lang="en-US" sz="3200" dirty="0" smtClean="0">
                <a:solidFill>
                  <a:srgbClr val="002060"/>
                </a:solidFill>
              </a:rPr>
              <a:t> </a:t>
            </a:r>
            <a:r>
              <a:rPr lang="en-US" sz="3200" dirty="0" err="1" smtClean="0">
                <a:solidFill>
                  <a:srgbClr val="002060"/>
                </a:solidFill>
              </a:rPr>
              <a:t>thiên</a:t>
            </a:r>
            <a:r>
              <a:rPr lang="en-US" sz="3200" dirty="0" smtClean="0">
                <a:solidFill>
                  <a:srgbClr val="002060"/>
                </a:solidFill>
              </a:rPr>
              <a:t> </a:t>
            </a:r>
            <a:r>
              <a:rPr lang="en-US" sz="3200" dirty="0" err="1" smtClean="0">
                <a:solidFill>
                  <a:srgbClr val="002060"/>
                </a:solidFill>
              </a:rPr>
              <a:t>nhiên</a:t>
            </a:r>
            <a:r>
              <a:rPr lang="en-US" sz="3200" dirty="0" smtClean="0">
                <a:solidFill>
                  <a:srgbClr val="002060"/>
                </a:solidFill>
              </a:rPr>
              <a:t> </a:t>
            </a:r>
            <a:r>
              <a:rPr lang="en-US" sz="3200" dirty="0" err="1" smtClean="0">
                <a:solidFill>
                  <a:srgbClr val="002060"/>
                </a:solidFill>
              </a:rPr>
              <a:t>gì</a:t>
            </a:r>
            <a:r>
              <a:rPr lang="en-US" sz="3200" dirty="0" smtClean="0">
                <a:solidFill>
                  <a:srgbClr val="002060"/>
                </a:solidFill>
              </a:rPr>
              <a:t>?</a:t>
            </a:r>
          </a:p>
        </p:txBody>
      </p:sp>
      <p:sp>
        <p:nvSpPr>
          <p:cNvPr id="5" name="Rectangle 4"/>
          <p:cNvSpPr/>
          <p:nvPr/>
        </p:nvSpPr>
        <p:spPr>
          <a:xfrm>
            <a:off x="2781300" y="3211301"/>
            <a:ext cx="3581400" cy="105862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2060"/>
                </a:solidFill>
              </a:rPr>
              <a:t>Bão</a:t>
            </a:r>
            <a:endParaRPr lang="en-US" sz="3200" dirty="0">
              <a:solidFill>
                <a:srgbClr val="002060"/>
              </a:solidFill>
            </a:endParaRPr>
          </a:p>
        </p:txBody>
      </p:sp>
      <p:sp>
        <p:nvSpPr>
          <p:cNvPr id="6" name="Pentagon 5">
            <a:hlinkClick r:id="rId4" action="ppaction://hlinksldjump"/>
          </p:cNvPr>
          <p:cNvSpPr/>
          <p:nvPr/>
        </p:nvSpPr>
        <p:spPr>
          <a:xfrm flipH="1">
            <a:off x="7239000" y="3660321"/>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Quay về</a:t>
            </a:r>
          </a:p>
        </p:txBody>
      </p:sp>
      <p:sp>
        <p:nvSpPr>
          <p:cNvPr id="3" name="Oval 2"/>
          <p:cNvSpPr/>
          <p:nvPr/>
        </p:nvSpPr>
        <p:spPr>
          <a:xfrm>
            <a:off x="76200" y="287655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0629" y="2952750"/>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5238750"/>
            <a:ext cx="609600" cy="609600"/>
          </a:xfrm>
          <a:prstGeom prst="rect">
            <a:avLst/>
          </a:prstGeom>
        </p:spPr>
      </p:pic>
      <p:sp>
        <p:nvSpPr>
          <p:cNvPr id="15" name="TextBox 14"/>
          <p:cNvSpPr txBox="1"/>
          <p:nvPr/>
        </p:nvSpPr>
        <p:spPr>
          <a:xfrm>
            <a:off x="216876" y="3429488"/>
            <a:ext cx="1242648" cy="461665"/>
          </a:xfrm>
          <a:prstGeom prst="rect">
            <a:avLst/>
          </a:prstGeom>
          <a:noFill/>
        </p:spPr>
        <p:txBody>
          <a:bodyPr wrap="none" rtlCol="0">
            <a:spAutoFit/>
          </a:bodyPr>
          <a:lstStyle/>
          <a:p>
            <a:r>
              <a:rPr lang="en-US" sz="2400" b="1">
                <a:solidFill>
                  <a:schemeClr val="bg1"/>
                </a:solidFill>
              </a:rPr>
              <a:t>HẾT GIỜ</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0280" y="873377"/>
            <a:ext cx="4663440" cy="2623185"/>
          </a:xfrm>
          <a:prstGeom prst="rect">
            <a:avLst/>
          </a:prstGeom>
        </p:spPr>
      </p:pic>
    </p:spTree>
    <p:extLst>
      <p:ext uri="{BB962C8B-B14F-4D97-AF65-F5344CB8AC3E}">
        <p14:creationId xmlns:p14="http://schemas.microsoft.com/office/powerpoint/2010/main" val="12479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5000"/>
                                        <p:tgtEl>
                                          <p:spTgt spid="13"/>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14"/>
                                        </p:tgtEl>
                                      </p:cBhvr>
                                    </p:cmd>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14"/>
                </p:tgtEl>
              </p:cMediaNode>
            </p:audio>
          </p:childTnLst>
        </p:cTn>
      </p:par>
    </p:tnLst>
    <p:bldLst>
      <p:bldP spid="4" grpId="0" animBg="1"/>
      <p:bldP spid="5" grpId="0" animBg="1"/>
      <p:bldP spid="6" grpId="0" animBg="1"/>
      <p:bldP spid="1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3350"/>
            <a:ext cx="8458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dirty="0" err="1">
                <a:solidFill>
                  <a:srgbClr val="002060"/>
                </a:solidFill>
              </a:rPr>
              <a:t>Đây</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tượng</a:t>
            </a:r>
            <a:r>
              <a:rPr lang="en-US" sz="3200" dirty="0">
                <a:solidFill>
                  <a:srgbClr val="002060"/>
                </a:solidFill>
              </a:rPr>
              <a:t> </a:t>
            </a:r>
            <a:r>
              <a:rPr lang="en-US" sz="3200" dirty="0" err="1">
                <a:solidFill>
                  <a:srgbClr val="002060"/>
                </a:solidFill>
              </a:rPr>
              <a:t>thiên</a:t>
            </a:r>
            <a:r>
              <a:rPr lang="en-US" sz="3200" dirty="0">
                <a:solidFill>
                  <a:srgbClr val="002060"/>
                </a:solidFill>
              </a:rPr>
              <a:t> </a:t>
            </a:r>
            <a:r>
              <a:rPr lang="en-US" sz="3200" dirty="0" err="1">
                <a:solidFill>
                  <a:srgbClr val="002060"/>
                </a:solidFill>
              </a:rPr>
              <a:t>nhiên</a:t>
            </a:r>
            <a:r>
              <a:rPr lang="en-US" sz="3200" dirty="0">
                <a:solidFill>
                  <a:srgbClr val="002060"/>
                </a:solidFill>
              </a:rPr>
              <a:t> </a:t>
            </a:r>
            <a:r>
              <a:rPr lang="en-US" sz="3200" dirty="0" err="1">
                <a:solidFill>
                  <a:srgbClr val="002060"/>
                </a:solidFill>
              </a:rPr>
              <a:t>gì</a:t>
            </a:r>
            <a:r>
              <a:rPr lang="en-US" sz="3200" dirty="0">
                <a:solidFill>
                  <a:srgbClr val="002060"/>
                </a:solidFill>
              </a:rPr>
              <a:t>?</a:t>
            </a:r>
          </a:p>
        </p:txBody>
      </p:sp>
      <p:sp>
        <p:nvSpPr>
          <p:cNvPr id="5" name="Rectangle 4"/>
          <p:cNvSpPr/>
          <p:nvPr/>
        </p:nvSpPr>
        <p:spPr>
          <a:xfrm>
            <a:off x="2895600" y="3867150"/>
            <a:ext cx="3352800" cy="685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Calibri"/>
              </a:rPr>
              <a:t>Mưa</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Pentagon 5">
            <a:hlinkClick r:id="rId4" action="ppaction://hlinksldjump"/>
          </p:cNvPr>
          <p:cNvSpPr/>
          <p:nvPr/>
        </p:nvSpPr>
        <p:spPr>
          <a:xfrm flipH="1">
            <a:off x="7162800" y="3726455"/>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Calibri"/>
                <a:ea typeface="+mn-ea"/>
                <a:cs typeface="+mn-cs"/>
              </a:rPr>
              <a:t>Quay về</a:t>
            </a:r>
          </a:p>
        </p:txBody>
      </p:sp>
      <p:sp>
        <p:nvSpPr>
          <p:cNvPr id="7" name="Oval 6"/>
          <p:cNvSpPr/>
          <p:nvPr/>
        </p:nvSpPr>
        <p:spPr>
          <a:xfrm>
            <a:off x="76200" y="287655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0629" y="2952750"/>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228" y="5306225"/>
            <a:ext cx="609600" cy="609600"/>
          </a:xfrm>
          <a:prstGeom prst="rect">
            <a:avLst/>
          </a:prstGeom>
        </p:spPr>
      </p:pic>
      <p:sp>
        <p:nvSpPr>
          <p:cNvPr id="10" name="TextBox 9"/>
          <p:cNvSpPr txBox="1"/>
          <p:nvPr/>
        </p:nvSpPr>
        <p:spPr>
          <a:xfrm>
            <a:off x="216876" y="3407717"/>
            <a:ext cx="1242648" cy="461665"/>
          </a:xfrm>
          <a:prstGeom prst="rect">
            <a:avLst/>
          </a:prstGeom>
          <a:noFill/>
        </p:spPr>
        <p:txBody>
          <a:bodyPr wrap="none" rtlCol="0">
            <a:spAutoFit/>
          </a:bodyPr>
          <a:lstStyle/>
          <a:p>
            <a:r>
              <a:rPr lang="en-US" sz="2400" b="1">
                <a:solidFill>
                  <a:schemeClr val="bg1"/>
                </a:solidFill>
              </a:rPr>
              <a:t>HẾT GIỜ</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0280" y="876722"/>
            <a:ext cx="4663440" cy="2990428"/>
          </a:xfrm>
          <a:prstGeom prst="rect">
            <a:avLst/>
          </a:prstGeom>
        </p:spPr>
      </p:pic>
    </p:spTree>
    <p:extLst>
      <p:ext uri="{BB962C8B-B14F-4D97-AF65-F5344CB8AC3E}">
        <p14:creationId xmlns:p14="http://schemas.microsoft.com/office/powerpoint/2010/main" val="6896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533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200" dirty="0" err="1">
                <a:solidFill>
                  <a:srgbClr val="002060"/>
                </a:solidFill>
              </a:rPr>
              <a:t>Đây</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tượng</a:t>
            </a:r>
            <a:r>
              <a:rPr lang="en-US" sz="3200" dirty="0">
                <a:solidFill>
                  <a:srgbClr val="002060"/>
                </a:solidFill>
              </a:rPr>
              <a:t> </a:t>
            </a:r>
            <a:r>
              <a:rPr lang="en-US" sz="3200" dirty="0" err="1">
                <a:solidFill>
                  <a:srgbClr val="002060"/>
                </a:solidFill>
              </a:rPr>
              <a:t>thiên</a:t>
            </a:r>
            <a:r>
              <a:rPr lang="en-US" sz="3200" dirty="0">
                <a:solidFill>
                  <a:srgbClr val="002060"/>
                </a:solidFill>
              </a:rPr>
              <a:t> </a:t>
            </a:r>
            <a:r>
              <a:rPr lang="en-US" sz="3200" dirty="0" err="1">
                <a:solidFill>
                  <a:srgbClr val="002060"/>
                </a:solidFill>
              </a:rPr>
              <a:t>nhiên</a:t>
            </a:r>
            <a:r>
              <a:rPr lang="en-US" sz="3200" dirty="0">
                <a:solidFill>
                  <a:srgbClr val="002060"/>
                </a:solidFill>
              </a:rPr>
              <a:t> </a:t>
            </a:r>
            <a:r>
              <a:rPr lang="en-US" sz="3200" dirty="0" err="1">
                <a:solidFill>
                  <a:srgbClr val="002060"/>
                </a:solidFill>
              </a:rPr>
              <a:t>gì</a:t>
            </a:r>
            <a:r>
              <a:rPr lang="en-US" sz="3200" dirty="0">
                <a:solidFill>
                  <a:srgbClr val="002060"/>
                </a:solidFill>
              </a:rPr>
              <a:t>?</a:t>
            </a:r>
          </a:p>
        </p:txBody>
      </p:sp>
      <p:sp>
        <p:nvSpPr>
          <p:cNvPr id="5" name="Rectangle 4"/>
          <p:cNvSpPr/>
          <p:nvPr/>
        </p:nvSpPr>
        <p:spPr>
          <a:xfrm>
            <a:off x="2525486" y="3355521"/>
            <a:ext cx="4093028"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Calibri"/>
              </a:rPr>
              <a:t>Nắng</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Pentagon 5">
            <a:hlinkClick r:id="rId4" action="ppaction://hlinksldjump"/>
          </p:cNvPr>
          <p:cNvSpPr/>
          <p:nvPr/>
        </p:nvSpPr>
        <p:spPr>
          <a:xfrm flipH="1">
            <a:off x="7029450" y="3888921"/>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Calibri"/>
                <a:ea typeface="+mn-ea"/>
                <a:cs typeface="+mn-cs"/>
              </a:rPr>
              <a:t>Quay về</a:t>
            </a:r>
          </a:p>
        </p:txBody>
      </p:sp>
      <p:sp>
        <p:nvSpPr>
          <p:cNvPr id="7" name="Oval 6"/>
          <p:cNvSpPr/>
          <p:nvPr/>
        </p:nvSpPr>
        <p:spPr>
          <a:xfrm>
            <a:off x="76200" y="302895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0629" y="3105150"/>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5280060"/>
            <a:ext cx="609600" cy="609600"/>
          </a:xfrm>
          <a:prstGeom prst="rect">
            <a:avLst/>
          </a:prstGeom>
        </p:spPr>
      </p:pic>
      <p:sp>
        <p:nvSpPr>
          <p:cNvPr id="10" name="TextBox 9"/>
          <p:cNvSpPr txBox="1"/>
          <p:nvPr/>
        </p:nvSpPr>
        <p:spPr>
          <a:xfrm>
            <a:off x="216876" y="3581888"/>
            <a:ext cx="1242648" cy="461665"/>
          </a:xfrm>
          <a:prstGeom prst="rect">
            <a:avLst/>
          </a:prstGeom>
          <a:noFill/>
        </p:spPr>
        <p:txBody>
          <a:bodyPr wrap="none" rtlCol="0">
            <a:spAutoFit/>
          </a:bodyPr>
          <a:lstStyle/>
          <a:p>
            <a:r>
              <a:rPr lang="en-US" sz="2400" b="1">
                <a:solidFill>
                  <a:schemeClr val="bg1"/>
                </a:solidFill>
              </a:rPr>
              <a:t>HẾT GIỜ</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560" y="895350"/>
            <a:ext cx="4754880" cy="2675508"/>
          </a:xfrm>
          <a:prstGeom prst="rect">
            <a:avLst/>
          </a:prstGeom>
        </p:spPr>
      </p:pic>
    </p:spTree>
    <p:extLst>
      <p:ext uri="{BB962C8B-B14F-4D97-AF65-F5344CB8AC3E}">
        <p14:creationId xmlns:p14="http://schemas.microsoft.com/office/powerpoint/2010/main" val="7428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Calibri"/>
              </a:rPr>
              <a:t>Đây</a:t>
            </a:r>
            <a:r>
              <a:rPr lang="en-US" sz="3200" dirty="0" smtClean="0">
                <a:solidFill>
                  <a:srgbClr val="002060"/>
                </a:solidFill>
                <a:latin typeface="Calibri"/>
              </a:rPr>
              <a:t> </a:t>
            </a:r>
            <a:r>
              <a:rPr lang="en-US" sz="3200" dirty="0" err="1" smtClean="0">
                <a:solidFill>
                  <a:srgbClr val="002060"/>
                </a:solidFill>
                <a:latin typeface="Calibri"/>
              </a:rPr>
              <a:t>là</a:t>
            </a:r>
            <a:r>
              <a:rPr lang="en-US" sz="3200" dirty="0" smtClean="0">
                <a:solidFill>
                  <a:srgbClr val="002060"/>
                </a:solidFill>
                <a:latin typeface="Calibri"/>
              </a:rPr>
              <a:t> </a:t>
            </a:r>
            <a:r>
              <a:rPr lang="en-US" sz="3200" dirty="0" err="1" smtClean="0">
                <a:solidFill>
                  <a:srgbClr val="002060"/>
                </a:solidFill>
                <a:latin typeface="Calibri"/>
              </a:rPr>
              <a:t>hoạt</a:t>
            </a:r>
            <a:r>
              <a:rPr lang="en-US" sz="3200" dirty="0" smtClean="0">
                <a:solidFill>
                  <a:srgbClr val="002060"/>
                </a:solidFill>
                <a:latin typeface="Calibri"/>
              </a:rPr>
              <a:t> </a:t>
            </a:r>
            <a:r>
              <a:rPr lang="en-US" sz="3200" dirty="0" err="1" smtClean="0">
                <a:solidFill>
                  <a:srgbClr val="002060"/>
                </a:solidFill>
                <a:latin typeface="Calibri"/>
              </a:rPr>
              <a:t>động</a:t>
            </a:r>
            <a:r>
              <a:rPr lang="en-US" sz="3200" dirty="0" smtClean="0">
                <a:solidFill>
                  <a:srgbClr val="002060"/>
                </a:solidFill>
                <a:latin typeface="Calibri"/>
              </a:rPr>
              <a:t> </a:t>
            </a:r>
            <a:r>
              <a:rPr lang="en-US" sz="3200" dirty="0" err="1" smtClean="0">
                <a:solidFill>
                  <a:srgbClr val="002060"/>
                </a:solidFill>
                <a:latin typeface="Calibri"/>
              </a:rPr>
              <a:t>gì</a:t>
            </a:r>
            <a:r>
              <a:rPr lang="en-US" sz="3200" dirty="0" smtClean="0">
                <a:solidFill>
                  <a:srgbClr val="002060"/>
                </a:solidFill>
                <a:latin typeface="Calibri"/>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Rectangle 4"/>
          <p:cNvSpPr/>
          <p:nvPr/>
        </p:nvSpPr>
        <p:spPr>
          <a:xfrm>
            <a:off x="2667000" y="3790949"/>
            <a:ext cx="3429000" cy="7620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2060"/>
                </a:solidFill>
                <a:effectLst/>
                <a:uLnTx/>
                <a:uFillTx/>
                <a:latin typeface="Calibri"/>
                <a:ea typeface="+mn-ea"/>
                <a:cs typeface="+mn-cs"/>
              </a:rPr>
              <a:t>Tắm</a:t>
            </a:r>
            <a:r>
              <a:rPr kumimoji="0" lang="en-US" sz="3200" b="0" i="0" u="none" strike="noStrike" kern="1200" cap="none" spc="0" normalizeH="0" noProof="0" dirty="0" smtClean="0">
                <a:ln>
                  <a:noFill/>
                </a:ln>
                <a:solidFill>
                  <a:srgbClr val="002060"/>
                </a:solidFill>
                <a:effectLst/>
                <a:uLnTx/>
                <a:uFillTx/>
                <a:latin typeface="Calibri"/>
                <a:ea typeface="+mn-ea"/>
                <a:cs typeface="+mn-cs"/>
              </a:rPr>
              <a:t> </a:t>
            </a:r>
            <a:r>
              <a:rPr kumimoji="0" lang="en-US" sz="3200" b="0" i="0" u="none" strike="noStrike" kern="1200" cap="none" spc="0" normalizeH="0" noProof="0" dirty="0" err="1" smtClean="0">
                <a:ln>
                  <a:noFill/>
                </a:ln>
                <a:solidFill>
                  <a:srgbClr val="002060"/>
                </a:solidFill>
                <a:effectLst/>
                <a:uLnTx/>
                <a:uFillTx/>
                <a:latin typeface="Calibri"/>
                <a:ea typeface="+mn-ea"/>
                <a:cs typeface="+mn-cs"/>
              </a:rPr>
              <a:t>gội</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Pentagon 5">
            <a:hlinkClick r:id="rId4" action="ppaction://hlinksldjump"/>
          </p:cNvPr>
          <p:cNvSpPr/>
          <p:nvPr/>
        </p:nvSpPr>
        <p:spPr>
          <a:xfrm flipH="1">
            <a:off x="7029450" y="3790951"/>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Calibri"/>
                <a:ea typeface="+mn-ea"/>
                <a:cs typeface="+mn-cs"/>
              </a:rPr>
              <a:t>Quay về</a:t>
            </a:r>
          </a:p>
        </p:txBody>
      </p:sp>
      <p:sp>
        <p:nvSpPr>
          <p:cNvPr id="7" name="Oval 6"/>
          <p:cNvSpPr/>
          <p:nvPr/>
        </p:nvSpPr>
        <p:spPr>
          <a:xfrm>
            <a:off x="76200" y="302895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0629" y="3083380"/>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5238750"/>
            <a:ext cx="609600" cy="609600"/>
          </a:xfrm>
          <a:prstGeom prst="rect">
            <a:avLst/>
          </a:prstGeom>
        </p:spPr>
      </p:pic>
      <p:sp>
        <p:nvSpPr>
          <p:cNvPr id="10" name="TextBox 9"/>
          <p:cNvSpPr txBox="1"/>
          <p:nvPr/>
        </p:nvSpPr>
        <p:spPr>
          <a:xfrm>
            <a:off x="216876" y="3560118"/>
            <a:ext cx="1242648" cy="461665"/>
          </a:xfrm>
          <a:prstGeom prst="rect">
            <a:avLst/>
          </a:prstGeom>
          <a:noFill/>
        </p:spPr>
        <p:txBody>
          <a:bodyPr wrap="none" rtlCol="0">
            <a:spAutoFit/>
          </a:bodyPr>
          <a:lstStyle/>
          <a:p>
            <a:r>
              <a:rPr lang="en-US" sz="2400" b="1">
                <a:solidFill>
                  <a:schemeClr val="bg1"/>
                </a:solidFill>
              </a:rPr>
              <a:t>HẾT GIỜ</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1443990"/>
            <a:ext cx="3749040" cy="2499360"/>
          </a:xfrm>
          <a:prstGeom prst="rect">
            <a:avLst/>
          </a:prstGeom>
        </p:spPr>
      </p:pic>
    </p:spTree>
    <p:extLst>
      <p:ext uri="{BB962C8B-B14F-4D97-AF65-F5344CB8AC3E}">
        <p14:creationId xmlns:p14="http://schemas.microsoft.com/office/powerpoint/2010/main" val="37969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609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Calibri"/>
              </a:rPr>
              <a:t>Đây</a:t>
            </a:r>
            <a:r>
              <a:rPr lang="en-US" sz="3200" dirty="0" smtClean="0">
                <a:solidFill>
                  <a:srgbClr val="002060"/>
                </a:solidFill>
                <a:latin typeface="Calibri"/>
              </a:rPr>
              <a:t> </a:t>
            </a:r>
            <a:r>
              <a:rPr lang="en-US" sz="3200" dirty="0" err="1" smtClean="0">
                <a:solidFill>
                  <a:srgbClr val="002060"/>
                </a:solidFill>
                <a:latin typeface="Calibri"/>
              </a:rPr>
              <a:t>là</a:t>
            </a:r>
            <a:r>
              <a:rPr lang="en-US" sz="3200" dirty="0" smtClean="0">
                <a:solidFill>
                  <a:srgbClr val="002060"/>
                </a:solidFill>
                <a:latin typeface="Calibri"/>
              </a:rPr>
              <a:t> </a:t>
            </a:r>
            <a:r>
              <a:rPr lang="en-US" sz="3200" dirty="0" err="1" smtClean="0">
                <a:solidFill>
                  <a:srgbClr val="002060"/>
                </a:solidFill>
                <a:latin typeface="Calibri"/>
              </a:rPr>
              <a:t>hoạt</a:t>
            </a:r>
            <a:r>
              <a:rPr lang="en-US" sz="3200" dirty="0" smtClean="0">
                <a:solidFill>
                  <a:srgbClr val="002060"/>
                </a:solidFill>
                <a:latin typeface="Calibri"/>
              </a:rPr>
              <a:t> </a:t>
            </a:r>
            <a:r>
              <a:rPr lang="en-US" sz="3200" dirty="0" err="1" smtClean="0">
                <a:solidFill>
                  <a:srgbClr val="002060"/>
                </a:solidFill>
                <a:latin typeface="Calibri"/>
              </a:rPr>
              <a:t>động</a:t>
            </a:r>
            <a:r>
              <a:rPr lang="en-US" sz="3200" dirty="0" smtClean="0">
                <a:solidFill>
                  <a:srgbClr val="002060"/>
                </a:solidFill>
                <a:latin typeface="Calibri"/>
              </a:rPr>
              <a:t> </a:t>
            </a:r>
            <a:r>
              <a:rPr lang="en-US" sz="3200" dirty="0" err="1" smtClean="0">
                <a:solidFill>
                  <a:srgbClr val="002060"/>
                </a:solidFill>
                <a:latin typeface="Calibri"/>
              </a:rPr>
              <a:t>gì</a:t>
            </a:r>
            <a:r>
              <a:rPr lang="en-US" sz="3200" dirty="0" smtClean="0">
                <a:solidFill>
                  <a:srgbClr val="002060"/>
                </a:solidFill>
                <a:latin typeface="Calibri"/>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Rectangle 4"/>
          <p:cNvSpPr/>
          <p:nvPr/>
        </p:nvSpPr>
        <p:spPr>
          <a:xfrm>
            <a:off x="3452813" y="3367226"/>
            <a:ext cx="2238375" cy="1219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Calibri"/>
              </a:rPr>
              <a:t>Xem</a:t>
            </a:r>
            <a:r>
              <a:rPr lang="en-US" sz="3200" dirty="0" smtClean="0">
                <a:solidFill>
                  <a:srgbClr val="002060"/>
                </a:solidFill>
                <a:latin typeface="Calibri"/>
              </a:rPr>
              <a:t> </a:t>
            </a:r>
            <a:r>
              <a:rPr lang="en-US" sz="3200" dirty="0" err="1" smtClean="0">
                <a:solidFill>
                  <a:srgbClr val="002060"/>
                </a:solidFill>
                <a:latin typeface="Calibri"/>
              </a:rPr>
              <a:t>tivi</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Pentagon 5">
            <a:hlinkClick r:id="rId4" action="ppaction://hlinksldjump"/>
          </p:cNvPr>
          <p:cNvSpPr/>
          <p:nvPr/>
        </p:nvSpPr>
        <p:spPr>
          <a:xfrm flipH="1">
            <a:off x="7029450" y="3824426"/>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Calibri"/>
                <a:ea typeface="+mn-ea"/>
                <a:cs typeface="+mn-cs"/>
              </a:rPr>
              <a:t>Quay về</a:t>
            </a:r>
          </a:p>
        </p:txBody>
      </p:sp>
      <p:sp>
        <p:nvSpPr>
          <p:cNvPr id="7" name="Oval 6"/>
          <p:cNvSpPr/>
          <p:nvPr/>
        </p:nvSpPr>
        <p:spPr>
          <a:xfrm>
            <a:off x="304800" y="295275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9229" y="3028950"/>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5238750"/>
            <a:ext cx="609600" cy="609600"/>
          </a:xfrm>
          <a:prstGeom prst="rect">
            <a:avLst/>
          </a:prstGeom>
        </p:spPr>
      </p:pic>
      <p:sp>
        <p:nvSpPr>
          <p:cNvPr id="10" name="TextBox 9"/>
          <p:cNvSpPr txBox="1"/>
          <p:nvPr/>
        </p:nvSpPr>
        <p:spPr>
          <a:xfrm>
            <a:off x="445476" y="3505688"/>
            <a:ext cx="1242648" cy="461665"/>
          </a:xfrm>
          <a:prstGeom prst="rect">
            <a:avLst/>
          </a:prstGeom>
          <a:noFill/>
        </p:spPr>
        <p:txBody>
          <a:bodyPr wrap="none" rtlCol="0">
            <a:spAutoFit/>
          </a:bodyPr>
          <a:lstStyle/>
          <a:p>
            <a:r>
              <a:rPr lang="en-US" sz="2400" b="1">
                <a:solidFill>
                  <a:schemeClr val="bg1"/>
                </a:solidFill>
              </a:rPr>
              <a:t>HẾT GIỜ</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971550"/>
            <a:ext cx="4023360" cy="2692104"/>
          </a:xfrm>
          <a:prstGeom prst="rect">
            <a:avLst/>
          </a:prstGeom>
        </p:spPr>
      </p:pic>
    </p:spTree>
    <p:extLst>
      <p:ext uri="{BB962C8B-B14F-4D97-AF65-F5344CB8AC3E}">
        <p14:creationId xmlns:p14="http://schemas.microsoft.com/office/powerpoint/2010/main" val="40691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9550"/>
            <a:ext cx="8458200" cy="609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smtClean="0">
                <a:solidFill>
                  <a:srgbClr val="002060"/>
                </a:solidFill>
                <a:latin typeface="Calibri"/>
              </a:rPr>
              <a:t>Đây</a:t>
            </a:r>
            <a:r>
              <a:rPr lang="en-US" sz="3200" dirty="0" smtClean="0">
                <a:solidFill>
                  <a:srgbClr val="002060"/>
                </a:solidFill>
                <a:latin typeface="Calibri"/>
              </a:rPr>
              <a:t> </a:t>
            </a:r>
            <a:r>
              <a:rPr lang="en-US" sz="3200" dirty="0" err="1" smtClean="0">
                <a:solidFill>
                  <a:srgbClr val="002060"/>
                </a:solidFill>
                <a:latin typeface="Calibri"/>
              </a:rPr>
              <a:t>là</a:t>
            </a:r>
            <a:r>
              <a:rPr lang="en-US" sz="3200" dirty="0" smtClean="0">
                <a:solidFill>
                  <a:srgbClr val="002060"/>
                </a:solidFill>
                <a:latin typeface="Calibri"/>
              </a:rPr>
              <a:t> </a:t>
            </a:r>
            <a:r>
              <a:rPr lang="en-US" sz="3200" dirty="0" err="1" smtClean="0">
                <a:solidFill>
                  <a:srgbClr val="002060"/>
                </a:solidFill>
                <a:latin typeface="Calibri"/>
              </a:rPr>
              <a:t>hoạt</a:t>
            </a:r>
            <a:r>
              <a:rPr lang="en-US" sz="3200" dirty="0" smtClean="0">
                <a:solidFill>
                  <a:srgbClr val="002060"/>
                </a:solidFill>
                <a:latin typeface="Calibri"/>
              </a:rPr>
              <a:t> </a:t>
            </a:r>
            <a:r>
              <a:rPr lang="en-US" sz="3200" dirty="0" err="1" smtClean="0">
                <a:solidFill>
                  <a:srgbClr val="002060"/>
                </a:solidFill>
                <a:latin typeface="Calibri"/>
              </a:rPr>
              <a:t>động</a:t>
            </a:r>
            <a:r>
              <a:rPr lang="en-US" sz="3200" dirty="0" smtClean="0">
                <a:solidFill>
                  <a:srgbClr val="002060"/>
                </a:solidFill>
                <a:latin typeface="Calibri"/>
              </a:rPr>
              <a:t> </a:t>
            </a:r>
            <a:r>
              <a:rPr lang="en-US" sz="3200" dirty="0" err="1" smtClean="0">
                <a:solidFill>
                  <a:srgbClr val="002060"/>
                </a:solidFill>
                <a:latin typeface="Calibri"/>
              </a:rPr>
              <a:t>gì</a:t>
            </a:r>
            <a:r>
              <a:rPr lang="en-US" sz="3200" dirty="0" smtClean="0">
                <a:solidFill>
                  <a:srgbClr val="002060"/>
                </a:solidFill>
                <a:latin typeface="Calibri"/>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5" name="Rectangle 4"/>
          <p:cNvSpPr/>
          <p:nvPr/>
        </p:nvSpPr>
        <p:spPr>
          <a:xfrm>
            <a:off x="3395663" y="3748226"/>
            <a:ext cx="2352675"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noProof="0" dirty="0" err="1" smtClean="0">
                <a:solidFill>
                  <a:srgbClr val="002060"/>
                </a:solidFill>
                <a:latin typeface="Calibri"/>
              </a:rPr>
              <a:t>Ăn</a:t>
            </a:r>
            <a:r>
              <a:rPr lang="en-US" sz="3200" noProof="0" dirty="0" smtClean="0">
                <a:solidFill>
                  <a:srgbClr val="002060"/>
                </a:solidFill>
                <a:latin typeface="Calibri"/>
              </a:rPr>
              <a:t> </a:t>
            </a:r>
            <a:r>
              <a:rPr lang="en-US" sz="3200" noProof="0" dirty="0" err="1" smtClean="0">
                <a:solidFill>
                  <a:srgbClr val="002060"/>
                </a:solidFill>
                <a:latin typeface="Calibri"/>
              </a:rPr>
              <a:t>uống</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6" name="Pentagon 5">
            <a:hlinkClick r:id="rId4" action="ppaction://hlinksldjump"/>
          </p:cNvPr>
          <p:cNvSpPr/>
          <p:nvPr/>
        </p:nvSpPr>
        <p:spPr>
          <a:xfrm flipH="1">
            <a:off x="7029450" y="3900626"/>
            <a:ext cx="1905000" cy="685800"/>
          </a:xfrm>
          <a:prstGeom prst="homePlat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Calibri"/>
                <a:ea typeface="+mn-ea"/>
                <a:cs typeface="+mn-cs"/>
              </a:rPr>
              <a:t>Quay về</a:t>
            </a:r>
          </a:p>
        </p:txBody>
      </p:sp>
      <p:sp>
        <p:nvSpPr>
          <p:cNvPr id="7" name="Oval 6"/>
          <p:cNvSpPr/>
          <p:nvPr/>
        </p:nvSpPr>
        <p:spPr>
          <a:xfrm>
            <a:off x="152400" y="302895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6829" y="3105150"/>
            <a:ext cx="1415143" cy="141514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het g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343" y="5238750"/>
            <a:ext cx="609600" cy="609600"/>
          </a:xfrm>
          <a:prstGeom prst="rect">
            <a:avLst/>
          </a:prstGeom>
        </p:spPr>
      </p:pic>
      <p:sp>
        <p:nvSpPr>
          <p:cNvPr id="10" name="TextBox 9"/>
          <p:cNvSpPr txBox="1"/>
          <p:nvPr/>
        </p:nvSpPr>
        <p:spPr>
          <a:xfrm>
            <a:off x="293076" y="3581888"/>
            <a:ext cx="1242648" cy="461665"/>
          </a:xfrm>
          <a:prstGeom prst="rect">
            <a:avLst/>
          </a:prstGeom>
          <a:noFill/>
        </p:spPr>
        <p:txBody>
          <a:bodyPr wrap="none" rtlCol="0">
            <a:spAutoFit/>
          </a:bodyPr>
          <a:lstStyle/>
          <a:p>
            <a:r>
              <a:rPr lang="en-US" sz="2400" b="1">
                <a:solidFill>
                  <a:schemeClr val="bg1"/>
                </a:solidFill>
              </a:rPr>
              <a:t>HẾT GIỜ</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1011970"/>
            <a:ext cx="4297680" cy="2855180"/>
          </a:xfrm>
          <a:prstGeom prst="rect">
            <a:avLst/>
          </a:prstGeom>
        </p:spPr>
      </p:pic>
    </p:spTree>
    <p:extLst>
      <p:ext uri="{BB962C8B-B14F-4D97-AF65-F5344CB8AC3E}">
        <p14:creationId xmlns:p14="http://schemas.microsoft.com/office/powerpoint/2010/main" val="376003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5000"/>
                                        <p:tgtEl>
                                          <p:spTgt spid="8"/>
                                        </p:tgtEl>
                                      </p:cBhvr>
                                    </p:animEffect>
                                  </p:childTnLst>
                                </p:cTn>
                              </p:par>
                            </p:childTnLst>
                          </p:cTn>
                        </p:par>
                        <p:par>
                          <p:cTn id="15" fill="hold">
                            <p:stCondLst>
                              <p:cond delay="5000"/>
                            </p:stCondLst>
                            <p:childTnLst>
                              <p:par>
                                <p:cTn id="16" presetID="1" presetClass="mediacall" presetSubtype="0" fill="hold" nodeType="afterEffect">
                                  <p:stCondLst>
                                    <p:cond delay="0"/>
                                  </p:stCondLst>
                                  <p:childTnLst>
                                    <p:cmd type="call" cmd="playFrom(0.0)">
                                      <p:cBhvr>
                                        <p:cTn id="17" dur="1965" fill="hold"/>
                                        <p:tgtEl>
                                          <p:spTgt spid="9"/>
                                        </p:tgtEl>
                                      </p:cBhvr>
                                    </p:cmd>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8"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ater design template">
  <a:themeElements>
    <a:clrScheme name="Office Theme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Office Theme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Office Theme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963</Words>
  <Application>Microsoft Office PowerPoint</Application>
  <PresentationFormat>On-screen Show (16:9)</PresentationFormat>
  <Paragraphs>164</Paragraphs>
  <Slides>32</Slides>
  <Notes>1</Notes>
  <HiddenSlides>0</HiddenSlides>
  <MMClips>7</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Calibri</vt:lpstr>
      <vt:lpstr>Wingdings</vt:lpstr>
      <vt:lpstr>SimSun</vt:lpstr>
      <vt:lpstr>Amatic SC</vt:lpstr>
      <vt:lpstr>Times New Roman</vt:lpstr>
      <vt:lpstr>Arial</vt:lpstr>
      <vt:lpstr>Comic Sans MS</vt:lpstr>
      <vt:lpstr>VNI-Times</vt:lpstr>
      <vt:lpstr>Office Theme</vt:lpstr>
      <vt:lpstr>Theater design template</vt:lpstr>
      <vt:lpstr>PowerPoint Presentation</vt:lpstr>
      <vt:lpstr>NỘI DUNG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Hình ảnh dưới đây mô tả những hiện tượng gì bền ngoài ngôi nhà? Nhà ở giúp ích gì cho con người khi xảy ra những hiện tượng thiên nhiên như trên?  </vt:lpstr>
      <vt:lpstr>PowerPoint Presentation</vt:lpstr>
      <vt:lpstr>PowerPoint Presentation</vt:lpstr>
      <vt:lpstr>2. Đặc điểm chung của nhà ở</vt:lpstr>
      <vt:lpstr> Phiếu học tập số 2</vt:lpstr>
      <vt:lpstr> Phiếu học tập số 2</vt:lpstr>
      <vt:lpstr> 2.1 Cấu tạo chung của nhà ở: </vt:lpstr>
      <vt:lpstr>2.2 Các khu vực chính trong nhà ở:</vt:lpstr>
      <vt:lpstr>PowerPoint Presentation</vt:lpstr>
      <vt:lpstr>PowerPoint Presentation</vt:lpstr>
      <vt:lpstr>PowerPoint Presentation</vt:lpstr>
      <vt:lpstr>PowerPoint Presentation</vt:lpstr>
      <vt:lpstr>PowerPoint Presentation</vt:lpstr>
      <vt:lpstr>Phoøng aên</vt:lpstr>
      <vt:lpstr>Phòng ăn kết hợp với bếp</vt:lpstr>
      <vt:lpstr>Phòng tắm và vệ sinh</vt:lpstr>
      <vt:lpstr>PowerPoint Presentation</vt:lpstr>
      <vt:lpstr>PowerPoint Presentation</vt:lpstr>
      <vt:lpstr>PowerPoint Presentation</vt:lpstr>
      <vt:lpstr>CỦNG CỐ</vt:lpstr>
      <vt:lpstr>Trắc nghiệm </vt:lpstr>
      <vt:lpstr>Liệt kê những khu vực chính trong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cp:lastModifiedBy>
  <cp:revision>156</cp:revision>
  <dcterms:created xsi:type="dcterms:W3CDTF">2018-01-11T15:19:09Z</dcterms:created>
  <dcterms:modified xsi:type="dcterms:W3CDTF">2023-09-12T01:25:08Z</dcterms:modified>
</cp:coreProperties>
</file>