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85" r:id="rId3"/>
    <p:sldId id="286" r:id="rId4"/>
    <p:sldId id="256" r:id="rId5"/>
    <p:sldId id="287" r:id="rId6"/>
    <p:sldId id="288" r:id="rId7"/>
    <p:sldId id="289" r:id="rId8"/>
    <p:sldId id="295" r:id="rId9"/>
    <p:sldId id="296" r:id="rId10"/>
    <p:sldId id="294" r:id="rId11"/>
    <p:sldId id="293" r:id="rId12"/>
    <p:sldId id="290" r:id="rId13"/>
    <p:sldId id="292" r:id="rId14"/>
    <p:sldId id="280" r:id="rId15"/>
    <p:sldId id="281" r:id="rId16"/>
    <p:sldId id="297" r:id="rId17"/>
    <p:sldId id="291" r:id="rId18"/>
    <p:sldId id="298" r:id="rId19"/>
    <p:sldId id="301" r:id="rId20"/>
    <p:sldId id="303" r:id="rId21"/>
    <p:sldId id="299" r:id="rId22"/>
    <p:sldId id="304" r:id="rId23"/>
    <p:sldId id="305" r:id="rId24"/>
    <p:sldId id="277" r:id="rId25"/>
  </p:sldIdLst>
  <p:sldSz cx="18288000" cy="10287000"/>
  <p:notesSz cx="6858000" cy="9144000"/>
  <p:embeddedFontLst>
    <p:embeddedFont>
      <p:font typeface="微软雅黑" panose="020B0503020204020204" pitchFamily="34" charset="-122"/>
      <p:regular r:id="rId27"/>
      <p:bold r:id="rId28"/>
    </p:embeddedFont>
    <p:embeddedFont>
      <p:font typeface="#9Slide03 AllRoundGothic" panose="020B0703020202020104" pitchFamily="34" charset="0"/>
      <p:regular r:id="rId29"/>
    </p:embeddedFont>
    <p:embeddedFont>
      <p:font typeface="#9Slide03 Arima Madurai Bold" panose="00000800000000000000" pitchFamily="2" charset="0"/>
      <p:bold r:id="rId30"/>
    </p:embeddedFont>
    <p:embeddedFont>
      <p:font typeface="#9Slide03 Arima Madurai ExtraBo" panose="00000900000000000000" pitchFamily="2" charset="0"/>
      <p:bold r:id="rId31"/>
    </p:embeddedFont>
    <p:embeddedFont>
      <p:font typeface="#9Slide05 Fourth Medium" panose="00000600000000000000" pitchFamily="2" charset="0"/>
      <p:bold r:id="rId32"/>
    </p:embeddedFont>
    <p:embeddedFont>
      <p:font typeface="#9Slide06 Thillends Small" pitchFamily="2" charset="0"/>
      <p:regular r:id="rId33"/>
    </p:embeddedFont>
    <p:embeddedFont>
      <p:font typeface="#9Slide07 Koni" pitchFamily="2"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Lemon Tuesday"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70E"/>
    <a:srgbClr val="C1AC96"/>
    <a:srgbClr val="B18A71"/>
    <a:srgbClr val="683431"/>
    <a:srgbClr val="806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22" autoAdjust="0"/>
  </p:normalViewPr>
  <p:slideViewPr>
    <p:cSldViewPr>
      <p:cViewPr varScale="1">
        <p:scale>
          <a:sx n="38" d="100"/>
          <a:sy n="38" d="100"/>
        </p:scale>
        <p:origin x="96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9FE832-F853-41FF-857C-5BE61A4F31F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0DE225F9-C185-4AFE-9D16-9288E7AE644B}">
      <dgm:prSet phldrT="[Text]" custT="1"/>
      <dgm:spPr/>
      <dgm:t>
        <a:bodyPr/>
        <a:lstStyle/>
        <a:p>
          <a:r>
            <a:rPr lang="vi-VN"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Một miếng cau khô</a:t>
          </a:r>
          <a:endParaRPr lang="en-US" sz="28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r>
            <a:rPr lang="vi-VN"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 gầy như mẹ</a:t>
          </a:r>
          <a:endParaRPr lang="en-US" sz="2800" dirty="0">
            <a:solidFill>
              <a:schemeClr val="bg1"/>
            </a:solidFill>
          </a:endParaRPr>
        </a:p>
      </dgm:t>
    </dgm:pt>
    <dgm:pt modelId="{9C7AC527-6F6F-4AC9-9ECD-B207667CB493}" type="parTrans" cxnId="{B97624B1-D59D-4759-B9EB-5D28A1024ABB}">
      <dgm:prSet/>
      <dgm:spPr/>
      <dgm:t>
        <a:bodyPr/>
        <a:lstStyle/>
        <a:p>
          <a:endParaRPr lang="en-US"/>
        </a:p>
      </dgm:t>
    </dgm:pt>
    <dgm:pt modelId="{78120CAD-874C-44FE-8209-4CF8FA0CBBAC}" type="sibTrans" cxnId="{B97624B1-D59D-4759-B9EB-5D28A1024ABB}">
      <dgm:prSet/>
      <dgm:spPr/>
      <dgm:t>
        <a:bodyPr/>
        <a:lstStyle/>
        <a:p>
          <a:endParaRPr lang="en-US"/>
        </a:p>
      </dgm:t>
    </dgm:pt>
    <dgm:pt modelId="{2B88A149-7D3D-4CEE-AC09-EDDA8A7A78F2}">
      <dgm:prSet phldrT="[Text]" custT="1"/>
      <dgm:spPr/>
      <dgm:t>
        <a:bodyPr/>
        <a:lstStyle/>
        <a:p>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ình ảnh </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so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sánh</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a:t>
          </a:r>
          <a:r>
            <a:rPr lang="en-US" sz="240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gầy</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như</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miếng</a:t>
          </a:r>
          <a:r>
            <a:rPr lang="en-US" sz="240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cau</a:t>
          </a:r>
          <a:r>
            <a:rPr lang="en-US" sz="240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a:t>
          </a:r>
          <a:r>
            <a:rPr lang="en-US" sz="240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miêu</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tả</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dáng</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vẻ</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già</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nua</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gầy yếu</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Gợi</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bùi</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ngùi</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động</a:t>
          </a:r>
          <a:endParaRPr lang="en-US" sz="2400" dirty="0"/>
        </a:p>
      </dgm:t>
    </dgm:pt>
    <dgm:pt modelId="{E6669419-706B-404D-9E45-D6526CEB556F}" type="parTrans" cxnId="{F5F6A344-E00E-4AF4-9170-777B832C756F}">
      <dgm:prSet/>
      <dgm:spPr/>
      <dgm:t>
        <a:bodyPr/>
        <a:lstStyle/>
        <a:p>
          <a:endParaRPr lang="en-US"/>
        </a:p>
      </dgm:t>
    </dgm:pt>
    <dgm:pt modelId="{B74B4DD4-E9E9-471F-A4D5-D806BFE3FB12}" type="sibTrans" cxnId="{F5F6A344-E00E-4AF4-9170-777B832C756F}">
      <dgm:prSet/>
      <dgm:spPr/>
      <dgm:t>
        <a:bodyPr/>
        <a:lstStyle/>
        <a:p>
          <a:endParaRPr lang="en-US"/>
        </a:p>
      </dgm:t>
    </dgm:pt>
    <dgm:pt modelId="{7A708C28-DAAB-40C2-81DB-B50B5F4FF338}">
      <dgm:prSet phldrT="[Text]" custT="1"/>
      <dgm:spPr/>
      <dgm:t>
        <a:bodyPr/>
        <a:lstStyle/>
        <a:p>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Con </a:t>
          </a:r>
          <a:r>
            <a:rPr lang="en-US" sz="2800" b="1" i="1" u="sng"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nân</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trên</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tay</a:t>
          </a:r>
          <a:endParaRPr lang="en-US" sz="28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r>
            <a:rPr lang="en-US" sz="2800" b="1"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Không</a:t>
          </a:r>
          <a:r>
            <a:rPr lang="en-US" sz="2800" b="1"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b="1" i="1" u="sng"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cầm</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được</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lệ</a:t>
          </a:r>
          <a:endParaRPr lang="en-US" sz="2800" dirty="0">
            <a:solidFill>
              <a:schemeClr val="bg1"/>
            </a:solidFill>
          </a:endParaRPr>
        </a:p>
      </dgm:t>
    </dgm:pt>
    <dgm:pt modelId="{A41711D4-9B65-4E7F-9357-96AE7AC31AE8}" type="parTrans" cxnId="{71935059-8D34-4181-8A84-A5DF56BED5A3}">
      <dgm:prSet/>
      <dgm:spPr/>
      <dgm:t>
        <a:bodyPr/>
        <a:lstStyle/>
        <a:p>
          <a:endParaRPr lang="en-US"/>
        </a:p>
      </dgm:t>
    </dgm:pt>
    <dgm:pt modelId="{62CE688F-82CB-495C-973E-50ABFF1DB9D4}" type="sibTrans" cxnId="{71935059-8D34-4181-8A84-A5DF56BED5A3}">
      <dgm:prSet/>
      <dgm:spPr/>
      <dgm:t>
        <a:bodyPr/>
        <a:lstStyle/>
        <a:p>
          <a:endParaRPr lang="en-US"/>
        </a:p>
      </dgm:t>
    </dgm:pt>
    <dgm:pt modelId="{EB7A002B-22E7-4A03-97B4-6C57124500A7}">
      <dgm:prSet phldrT="[Text]" custT="1"/>
      <dgm:spPr/>
      <dgm:t>
        <a:bodyPr/>
        <a:lstStyle/>
        <a:p>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Động từ </a:t>
          </a:r>
          <a:r>
            <a:rPr lang="vi-VN" sz="240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nâng, không cầm được</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thể</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hiện</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cử</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chỉ</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nâng niu, quý trọng đồng thời bộc lộ c</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ảm</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xót</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xa</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vỡ òa của người con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khi</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nghĩ</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về</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già</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p>
      </dgm:t>
    </dgm:pt>
    <dgm:pt modelId="{C5E8C206-E750-4774-B8E6-1E72479237B6}" type="parTrans" cxnId="{EADBEB89-F7EE-4396-A284-6DFFEE49E48E}">
      <dgm:prSet/>
      <dgm:spPr/>
      <dgm:t>
        <a:bodyPr/>
        <a:lstStyle/>
        <a:p>
          <a:endParaRPr lang="en-US"/>
        </a:p>
      </dgm:t>
    </dgm:pt>
    <dgm:pt modelId="{67BAB91D-9828-426E-9AB0-ED793C4B9F28}" type="sibTrans" cxnId="{EADBEB89-F7EE-4396-A284-6DFFEE49E48E}">
      <dgm:prSet/>
      <dgm:spPr/>
      <dgm:t>
        <a:bodyPr/>
        <a:lstStyle/>
        <a:p>
          <a:endParaRPr lang="en-US"/>
        </a:p>
      </dgm:t>
    </dgm:pt>
    <dgm:pt modelId="{06B359FE-4EBE-4035-A7FB-A775BDA20E1B}">
      <dgm:prSet phldrT="[Text]" custT="1"/>
      <dgm:spPr/>
      <dgm:t>
        <a:bodyPr/>
        <a:lstStyle/>
        <a:p>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Câu hỏi tu từ bộc lộ</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bàng hoàng, thảng thốt như chưa muốn chấp nhận được sự thật là mẹ đã già.</a:t>
          </a:r>
          <a:endParaRPr lang="en-US" sz="2400" dirty="0"/>
        </a:p>
      </dgm:t>
    </dgm:pt>
    <dgm:pt modelId="{30251933-3D47-4D1E-A6DB-A1A47EF65CB4}" type="sibTrans" cxnId="{0D2E2F4C-5B1C-4AC1-9D51-E84A8D26EB84}">
      <dgm:prSet/>
      <dgm:spPr/>
      <dgm:t>
        <a:bodyPr/>
        <a:lstStyle/>
        <a:p>
          <a:endParaRPr lang="en-US"/>
        </a:p>
      </dgm:t>
    </dgm:pt>
    <dgm:pt modelId="{AE5F0E12-3C64-45F0-8F67-4EC04A2D877F}" type="parTrans" cxnId="{0D2E2F4C-5B1C-4AC1-9D51-E84A8D26EB84}">
      <dgm:prSet/>
      <dgm:spPr/>
      <dgm:t>
        <a:bodyPr/>
        <a:lstStyle/>
        <a:p>
          <a:endParaRPr lang="en-US"/>
        </a:p>
      </dgm:t>
    </dgm:pt>
    <dgm:pt modelId="{1F7FA3B3-8F05-42CC-A765-BE17DCCFCA83}">
      <dgm:prSet phldrT="[Text]" custT="1"/>
      <dgm:spPr/>
      <dgm:t>
        <a:bodyPr/>
        <a:lstStyle/>
        <a:p>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Ngẩng</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hỏi</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ời</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vậy</a:t>
          </a:r>
          <a:endPar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r>
            <a:rPr lang="en-US" sz="2800" i="1" dirty="0">
              <a:solidFill>
                <a:schemeClr val="bg1"/>
              </a:solidFill>
              <a:effectLst/>
              <a:latin typeface="#9Slide03 Arima Madurai ExtraBo" panose="00000900000000000000" pitchFamily="2" charset="0"/>
              <a:cs typeface="#9Slide03 Arima Madurai ExtraBo" panose="00000900000000000000" pitchFamily="2" charset="0"/>
            </a:rPr>
            <a:t>Sao </a:t>
          </a:r>
          <a:r>
            <a:rPr lang="en-US" sz="2800" i="1" dirty="0" err="1">
              <a:solidFill>
                <a:schemeClr val="bg1"/>
              </a:solidFill>
              <a:effectLst/>
              <a:latin typeface="#9Slide03 Arima Madurai ExtraBo" panose="00000900000000000000" pitchFamily="2" charset="0"/>
              <a:cs typeface="#9Slide03 Arima Madurai ExtraBo" panose="00000900000000000000" pitchFamily="2" charset="0"/>
            </a:rPr>
            <a:t>mẹ</a:t>
          </a:r>
          <a:r>
            <a:rPr lang="en-US" sz="2800" i="1" dirty="0">
              <a:solidFill>
                <a:schemeClr val="bg1"/>
              </a:solidFill>
              <a:effectLst/>
              <a:latin typeface="#9Slide03 Arima Madurai ExtraBo" panose="00000900000000000000" pitchFamily="2" charset="0"/>
              <a:cs typeface="#9Slide03 Arima Madurai ExtraBo" panose="00000900000000000000" pitchFamily="2" charset="0"/>
            </a:rPr>
            <a:t> ta </a:t>
          </a:r>
          <a:r>
            <a:rPr lang="en-US" sz="2800" i="1" dirty="0" err="1">
              <a:solidFill>
                <a:schemeClr val="bg1"/>
              </a:solidFill>
              <a:effectLst/>
              <a:latin typeface="#9Slide03 Arima Madurai ExtraBo" panose="00000900000000000000" pitchFamily="2" charset="0"/>
              <a:cs typeface="#9Slide03 Arima Madurai ExtraBo" panose="00000900000000000000" pitchFamily="2" charset="0"/>
            </a:rPr>
            <a:t>già</a:t>
          </a:r>
          <a:endParaRPr lang="en-US" sz="2800" dirty="0">
            <a:solidFill>
              <a:schemeClr val="bg1"/>
            </a:solidFill>
          </a:endParaRPr>
        </a:p>
      </dgm:t>
    </dgm:pt>
    <dgm:pt modelId="{BC8C7A24-BE0C-4367-A88C-DB5BC2EAB7DB}" type="parTrans" cxnId="{9C35DA70-B5EC-45DA-9CDE-C55857987755}">
      <dgm:prSet/>
      <dgm:spPr/>
      <dgm:t>
        <a:bodyPr/>
        <a:lstStyle/>
        <a:p>
          <a:endParaRPr lang="en-US"/>
        </a:p>
      </dgm:t>
    </dgm:pt>
    <dgm:pt modelId="{184CBA1B-7F69-44E0-8197-8ED19C8FD05F}" type="sibTrans" cxnId="{9C35DA70-B5EC-45DA-9CDE-C55857987755}">
      <dgm:prSet/>
      <dgm:spPr/>
      <dgm:t>
        <a:bodyPr/>
        <a:lstStyle/>
        <a:p>
          <a:endParaRPr lang="en-US"/>
        </a:p>
      </dgm:t>
    </dgm:pt>
    <dgm:pt modelId="{E75C3110-1703-4E0B-A961-AD7F5A6C37E1}">
      <dgm:prSet custT="1"/>
      <dgm:spPr/>
      <dgm:t>
        <a:bodyPr/>
        <a:lstStyle/>
        <a:p>
          <a:endParaRPr lang="en-US" sz="2400"/>
        </a:p>
      </dgm:t>
    </dgm:pt>
    <dgm:pt modelId="{0464A360-7F0D-435F-8986-35223E910458}" type="sibTrans" cxnId="{6AF9F8FC-2383-431A-8346-FC4694351B7F}">
      <dgm:prSet/>
      <dgm:spPr/>
      <dgm:t>
        <a:bodyPr/>
        <a:lstStyle/>
        <a:p>
          <a:endParaRPr lang="en-US"/>
        </a:p>
      </dgm:t>
    </dgm:pt>
    <dgm:pt modelId="{29E996AF-A434-4CB8-A387-A2A7E103F19F}" type="parTrans" cxnId="{6AF9F8FC-2383-431A-8346-FC4694351B7F}">
      <dgm:prSet/>
      <dgm:spPr/>
      <dgm:t>
        <a:bodyPr/>
        <a:lstStyle/>
        <a:p>
          <a:endParaRPr lang="en-US"/>
        </a:p>
      </dgm:t>
    </dgm:pt>
    <dgm:pt modelId="{05CEFCA4-6DC6-4541-9424-ADED12918647}">
      <dgm:prSet custT="1"/>
      <dgm:spPr/>
      <dgm:t>
        <a:bodyPr/>
        <a:lstStyle/>
        <a:p>
          <a:endParaRPr lang="en-US" sz="2400"/>
        </a:p>
      </dgm:t>
    </dgm:pt>
    <dgm:pt modelId="{A4087F56-C361-4542-B361-616FB01F21AC}" type="sibTrans" cxnId="{689E3164-97B9-4B22-8723-D34624BF5A09}">
      <dgm:prSet/>
      <dgm:spPr/>
      <dgm:t>
        <a:bodyPr/>
        <a:lstStyle/>
        <a:p>
          <a:endParaRPr lang="en-US"/>
        </a:p>
      </dgm:t>
    </dgm:pt>
    <dgm:pt modelId="{ED0BBEC0-5F8F-4DB8-87C8-BC6EE7F3B6E9}" type="parTrans" cxnId="{689E3164-97B9-4B22-8723-D34624BF5A09}">
      <dgm:prSet/>
      <dgm:spPr/>
      <dgm:t>
        <a:bodyPr/>
        <a:lstStyle/>
        <a:p>
          <a:endParaRPr lang="en-US"/>
        </a:p>
      </dgm:t>
    </dgm:pt>
    <dgm:pt modelId="{2F8D2C39-09E1-41F3-85CB-90C1AB76F5A7}">
      <dgm:prSet custT="1"/>
      <dgm:spPr/>
      <dgm:t>
        <a:bodyPr/>
        <a:lstStyle/>
        <a:p>
          <a:r>
            <a:rPr lang="vi-VN"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Không một lời đáp</a:t>
          </a:r>
          <a:endPar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Mây</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bay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về</a:t>
          </a:r>
          <a:r>
            <a:rPr lang="en-US" sz="2800" i="1"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xa</a:t>
          </a:r>
          <a:endParaRPr lang="en-US" sz="28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dgm:t>
    </dgm:pt>
    <dgm:pt modelId="{4517FAE5-4394-4313-B771-1F67A07B8C97}" type="sibTrans" cxnId="{F778C921-A64F-44E3-B6A2-A5AEBE55B1A1}">
      <dgm:prSet/>
      <dgm:spPr/>
      <dgm:t>
        <a:bodyPr/>
        <a:lstStyle/>
        <a:p>
          <a:endParaRPr lang="en-US"/>
        </a:p>
      </dgm:t>
    </dgm:pt>
    <dgm:pt modelId="{5ECD2859-97CC-4610-A994-558CE9A492EB}" type="parTrans" cxnId="{F778C921-A64F-44E3-B6A2-A5AEBE55B1A1}">
      <dgm:prSet/>
      <dgm:spPr/>
      <dgm:t>
        <a:bodyPr/>
        <a:lstStyle/>
        <a:p>
          <a:endParaRPr lang="en-US"/>
        </a:p>
      </dgm:t>
    </dgm:pt>
    <dgm:pt modelId="{E7A944D1-D0C6-481D-B6DB-7017079F9863}">
      <dgm:prSet custT="1"/>
      <dgm:spPr/>
      <dgm:t>
        <a:bodyPr/>
        <a:lstStyle/>
        <a:p>
          <a:r>
            <a:rPr lang="vi-VN"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Hình ảnh </a:t>
          </a:r>
          <a:r>
            <a:rPr lang="en-US" sz="2400" i="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Mây bay về xa</a:t>
          </a:r>
          <a:r>
            <a:rPr lang="vi-VN"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gợi liên tưởng về quy luật tất yếu cuộc sống: cùng với thời gian, </a:t>
          </a:r>
          <a:r>
            <a:rPr lang="en-US"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 sẽ</a:t>
          </a:r>
          <a:r>
            <a:rPr lang="vi-VN"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già - yếu - </a:t>
          </a:r>
          <a:r>
            <a:rPr lang="en-US"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rời xa con </a:t>
          </a:r>
          <a:r>
            <a:rPr lang="vi-VN" sz="24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mãi mãi.</a:t>
          </a:r>
          <a:endParaRPr lang="en-US" sz="2400"/>
        </a:p>
      </dgm:t>
    </dgm:pt>
    <dgm:pt modelId="{D847F9CB-2431-4210-9813-F74914B051BA}" type="parTrans" cxnId="{C1AE23C8-ECAC-4A45-B7A5-2E345B0984A6}">
      <dgm:prSet/>
      <dgm:spPr/>
      <dgm:t>
        <a:bodyPr/>
        <a:lstStyle/>
        <a:p>
          <a:endParaRPr lang="en-US"/>
        </a:p>
      </dgm:t>
    </dgm:pt>
    <dgm:pt modelId="{0D5987B1-0201-4D1C-A3CA-965EA7618F41}" type="sibTrans" cxnId="{C1AE23C8-ECAC-4A45-B7A5-2E345B0984A6}">
      <dgm:prSet/>
      <dgm:spPr/>
      <dgm:t>
        <a:bodyPr/>
        <a:lstStyle/>
        <a:p>
          <a:endParaRPr lang="en-US"/>
        </a:p>
      </dgm:t>
    </dgm:pt>
    <dgm:pt modelId="{51485156-08F8-4BED-A3DB-8D8F2E7E7329}" type="pres">
      <dgm:prSet presAssocID="{109FE832-F853-41FF-857C-5BE61A4F31FC}" presName="Name0" presStyleCnt="0">
        <dgm:presLayoutVars>
          <dgm:dir/>
          <dgm:animLvl val="lvl"/>
          <dgm:resizeHandles val="exact"/>
        </dgm:presLayoutVars>
      </dgm:prSet>
      <dgm:spPr/>
    </dgm:pt>
    <dgm:pt modelId="{83A875F4-B8C4-4597-8D44-561A08868710}" type="pres">
      <dgm:prSet presAssocID="{0DE225F9-C185-4AFE-9D16-9288E7AE644B}" presName="linNode" presStyleCnt="0"/>
      <dgm:spPr/>
    </dgm:pt>
    <dgm:pt modelId="{07044B11-DFEA-47B3-A659-8959F05D566F}" type="pres">
      <dgm:prSet presAssocID="{0DE225F9-C185-4AFE-9D16-9288E7AE644B}" presName="parentText" presStyleLbl="node1" presStyleIdx="0" presStyleCnt="4">
        <dgm:presLayoutVars>
          <dgm:chMax val="1"/>
          <dgm:bulletEnabled val="1"/>
        </dgm:presLayoutVars>
      </dgm:prSet>
      <dgm:spPr/>
    </dgm:pt>
    <dgm:pt modelId="{E007DA2D-B81D-409D-8405-576E5BDFEFD0}" type="pres">
      <dgm:prSet presAssocID="{0DE225F9-C185-4AFE-9D16-9288E7AE644B}" presName="descendantText" presStyleLbl="alignAccFollowNode1" presStyleIdx="0" presStyleCnt="4">
        <dgm:presLayoutVars>
          <dgm:bulletEnabled val="1"/>
        </dgm:presLayoutVars>
      </dgm:prSet>
      <dgm:spPr/>
    </dgm:pt>
    <dgm:pt modelId="{5AD6E7A7-93EA-4380-BEFF-52CC8951C1C5}" type="pres">
      <dgm:prSet presAssocID="{78120CAD-874C-44FE-8209-4CF8FA0CBBAC}" presName="sp" presStyleCnt="0"/>
      <dgm:spPr/>
    </dgm:pt>
    <dgm:pt modelId="{0692E72A-C8CB-4BC9-AEEC-DEAE01E938B6}" type="pres">
      <dgm:prSet presAssocID="{7A708C28-DAAB-40C2-81DB-B50B5F4FF338}" presName="linNode" presStyleCnt="0"/>
      <dgm:spPr/>
    </dgm:pt>
    <dgm:pt modelId="{D9C782E6-DC9D-455C-857E-9A6D4F9109DE}" type="pres">
      <dgm:prSet presAssocID="{7A708C28-DAAB-40C2-81DB-B50B5F4FF338}" presName="parentText" presStyleLbl="node1" presStyleIdx="1" presStyleCnt="4" custLinFactNeighborX="-151">
        <dgm:presLayoutVars>
          <dgm:chMax val="1"/>
          <dgm:bulletEnabled val="1"/>
        </dgm:presLayoutVars>
      </dgm:prSet>
      <dgm:spPr/>
    </dgm:pt>
    <dgm:pt modelId="{86CA6E0A-9C74-4F91-AFE7-B61F98AEDA81}" type="pres">
      <dgm:prSet presAssocID="{7A708C28-DAAB-40C2-81DB-B50B5F4FF338}" presName="descendantText" presStyleLbl="alignAccFollowNode1" presStyleIdx="1" presStyleCnt="4">
        <dgm:presLayoutVars>
          <dgm:bulletEnabled val="1"/>
        </dgm:presLayoutVars>
      </dgm:prSet>
      <dgm:spPr/>
    </dgm:pt>
    <dgm:pt modelId="{B84511E3-1BE0-4517-8F34-6F5C6523A213}" type="pres">
      <dgm:prSet presAssocID="{62CE688F-82CB-495C-973E-50ABFF1DB9D4}" presName="sp" presStyleCnt="0"/>
      <dgm:spPr/>
    </dgm:pt>
    <dgm:pt modelId="{01259053-0300-4CEC-B30D-AA99DEA425A6}" type="pres">
      <dgm:prSet presAssocID="{1F7FA3B3-8F05-42CC-A765-BE17DCCFCA83}" presName="linNode" presStyleCnt="0"/>
      <dgm:spPr/>
    </dgm:pt>
    <dgm:pt modelId="{9469AE6A-F38B-4FDA-9DB9-AE60E963C4BE}" type="pres">
      <dgm:prSet presAssocID="{1F7FA3B3-8F05-42CC-A765-BE17DCCFCA83}" presName="parentText" presStyleLbl="node1" presStyleIdx="2" presStyleCnt="4" custLinFactNeighborX="-108" custLinFactNeighborY="2708">
        <dgm:presLayoutVars>
          <dgm:chMax val="1"/>
          <dgm:bulletEnabled val="1"/>
        </dgm:presLayoutVars>
      </dgm:prSet>
      <dgm:spPr/>
    </dgm:pt>
    <dgm:pt modelId="{308F81BA-D766-4EE3-A496-C75373D78D51}" type="pres">
      <dgm:prSet presAssocID="{1F7FA3B3-8F05-42CC-A765-BE17DCCFCA83}" presName="descendantText" presStyleLbl="alignAccFollowNode1" presStyleIdx="2" presStyleCnt="4">
        <dgm:presLayoutVars>
          <dgm:bulletEnabled val="1"/>
        </dgm:presLayoutVars>
      </dgm:prSet>
      <dgm:spPr/>
    </dgm:pt>
    <dgm:pt modelId="{625A9D87-A138-4212-86B5-A2EF7C346E69}" type="pres">
      <dgm:prSet presAssocID="{184CBA1B-7F69-44E0-8197-8ED19C8FD05F}" presName="sp" presStyleCnt="0"/>
      <dgm:spPr/>
    </dgm:pt>
    <dgm:pt modelId="{BD5374D5-D5A0-442F-A0A5-306BDF90836A}" type="pres">
      <dgm:prSet presAssocID="{2F8D2C39-09E1-41F3-85CB-90C1AB76F5A7}" presName="linNode" presStyleCnt="0"/>
      <dgm:spPr/>
    </dgm:pt>
    <dgm:pt modelId="{A545A124-FB49-41D2-9CA2-71E722D0DB74}" type="pres">
      <dgm:prSet presAssocID="{2F8D2C39-09E1-41F3-85CB-90C1AB76F5A7}" presName="parentText" presStyleLbl="node1" presStyleIdx="3" presStyleCnt="4">
        <dgm:presLayoutVars>
          <dgm:chMax val="1"/>
          <dgm:bulletEnabled val="1"/>
        </dgm:presLayoutVars>
      </dgm:prSet>
      <dgm:spPr/>
    </dgm:pt>
    <dgm:pt modelId="{E719C9BB-172C-460E-A64C-F1D04BF6332C}" type="pres">
      <dgm:prSet presAssocID="{2F8D2C39-09E1-41F3-85CB-90C1AB76F5A7}" presName="descendantText" presStyleLbl="alignAccFollowNode1" presStyleIdx="3" presStyleCnt="4">
        <dgm:presLayoutVars>
          <dgm:bulletEnabled val="1"/>
        </dgm:presLayoutVars>
      </dgm:prSet>
      <dgm:spPr/>
    </dgm:pt>
  </dgm:ptLst>
  <dgm:cxnLst>
    <dgm:cxn modelId="{89EAC401-E895-4F21-AC02-7FDFCD2F5F22}" type="presOf" srcId="{109FE832-F853-41FF-857C-5BE61A4F31FC}" destId="{51485156-08F8-4BED-A3DB-8D8F2E7E7329}" srcOrd="0" destOrd="0" presId="urn:microsoft.com/office/officeart/2005/8/layout/vList5"/>
    <dgm:cxn modelId="{BD0E010C-ED09-468F-B682-B916155D8BC3}" type="presOf" srcId="{06B359FE-4EBE-4035-A7FB-A775BDA20E1B}" destId="{308F81BA-D766-4EE3-A496-C75373D78D51}" srcOrd="0" destOrd="0" presId="urn:microsoft.com/office/officeart/2005/8/layout/vList5"/>
    <dgm:cxn modelId="{F778C921-A64F-44E3-B6A2-A5AEBE55B1A1}" srcId="{109FE832-F853-41FF-857C-5BE61A4F31FC}" destId="{2F8D2C39-09E1-41F3-85CB-90C1AB76F5A7}" srcOrd="3" destOrd="0" parTransId="{5ECD2859-97CC-4610-A994-558CE9A492EB}" sibTransId="{4517FAE5-4394-4313-B771-1F67A07B8C97}"/>
    <dgm:cxn modelId="{AEC4BD2E-3F38-4C16-AD82-666FFE635904}" type="presOf" srcId="{E75C3110-1703-4E0B-A961-AD7F5A6C37E1}" destId="{E719C9BB-172C-460E-A64C-F1D04BF6332C}" srcOrd="0" destOrd="2" presId="urn:microsoft.com/office/officeart/2005/8/layout/vList5"/>
    <dgm:cxn modelId="{6F7BF45D-47EC-49F1-AA6A-FB183708ED1A}" type="presOf" srcId="{E7A944D1-D0C6-481D-B6DB-7017079F9863}" destId="{E719C9BB-172C-460E-A64C-F1D04BF6332C}" srcOrd="0" destOrd="1" presId="urn:microsoft.com/office/officeart/2005/8/layout/vList5"/>
    <dgm:cxn modelId="{F532B760-D049-4DC7-B6C7-05E7BF2859DD}" type="presOf" srcId="{05CEFCA4-6DC6-4541-9424-ADED12918647}" destId="{E719C9BB-172C-460E-A64C-F1D04BF6332C}" srcOrd="0" destOrd="0" presId="urn:microsoft.com/office/officeart/2005/8/layout/vList5"/>
    <dgm:cxn modelId="{C1ACC643-D00D-4BCF-B83A-EC3F857D846F}" type="presOf" srcId="{7A708C28-DAAB-40C2-81DB-B50B5F4FF338}" destId="{D9C782E6-DC9D-455C-857E-9A6D4F9109DE}" srcOrd="0" destOrd="0" presId="urn:microsoft.com/office/officeart/2005/8/layout/vList5"/>
    <dgm:cxn modelId="{689E3164-97B9-4B22-8723-D34624BF5A09}" srcId="{2F8D2C39-09E1-41F3-85CB-90C1AB76F5A7}" destId="{05CEFCA4-6DC6-4541-9424-ADED12918647}" srcOrd="0" destOrd="0" parTransId="{ED0BBEC0-5F8F-4DB8-87C8-BC6EE7F3B6E9}" sibTransId="{A4087F56-C361-4542-B361-616FB01F21AC}"/>
    <dgm:cxn modelId="{F5F6A344-E00E-4AF4-9170-777B832C756F}" srcId="{0DE225F9-C185-4AFE-9D16-9288E7AE644B}" destId="{2B88A149-7D3D-4CEE-AC09-EDDA8A7A78F2}" srcOrd="0" destOrd="0" parTransId="{E6669419-706B-404D-9E45-D6526CEB556F}" sibTransId="{B74B4DD4-E9E9-471F-A4D5-D806BFE3FB12}"/>
    <dgm:cxn modelId="{5DC5DF67-2634-469E-8517-D4D00BB272FF}" type="presOf" srcId="{2B88A149-7D3D-4CEE-AC09-EDDA8A7A78F2}" destId="{E007DA2D-B81D-409D-8405-576E5BDFEFD0}" srcOrd="0" destOrd="0" presId="urn:microsoft.com/office/officeart/2005/8/layout/vList5"/>
    <dgm:cxn modelId="{0D2E2F4C-5B1C-4AC1-9D51-E84A8D26EB84}" srcId="{1F7FA3B3-8F05-42CC-A765-BE17DCCFCA83}" destId="{06B359FE-4EBE-4035-A7FB-A775BDA20E1B}" srcOrd="0" destOrd="0" parTransId="{AE5F0E12-3C64-45F0-8F67-4EC04A2D877F}" sibTransId="{30251933-3D47-4D1E-A6DB-A1A47EF65CB4}"/>
    <dgm:cxn modelId="{CBBD606F-6E59-415B-A027-5E183B2750EE}" type="presOf" srcId="{0DE225F9-C185-4AFE-9D16-9288E7AE644B}" destId="{07044B11-DFEA-47B3-A659-8959F05D566F}" srcOrd="0" destOrd="0" presId="urn:microsoft.com/office/officeart/2005/8/layout/vList5"/>
    <dgm:cxn modelId="{9C35DA70-B5EC-45DA-9CDE-C55857987755}" srcId="{109FE832-F853-41FF-857C-5BE61A4F31FC}" destId="{1F7FA3B3-8F05-42CC-A765-BE17DCCFCA83}" srcOrd="2" destOrd="0" parTransId="{BC8C7A24-BE0C-4367-A88C-DB5BC2EAB7DB}" sibTransId="{184CBA1B-7F69-44E0-8197-8ED19C8FD05F}"/>
    <dgm:cxn modelId="{71935059-8D34-4181-8A84-A5DF56BED5A3}" srcId="{109FE832-F853-41FF-857C-5BE61A4F31FC}" destId="{7A708C28-DAAB-40C2-81DB-B50B5F4FF338}" srcOrd="1" destOrd="0" parTransId="{A41711D4-9B65-4E7F-9357-96AE7AC31AE8}" sibTransId="{62CE688F-82CB-495C-973E-50ABFF1DB9D4}"/>
    <dgm:cxn modelId="{1D773F87-C063-4394-84E5-FE493FB36215}" type="presOf" srcId="{EB7A002B-22E7-4A03-97B4-6C57124500A7}" destId="{86CA6E0A-9C74-4F91-AFE7-B61F98AEDA81}" srcOrd="0" destOrd="0" presId="urn:microsoft.com/office/officeart/2005/8/layout/vList5"/>
    <dgm:cxn modelId="{EADBEB89-F7EE-4396-A284-6DFFEE49E48E}" srcId="{7A708C28-DAAB-40C2-81DB-B50B5F4FF338}" destId="{EB7A002B-22E7-4A03-97B4-6C57124500A7}" srcOrd="0" destOrd="0" parTransId="{C5E8C206-E750-4774-B8E6-1E72479237B6}" sibTransId="{67BAB91D-9828-426E-9AB0-ED793C4B9F28}"/>
    <dgm:cxn modelId="{B97624B1-D59D-4759-B9EB-5D28A1024ABB}" srcId="{109FE832-F853-41FF-857C-5BE61A4F31FC}" destId="{0DE225F9-C185-4AFE-9D16-9288E7AE644B}" srcOrd="0" destOrd="0" parTransId="{9C7AC527-6F6F-4AC9-9ECD-B207667CB493}" sibTransId="{78120CAD-874C-44FE-8209-4CF8FA0CBBAC}"/>
    <dgm:cxn modelId="{AB37BABE-5D27-42E6-B41B-BBA8504BED10}" type="presOf" srcId="{1F7FA3B3-8F05-42CC-A765-BE17DCCFCA83}" destId="{9469AE6A-F38B-4FDA-9DB9-AE60E963C4BE}" srcOrd="0" destOrd="0" presId="urn:microsoft.com/office/officeart/2005/8/layout/vList5"/>
    <dgm:cxn modelId="{A7F33CC2-7BE7-4084-9F3B-7623AB03A5F7}" type="presOf" srcId="{2F8D2C39-09E1-41F3-85CB-90C1AB76F5A7}" destId="{A545A124-FB49-41D2-9CA2-71E722D0DB74}" srcOrd="0" destOrd="0" presId="urn:microsoft.com/office/officeart/2005/8/layout/vList5"/>
    <dgm:cxn modelId="{C1AE23C8-ECAC-4A45-B7A5-2E345B0984A6}" srcId="{2F8D2C39-09E1-41F3-85CB-90C1AB76F5A7}" destId="{E7A944D1-D0C6-481D-B6DB-7017079F9863}" srcOrd="1" destOrd="0" parTransId="{D847F9CB-2431-4210-9813-F74914B051BA}" sibTransId="{0D5987B1-0201-4D1C-A3CA-965EA7618F41}"/>
    <dgm:cxn modelId="{6AF9F8FC-2383-431A-8346-FC4694351B7F}" srcId="{2F8D2C39-09E1-41F3-85CB-90C1AB76F5A7}" destId="{E75C3110-1703-4E0B-A961-AD7F5A6C37E1}" srcOrd="2" destOrd="0" parTransId="{29E996AF-A434-4CB8-A387-A2A7E103F19F}" sibTransId="{0464A360-7F0D-435F-8986-35223E910458}"/>
    <dgm:cxn modelId="{C917630A-E079-4DAF-9D22-DA10B4E854E0}" type="presParOf" srcId="{51485156-08F8-4BED-A3DB-8D8F2E7E7329}" destId="{83A875F4-B8C4-4597-8D44-561A08868710}" srcOrd="0" destOrd="0" presId="urn:microsoft.com/office/officeart/2005/8/layout/vList5"/>
    <dgm:cxn modelId="{CC822737-2124-4C86-A2D5-6B7D903C2BD9}" type="presParOf" srcId="{83A875F4-B8C4-4597-8D44-561A08868710}" destId="{07044B11-DFEA-47B3-A659-8959F05D566F}" srcOrd="0" destOrd="0" presId="urn:microsoft.com/office/officeart/2005/8/layout/vList5"/>
    <dgm:cxn modelId="{EB2B72FC-E4D1-43E6-9487-5B078F7E1893}" type="presParOf" srcId="{83A875F4-B8C4-4597-8D44-561A08868710}" destId="{E007DA2D-B81D-409D-8405-576E5BDFEFD0}" srcOrd="1" destOrd="0" presId="urn:microsoft.com/office/officeart/2005/8/layout/vList5"/>
    <dgm:cxn modelId="{42A1B11E-DA1A-404D-ACFB-6385851A3AB4}" type="presParOf" srcId="{51485156-08F8-4BED-A3DB-8D8F2E7E7329}" destId="{5AD6E7A7-93EA-4380-BEFF-52CC8951C1C5}" srcOrd="1" destOrd="0" presId="urn:microsoft.com/office/officeart/2005/8/layout/vList5"/>
    <dgm:cxn modelId="{4681236F-88C4-458B-AC5C-B4535E1E6BFF}" type="presParOf" srcId="{51485156-08F8-4BED-A3DB-8D8F2E7E7329}" destId="{0692E72A-C8CB-4BC9-AEEC-DEAE01E938B6}" srcOrd="2" destOrd="0" presId="urn:microsoft.com/office/officeart/2005/8/layout/vList5"/>
    <dgm:cxn modelId="{3247C2D1-3B7B-4A48-8DD5-2D2C6E07A23A}" type="presParOf" srcId="{0692E72A-C8CB-4BC9-AEEC-DEAE01E938B6}" destId="{D9C782E6-DC9D-455C-857E-9A6D4F9109DE}" srcOrd="0" destOrd="0" presId="urn:microsoft.com/office/officeart/2005/8/layout/vList5"/>
    <dgm:cxn modelId="{F84EA114-2E7C-4893-9AE4-83E7CC1F64D7}" type="presParOf" srcId="{0692E72A-C8CB-4BC9-AEEC-DEAE01E938B6}" destId="{86CA6E0A-9C74-4F91-AFE7-B61F98AEDA81}" srcOrd="1" destOrd="0" presId="urn:microsoft.com/office/officeart/2005/8/layout/vList5"/>
    <dgm:cxn modelId="{BD7FDCF7-9704-4415-B516-3593AEB71E8E}" type="presParOf" srcId="{51485156-08F8-4BED-A3DB-8D8F2E7E7329}" destId="{B84511E3-1BE0-4517-8F34-6F5C6523A213}" srcOrd="3" destOrd="0" presId="urn:microsoft.com/office/officeart/2005/8/layout/vList5"/>
    <dgm:cxn modelId="{68F2A2F7-3C27-4E1D-B4D7-C49E8C1804FB}" type="presParOf" srcId="{51485156-08F8-4BED-A3DB-8D8F2E7E7329}" destId="{01259053-0300-4CEC-B30D-AA99DEA425A6}" srcOrd="4" destOrd="0" presId="urn:microsoft.com/office/officeart/2005/8/layout/vList5"/>
    <dgm:cxn modelId="{E3D2877B-603B-438C-B07B-18D557F57F42}" type="presParOf" srcId="{01259053-0300-4CEC-B30D-AA99DEA425A6}" destId="{9469AE6A-F38B-4FDA-9DB9-AE60E963C4BE}" srcOrd="0" destOrd="0" presId="urn:microsoft.com/office/officeart/2005/8/layout/vList5"/>
    <dgm:cxn modelId="{67AD0DAB-287E-4144-9C0C-CF72E6CA802D}" type="presParOf" srcId="{01259053-0300-4CEC-B30D-AA99DEA425A6}" destId="{308F81BA-D766-4EE3-A496-C75373D78D51}" srcOrd="1" destOrd="0" presId="urn:microsoft.com/office/officeart/2005/8/layout/vList5"/>
    <dgm:cxn modelId="{74955AB8-C480-4D08-8C3F-C17033121013}" type="presParOf" srcId="{51485156-08F8-4BED-A3DB-8D8F2E7E7329}" destId="{625A9D87-A138-4212-86B5-A2EF7C346E69}" srcOrd="5" destOrd="0" presId="urn:microsoft.com/office/officeart/2005/8/layout/vList5"/>
    <dgm:cxn modelId="{FA61FFDA-62CF-4DBB-9E09-2B4FFCAAA6FE}" type="presParOf" srcId="{51485156-08F8-4BED-A3DB-8D8F2E7E7329}" destId="{BD5374D5-D5A0-442F-A0A5-306BDF90836A}" srcOrd="6" destOrd="0" presId="urn:microsoft.com/office/officeart/2005/8/layout/vList5"/>
    <dgm:cxn modelId="{F4C6C63B-13A1-4D75-B445-306E666D8C5D}" type="presParOf" srcId="{BD5374D5-D5A0-442F-A0A5-306BDF90836A}" destId="{A545A124-FB49-41D2-9CA2-71E722D0DB74}" srcOrd="0" destOrd="0" presId="urn:microsoft.com/office/officeart/2005/8/layout/vList5"/>
    <dgm:cxn modelId="{55C6F553-27F1-4B7F-A1ED-E5639CEDFE72}" type="presParOf" srcId="{BD5374D5-D5A0-442F-A0A5-306BDF90836A}" destId="{E719C9BB-172C-460E-A64C-F1D04BF6332C}"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7DA2D-B81D-409D-8405-576E5BDFEFD0}">
      <dsp:nvSpPr>
        <dsp:cNvPr id="0" name=""/>
        <dsp:cNvSpPr/>
      </dsp:nvSpPr>
      <dsp:spPr>
        <a:xfrm rot="5400000">
          <a:off x="9421677" y="-3893278"/>
          <a:ext cx="1377634" cy="95157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ình ảnh </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so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sánh</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a:t>
          </a:r>
          <a:r>
            <a:rPr lang="en-US" sz="2400" i="1"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gầy</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như</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miếng</a:t>
          </a:r>
          <a:r>
            <a:rPr lang="en-US" sz="2400" i="1"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cau</a:t>
          </a:r>
          <a:r>
            <a:rPr lang="en-US" sz="2400" i="1"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i="1"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a:t>
          </a:r>
          <a:r>
            <a:rPr lang="en-US" sz="2400" i="1"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miêu</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tả</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dáng</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vẻ</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già</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nua</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gầy yếu</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Gợi</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bùi</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ngùi</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động</a:t>
          </a:r>
          <a:endParaRPr lang="en-US" sz="2400" kern="1200" dirty="0"/>
        </a:p>
      </dsp:txBody>
      <dsp:txXfrm rot="-5400000">
        <a:off x="5352615" y="243035"/>
        <a:ext cx="9448509" cy="1243132"/>
      </dsp:txXfrm>
    </dsp:sp>
    <dsp:sp modelId="{07044B11-DFEA-47B3-A659-8959F05D566F}">
      <dsp:nvSpPr>
        <dsp:cNvPr id="0" name=""/>
        <dsp:cNvSpPr/>
      </dsp:nvSpPr>
      <dsp:spPr>
        <a:xfrm>
          <a:off x="0" y="3580"/>
          <a:ext cx="5352615" cy="17220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vi-VN"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Một miếng cau khô</a:t>
          </a:r>
          <a:endParaRPr lang="en-US" sz="2800"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lvl="0" indent="0" algn="ctr" defTabSz="1244600">
            <a:lnSpc>
              <a:spcPct val="90000"/>
            </a:lnSpc>
            <a:spcBef>
              <a:spcPct val="0"/>
            </a:spcBef>
            <a:spcAft>
              <a:spcPct val="35000"/>
            </a:spcAft>
            <a:buNone/>
          </a:pPr>
          <a:r>
            <a:rPr lang="vi-VN"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 gầy như mẹ</a:t>
          </a:r>
          <a:endParaRPr lang="en-US" sz="2800" kern="1200" dirty="0">
            <a:solidFill>
              <a:schemeClr val="bg1"/>
            </a:solidFill>
          </a:endParaRPr>
        </a:p>
      </dsp:txBody>
      <dsp:txXfrm>
        <a:off x="84063" y="87643"/>
        <a:ext cx="5184489" cy="1553916"/>
      </dsp:txXfrm>
    </dsp:sp>
    <dsp:sp modelId="{86CA6E0A-9C74-4F91-AFE7-B61F98AEDA81}">
      <dsp:nvSpPr>
        <dsp:cNvPr id="0" name=""/>
        <dsp:cNvSpPr/>
      </dsp:nvSpPr>
      <dsp:spPr>
        <a:xfrm rot="5400000">
          <a:off x="9421677" y="-2085133"/>
          <a:ext cx="1377634" cy="951576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Động từ </a:t>
          </a:r>
          <a:r>
            <a:rPr lang="vi-VN" sz="2400" i="1"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nâng, không cầm được</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thể</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hiện</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cử</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chỉ</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nâng niu, quý trọng đồng thời bộc lộ c</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ảm</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xót</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xa</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vỡ òa của người con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khi</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nghĩ</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về</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già</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kern="1200" dirty="0"/>
        </a:p>
      </dsp:txBody>
      <dsp:txXfrm rot="-5400000">
        <a:off x="5352615" y="2051180"/>
        <a:ext cx="9448509" cy="1243132"/>
      </dsp:txXfrm>
    </dsp:sp>
    <dsp:sp modelId="{D9C782E6-DC9D-455C-857E-9A6D4F9109DE}">
      <dsp:nvSpPr>
        <dsp:cNvPr id="0" name=""/>
        <dsp:cNvSpPr/>
      </dsp:nvSpPr>
      <dsp:spPr>
        <a:xfrm>
          <a:off x="0" y="1811725"/>
          <a:ext cx="5352615" cy="172204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Con </a:t>
          </a:r>
          <a:r>
            <a:rPr lang="en-US" sz="2800" b="1" i="1" u="sng"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nân</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trên</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tay</a:t>
          </a:r>
          <a:endParaRPr lang="en-US" sz="2800"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lvl="0" indent="0" algn="ctr" defTabSz="1244600">
            <a:lnSpc>
              <a:spcPct val="90000"/>
            </a:lnSpc>
            <a:spcBef>
              <a:spcPct val="0"/>
            </a:spcBef>
            <a:spcAft>
              <a:spcPct val="35000"/>
            </a:spcAft>
            <a:buNone/>
          </a:pPr>
          <a:r>
            <a:rPr lang="en-US" sz="2800" b="1"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Không</a:t>
          </a:r>
          <a:r>
            <a:rPr lang="en-US" sz="2800" b="1"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b="1" i="1" u="sng"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cầm</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được</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lệ</a:t>
          </a:r>
          <a:endParaRPr lang="en-US" sz="2800" kern="1200" dirty="0">
            <a:solidFill>
              <a:schemeClr val="bg1"/>
            </a:solidFill>
          </a:endParaRPr>
        </a:p>
      </dsp:txBody>
      <dsp:txXfrm>
        <a:off x="84063" y="1895788"/>
        <a:ext cx="5184489" cy="1553916"/>
      </dsp:txXfrm>
    </dsp:sp>
    <dsp:sp modelId="{308F81BA-D766-4EE3-A496-C75373D78D51}">
      <dsp:nvSpPr>
        <dsp:cNvPr id="0" name=""/>
        <dsp:cNvSpPr/>
      </dsp:nvSpPr>
      <dsp:spPr>
        <a:xfrm rot="5400000">
          <a:off x="9421677" y="-276988"/>
          <a:ext cx="1377634" cy="9515760"/>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Câu hỏi tu từ bộc lộ</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kern="12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vi-VN" sz="2400" kern="12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bàng hoàng, thảng thốt như chưa muốn chấp nhận được sự thật là mẹ đã già.</a:t>
          </a:r>
          <a:endParaRPr lang="en-US" sz="2400" kern="1200" dirty="0"/>
        </a:p>
      </dsp:txBody>
      <dsp:txXfrm rot="-5400000">
        <a:off x="5352615" y="3859325"/>
        <a:ext cx="9448509" cy="1243132"/>
      </dsp:txXfrm>
    </dsp:sp>
    <dsp:sp modelId="{9469AE6A-F38B-4FDA-9DB9-AE60E963C4BE}">
      <dsp:nvSpPr>
        <dsp:cNvPr id="0" name=""/>
        <dsp:cNvSpPr/>
      </dsp:nvSpPr>
      <dsp:spPr>
        <a:xfrm>
          <a:off x="0" y="3666502"/>
          <a:ext cx="5352615" cy="172204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Ngẩng</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hỏi</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ời</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vậy</a:t>
          </a:r>
          <a:endPar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lvl="0" indent="0" algn="ctr" defTabSz="1244600">
            <a:lnSpc>
              <a:spcPct val="90000"/>
            </a:lnSpc>
            <a:spcBef>
              <a:spcPct val="0"/>
            </a:spcBef>
            <a:spcAft>
              <a:spcPct val="35000"/>
            </a:spcAft>
            <a:buNone/>
          </a:pPr>
          <a:r>
            <a:rPr lang="en-US" sz="2800" i="1" kern="1200" dirty="0">
              <a:solidFill>
                <a:schemeClr val="bg1"/>
              </a:solidFill>
              <a:effectLst/>
              <a:latin typeface="#9Slide03 Arima Madurai ExtraBo" panose="00000900000000000000" pitchFamily="2" charset="0"/>
              <a:cs typeface="#9Slide03 Arima Madurai ExtraBo" panose="00000900000000000000" pitchFamily="2" charset="0"/>
            </a:rPr>
            <a:t>Sao </a:t>
          </a:r>
          <a:r>
            <a:rPr lang="en-US" sz="2800" i="1" kern="1200" dirty="0" err="1">
              <a:solidFill>
                <a:schemeClr val="bg1"/>
              </a:solidFill>
              <a:effectLst/>
              <a:latin typeface="#9Slide03 Arima Madurai ExtraBo" panose="00000900000000000000" pitchFamily="2" charset="0"/>
              <a:cs typeface="#9Slide03 Arima Madurai ExtraBo" panose="00000900000000000000" pitchFamily="2" charset="0"/>
            </a:rPr>
            <a:t>mẹ</a:t>
          </a:r>
          <a:r>
            <a:rPr lang="en-US" sz="2800" i="1" kern="1200" dirty="0">
              <a:solidFill>
                <a:schemeClr val="bg1"/>
              </a:solidFill>
              <a:effectLst/>
              <a:latin typeface="#9Slide03 Arima Madurai ExtraBo" panose="00000900000000000000" pitchFamily="2" charset="0"/>
              <a:cs typeface="#9Slide03 Arima Madurai ExtraBo" panose="00000900000000000000" pitchFamily="2" charset="0"/>
            </a:rPr>
            <a:t> ta </a:t>
          </a:r>
          <a:r>
            <a:rPr lang="en-US" sz="2800" i="1" kern="1200" dirty="0" err="1">
              <a:solidFill>
                <a:schemeClr val="bg1"/>
              </a:solidFill>
              <a:effectLst/>
              <a:latin typeface="#9Slide03 Arima Madurai ExtraBo" panose="00000900000000000000" pitchFamily="2" charset="0"/>
              <a:cs typeface="#9Slide03 Arima Madurai ExtraBo" panose="00000900000000000000" pitchFamily="2" charset="0"/>
            </a:rPr>
            <a:t>già</a:t>
          </a:r>
          <a:endParaRPr lang="en-US" sz="2800" kern="1200" dirty="0">
            <a:solidFill>
              <a:schemeClr val="bg1"/>
            </a:solidFill>
          </a:endParaRPr>
        </a:p>
      </dsp:txBody>
      <dsp:txXfrm>
        <a:off x="84063" y="3750565"/>
        <a:ext cx="5184489" cy="1553916"/>
      </dsp:txXfrm>
    </dsp:sp>
    <dsp:sp modelId="{E719C9BB-172C-460E-A64C-F1D04BF6332C}">
      <dsp:nvSpPr>
        <dsp:cNvPr id="0" name=""/>
        <dsp:cNvSpPr/>
      </dsp:nvSpPr>
      <dsp:spPr>
        <a:xfrm rot="5400000">
          <a:off x="9421677" y="1531156"/>
          <a:ext cx="1377634" cy="951576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a:p>
          <a:pPr marL="228600" lvl="1" indent="-228600" algn="l" defTabSz="1066800">
            <a:lnSpc>
              <a:spcPct val="90000"/>
            </a:lnSpc>
            <a:spcBef>
              <a:spcPct val="0"/>
            </a:spcBef>
            <a:spcAft>
              <a:spcPct val="15000"/>
            </a:spcAft>
            <a:buChar char="•"/>
          </a:pPr>
          <a:r>
            <a:rPr lang="vi-VN"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Hình ảnh </a:t>
          </a:r>
          <a:r>
            <a:rPr lang="en-US" sz="2400" i="1"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Mây bay về xa</a:t>
          </a:r>
          <a:r>
            <a:rPr lang="vi-VN"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gợi liên tưởng về quy luật tất yếu cuộc sống: cùng với thời gian, </a:t>
          </a:r>
          <a:r>
            <a:rPr lang="en-US"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 sẽ</a:t>
          </a:r>
          <a:r>
            <a:rPr lang="vi-VN"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già - yếu - </a:t>
          </a:r>
          <a:r>
            <a:rPr lang="en-US"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rời xa con </a:t>
          </a:r>
          <a:r>
            <a:rPr lang="vi-VN" sz="2400" kern="120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mãi mãi.</a:t>
          </a:r>
          <a:endParaRPr lang="en-US" sz="2400" kern="1200"/>
        </a:p>
        <a:p>
          <a:pPr marL="228600" lvl="1" indent="-228600" algn="l" defTabSz="1066800">
            <a:lnSpc>
              <a:spcPct val="90000"/>
            </a:lnSpc>
            <a:spcBef>
              <a:spcPct val="0"/>
            </a:spcBef>
            <a:spcAft>
              <a:spcPct val="15000"/>
            </a:spcAft>
            <a:buChar char="•"/>
          </a:pPr>
          <a:endParaRPr lang="en-US" sz="2400" kern="1200"/>
        </a:p>
      </dsp:txBody>
      <dsp:txXfrm rot="-5400000">
        <a:off x="5352615" y="5667470"/>
        <a:ext cx="9448509" cy="1243132"/>
      </dsp:txXfrm>
    </dsp:sp>
    <dsp:sp modelId="{A545A124-FB49-41D2-9CA2-71E722D0DB74}">
      <dsp:nvSpPr>
        <dsp:cNvPr id="0" name=""/>
        <dsp:cNvSpPr/>
      </dsp:nvSpPr>
      <dsp:spPr>
        <a:xfrm>
          <a:off x="0" y="5428014"/>
          <a:ext cx="5352615" cy="172204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vi-VN"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Không một lời đáp</a:t>
          </a:r>
          <a:endPar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lvl="0" indent="0" algn="ctr" defTabSz="1244600">
            <a:lnSpc>
              <a:spcPct val="90000"/>
            </a:lnSpc>
            <a:spcBef>
              <a:spcPct val="0"/>
            </a:spcBef>
            <a:spcAft>
              <a:spcPct val="35000"/>
            </a:spcAft>
            <a:buNone/>
          </a:pP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Mây</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bay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về</a:t>
          </a:r>
          <a:r>
            <a:rPr lang="en-US" sz="2800" i="1"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kern="1200" dirty="0" err="1">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xa</a:t>
          </a:r>
          <a:endParaRPr lang="en-US" sz="2800" kern="12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dsp:txBody>
      <dsp:txXfrm>
        <a:off x="84063" y="5512077"/>
        <a:ext cx="5184489" cy="15539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7E1F2-88F8-4D0F-A1EC-7B3745BA61A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B4E12-5174-4FD8-93E4-FB794BE528AC}" type="slidenum">
              <a:rPr lang="en-US" smtClean="0"/>
              <a:t>‹#›</a:t>
            </a:fld>
            <a:endParaRPr lang="en-US"/>
          </a:p>
        </p:txBody>
      </p:sp>
    </p:spTree>
    <p:extLst>
      <p:ext uri="{BB962C8B-B14F-4D97-AF65-F5344CB8AC3E}">
        <p14:creationId xmlns:p14="http://schemas.microsoft.com/office/powerpoint/2010/main" val="284070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3</a:t>
            </a:fld>
            <a:endParaRPr lang="en-US"/>
          </a:p>
        </p:txBody>
      </p:sp>
    </p:spTree>
    <p:extLst>
      <p:ext uri="{BB962C8B-B14F-4D97-AF65-F5344CB8AC3E}">
        <p14:creationId xmlns:p14="http://schemas.microsoft.com/office/powerpoint/2010/main" val="349734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7</a:t>
            </a:fld>
            <a:endParaRPr lang="en-US"/>
          </a:p>
        </p:txBody>
      </p:sp>
    </p:spTree>
    <p:extLst>
      <p:ext uri="{BB962C8B-B14F-4D97-AF65-F5344CB8AC3E}">
        <p14:creationId xmlns:p14="http://schemas.microsoft.com/office/powerpoint/2010/main" val="171318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10</a:t>
            </a:fld>
            <a:endParaRPr lang="en-US"/>
          </a:p>
        </p:txBody>
      </p:sp>
    </p:spTree>
    <p:extLst>
      <p:ext uri="{BB962C8B-B14F-4D97-AF65-F5344CB8AC3E}">
        <p14:creationId xmlns:p14="http://schemas.microsoft.com/office/powerpoint/2010/main" val="4710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12</a:t>
            </a:fld>
            <a:endParaRPr lang="en-US"/>
          </a:p>
        </p:txBody>
      </p:sp>
    </p:spTree>
    <p:extLst>
      <p:ext uri="{BB962C8B-B14F-4D97-AF65-F5344CB8AC3E}">
        <p14:creationId xmlns:p14="http://schemas.microsoft.com/office/powerpoint/2010/main" val="263164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14</a:t>
            </a:fld>
            <a:endParaRPr lang="en-US"/>
          </a:p>
        </p:txBody>
      </p:sp>
    </p:spTree>
    <p:extLst>
      <p:ext uri="{BB962C8B-B14F-4D97-AF65-F5344CB8AC3E}">
        <p14:creationId xmlns:p14="http://schemas.microsoft.com/office/powerpoint/2010/main" val="77023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a:p>
            <a:endParaRPr lang="en-US" dirty="0"/>
          </a:p>
        </p:txBody>
      </p:sp>
      <p:sp>
        <p:nvSpPr>
          <p:cNvPr id="4" name="Slide Number Placeholder 3"/>
          <p:cNvSpPr>
            <a:spLocks noGrp="1"/>
          </p:cNvSpPr>
          <p:nvPr>
            <p:ph type="sldNum" sz="quarter" idx="5"/>
          </p:nvPr>
        </p:nvSpPr>
        <p:spPr/>
        <p:txBody>
          <a:bodyPr/>
          <a:lstStyle/>
          <a:p>
            <a:fld id="{643B4E12-5174-4FD8-93E4-FB794BE528AC}" type="slidenum">
              <a:rPr lang="en-US" smtClean="0"/>
              <a:t>17</a:t>
            </a:fld>
            <a:endParaRPr lang="en-US"/>
          </a:p>
        </p:txBody>
      </p:sp>
    </p:spTree>
    <p:extLst>
      <p:ext uri="{BB962C8B-B14F-4D97-AF65-F5344CB8AC3E}">
        <p14:creationId xmlns:p14="http://schemas.microsoft.com/office/powerpoint/2010/main" val="69427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án</a:t>
            </a:r>
            <a:r>
              <a:rPr lang="en-US" dirty="0"/>
              <a:t> </a:t>
            </a:r>
            <a:r>
              <a:rPr lang="en-US" dirty="0" err="1"/>
              <a:t>được</a:t>
            </a:r>
            <a:r>
              <a:rPr lang="en-US" dirty="0"/>
              <a:t> </a:t>
            </a:r>
            <a:r>
              <a:rPr lang="en-US" dirty="0" err="1"/>
              <a:t>soạn</a:t>
            </a:r>
            <a:r>
              <a:rPr lang="en-US" dirty="0"/>
              <a:t> </a:t>
            </a:r>
            <a:r>
              <a:rPr lang="en-US" dirty="0" err="1"/>
              <a:t>bởi</a:t>
            </a:r>
            <a:r>
              <a:rPr lang="en-US" dirty="0"/>
              <a:t> </a:t>
            </a:r>
            <a:r>
              <a:rPr lang="en-US" dirty="0" err="1"/>
              <a:t>Nhóm</a:t>
            </a:r>
            <a:r>
              <a:rPr lang="en-US" dirty="0"/>
              <a:t> 3H1K https://www.facebook.com/groups/1022216625191739 </a:t>
            </a:r>
          </a:p>
        </p:txBody>
      </p:sp>
      <p:sp>
        <p:nvSpPr>
          <p:cNvPr id="4" name="Slide Number Placeholder 3"/>
          <p:cNvSpPr>
            <a:spLocks noGrp="1"/>
          </p:cNvSpPr>
          <p:nvPr>
            <p:ph type="sldNum" sz="quarter" idx="5"/>
          </p:nvPr>
        </p:nvSpPr>
        <p:spPr/>
        <p:txBody>
          <a:bodyPr/>
          <a:lstStyle/>
          <a:p>
            <a:fld id="{643B4E12-5174-4FD8-93E4-FB794BE528AC}" type="slidenum">
              <a:rPr lang="en-US" smtClean="0"/>
              <a:t>22</a:t>
            </a:fld>
            <a:endParaRPr lang="en-US"/>
          </a:p>
        </p:txBody>
      </p:sp>
    </p:spTree>
    <p:extLst>
      <p:ext uri="{BB962C8B-B14F-4D97-AF65-F5344CB8AC3E}">
        <p14:creationId xmlns:p14="http://schemas.microsoft.com/office/powerpoint/2010/main" val="1519930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6665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
        <p:nvSpPr>
          <p:cNvPr id="8" name="矩形 7"/>
          <p:cNvSpPr/>
          <p:nvPr userDrawn="1"/>
        </p:nvSpPr>
        <p:spPr>
          <a:xfrm>
            <a:off x="67112" y="9666715"/>
            <a:ext cx="18153777"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800" dirty="0">
                <a:solidFill>
                  <a:srgbClr val="DEEBF7"/>
                </a:solidFill>
                <a:latin typeface="微软雅黑" panose="020B0503020204020204" pitchFamily="34" charset="-122"/>
                <a:ea typeface="微软雅黑" panose="020B0503020204020204" pitchFamily="34" charset="-122"/>
              </a:rPr>
              <a:t>不得将觅知网的</a:t>
            </a:r>
            <a:r>
              <a:rPr lang="en-US" altLang="zh-CN" sz="1800" dirty="0">
                <a:solidFill>
                  <a:srgbClr val="DEEBF7"/>
                </a:solidFill>
                <a:latin typeface="微软雅黑" panose="020B0503020204020204" pitchFamily="34" charset="-122"/>
                <a:ea typeface="微软雅黑" panose="020B0503020204020204" pitchFamily="34" charset="-122"/>
              </a:rPr>
              <a:t>PPT</a:t>
            </a:r>
            <a:r>
              <a:rPr lang="zh-CN" altLang="en-US" sz="1800" dirty="0">
                <a:solidFill>
                  <a:srgbClr val="DEEBF7"/>
                </a:solidFill>
                <a:latin typeface="微软雅黑" panose="020B0503020204020204" pitchFamily="34" charset="-122"/>
                <a:ea typeface="微软雅黑" panose="020B0503020204020204" pitchFamily="34" charset="-122"/>
              </a:rPr>
              <a:t>模板、</a:t>
            </a:r>
            <a:r>
              <a:rPr lang="en-US" altLang="zh-CN" sz="1800" dirty="0">
                <a:solidFill>
                  <a:srgbClr val="DEEBF7"/>
                </a:solidFill>
                <a:latin typeface="微软雅黑" panose="020B0503020204020204" pitchFamily="34" charset="-122"/>
                <a:ea typeface="微软雅黑" panose="020B0503020204020204" pitchFamily="34" charset="-122"/>
              </a:rPr>
              <a:t>PPT</a:t>
            </a:r>
            <a:r>
              <a:rPr lang="zh-CN" altLang="en-US" sz="18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800" dirty="0">
              <a:solidFill>
                <a:srgbClr val="DEEBF7"/>
              </a:solidFill>
            </a:endParaRPr>
          </a:p>
        </p:txBody>
      </p:sp>
    </p:spTree>
    <p:extLst>
      <p:ext uri="{BB962C8B-B14F-4D97-AF65-F5344CB8AC3E}">
        <p14:creationId xmlns:p14="http://schemas.microsoft.com/office/powerpoint/2010/main" val="96773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999509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4449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142176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668905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618387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95904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4239512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4232477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71119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20EAF97-EB87-41B8-A976-8BC6DE5F9824}" type="datetimeFigureOut">
              <a:rPr lang="zh-CN" altLang="en-US" smtClean="0"/>
              <a:t>2022/8/3</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9083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diagramQuickStyle" Target="../diagrams/quickStyle1.xml"/><Relationship Id="rId5" Type="http://schemas.openxmlformats.org/officeDocument/2006/relationships/image" Target="../media/image33.png"/><Relationship Id="rId10" Type="http://schemas.openxmlformats.org/officeDocument/2006/relationships/diagramLayout" Target="../diagrams/layout1.xml"/><Relationship Id="rId4" Type="http://schemas.openxmlformats.org/officeDocument/2006/relationships/image" Target="../media/image32.svg"/><Relationship Id="rId9"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5.png"/><Relationship Id="rId7" Type="http://schemas.openxmlformats.org/officeDocument/2006/relationships/image" Target="../media/image16.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8.sv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0.jpeg"/><Relationship Id="rId4" Type="http://schemas.openxmlformats.org/officeDocument/2006/relationships/image" Target="../media/image13.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20329" y="153129"/>
            <a:ext cx="17447342" cy="9276735"/>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6456" t="16111" r="18330" b="48194"/>
          <a:stretch>
            <a:fillRect/>
          </a:stretch>
        </p:blipFill>
        <p:spPr>
          <a:xfrm rot="20902685">
            <a:off x="6766298" y="4995242"/>
            <a:ext cx="4540719" cy="4403642"/>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t="21750"/>
          <a:stretch>
            <a:fillRect/>
          </a:stretch>
        </p:blipFill>
        <p:spPr>
          <a:xfrm>
            <a:off x="-2685" y="5842707"/>
            <a:ext cx="18288000" cy="4471988"/>
          </a:xfrm>
          <a:prstGeom prst="rect">
            <a:avLst/>
          </a:prstGeom>
        </p:spPr>
      </p:pic>
      <p:sp>
        <p:nvSpPr>
          <p:cNvPr id="7" name="矩形 6"/>
          <p:cNvSpPr/>
          <p:nvPr/>
        </p:nvSpPr>
        <p:spPr>
          <a:xfrm>
            <a:off x="2769646" y="2064988"/>
            <a:ext cx="4772460" cy="1015664"/>
          </a:xfrm>
          <a:prstGeom prst="rect">
            <a:avLst/>
          </a:prstGeom>
          <a:noFill/>
        </p:spPr>
        <p:txBody>
          <a:bodyPr wrap="none">
            <a:spAutoFit/>
          </a:bodyPr>
          <a:lstStyle/>
          <a:p>
            <a:pPr defTabSz="1371600"/>
            <a:r>
              <a:rPr lang="en-US" altLang="zh-CN" sz="6000" b="1" dirty="0">
                <a:ln w="19050">
                  <a:solidFill>
                    <a:prstClr val="white">
                      <a:alpha val="85000"/>
                    </a:prstClr>
                  </a:solidFill>
                </a:ln>
                <a:solidFill>
                  <a:srgbClr val="ED7D31"/>
                </a:solidFill>
                <a:effectLst>
                  <a:outerShdw blurRad="50800" dist="50800" dir="5400000" algn="ctr" rotWithShape="0">
                    <a:prstClr val="black">
                      <a:alpha val="23000"/>
                    </a:prstClr>
                  </a:outerShdw>
                </a:effectLst>
                <a:latin typeface="微软雅黑" panose="020B0503020204020204" pitchFamily="34" charset="-122"/>
                <a:ea typeface="微软雅黑" panose="020B0503020204020204" pitchFamily="34" charset="-122"/>
              </a:rPr>
              <a:t>MINI GAME</a:t>
            </a:r>
            <a:endParaRPr lang="zh-CN" altLang="en-US" sz="6000" dirty="0">
              <a:ln w="19050">
                <a:solidFill>
                  <a:prstClr val="white">
                    <a:alpha val="85000"/>
                  </a:prstClr>
                </a:solidFill>
              </a:ln>
              <a:solidFill>
                <a:srgbClr val="ED7D31"/>
              </a:solidFill>
              <a:effectLst>
                <a:outerShdw blurRad="50800" dist="50800" dir="5400000" algn="ctr" rotWithShape="0">
                  <a:prstClr val="black">
                    <a:alpha val="23000"/>
                  </a:prstClr>
                </a:outerShdw>
              </a:effectLst>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4832346" y="524438"/>
            <a:ext cx="3792774" cy="2340560"/>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3622753" y="791697"/>
            <a:ext cx="4945854" cy="3052137"/>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2685" y="5647711"/>
            <a:ext cx="2510657" cy="1549352"/>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319983" y="245705"/>
            <a:ext cx="3720120" cy="4035980"/>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14741564" y="4502420"/>
            <a:ext cx="1653798" cy="2878545"/>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3155930" y="5941693"/>
            <a:ext cx="1293936" cy="247784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13274893" y="846351"/>
            <a:ext cx="1024619" cy="1696731"/>
          </a:xfrm>
          <a:prstGeom prst="rect">
            <a:avLst/>
          </a:prstGeom>
        </p:spPr>
      </p:pic>
      <p:sp>
        <p:nvSpPr>
          <p:cNvPr id="2" name="TextBox 1">
            <a:extLst>
              <a:ext uri="{FF2B5EF4-FFF2-40B4-BE49-F238E27FC236}">
                <a16:creationId xmlns:a16="http://schemas.microsoft.com/office/drawing/2014/main" id="{27CBAE51-89DC-B000-E5D6-53605FFA1ABF}"/>
              </a:ext>
            </a:extLst>
          </p:cNvPr>
          <p:cNvSpPr txBox="1"/>
          <p:nvPr/>
        </p:nvSpPr>
        <p:spPr>
          <a:xfrm>
            <a:off x="5264303" y="3344299"/>
            <a:ext cx="10560054" cy="1569660"/>
          </a:xfrm>
          <a:prstGeom prst="rect">
            <a:avLst/>
          </a:prstGeom>
          <a:noFill/>
        </p:spPr>
        <p:txBody>
          <a:bodyPr wrap="square" rtlCol="0">
            <a:spAutoFit/>
          </a:bodyPr>
          <a:lstStyle/>
          <a:p>
            <a:pPr>
              <a:spcBef>
                <a:spcPts val="600"/>
              </a:spcBef>
              <a:spcAft>
                <a:spcPts val="600"/>
              </a:spcAft>
            </a:pPr>
            <a:r>
              <a:rPr lang="en-US" sz="9600" dirty="0" err="1">
                <a:solidFill>
                  <a:schemeClr val="accent6">
                    <a:lumMod val="75000"/>
                  </a:schemeClr>
                </a:solidFill>
                <a:latin typeface="#9Slide07 Koni" pitchFamily="2" charset="0"/>
              </a:rPr>
              <a:t>Nhà</a:t>
            </a:r>
            <a:r>
              <a:rPr lang="en-US" sz="9600" dirty="0">
                <a:solidFill>
                  <a:schemeClr val="accent6">
                    <a:lumMod val="75000"/>
                  </a:schemeClr>
                </a:solidFill>
                <a:latin typeface="#9Slide07 Koni" pitchFamily="2" charset="0"/>
              </a:rPr>
              <a:t> </a:t>
            </a:r>
            <a:r>
              <a:rPr lang="en-US" sz="9600" dirty="0" err="1">
                <a:solidFill>
                  <a:schemeClr val="accent6">
                    <a:lumMod val="75000"/>
                  </a:schemeClr>
                </a:solidFill>
                <a:latin typeface="#9Slide07 Koni" pitchFamily="2" charset="0"/>
              </a:rPr>
              <a:t>thơ</a:t>
            </a:r>
            <a:r>
              <a:rPr lang="en-US" sz="9600" dirty="0">
                <a:solidFill>
                  <a:schemeClr val="accent6">
                    <a:lumMod val="75000"/>
                  </a:schemeClr>
                </a:solidFill>
                <a:latin typeface="#9Slide07 Koni" pitchFamily="2" charset="0"/>
              </a:rPr>
              <a:t> </a:t>
            </a:r>
            <a:r>
              <a:rPr lang="en-US" sz="9600" dirty="0" err="1">
                <a:solidFill>
                  <a:schemeClr val="accent6">
                    <a:lumMod val="75000"/>
                  </a:schemeClr>
                </a:solidFill>
                <a:latin typeface="#9Slide07 Koni" pitchFamily="2" charset="0"/>
              </a:rPr>
              <a:t>tương</a:t>
            </a:r>
            <a:r>
              <a:rPr lang="en-US" sz="9600" dirty="0">
                <a:solidFill>
                  <a:schemeClr val="accent6">
                    <a:lumMod val="75000"/>
                  </a:schemeClr>
                </a:solidFill>
                <a:latin typeface="#9Slide07 Koni" pitchFamily="2" charset="0"/>
              </a:rPr>
              <a:t> </a:t>
            </a:r>
            <a:r>
              <a:rPr lang="en-US" sz="9600" dirty="0" err="1">
                <a:solidFill>
                  <a:schemeClr val="accent6">
                    <a:lumMod val="75000"/>
                  </a:schemeClr>
                </a:solidFill>
                <a:latin typeface="#9Slide07 Koni" pitchFamily="2" charset="0"/>
              </a:rPr>
              <a:t>lai</a:t>
            </a:r>
            <a:endParaRPr lang="en-US" sz="9600" dirty="0">
              <a:solidFill>
                <a:schemeClr val="accent6">
                  <a:lumMod val="75000"/>
                </a:schemeClr>
              </a:solidFill>
              <a:latin typeface="#9Slide07 Koni"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4">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5"/>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6"/>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7"/>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3731">
            <a:off x="11289968" y="-6759312"/>
            <a:ext cx="10805146" cy="7901263"/>
          </a:xfrm>
          <a:prstGeom prst="rect">
            <a:avLst/>
          </a:prstGeom>
        </p:spPr>
      </p:pic>
      <p:sp>
        <p:nvSpPr>
          <p:cNvPr id="10" name="TextBox 9">
            <a:extLst>
              <a:ext uri="{FF2B5EF4-FFF2-40B4-BE49-F238E27FC236}">
                <a16:creationId xmlns:a16="http://schemas.microsoft.com/office/drawing/2014/main" id="{FCCEA2CD-02D8-15A1-B116-8D381399DCED}"/>
              </a:ext>
            </a:extLst>
          </p:cNvPr>
          <p:cNvSpPr txBox="1"/>
          <p:nvPr/>
        </p:nvSpPr>
        <p:spPr>
          <a:xfrm>
            <a:off x="2369956" y="723900"/>
            <a:ext cx="13512800" cy="646331"/>
          </a:xfrm>
          <a:prstGeom prst="rect">
            <a:avLst/>
          </a:prstGeom>
          <a:noFill/>
        </p:spPr>
        <p:txBody>
          <a:bodyPr wrap="square">
            <a:spAutoFit/>
          </a:bodyPr>
          <a:lstStyle/>
          <a:p>
            <a:pPr marL="0" marR="0" algn="just">
              <a:spcBef>
                <a:spcPts val="0"/>
              </a:spcBef>
              <a:spcAft>
                <a:spcPts val="600"/>
              </a:spcAft>
            </a:pPr>
            <a:r>
              <a:rPr lang="nl-NL" sz="3600" b="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a:t>
            </a:r>
            <a:r>
              <a:rPr lang="vi-VN" sz="3600" b="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 yếu tố đặc trưng của </a:t>
            </a:r>
            <a:r>
              <a:rPr lang="pt-BR" sz="3600" b="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 thơ</a:t>
            </a:r>
            <a:endPar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aphicFrame>
        <p:nvGraphicFramePr>
          <p:cNvPr id="4" name="Table 3">
            <a:extLst>
              <a:ext uri="{FF2B5EF4-FFF2-40B4-BE49-F238E27FC236}">
                <a16:creationId xmlns:a16="http://schemas.microsoft.com/office/drawing/2014/main" id="{BC8DFD2D-0812-D4B5-21FC-D71635D105A4}"/>
              </a:ext>
            </a:extLst>
          </p:cNvPr>
          <p:cNvGraphicFramePr>
            <a:graphicFrameLocks noGrp="1"/>
          </p:cNvGraphicFramePr>
          <p:nvPr>
            <p:extLst>
              <p:ext uri="{D42A27DB-BD31-4B8C-83A1-F6EECF244321}">
                <p14:modId xmlns:p14="http://schemas.microsoft.com/office/powerpoint/2010/main" val="1744544084"/>
              </p:ext>
            </p:extLst>
          </p:nvPr>
        </p:nvGraphicFramePr>
        <p:xfrm>
          <a:off x="1752600" y="1971020"/>
          <a:ext cx="14948941" cy="7363480"/>
        </p:xfrm>
        <a:graphic>
          <a:graphicData uri="http://schemas.openxmlformats.org/drawingml/2006/table">
            <a:tbl>
              <a:tblPr firstRow="1" firstCol="1" bandRow="1">
                <a:tableStyleId>{5C22544A-7EE6-4342-B048-85BDC9FD1C3A}</a:tableStyleId>
              </a:tblPr>
              <a:tblGrid>
                <a:gridCol w="5188162">
                  <a:extLst>
                    <a:ext uri="{9D8B030D-6E8A-4147-A177-3AD203B41FA5}">
                      <a16:colId xmlns:a16="http://schemas.microsoft.com/office/drawing/2014/main" val="14751372"/>
                    </a:ext>
                  </a:extLst>
                </a:gridCol>
                <a:gridCol w="9760779">
                  <a:extLst>
                    <a:ext uri="{9D8B030D-6E8A-4147-A177-3AD203B41FA5}">
                      <a16:colId xmlns:a16="http://schemas.microsoft.com/office/drawing/2014/main" val="1087566828"/>
                    </a:ext>
                  </a:extLst>
                </a:gridCol>
              </a:tblGrid>
              <a:tr h="1636082">
                <a:tc>
                  <a:txBody>
                    <a:bodyPr/>
                    <a:lstStyle/>
                    <a:p>
                      <a:pPr marL="0" marR="0" algn="ctr">
                        <a:spcBef>
                          <a:spcPts val="0"/>
                        </a:spcBef>
                        <a:spcAft>
                          <a:spcPts val="600"/>
                        </a:spcAft>
                      </a:pPr>
                      <a:r>
                        <a:rPr lang="vi-VN" sz="3200" dirty="0">
                          <a:effectLst/>
                          <a:latin typeface="#9Slide03 Arima Madurai Bold" panose="00000800000000000000" pitchFamily="2" charset="0"/>
                          <a:cs typeface="#9Slide03 Arima Madurai Bold" panose="00000800000000000000" pitchFamily="2" charset="0"/>
                        </a:rPr>
                        <a:t>Các yếu tố</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ctr">
                        <a:spcBef>
                          <a:spcPts val="0"/>
                        </a:spcBef>
                        <a:spcAft>
                          <a:spcPts val="600"/>
                        </a:spcAft>
                      </a:pPr>
                      <a:r>
                        <a:rPr lang="vi-VN" sz="3200" dirty="0">
                          <a:effectLst/>
                          <a:latin typeface="#9Slide03 Arima Madurai Bold" panose="00000800000000000000" pitchFamily="2" charset="0"/>
                          <a:cs typeface="#9Slide03 Arima Madurai Bold" panose="00000800000000000000" pitchFamily="2" charset="0"/>
                        </a:rPr>
                        <a:t>Biểu hiện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extLst>
                  <a:ext uri="{0D108BD9-81ED-4DB2-BD59-A6C34878D82A}">
                    <a16:rowId xmlns:a16="http://schemas.microsoft.com/office/drawing/2014/main" val="2589954927"/>
                  </a:ext>
                </a:extLst>
              </a:tr>
              <a:tr h="974239">
                <a:tc>
                  <a:txBody>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1. Đề tài</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3005273331"/>
                  </a:ext>
                </a:extLst>
              </a:tr>
              <a:tr h="1699470">
                <a:tc>
                  <a:txBody>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2. Cách gieo vần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1575898447"/>
                  </a:ext>
                </a:extLst>
              </a:tr>
              <a:tr h="759533">
                <a:tc>
                  <a:txBody>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3. Ngắt nhịp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1006409750"/>
                  </a:ext>
                </a:extLst>
              </a:tr>
              <a:tr h="759533">
                <a:tc>
                  <a:txBody>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4. Nhân vật trữ tình</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407349370"/>
                  </a:ext>
                </a:extLst>
              </a:tr>
              <a:tr h="1534623">
                <a:tc>
                  <a:txBody>
                    <a:bodyPr/>
                    <a:lstStyle/>
                    <a:p>
                      <a:pPr marL="0" marR="0" algn="l">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5. Đối tượng để nhân vật trữ tình bộc lộ cảm xúc</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2740822299"/>
                  </a:ext>
                </a:extLst>
              </a:tr>
            </a:tbl>
          </a:graphicData>
        </a:graphic>
      </p:graphicFrame>
      <p:sp>
        <p:nvSpPr>
          <p:cNvPr id="12" name="TextBox 11">
            <a:extLst>
              <a:ext uri="{FF2B5EF4-FFF2-40B4-BE49-F238E27FC236}">
                <a16:creationId xmlns:a16="http://schemas.microsoft.com/office/drawing/2014/main" id="{FC0B441D-7B59-0F4B-2676-C37C3482D301}"/>
              </a:ext>
            </a:extLst>
          </p:cNvPr>
          <p:cNvSpPr txBox="1"/>
          <p:nvPr/>
        </p:nvSpPr>
        <p:spPr>
          <a:xfrm>
            <a:off x="7075412" y="3904123"/>
            <a:ext cx="9231388" cy="523220"/>
          </a:xfrm>
          <a:prstGeom prst="rect">
            <a:avLst/>
          </a:prstGeom>
          <a:noFill/>
        </p:spPr>
        <p:txBody>
          <a:bodyPr wrap="square">
            <a:spAutoFit/>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Về mẹ</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31722A7F-C85C-A9AE-961A-93D6A86DA7EC}"/>
              </a:ext>
            </a:extLst>
          </p:cNvPr>
          <p:cNvSpPr txBox="1"/>
          <p:nvPr/>
        </p:nvSpPr>
        <p:spPr>
          <a:xfrm>
            <a:off x="7075412" y="4971231"/>
            <a:ext cx="9002788" cy="1031051"/>
          </a:xfrm>
          <a:prstGeom prst="rect">
            <a:avLst/>
          </a:prstGeom>
          <a:noFill/>
        </p:spPr>
        <p:txBody>
          <a:bodyPr wrap="square">
            <a:spAutoFit/>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Vần chân: Th</a:t>
            </a:r>
            <a:r>
              <a:rPr lang="vi-VN" sz="2800" u="sng" dirty="0">
                <a:effectLst/>
                <a:latin typeface="#9Slide03 Arima Madurai Bold" panose="00000800000000000000" pitchFamily="2" charset="0"/>
                <a:cs typeface="#9Slide03 Arima Madurai Bold" panose="00000800000000000000" pitchFamily="2" charset="0"/>
              </a:rPr>
              <a:t>ẳng</a:t>
            </a:r>
            <a:r>
              <a:rPr lang="vi-VN" sz="2800" dirty="0">
                <a:effectLst/>
                <a:latin typeface="#9Slide03 Arima Madurai Bold" panose="00000800000000000000" pitchFamily="2" charset="0"/>
                <a:cs typeface="#9Slide03 Arima Madurai Bold" panose="00000800000000000000" pitchFamily="2" charset="0"/>
              </a:rPr>
              <a:t>/ trắng; già/xa...</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Vần lưng: bé/ mẹ...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6" name="TextBox 15">
            <a:extLst>
              <a:ext uri="{FF2B5EF4-FFF2-40B4-BE49-F238E27FC236}">
                <a16:creationId xmlns:a16="http://schemas.microsoft.com/office/drawing/2014/main" id="{5BA64767-3A6A-392B-83ED-1BA68335C4DE}"/>
              </a:ext>
            </a:extLst>
          </p:cNvPr>
          <p:cNvSpPr txBox="1"/>
          <p:nvPr/>
        </p:nvSpPr>
        <p:spPr>
          <a:xfrm>
            <a:off x="7095588" y="6444393"/>
            <a:ext cx="6762365" cy="523220"/>
          </a:xfrm>
          <a:prstGeom prst="rect">
            <a:avLst/>
          </a:prstGeom>
          <a:noFill/>
        </p:spPr>
        <p:txBody>
          <a:bodyPr wrap="square">
            <a:spAutoFit/>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2/2; 1/3</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9230F657-0C76-1138-DC90-D849D8292149}"/>
              </a:ext>
            </a:extLst>
          </p:cNvPr>
          <p:cNvSpPr txBox="1"/>
          <p:nvPr/>
        </p:nvSpPr>
        <p:spPr>
          <a:xfrm>
            <a:off x="7067088" y="7191189"/>
            <a:ext cx="9248036" cy="523220"/>
          </a:xfrm>
          <a:prstGeom prst="rect">
            <a:avLst/>
          </a:prstGeom>
          <a:noFill/>
        </p:spPr>
        <p:txBody>
          <a:bodyPr wrap="square">
            <a:spAutoFit/>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Người con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0" name="TextBox 19">
            <a:extLst>
              <a:ext uri="{FF2B5EF4-FFF2-40B4-BE49-F238E27FC236}">
                <a16:creationId xmlns:a16="http://schemas.microsoft.com/office/drawing/2014/main" id="{6AAD2072-354C-1551-DA5C-CFB3D89A2405}"/>
              </a:ext>
            </a:extLst>
          </p:cNvPr>
          <p:cNvSpPr txBox="1"/>
          <p:nvPr/>
        </p:nvSpPr>
        <p:spPr>
          <a:xfrm>
            <a:off x="7075412" y="8285983"/>
            <a:ext cx="9281903" cy="523220"/>
          </a:xfrm>
          <a:prstGeom prst="rect">
            <a:avLst/>
          </a:prstGeom>
          <a:noFill/>
        </p:spPr>
        <p:txBody>
          <a:bodyPr wrap="square">
            <a:spAutoFit/>
          </a:bodyPr>
          <a:lstStyle/>
          <a:p>
            <a:pPr marL="0" marR="0" algn="just">
              <a:spcBef>
                <a:spcPts val="0"/>
              </a:spcBef>
              <a:spcAft>
                <a:spcPts val="600"/>
              </a:spcAft>
            </a:pPr>
            <a:r>
              <a:rPr lang="vi-VN" sz="2800" dirty="0">
                <a:effectLst/>
                <a:latin typeface="#9Slide03 Arima Madurai Bold" panose="00000800000000000000" pitchFamily="2" charset="0"/>
                <a:cs typeface="#9Slide03 Arima Madurai Bold" panose="00000800000000000000" pitchFamily="2" charset="0"/>
              </a:rPr>
              <a:t>Tình yêu  thương với mẹ</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71270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graphicFrame>
        <p:nvGraphicFramePr>
          <p:cNvPr id="3" name="Table 2">
            <a:extLst>
              <a:ext uri="{FF2B5EF4-FFF2-40B4-BE49-F238E27FC236}">
                <a16:creationId xmlns:a16="http://schemas.microsoft.com/office/drawing/2014/main" id="{559E6495-2B99-5514-EE21-65862F8617CC}"/>
              </a:ext>
            </a:extLst>
          </p:cNvPr>
          <p:cNvGraphicFramePr>
            <a:graphicFrameLocks noGrp="1"/>
          </p:cNvGraphicFramePr>
          <p:nvPr>
            <p:extLst>
              <p:ext uri="{D42A27DB-BD31-4B8C-83A1-F6EECF244321}">
                <p14:modId xmlns:p14="http://schemas.microsoft.com/office/powerpoint/2010/main" val="2157965"/>
              </p:ext>
            </p:extLst>
          </p:nvPr>
        </p:nvGraphicFramePr>
        <p:xfrm>
          <a:off x="1838594" y="1449843"/>
          <a:ext cx="14401799" cy="7908315"/>
        </p:xfrm>
        <a:graphic>
          <a:graphicData uri="http://schemas.openxmlformats.org/drawingml/2006/table">
            <a:tbl>
              <a:tblPr firstRow="1" firstCol="1" bandRow="1">
                <a:tableStyleId>{5C22544A-7EE6-4342-B048-85BDC9FD1C3A}</a:tableStyleId>
              </a:tblPr>
              <a:tblGrid>
                <a:gridCol w="1310373">
                  <a:extLst>
                    <a:ext uri="{9D8B030D-6E8A-4147-A177-3AD203B41FA5}">
                      <a16:colId xmlns:a16="http://schemas.microsoft.com/office/drawing/2014/main" val="2806088618"/>
                    </a:ext>
                  </a:extLst>
                </a:gridCol>
                <a:gridCol w="4191000">
                  <a:extLst>
                    <a:ext uri="{9D8B030D-6E8A-4147-A177-3AD203B41FA5}">
                      <a16:colId xmlns:a16="http://schemas.microsoft.com/office/drawing/2014/main" val="3802633608"/>
                    </a:ext>
                  </a:extLst>
                </a:gridCol>
                <a:gridCol w="4343400">
                  <a:extLst>
                    <a:ext uri="{9D8B030D-6E8A-4147-A177-3AD203B41FA5}">
                      <a16:colId xmlns:a16="http://schemas.microsoft.com/office/drawing/2014/main" val="3561583740"/>
                    </a:ext>
                  </a:extLst>
                </a:gridCol>
                <a:gridCol w="4557026">
                  <a:extLst>
                    <a:ext uri="{9D8B030D-6E8A-4147-A177-3AD203B41FA5}">
                      <a16:colId xmlns:a16="http://schemas.microsoft.com/office/drawing/2014/main" val="1960516894"/>
                    </a:ext>
                  </a:extLst>
                </a:gridCol>
              </a:tblGrid>
              <a:tr h="1508471">
                <a:tc gridSpan="4">
                  <a:txBody>
                    <a:bodyPr/>
                    <a:lstStyle/>
                    <a:p>
                      <a:pPr marL="0" marR="0" algn="ctr">
                        <a:spcBef>
                          <a:spcPts val="0"/>
                        </a:spcBef>
                        <a:spcAft>
                          <a:spcPts val="600"/>
                        </a:spcAft>
                      </a:pPr>
                      <a:r>
                        <a:rPr lang="en-US" sz="3200" dirty="0">
                          <a:effectLst/>
                          <a:latin typeface="#9Slide03 Arima Madurai ExtraBo" panose="00000900000000000000" pitchFamily="2" charset="0"/>
                          <a:cs typeface="#9Slide03 Arima Madurai ExtraBo" panose="00000900000000000000" pitchFamily="2" charset="0"/>
                        </a:rPr>
                        <a:t>PHIẾU HỌC TẬP SỐ 03</a:t>
                      </a:r>
                    </a:p>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Tìm</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hiểu</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hình</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ảnh</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mẹ</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và</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cau</a:t>
                      </a:r>
                      <a:r>
                        <a:rPr lang="en-US" sz="3200" dirty="0">
                          <a:effectLst/>
                          <a:latin typeface="#9Slide03 Arima Madurai ExtraBo" panose="00000900000000000000" pitchFamily="2" charset="0"/>
                          <a:cs typeface="#9Slide03 Arima Madurai ExtraBo" panose="00000900000000000000" pitchFamily="2" charset="0"/>
                        </a:rPr>
                        <a:t>”</a:t>
                      </a:r>
                      <a:endParaRPr lang="en-US" sz="32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0774644"/>
                  </a:ext>
                </a:extLst>
              </a:tr>
              <a:tr h="1152036">
                <a:tc>
                  <a:txBody>
                    <a:bodyPr/>
                    <a:lstStyle/>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Khổ</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thơ</a:t>
                      </a:r>
                      <a:endParaRPr lang="en-US" sz="32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Tìm</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từ</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ngữ</a:t>
                      </a:r>
                      <a:r>
                        <a:rPr lang="en-US" sz="3200" dirty="0">
                          <a:effectLst/>
                          <a:latin typeface="#9Slide03 Arima Madurai ExtraBo" panose="00000900000000000000" pitchFamily="2" charset="0"/>
                          <a:cs typeface="#9Slide03 Arima Madurai ExtraBo" panose="00000900000000000000" pitchFamily="2" charset="0"/>
                        </a:rPr>
                        <a:t> </a:t>
                      </a:r>
                    </a:p>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nói</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về</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mẹ</a:t>
                      </a:r>
                      <a:r>
                        <a:rPr lang="en-US" sz="3200" dirty="0">
                          <a:effectLst/>
                          <a:latin typeface="#9Slide03 Arima Madurai ExtraBo" panose="00000900000000000000" pitchFamily="2" charset="0"/>
                          <a:cs typeface="#9Slide03 Arima Madurai ExtraBo" panose="00000900000000000000" pitchFamily="2" charset="0"/>
                        </a:rPr>
                        <a:t>”</a:t>
                      </a:r>
                      <a:endParaRPr lang="en-US" sz="32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Tìm</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từ</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ngữ</a:t>
                      </a:r>
                      <a:r>
                        <a:rPr lang="en-US" sz="3200" dirty="0">
                          <a:effectLst/>
                          <a:latin typeface="#9Slide03 Arima Madurai ExtraBo" panose="00000900000000000000" pitchFamily="2" charset="0"/>
                          <a:cs typeface="#9Slide03 Arima Madurai ExtraBo" panose="00000900000000000000" pitchFamily="2" charset="0"/>
                        </a:rPr>
                        <a:t> </a:t>
                      </a:r>
                    </a:p>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nói</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về</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cau</a:t>
                      </a:r>
                      <a:r>
                        <a:rPr lang="en-US" sz="3200" dirty="0">
                          <a:effectLst/>
                          <a:latin typeface="#9Slide03 Arima Madurai ExtraBo" panose="00000900000000000000" pitchFamily="2" charset="0"/>
                          <a:cs typeface="#9Slide03 Arima Madurai ExtraBo" panose="00000900000000000000" pitchFamily="2" charset="0"/>
                        </a:rPr>
                        <a:t>”</a:t>
                      </a:r>
                      <a:endParaRPr lang="en-US" sz="32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ctr">
                        <a:spcBef>
                          <a:spcPts val="0"/>
                        </a:spcBef>
                        <a:spcAft>
                          <a:spcPts val="600"/>
                        </a:spcAft>
                      </a:pPr>
                      <a:r>
                        <a:rPr lang="en-US" sz="3200" dirty="0" err="1">
                          <a:effectLst/>
                          <a:latin typeface="#9Slide03 Arima Madurai ExtraBo" panose="00000900000000000000" pitchFamily="2" charset="0"/>
                          <a:cs typeface="#9Slide03 Arima Madurai ExtraBo" panose="00000900000000000000" pitchFamily="2" charset="0"/>
                        </a:rPr>
                        <a:t>Xác</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định</a:t>
                      </a:r>
                      <a:r>
                        <a:rPr lang="en-US" sz="3200" dirty="0">
                          <a:effectLst/>
                          <a:latin typeface="#9Slide03 Arima Madurai ExtraBo" panose="00000900000000000000" pitchFamily="2" charset="0"/>
                          <a:cs typeface="#9Slide03 Arima Madurai ExtraBo" panose="00000900000000000000" pitchFamily="2" charset="0"/>
                        </a:rPr>
                        <a:t> BPTT, </a:t>
                      </a:r>
                    </a:p>
                    <a:p>
                      <a:pPr marL="0" marR="0" algn="ctr">
                        <a:spcBef>
                          <a:spcPts val="0"/>
                        </a:spcBef>
                        <a:spcAft>
                          <a:spcPts val="600"/>
                        </a:spcAft>
                      </a:pPr>
                      <a:r>
                        <a:rPr lang="vi-VN" sz="3200" dirty="0">
                          <a:effectLst/>
                          <a:latin typeface="#9Slide03 Arima Madurai ExtraBo" panose="00000900000000000000" pitchFamily="2" charset="0"/>
                          <a:cs typeface="#9Slide03 Arima Madurai ExtraBo" panose="00000900000000000000" pitchFamily="2" charset="0"/>
                        </a:rPr>
                        <a:t>nêu</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tác</a:t>
                      </a:r>
                      <a:r>
                        <a:rPr lang="en-US" sz="3200" dirty="0">
                          <a:effectLst/>
                          <a:latin typeface="#9Slide03 Arima Madurai ExtraBo" panose="00000900000000000000" pitchFamily="2" charset="0"/>
                          <a:cs typeface="#9Slide03 Arima Madurai ExtraBo" panose="00000900000000000000" pitchFamily="2" charset="0"/>
                        </a:rPr>
                        <a:t> </a:t>
                      </a:r>
                      <a:r>
                        <a:rPr lang="en-US" sz="3200" dirty="0" err="1">
                          <a:effectLst/>
                          <a:latin typeface="#9Slide03 Arima Madurai ExtraBo" panose="00000900000000000000" pitchFamily="2" charset="0"/>
                          <a:cs typeface="#9Slide03 Arima Madurai ExtraBo" panose="00000900000000000000" pitchFamily="2" charset="0"/>
                        </a:rPr>
                        <a:t>dụng</a:t>
                      </a:r>
                      <a:endParaRPr lang="en-US" sz="32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tc>
                <a:extLst>
                  <a:ext uri="{0D108BD9-81ED-4DB2-BD59-A6C34878D82A}">
                    <a16:rowId xmlns:a16="http://schemas.microsoft.com/office/drawing/2014/main" val="363196766"/>
                  </a:ext>
                </a:extLst>
              </a:tr>
              <a:tr h="787966">
                <a:tc>
                  <a:txBody>
                    <a:bodyPr/>
                    <a:lstStyle/>
                    <a:p>
                      <a:pPr marL="0" marR="0" algn="ctr">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1</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a:effectLst/>
                          <a:latin typeface="#9Slide03 Arima Madurai ExtraBo" panose="00000900000000000000" pitchFamily="2" charset="0"/>
                          <a:cs typeface="#9Slide03 Arima Madurai ExtraBo" panose="00000900000000000000" pitchFamily="2" charset="0"/>
                        </a:rPr>
                        <a:t> </a:t>
                      </a:r>
                      <a:endParaRPr lang="en-US" sz="240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tc>
                <a:extLst>
                  <a:ext uri="{0D108BD9-81ED-4DB2-BD59-A6C34878D82A}">
                    <a16:rowId xmlns:a16="http://schemas.microsoft.com/office/drawing/2014/main" val="466284282"/>
                  </a:ext>
                </a:extLst>
              </a:tr>
              <a:tr h="866021">
                <a:tc>
                  <a:txBody>
                    <a:bodyPr/>
                    <a:lstStyle/>
                    <a:p>
                      <a:pPr marL="0" marR="0" algn="ctr">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2</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a:effectLst/>
                          <a:latin typeface="#9Slide03 Arima Madurai ExtraBo" panose="00000900000000000000" pitchFamily="2" charset="0"/>
                          <a:cs typeface="#9Slide03 Arima Madurai ExtraBo" panose="00000900000000000000" pitchFamily="2" charset="0"/>
                        </a:rPr>
                        <a:t> </a:t>
                      </a:r>
                      <a:endParaRPr lang="en-US" sz="240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tc>
                <a:extLst>
                  <a:ext uri="{0D108BD9-81ED-4DB2-BD59-A6C34878D82A}">
                    <a16:rowId xmlns:a16="http://schemas.microsoft.com/office/drawing/2014/main" val="2121825133"/>
                  </a:ext>
                </a:extLst>
              </a:tr>
              <a:tr h="793853">
                <a:tc>
                  <a:txBody>
                    <a:bodyPr/>
                    <a:lstStyle/>
                    <a:p>
                      <a:pPr marL="0" marR="0" algn="ctr">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3</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a:txBody>
                    <a:bodyPr/>
                    <a:lstStyle/>
                    <a:p>
                      <a:pPr marL="0" marR="0" algn="just">
                        <a:spcBef>
                          <a:spcPts val="0"/>
                        </a:spcBef>
                        <a:spcAft>
                          <a:spcPts val="600"/>
                        </a:spcAft>
                      </a:pPr>
                      <a:r>
                        <a:rPr lang="en-US" sz="2400">
                          <a:effectLst/>
                          <a:latin typeface="#9Slide03 Arima Madurai ExtraBo" panose="00000900000000000000" pitchFamily="2" charset="0"/>
                          <a:cs typeface="#9Slide03 Arima Madurai ExtraBo" panose="00000900000000000000" pitchFamily="2" charset="0"/>
                        </a:rPr>
                        <a:t> </a:t>
                      </a:r>
                      <a:endParaRPr lang="en-US" sz="240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tc>
                <a:extLst>
                  <a:ext uri="{0D108BD9-81ED-4DB2-BD59-A6C34878D82A}">
                    <a16:rowId xmlns:a16="http://schemas.microsoft.com/office/drawing/2014/main" val="3444188523"/>
                  </a:ext>
                </a:extLst>
              </a:tr>
              <a:tr h="2799968">
                <a:tc gridSpan="4">
                  <a:txBody>
                    <a:bodyPr/>
                    <a:lstStyle/>
                    <a:p>
                      <a:pPr marL="0" marR="0" algn="just">
                        <a:spcBef>
                          <a:spcPts val="0"/>
                        </a:spcBef>
                        <a:spcAft>
                          <a:spcPts val="600"/>
                        </a:spcAft>
                      </a:pPr>
                      <a:r>
                        <a:rPr lang="vi-VN"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Nhận</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xét</a:t>
                      </a:r>
                      <a:r>
                        <a:rPr lang="vi-VN" sz="2400" spc="-30" dirty="0">
                          <a:effectLst/>
                          <a:latin typeface="#9Slide03 Arima Madurai ExtraBo" panose="00000900000000000000" pitchFamily="2" charset="0"/>
                          <a:cs typeface="#9Slide03 Arima Madurai ExtraBo" panose="00000900000000000000" pitchFamily="2" charset="0"/>
                        </a:rPr>
                        <a:t> về:</a:t>
                      </a:r>
                      <a:endParaRPr lang="en-US" sz="2400" dirty="0">
                        <a:effectLst/>
                        <a:latin typeface="#9Slide03 Arima Madurai ExtraBo" panose="00000900000000000000" pitchFamily="2" charset="0"/>
                        <a:cs typeface="#9Slide03 Arima Madurai ExtraBo" panose="00000900000000000000" pitchFamily="2" charset="0"/>
                      </a:endParaRPr>
                    </a:p>
                    <a:p>
                      <a:pPr marL="0" marR="0" algn="just">
                        <a:spcBef>
                          <a:spcPts val="0"/>
                        </a:spcBef>
                        <a:spcAft>
                          <a:spcPts val="600"/>
                        </a:spcAft>
                      </a:pPr>
                      <a:r>
                        <a:rPr lang="vi-VN" sz="2400" spc="-30" dirty="0">
                          <a:effectLst/>
                          <a:latin typeface="#9Slide03 Arima Madurai ExtraBo" panose="00000900000000000000" pitchFamily="2" charset="0"/>
                          <a:cs typeface="#9Slide03 Arima Madurai ExtraBo" panose="00000900000000000000" pitchFamily="2" charset="0"/>
                        </a:rPr>
                        <a:t>+ C</a:t>
                      </a:r>
                      <a:r>
                        <a:rPr lang="en-US" sz="2400" spc="-30" dirty="0" err="1">
                          <a:effectLst/>
                          <a:latin typeface="#9Slide03 Arima Madurai ExtraBo" panose="00000900000000000000" pitchFamily="2" charset="0"/>
                          <a:cs typeface="#9Slide03 Arima Madurai ExtraBo" panose="00000900000000000000" pitchFamily="2" charset="0"/>
                        </a:rPr>
                        <a:t>ách</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chọn</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lựa</a:t>
                      </a:r>
                      <a:r>
                        <a:rPr lang="en-US" sz="2400" spc="-30" dirty="0">
                          <a:effectLst/>
                          <a:latin typeface="#9Slide03 Arima Madurai ExtraBo" panose="00000900000000000000" pitchFamily="2" charset="0"/>
                          <a:cs typeface="#9Slide03 Arima Madurai ExtraBo" panose="00000900000000000000" pitchFamily="2" charset="0"/>
                        </a:rPr>
                        <a:t> </a:t>
                      </a:r>
                      <a:r>
                        <a:rPr lang="nl-NL" sz="2400" spc="-30" dirty="0">
                          <a:effectLst/>
                          <a:latin typeface="#9Slide03 Arima Madurai ExtraBo" panose="00000900000000000000" pitchFamily="2" charset="0"/>
                          <a:cs typeface="#9Slide03 Arima Madurai ExtraBo" panose="00000900000000000000" pitchFamily="2" charset="0"/>
                        </a:rPr>
                        <a:t>của tác giả khi đặt hai hình ảnh </a:t>
                      </a:r>
                      <a:r>
                        <a:rPr lang="vi-VN" sz="2400" spc="-30" dirty="0">
                          <a:effectLst/>
                          <a:latin typeface="#9Slide03 Arima Madurai ExtraBo" panose="00000900000000000000" pitchFamily="2" charset="0"/>
                          <a:cs typeface="#9Slide03 Arima Madurai ExtraBo" panose="00000900000000000000" pitchFamily="2" charset="0"/>
                        </a:rPr>
                        <a:t>“</a:t>
                      </a:r>
                      <a:r>
                        <a:rPr lang="nl-NL" sz="2400" spc="-30" dirty="0">
                          <a:effectLst/>
                          <a:latin typeface="#9Slide03 Arima Madurai ExtraBo" panose="00000900000000000000" pitchFamily="2" charset="0"/>
                          <a:cs typeface="#9Slide03 Arima Madurai ExtraBo" panose="00000900000000000000" pitchFamily="2" charset="0"/>
                        </a:rPr>
                        <a:t>mẹ” và “cau”  sóng đôi với nhau</a:t>
                      </a:r>
                      <a:r>
                        <a:rPr lang="vi-VN" sz="2400" spc="-3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cs typeface="#9Slide03 Arima Madurai ExtraBo" panose="00000900000000000000" pitchFamily="2" charset="0"/>
                      </a:endParaRPr>
                    </a:p>
                    <a:p>
                      <a:pPr marL="0" marR="0" algn="just">
                        <a:spcBef>
                          <a:spcPts val="0"/>
                        </a:spcBef>
                        <a:spcAft>
                          <a:spcPts val="600"/>
                        </a:spcAft>
                      </a:pPr>
                      <a:r>
                        <a:rPr lang="vi-VN"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Nhịp</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thơ</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giọng</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thơ</a:t>
                      </a:r>
                      <a:r>
                        <a:rPr lang="vi-VN" sz="2400" spc="-3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cs typeface="#9Slide03 Arima Madurai ExtraBo" panose="00000900000000000000" pitchFamily="2" charset="0"/>
                      </a:endParaRPr>
                    </a:p>
                    <a:p>
                      <a:pPr marL="0" marR="0" algn="just">
                        <a:spcBef>
                          <a:spcPts val="0"/>
                        </a:spcBef>
                        <a:spcAft>
                          <a:spcPts val="600"/>
                        </a:spcAft>
                      </a:pPr>
                      <a:r>
                        <a:rPr lang="vi-VN" sz="2400" spc="-30" dirty="0">
                          <a:effectLst/>
                          <a:latin typeface="#9Slide03 Arima Madurai ExtraBo" panose="00000900000000000000" pitchFamily="2" charset="0"/>
                          <a:cs typeface="#9Slide03 Arima Madurai ExtraBo" panose="00000900000000000000" pitchFamily="2" charset="0"/>
                        </a:rPr>
                        <a:t>-  Qua đó, tác giả muốn </a:t>
                      </a:r>
                      <a:r>
                        <a:rPr lang="en-US" sz="2400" spc="-30" dirty="0" err="1">
                          <a:effectLst/>
                          <a:latin typeface="#9Slide03 Arima Madurai ExtraBo" panose="00000900000000000000" pitchFamily="2" charset="0"/>
                          <a:cs typeface="#9Slide03 Arima Madurai ExtraBo" panose="00000900000000000000" pitchFamily="2" charset="0"/>
                        </a:rPr>
                        <a:t>biểu</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đạt</a:t>
                      </a:r>
                      <a:r>
                        <a:rPr lang="en-US" sz="2400" spc="-30" dirty="0">
                          <a:effectLst/>
                          <a:latin typeface="#9Slide03 Arima Madurai ExtraBo" panose="00000900000000000000" pitchFamily="2" charset="0"/>
                          <a:cs typeface="#9Slide03 Arima Madurai ExtraBo" panose="00000900000000000000" pitchFamily="2" charset="0"/>
                        </a:rPr>
                        <a:t> </a:t>
                      </a:r>
                      <a:r>
                        <a:rPr lang="vi-VN" sz="2400" spc="-30" dirty="0">
                          <a:effectLst/>
                          <a:latin typeface="#9Slide03 Arima Madurai ExtraBo" panose="00000900000000000000" pitchFamily="2" charset="0"/>
                          <a:cs typeface="#9Slide03 Arima Madurai ExtraBo" panose="00000900000000000000" pitchFamily="2" charset="0"/>
                        </a:rPr>
                        <a:t>tình </a:t>
                      </a:r>
                      <a:r>
                        <a:rPr lang="en-US" sz="2400" spc="-30" dirty="0" err="1">
                          <a:effectLst/>
                          <a:latin typeface="#9Slide03 Arima Madurai ExtraBo" panose="00000900000000000000" pitchFamily="2" charset="0"/>
                          <a:cs typeface="#9Slide03 Arima Madurai ExtraBo" panose="00000900000000000000" pitchFamily="2" charset="0"/>
                        </a:rPr>
                        <a:t>cảm</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xúc</a:t>
                      </a:r>
                      <a:r>
                        <a:rPr lang="vi-VN" sz="2400" spc="-30" dirty="0">
                          <a:effectLst/>
                          <a:latin typeface="#9Slide03 Arima Madurai ExtraBo" panose="00000900000000000000" pitchFamily="2" charset="0"/>
                          <a:cs typeface="#9Slide03 Arima Madurai ExtraBo" panose="00000900000000000000" pitchFamily="2" charset="0"/>
                        </a:rPr>
                        <a:t> nào</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trong</a:t>
                      </a:r>
                      <a:r>
                        <a:rPr lang="en-US" sz="2400" spc="-30" dirty="0">
                          <a:effectLst/>
                          <a:latin typeface="#9Slide03 Arima Madurai ExtraBo" panose="00000900000000000000" pitchFamily="2" charset="0"/>
                          <a:cs typeface="#9Slide03 Arima Madurai ExtraBo" panose="00000900000000000000" pitchFamily="2" charset="0"/>
                        </a:rPr>
                        <a:t> </a:t>
                      </a:r>
                      <a:r>
                        <a:rPr lang="vi-VN" sz="2400" spc="-30" dirty="0">
                          <a:effectLst/>
                          <a:latin typeface="#9Slide03 Arima Madurai ExtraBo" panose="00000900000000000000" pitchFamily="2" charset="0"/>
                          <a:cs typeface="#9Slide03 Arima Madurai ExtraBo" panose="00000900000000000000" pitchFamily="2" charset="0"/>
                        </a:rPr>
                        <a:t>ba</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khổ</a:t>
                      </a:r>
                      <a:r>
                        <a:rPr lang="en-US" sz="2400" spc="-30" dirty="0">
                          <a:effectLst/>
                          <a:latin typeface="#9Slide03 Arima Madurai ExtraBo" panose="00000900000000000000" pitchFamily="2" charset="0"/>
                          <a:cs typeface="#9Slide03 Arima Madurai ExtraBo" panose="00000900000000000000" pitchFamily="2" charset="0"/>
                        </a:rPr>
                        <a:t> </a:t>
                      </a:r>
                      <a:r>
                        <a:rPr lang="en-US" sz="2400" spc="-30" dirty="0" err="1">
                          <a:effectLst/>
                          <a:latin typeface="#9Slide03 Arima Madurai ExtraBo" panose="00000900000000000000" pitchFamily="2" charset="0"/>
                          <a:cs typeface="#9Slide03 Arima Madurai ExtraBo" panose="00000900000000000000" pitchFamily="2" charset="0"/>
                        </a:rPr>
                        <a:t>đầu</a:t>
                      </a:r>
                      <a:r>
                        <a:rPr lang="en-US" sz="2400" spc="-3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cs typeface="#9Slide03 Arima Madurai ExtraBo" panose="00000900000000000000" pitchFamily="2" charset="0"/>
                      </a:endParaRPr>
                    </a:p>
                    <a:p>
                      <a:pPr marL="0" marR="0" algn="just">
                        <a:spcBef>
                          <a:spcPts val="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59379" marR="59379"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2295891"/>
                  </a:ext>
                </a:extLst>
              </a:tr>
            </a:tbl>
          </a:graphicData>
        </a:graphic>
      </p:graphicFrame>
    </p:spTree>
    <p:extLst>
      <p:ext uri="{BB962C8B-B14F-4D97-AF65-F5344CB8AC3E}">
        <p14:creationId xmlns:p14="http://schemas.microsoft.com/office/powerpoint/2010/main" val="21808846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4">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5"/>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6"/>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7"/>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3731">
            <a:off x="11289968" y="-6759312"/>
            <a:ext cx="10805146" cy="7901263"/>
          </a:xfrm>
          <a:prstGeom prst="rect">
            <a:avLst/>
          </a:prstGeom>
        </p:spPr>
      </p:pic>
      <p:sp>
        <p:nvSpPr>
          <p:cNvPr id="10" name="TextBox 9">
            <a:extLst>
              <a:ext uri="{FF2B5EF4-FFF2-40B4-BE49-F238E27FC236}">
                <a16:creationId xmlns:a16="http://schemas.microsoft.com/office/drawing/2014/main" id="{88EC1A23-0207-27F8-12AB-FEFED7973A2F}"/>
              </a:ext>
            </a:extLst>
          </p:cNvPr>
          <p:cNvSpPr txBox="1"/>
          <p:nvPr/>
        </p:nvSpPr>
        <p:spPr>
          <a:xfrm>
            <a:off x="2395356" y="560726"/>
            <a:ext cx="13512800" cy="584775"/>
          </a:xfrm>
          <a:prstGeom prst="rect">
            <a:avLst/>
          </a:prstGeom>
          <a:noFill/>
        </p:spPr>
        <p:txBody>
          <a:bodyPr wrap="square">
            <a:spAutoFit/>
          </a:bodyPr>
          <a:lstStyle/>
          <a:p>
            <a:pPr marL="0" marR="0" algn="just">
              <a:spcBef>
                <a:spcPts val="0"/>
              </a:spcBef>
              <a:spcAft>
                <a:spcPts val="600"/>
              </a:spcAft>
            </a:pPr>
            <a:r>
              <a:rPr lang="nl-NL" sz="3200" b="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Hình ảnh “mẹ” và “cau” </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aphicFrame>
        <p:nvGraphicFramePr>
          <p:cNvPr id="4" name="Table 3">
            <a:extLst>
              <a:ext uri="{FF2B5EF4-FFF2-40B4-BE49-F238E27FC236}">
                <a16:creationId xmlns:a16="http://schemas.microsoft.com/office/drawing/2014/main" id="{B860F9D7-AF10-50B8-A4C1-3EFEFBC54574}"/>
              </a:ext>
            </a:extLst>
          </p:cNvPr>
          <p:cNvGraphicFramePr>
            <a:graphicFrameLocks noGrp="1"/>
          </p:cNvGraphicFramePr>
          <p:nvPr>
            <p:extLst>
              <p:ext uri="{D42A27DB-BD31-4B8C-83A1-F6EECF244321}">
                <p14:modId xmlns:p14="http://schemas.microsoft.com/office/powerpoint/2010/main" val="1276703475"/>
              </p:ext>
            </p:extLst>
          </p:nvPr>
        </p:nvGraphicFramePr>
        <p:xfrm>
          <a:off x="1066799" y="1365711"/>
          <a:ext cx="15767555" cy="8044989"/>
        </p:xfrm>
        <a:graphic>
          <a:graphicData uri="http://schemas.openxmlformats.org/drawingml/2006/table">
            <a:tbl>
              <a:tblPr firstRow="1" firstCol="1" bandRow="1">
                <a:tableStyleId>{5C22544A-7EE6-4342-B048-85BDC9FD1C3A}</a:tableStyleId>
              </a:tblPr>
              <a:tblGrid>
                <a:gridCol w="1104399">
                  <a:extLst>
                    <a:ext uri="{9D8B030D-6E8A-4147-A177-3AD203B41FA5}">
                      <a16:colId xmlns:a16="http://schemas.microsoft.com/office/drawing/2014/main" val="2403145718"/>
                    </a:ext>
                  </a:extLst>
                </a:gridCol>
                <a:gridCol w="3924802">
                  <a:extLst>
                    <a:ext uri="{9D8B030D-6E8A-4147-A177-3AD203B41FA5}">
                      <a16:colId xmlns:a16="http://schemas.microsoft.com/office/drawing/2014/main" val="2002837022"/>
                    </a:ext>
                  </a:extLst>
                </a:gridCol>
                <a:gridCol w="3276600">
                  <a:extLst>
                    <a:ext uri="{9D8B030D-6E8A-4147-A177-3AD203B41FA5}">
                      <a16:colId xmlns:a16="http://schemas.microsoft.com/office/drawing/2014/main" val="3702769098"/>
                    </a:ext>
                  </a:extLst>
                </a:gridCol>
                <a:gridCol w="7461754">
                  <a:extLst>
                    <a:ext uri="{9D8B030D-6E8A-4147-A177-3AD203B41FA5}">
                      <a16:colId xmlns:a16="http://schemas.microsoft.com/office/drawing/2014/main" val="1633966870"/>
                    </a:ext>
                  </a:extLst>
                </a:gridCol>
              </a:tblGrid>
              <a:tr h="1043788">
                <a:tc>
                  <a:txBody>
                    <a:bodyPr/>
                    <a:lstStyle/>
                    <a:p>
                      <a:pPr marL="0" marR="0" algn="ctr">
                        <a:spcBef>
                          <a:spcPts val="0"/>
                        </a:spcBef>
                        <a:spcAft>
                          <a:spcPts val="600"/>
                        </a:spcAft>
                      </a:pPr>
                      <a:r>
                        <a:rPr lang="en-US" sz="2400" dirty="0" err="1">
                          <a:effectLst/>
                          <a:latin typeface="#9Slide03 Arima Madurai Bold" panose="00000800000000000000" pitchFamily="2" charset="0"/>
                          <a:cs typeface="#9Slide03 Arima Madurai Bold" panose="00000800000000000000" pitchFamily="2" charset="0"/>
                        </a:rPr>
                        <a:t>Khổ</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ctr">
                        <a:spcBef>
                          <a:spcPts val="0"/>
                        </a:spcBef>
                        <a:spcAft>
                          <a:spcPts val="600"/>
                        </a:spcAft>
                      </a:pPr>
                      <a:r>
                        <a:rPr lang="en-US" sz="2400" dirty="0" err="1">
                          <a:effectLst/>
                          <a:latin typeface="#9Slide03 Arima Madurai Bold" panose="00000800000000000000" pitchFamily="2" charset="0"/>
                          <a:cs typeface="#9Slide03 Arima Madurai Bold" panose="00000800000000000000" pitchFamily="2" charset="0"/>
                        </a:rPr>
                        <a:t>Tìm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ngữ</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nói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ctr">
                        <a:spcBef>
                          <a:spcPts val="0"/>
                        </a:spcBef>
                        <a:spcAft>
                          <a:spcPts val="600"/>
                        </a:spcAft>
                      </a:pPr>
                      <a:r>
                        <a:rPr lang="en-US" sz="2400">
                          <a:effectLst/>
                          <a:latin typeface="#9Slide03 Arima Madurai Bold" panose="00000800000000000000" pitchFamily="2" charset="0"/>
                          <a:cs typeface="#9Slide03 Arima Madurai Bold" panose="00000800000000000000" pitchFamily="2" charset="0"/>
                        </a:rPr>
                        <a:t>Tìm từ ngữ nói về “cau”</a:t>
                      </a:r>
                      <a:endParaRPr lang="en-US" sz="24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ctr">
                        <a:spcBef>
                          <a:spcPts val="0"/>
                        </a:spcBef>
                        <a:spcAft>
                          <a:spcPts val="600"/>
                        </a:spcAft>
                      </a:pPr>
                      <a:r>
                        <a:rPr lang="en-US" sz="2400">
                          <a:effectLst/>
                          <a:latin typeface="#9Slide03 Arima Madurai Bold" panose="00000800000000000000" pitchFamily="2" charset="0"/>
                          <a:cs typeface="#9Slide03 Arima Madurai Bold" panose="00000800000000000000" pitchFamily="2" charset="0"/>
                        </a:rPr>
                        <a:t>Xác định BPTT, </a:t>
                      </a:r>
                      <a:r>
                        <a:rPr lang="vi-VN" sz="2400">
                          <a:effectLst/>
                          <a:latin typeface="#9Slide03 Arima Madurai Bold" panose="00000800000000000000" pitchFamily="2" charset="0"/>
                          <a:cs typeface="#9Slide03 Arima Madurai Bold" panose="00000800000000000000" pitchFamily="2" charset="0"/>
                        </a:rPr>
                        <a:t>nêu</a:t>
                      </a:r>
                      <a:r>
                        <a:rPr lang="en-US" sz="2400">
                          <a:effectLst/>
                          <a:latin typeface="#9Slide03 Arima Madurai Bold" panose="00000800000000000000" pitchFamily="2" charset="0"/>
                          <a:cs typeface="#9Slide03 Arima Madurai Bold" panose="00000800000000000000" pitchFamily="2" charset="0"/>
                        </a:rPr>
                        <a:t> tác dụng</a:t>
                      </a:r>
                      <a:endParaRPr lang="en-US" sz="24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extLst>
                  <a:ext uri="{0D108BD9-81ED-4DB2-BD59-A6C34878D82A}">
                    <a16:rowId xmlns:a16="http://schemas.microsoft.com/office/drawing/2014/main" val="842147140"/>
                  </a:ext>
                </a:extLst>
              </a:tr>
              <a:tr h="2124401">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1</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extLst>
                  <a:ext uri="{0D108BD9-81ED-4DB2-BD59-A6C34878D82A}">
                    <a16:rowId xmlns:a16="http://schemas.microsoft.com/office/drawing/2014/main" val="2672784493"/>
                  </a:ext>
                </a:extLst>
              </a:tr>
              <a:tr h="1503130">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2</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extLst>
                  <a:ext uri="{0D108BD9-81ED-4DB2-BD59-A6C34878D82A}">
                    <a16:rowId xmlns:a16="http://schemas.microsoft.com/office/drawing/2014/main" val="3650982249"/>
                  </a:ext>
                </a:extLst>
              </a:tr>
              <a:tr h="1491199">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3</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extLst>
                  <a:ext uri="{0D108BD9-81ED-4DB2-BD59-A6C34878D82A}">
                    <a16:rowId xmlns:a16="http://schemas.microsoft.com/office/drawing/2014/main" val="2702027707"/>
                  </a:ext>
                </a:extLst>
              </a:tr>
              <a:tr h="1882471">
                <a:tc gridSpan="4">
                  <a:txBody>
                    <a:bodyPr/>
                    <a:lstStyle/>
                    <a:p>
                      <a:pPr marL="0" marR="0" algn="just">
                        <a:spcBef>
                          <a:spcPts val="0"/>
                        </a:spcBef>
                        <a:spcAft>
                          <a:spcPts val="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6798" marR="26798"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4896353"/>
                  </a:ext>
                </a:extLst>
              </a:tr>
            </a:tbl>
          </a:graphicData>
        </a:graphic>
      </p:graphicFrame>
      <p:sp>
        <p:nvSpPr>
          <p:cNvPr id="12" name="TextBox 11">
            <a:extLst>
              <a:ext uri="{FF2B5EF4-FFF2-40B4-BE49-F238E27FC236}">
                <a16:creationId xmlns:a16="http://schemas.microsoft.com/office/drawing/2014/main" id="{779211E4-3317-A2D5-1638-0876BE3C5CBB}"/>
              </a:ext>
            </a:extLst>
          </p:cNvPr>
          <p:cNvSpPr txBox="1"/>
          <p:nvPr/>
        </p:nvSpPr>
        <p:spPr>
          <a:xfrm>
            <a:off x="2211869" y="3052920"/>
            <a:ext cx="2819400"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Lưng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còng</a:t>
            </a:r>
            <a:endParaRPr lang="en-US" sz="24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đầu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trắng</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572735B7-9FFD-7D22-1CF3-92C81EA141CD}"/>
              </a:ext>
            </a:extLst>
          </p:cNvPr>
          <p:cNvSpPr txBox="1"/>
          <p:nvPr/>
        </p:nvSpPr>
        <p:spPr>
          <a:xfrm>
            <a:off x="2182630" y="4934644"/>
            <a:ext cx="3376257"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thấp</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đất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6" name="TextBox 15">
            <a:extLst>
              <a:ext uri="{FF2B5EF4-FFF2-40B4-BE49-F238E27FC236}">
                <a16:creationId xmlns:a16="http://schemas.microsoft.com/office/drawing/2014/main" id="{CF885397-A565-91AD-DB49-6816E7118745}"/>
              </a:ext>
            </a:extLst>
          </p:cNvPr>
          <p:cNvSpPr txBox="1"/>
          <p:nvPr/>
        </p:nvSpPr>
        <p:spPr>
          <a:xfrm>
            <a:off x="2162191" y="6430214"/>
            <a:ext cx="4231390"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Ngày</a:t>
            </a:r>
            <a:r>
              <a:rPr lang="en-US" sz="2400" dirty="0">
                <a:effectLst/>
                <a:latin typeface="#9Slide03 Arima Madurai Bold" panose="00000800000000000000" pitchFamily="2" charset="0"/>
                <a:cs typeface="#9Slide03 Arima Madurai Bold" panose="00000800000000000000" pitchFamily="2" charset="0"/>
              </a:rPr>
              <a:t> con </a:t>
            </a:r>
            <a:r>
              <a:rPr lang="en-US" sz="2400" dirty="0" err="1">
                <a:effectLst/>
                <a:latin typeface="#9Slide03 Arima Madurai Bold" panose="00000800000000000000" pitchFamily="2" charset="0"/>
                <a:cs typeface="#9Slide03 Arima Madurai Bold" panose="00000800000000000000" pitchFamily="2" charset="0"/>
              </a:rPr>
              <a:t>bé</a:t>
            </a:r>
            <a:r>
              <a:rPr lang="en-US" sz="2400" dirty="0">
                <a:effectLst/>
                <a:latin typeface="#9Slide03 Arima Madurai Bold" panose="00000800000000000000" pitchFamily="2" charset="0"/>
                <a:cs typeface="#9Slide03 Arima Madurai Bold" panose="00000800000000000000" pitchFamily="2" charset="0"/>
              </a:rPr>
              <a:t> </a:t>
            </a:r>
            <a:r>
              <a:rPr lang="vi-VN" sz="2400" dirty="0">
                <a:effectLst/>
                <a:latin typeface="#9Slide03 Arima Madurai Bold" panose="00000800000000000000" pitchFamily="2" charset="0"/>
                <a:cs typeface="#9Slide03 Arima Madurai Bold" panose="00000800000000000000" pitchFamily="2" charset="0"/>
              </a:rPr>
              <a:t>(mẹ còn trẻ)</a:t>
            </a:r>
            <a:endParaRPr lang="en-US" sz="24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ngại</a:t>
            </a:r>
            <a:r>
              <a:rPr lang="en-US" sz="2400" dirty="0">
                <a:effectLst/>
                <a:latin typeface="#9Slide03 Arima Madurai Bold" panose="00000800000000000000" pitchFamily="2" charset="0"/>
                <a:cs typeface="#9Slide03 Arima Madurai Bold" panose="00000800000000000000" pitchFamily="2" charset="0"/>
              </a:rPr>
              <a:t> to</a:t>
            </a:r>
            <a:r>
              <a:rPr lang="vi-VN" sz="2400" dirty="0">
                <a:effectLst/>
                <a:latin typeface="#9Slide03 Arima Madurai Bold" panose="00000800000000000000" pitchFamily="2" charset="0"/>
                <a:cs typeface="#9Slide03 Arima Madurai Bold" panose="00000800000000000000" pitchFamily="2" charset="0"/>
              </a:rPr>
              <a:t> (khi mẹ đã già)</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1ECCCE2B-669E-5F93-2D4A-155526E91BEE}"/>
              </a:ext>
            </a:extLst>
          </p:cNvPr>
          <p:cNvSpPr txBox="1"/>
          <p:nvPr/>
        </p:nvSpPr>
        <p:spPr>
          <a:xfrm>
            <a:off x="6142472" y="3137130"/>
            <a:ext cx="3153928"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Cau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vẫn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thẳng</a:t>
            </a:r>
            <a:endParaRPr lang="en-US" sz="24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ngọn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xanh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rờn</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0" name="TextBox 19">
            <a:extLst>
              <a:ext uri="{FF2B5EF4-FFF2-40B4-BE49-F238E27FC236}">
                <a16:creationId xmlns:a16="http://schemas.microsoft.com/office/drawing/2014/main" id="{D1AF1BD5-4E2D-A53D-E0B7-FEE4F6B1A63E}"/>
              </a:ext>
            </a:extLst>
          </p:cNvPr>
          <p:cNvSpPr txBox="1"/>
          <p:nvPr/>
        </p:nvSpPr>
        <p:spPr>
          <a:xfrm>
            <a:off x="6142472" y="4954526"/>
            <a:ext cx="2819400"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càng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cao</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0"/>
              </a:spcBef>
              <a:spcAft>
                <a:spcPts val="0"/>
              </a:spcAft>
            </a:pPr>
            <a:r>
              <a:rPr lang="vi-VN" sz="2400" dirty="0">
                <a:effectLst/>
                <a:latin typeface="#9Slide03 Arima Madurai Bold" panose="00000800000000000000" pitchFamily="2" charset="0"/>
                <a:cs typeface="#9Slide03 Arima Madurai Bold" panose="00000800000000000000" pitchFamily="2" charset="0"/>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trời</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2" name="TextBox 21">
            <a:extLst>
              <a:ext uri="{FF2B5EF4-FFF2-40B4-BE49-F238E27FC236}">
                <a16:creationId xmlns:a16="http://schemas.microsoft.com/office/drawing/2014/main" id="{A4941155-55BD-E976-A913-E4F8B7B66132}"/>
              </a:ext>
            </a:extLst>
          </p:cNvPr>
          <p:cNvSpPr txBox="1"/>
          <p:nvPr/>
        </p:nvSpPr>
        <p:spPr>
          <a:xfrm>
            <a:off x="6181620" y="6430060"/>
            <a:ext cx="2895600" cy="830997"/>
          </a:xfrm>
          <a:prstGeom prst="rect">
            <a:avLst/>
          </a:prstGeom>
          <a:noFill/>
        </p:spPr>
        <p:txBody>
          <a:bodyPr wrap="square">
            <a:spAutoFit/>
          </a:bodyPr>
          <a:lstStyle/>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cau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bổ</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a:t>
            </a:r>
            <a:endParaRPr lang="en-US" sz="24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cau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bổ</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tám</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4" name="TextBox 23">
            <a:extLst>
              <a:ext uri="{FF2B5EF4-FFF2-40B4-BE49-F238E27FC236}">
                <a16:creationId xmlns:a16="http://schemas.microsoft.com/office/drawing/2014/main" id="{6BD7CF90-496F-D056-6156-CAABB80FCBC8}"/>
              </a:ext>
            </a:extLst>
          </p:cNvPr>
          <p:cNvSpPr txBox="1"/>
          <p:nvPr/>
        </p:nvSpPr>
        <p:spPr>
          <a:xfrm>
            <a:off x="9464389" y="2645118"/>
            <a:ext cx="7258587" cy="1569660"/>
          </a:xfrm>
          <a:prstGeom prst="rect">
            <a:avLst/>
          </a:prstGeom>
          <a:noFill/>
        </p:spPr>
        <p:txBody>
          <a:bodyPr wrap="square">
            <a:spAutoFit/>
          </a:bodyPr>
          <a:lstStyle/>
          <a:p>
            <a:pPr marL="0" marR="0" algn="just">
              <a:spcBef>
                <a:spcPts val="0"/>
              </a:spcBef>
              <a:spcAft>
                <a:spcPts val="0"/>
              </a:spcAft>
            </a:pPr>
            <a:r>
              <a:rPr lang="vi-VN" sz="2400" dirty="0">
                <a:effectLst/>
                <a:latin typeface="#9Slide03 Arima Madurai Bold" panose="00000800000000000000" pitchFamily="2" charset="0"/>
                <a:cs typeface="#9Slide03 Arima Madurai Bold" panose="00000800000000000000" pitchFamily="2" charset="0"/>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phản</a:t>
            </a:r>
            <a:r>
              <a:rPr lang="vi-VN" sz="2400" dirty="0">
                <a:effectLst/>
                <a:latin typeface="#9Slide03 Arima Madurai Bold" panose="00000800000000000000" pitchFamily="2" charset="0"/>
                <a:cs typeface="#9Slide03 Arima Madurai Bold" panose="00000800000000000000" pitchFamily="2" charset="0"/>
              </a:rPr>
              <a:t>: </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màu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sắc</a:t>
            </a:r>
            <a:endParaRPr lang="en-US" sz="2400" dirty="0">
              <a:effectLst/>
              <a:latin typeface="#9Slide03 Arima Madurai Bold" panose="00000800000000000000" pitchFamily="2" charset="0"/>
              <a:cs typeface="#9Slide03 Arima Madurai Bold" panose="00000800000000000000" pitchFamily="2" charset="0"/>
            </a:endParaRPr>
          </a:p>
          <a:p>
            <a:pPr marL="0" marR="0" algn="just">
              <a:spcBef>
                <a:spcPts val="0"/>
              </a:spcBef>
              <a:spcAft>
                <a:spcPts val="0"/>
              </a:spcAft>
            </a:pPr>
            <a:r>
              <a:rPr lang="vi-VN" sz="2400" dirty="0">
                <a:effectLst/>
                <a:latin typeface="#9Slide03 Arima Madurai Bold" panose="00000800000000000000" pitchFamily="2" charset="0"/>
                <a:cs typeface="#9Slide03 Arima Madurai Bold" panose="00000800000000000000" pitchFamily="2" charset="0"/>
              </a:rPr>
              <a:t>- T</a:t>
            </a:r>
            <a:r>
              <a:rPr lang="en-US" sz="2400" dirty="0" err="1">
                <a:effectLst/>
                <a:latin typeface="#9Slide03 Arima Madurai Bold" panose="00000800000000000000" pitchFamily="2" charset="0"/>
                <a:cs typeface="#9Slide03 Arima Madurai Bold" panose="00000800000000000000" pitchFamily="2" charset="0"/>
              </a:rPr>
              <a: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tiếng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thắt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xót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xa</a:t>
            </a:r>
            <a:r>
              <a:rPr lang="en-US" sz="2400" dirty="0">
                <a:effectLst/>
                <a:latin typeface="#9Slide03 Arima Madurai Bold" panose="00000800000000000000" pitchFamily="2" charset="0"/>
                <a:cs typeface="#9Slide03 Arima Madurai Bold" panose="00000800000000000000" pitchFamily="2" charset="0"/>
              </a:rPr>
              <a:t> </a:t>
            </a:r>
            <a:r>
              <a:rPr lang="vi-VN" sz="2400" dirty="0">
                <a:effectLst/>
                <a:latin typeface="#9Slide03 Arima Madurai Bold" panose="00000800000000000000" pitchFamily="2" charset="0"/>
                <a:cs typeface="#9Slide03 Arima Madurai Bold" panose="00000800000000000000" pitchFamily="2" charset="0"/>
              </a:rPr>
              <a:t> của con </a:t>
            </a:r>
            <a:r>
              <a:rPr lang="en-US" sz="2400" dirty="0" err="1">
                <a:effectLst/>
                <a:latin typeface="#9Slide03 Arima Madurai Bold" panose="00000800000000000000" pitchFamily="2" charset="0"/>
                <a:cs typeface="#9Slide03 Arima Madurai Bold" panose="00000800000000000000" pitchFamily="2" charset="0"/>
              </a:rPr>
              <a:t>khi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gian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cuộc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hằn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lưng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đầu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trắng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 </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6" name="TextBox 25">
            <a:extLst>
              <a:ext uri="{FF2B5EF4-FFF2-40B4-BE49-F238E27FC236}">
                <a16:creationId xmlns:a16="http://schemas.microsoft.com/office/drawing/2014/main" id="{9180F2A5-E30A-4887-1C30-5F154DBFC9FB}"/>
              </a:ext>
            </a:extLst>
          </p:cNvPr>
          <p:cNvSpPr txBox="1"/>
          <p:nvPr/>
        </p:nvSpPr>
        <p:spPr>
          <a:xfrm>
            <a:off x="9464389" y="4952927"/>
            <a:ext cx="7188233" cy="830997"/>
          </a:xfrm>
          <a:prstGeom prst="rect">
            <a:avLst/>
          </a:prstGeom>
          <a:noFill/>
        </p:spPr>
        <p:txBody>
          <a:bodyPr wrap="square">
            <a:spAutoFit/>
          </a:bodyPr>
          <a:lstStyle/>
          <a:p>
            <a:pPr marL="0" marR="0" algn="just">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Tương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phản</a:t>
            </a:r>
            <a:r>
              <a:rPr lang="vi-VN" sz="2400" dirty="0">
                <a:effectLst/>
                <a:latin typeface="#9Slide03 Arima Madurai Bold" panose="00000800000000000000" pitchFamily="2" charset="0"/>
                <a:cs typeface="#9Slide03 Arima Madurai Bold" panose="00000800000000000000" pitchFamily="2" charset="0"/>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đau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đớn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càng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gần</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8" name="TextBox 27">
            <a:extLst>
              <a:ext uri="{FF2B5EF4-FFF2-40B4-BE49-F238E27FC236}">
                <a16:creationId xmlns:a16="http://schemas.microsoft.com/office/drawing/2014/main" id="{79AEB8B8-188B-8AB5-C8C3-390C72DDCAE1}"/>
              </a:ext>
            </a:extLst>
          </p:cNvPr>
          <p:cNvSpPr txBox="1"/>
          <p:nvPr/>
        </p:nvSpPr>
        <p:spPr>
          <a:xfrm>
            <a:off x="9497586" y="6448497"/>
            <a:ext cx="7155035" cy="830997"/>
          </a:xfrm>
          <a:prstGeom prst="rect">
            <a:avLst/>
          </a:prstGeom>
          <a:noFill/>
        </p:spPr>
        <p:txBody>
          <a:bodyPr wrap="square">
            <a:spAutoFit/>
          </a:bodyPr>
          <a:lstStyle/>
          <a:p>
            <a:pPr marL="0" marR="0" algn="just">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ảnh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ẩn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dụ</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mạnh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mẹ</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già</a:t>
            </a:r>
            <a:r>
              <a:rPr lang="vi-VN" sz="2400" dirty="0">
                <a:effectLst/>
                <a:latin typeface="#9Slide03 Arima Madurai Bold" panose="00000800000000000000" pitchFamily="2" charset="0"/>
                <a:cs typeface="#9Slide03 Arima Madurai Bold" panose="00000800000000000000" pitchFamily="2" charset="0"/>
              </a:rPr>
              <a:t>, héo hon theo thời gian</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30" name="TextBox 29">
            <a:extLst>
              <a:ext uri="{FF2B5EF4-FFF2-40B4-BE49-F238E27FC236}">
                <a16:creationId xmlns:a16="http://schemas.microsoft.com/office/drawing/2014/main" id="{DF802E74-2830-F31D-AC33-73532E642463}"/>
              </a:ext>
            </a:extLst>
          </p:cNvPr>
          <p:cNvSpPr txBox="1"/>
          <p:nvPr/>
        </p:nvSpPr>
        <p:spPr>
          <a:xfrm>
            <a:off x="1286272" y="7944067"/>
            <a:ext cx="15249128" cy="1200329"/>
          </a:xfrm>
          <a:prstGeom prst="rect">
            <a:avLst/>
          </a:prstGeom>
          <a:noFill/>
        </p:spPr>
        <p:txBody>
          <a:bodyPr wrap="square">
            <a:spAutoFit/>
          </a:bodyPr>
          <a:lstStyle/>
          <a:p>
            <a:pPr marL="0" marR="0" algn="just">
              <a:spcBef>
                <a:spcPts val="0"/>
              </a:spcBef>
              <a:spcAft>
                <a:spcPts val="0"/>
              </a:spcAft>
            </a:pPr>
            <a:r>
              <a:rPr lang="vi-VN" sz="2400" dirty="0">
                <a:solidFill>
                  <a:schemeClr val="bg1"/>
                </a:solidFill>
                <a:effectLst/>
                <a:latin typeface="#9Slide03 Arima Madurai Bold" panose="00000800000000000000" pitchFamily="2" charset="0"/>
                <a:cs typeface="#9Slide03 Arima Madurai Bold" panose="00000800000000000000" pitchFamily="2" charset="0"/>
              </a:rPr>
              <a:t>=&gt;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Tác</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giả</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chọn</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lựa</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nl-NL" sz="2400" dirty="0">
                <a:solidFill>
                  <a:schemeClr val="bg1"/>
                </a:solidFill>
                <a:effectLst/>
                <a:latin typeface="#9Slide03 Arima Madurai Bold" panose="00000800000000000000" pitchFamily="2" charset="0"/>
                <a:cs typeface="#9Slide03 Arima Madurai Bold" panose="00000800000000000000" pitchFamily="2" charset="0"/>
              </a:rPr>
              <a:t>hình ảnh </a:t>
            </a:r>
            <a:r>
              <a:rPr lang="vi-VN" sz="2400" dirty="0">
                <a:solidFill>
                  <a:schemeClr val="bg1"/>
                </a:solidFill>
                <a:effectLst/>
                <a:latin typeface="#9Slide03 Arima Madurai Bold" panose="00000800000000000000" pitchFamily="2" charset="0"/>
                <a:cs typeface="#9Slide03 Arima Madurai Bold" panose="00000800000000000000" pitchFamily="2" charset="0"/>
              </a:rPr>
              <a:t>“</a:t>
            </a:r>
            <a:r>
              <a:rPr lang="nl-NL" sz="2400" dirty="0">
                <a:solidFill>
                  <a:schemeClr val="bg1"/>
                </a:solidFill>
                <a:effectLst/>
                <a:latin typeface="#9Slide03 Arima Madurai Bold" panose="00000800000000000000" pitchFamily="2" charset="0"/>
                <a:cs typeface="#9Slide03 Arima Madurai Bold" panose="00000800000000000000" pitchFamily="2" charset="0"/>
              </a:rPr>
              <a:t>mẹ” và “cau”  sóng đôi với nhau là một sự sáng tạo </a:t>
            </a:r>
            <a:r>
              <a:rPr lang="nl-NL" sz="2400">
                <a:solidFill>
                  <a:schemeClr val="bg1"/>
                </a:solidFill>
                <a:effectLst/>
                <a:latin typeface="#9Slide03 Arima Madurai Bold" panose="00000800000000000000" pitchFamily="2" charset="0"/>
                <a:cs typeface="#9Slide03 Arima Madurai Bold" panose="00000800000000000000" pitchFamily="2" charset="0"/>
              </a:rPr>
              <a:t>mới  mẻ và </a:t>
            </a:r>
            <a:r>
              <a:rPr lang="nl-NL" sz="2400" dirty="0">
                <a:solidFill>
                  <a:schemeClr val="bg1"/>
                </a:solidFill>
                <a:effectLst/>
                <a:latin typeface="#9Slide03 Arima Madurai Bold" panose="00000800000000000000" pitchFamily="2" charset="0"/>
                <a:cs typeface="#9Slide03 Arima Madurai Bold" panose="00000800000000000000" pitchFamily="2" charset="0"/>
              </a:rPr>
              <a:t>tinh tế</a:t>
            </a:r>
            <a:r>
              <a:rPr lang="vi-VN" sz="2400" dirty="0">
                <a:solidFill>
                  <a:schemeClr val="bg1"/>
                </a:solidFill>
                <a:effectLst/>
                <a:latin typeface="#9Slide03 Arima Madurai Bold" panose="00000800000000000000" pitchFamily="2" charset="0"/>
                <a:cs typeface="#9Slide03 Arima Madurai Bold" panose="00000800000000000000" pitchFamily="2" charset="0"/>
              </a:rPr>
              <a:t>; n</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hịp</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thơ</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kết</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hợp</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giữa</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nhịp</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chẵn</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và</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nhịp</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lẻ</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giọng</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thơ</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sâu</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lắng</a:t>
            </a:r>
            <a:r>
              <a:rPr lang="en-US" sz="2400" dirty="0">
                <a:solidFill>
                  <a:schemeClr val="bg1"/>
                </a:solidFill>
                <a:effectLst/>
                <a:latin typeface="#9Slide03 Arima Madurai Bold" panose="00000800000000000000" pitchFamily="2" charset="0"/>
                <a:cs typeface="#9Slide03 Arima Madurai Bold" panose="00000800000000000000" pitchFamily="2" charset="0"/>
              </a:rPr>
              <a:t>, man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mác</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buồn</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góp</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phần</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biểu</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đạt</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cảm</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bg1"/>
                </a:solidFill>
                <a:effectLst/>
                <a:latin typeface="#9Slide03 Arima Madurai Bold" panose="00000800000000000000" pitchFamily="2" charset="0"/>
                <a:cs typeface="#9Slide03 Arima Madurai Bold" panose="00000800000000000000" pitchFamily="2" charset="0"/>
              </a:rPr>
              <a:t>xúc</a:t>
            </a:r>
            <a:r>
              <a:rPr lang="en-US" sz="2400" dirty="0">
                <a:solidFill>
                  <a:schemeClr val="bg1"/>
                </a:solidFill>
                <a:effectLst/>
                <a:latin typeface="#9Slide03 Arima Madurai Bold" panose="00000800000000000000" pitchFamily="2" charset="0"/>
                <a:cs typeface="#9Slide03 Arima Madurai Bold" panose="00000800000000000000" pitchFamily="2" charset="0"/>
              </a:rPr>
              <a:t> </a:t>
            </a:r>
            <a:r>
              <a:rPr lang="vi-VN" sz="2400" dirty="0">
                <a:solidFill>
                  <a:schemeClr val="bg1"/>
                </a:solidFill>
                <a:effectLst/>
                <a:latin typeface="#9Slide03 Arima Madurai Bold" panose="00000800000000000000" pitchFamily="2" charset="0"/>
                <a:cs typeface="#9Slide03 Arima Madurai Bold" panose="00000800000000000000" pitchFamily="2" charset="0"/>
              </a:rPr>
              <a:t>của con khi nhận ra mẹ đã già nua và yếu mòn theo thời gian</a:t>
            </a:r>
            <a:r>
              <a:rPr lang="en-US" sz="2400" dirty="0">
                <a:solidFill>
                  <a:schemeClr val="bg1"/>
                </a:solidFill>
                <a:effectLst/>
                <a:latin typeface="#9Slide03 Arima Madurai Bold" panose="00000800000000000000" pitchFamily="2" charset="0"/>
                <a:cs typeface="#9Slide03 Arima Madurai Bold" panose="00000800000000000000" pitchFamily="2" charset="0"/>
              </a:rPr>
              <a:t>.</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370860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8" grpId="0"/>
      <p:bldP spid="20" grpId="0"/>
      <p:bldP spid="22" grpId="0"/>
      <p:bldP spid="24" grpId="0"/>
      <p:bldP spid="26"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2557" y="338677"/>
            <a:ext cx="2975859" cy="2759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9007" y="1028700"/>
            <a:ext cx="812968" cy="136737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8988">
            <a:off x="-776915" y="7623641"/>
            <a:ext cx="2798261" cy="2896001"/>
          </a:xfrm>
          <a:prstGeom prst="rect">
            <a:avLst/>
          </a:prstGeom>
        </p:spPr>
      </p:pic>
      <p:sp>
        <p:nvSpPr>
          <p:cNvPr id="9" name="TextBox 8">
            <a:extLst>
              <a:ext uri="{FF2B5EF4-FFF2-40B4-BE49-F238E27FC236}">
                <a16:creationId xmlns:a16="http://schemas.microsoft.com/office/drawing/2014/main" id="{A3421FBD-0ADA-3FC8-21EF-B05F34492598}"/>
              </a:ext>
            </a:extLst>
          </p:cNvPr>
          <p:cNvSpPr txBox="1"/>
          <p:nvPr/>
        </p:nvSpPr>
        <p:spPr>
          <a:xfrm>
            <a:off x="3733800" y="667062"/>
            <a:ext cx="9821634" cy="1277273"/>
          </a:xfrm>
          <a:prstGeom prst="rect">
            <a:avLst/>
          </a:prstGeom>
          <a:noFill/>
        </p:spPr>
        <p:txBody>
          <a:bodyPr wrap="square">
            <a:spAutoFit/>
          </a:bodyPr>
          <a:lstStyle/>
          <a:p>
            <a:pPr marL="0" marR="0" algn="ctr">
              <a:spcBef>
                <a:spcPts val="0"/>
              </a:spcBef>
              <a:spcAft>
                <a:spcPts val="600"/>
              </a:spcAft>
            </a:pPr>
            <a:r>
              <a:rPr lang="en-US" sz="3600" b="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PHIẾU HỌC TẬP SỐ 04</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ctr">
              <a:spcBef>
                <a:spcPts val="0"/>
              </a:spcBef>
              <a:spcAft>
                <a:spcPts val="600"/>
              </a:spcAft>
            </a:pPr>
            <a:r>
              <a:rPr lang="en-US" sz="3600" b="1"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3600" b="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b="1"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3600" b="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nl-NL" sz="3600" b="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 cảm người con dành cho mẹ</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2" name="Picture 6">
            <a:extLst>
              <a:ext uri="{FF2B5EF4-FFF2-40B4-BE49-F238E27FC236}">
                <a16:creationId xmlns:a16="http://schemas.microsoft.com/office/drawing/2014/main" id="{0A02092D-D635-ABA6-B998-9DEDDF90AA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0" y="3076339"/>
            <a:ext cx="7467600" cy="6300699"/>
          </a:xfrm>
          <a:prstGeom prst="rect">
            <a:avLst/>
          </a:prstGeom>
        </p:spPr>
      </p:pic>
      <p:sp>
        <p:nvSpPr>
          <p:cNvPr id="10" name="TextBox 9">
            <a:extLst>
              <a:ext uri="{FF2B5EF4-FFF2-40B4-BE49-F238E27FC236}">
                <a16:creationId xmlns:a16="http://schemas.microsoft.com/office/drawing/2014/main" id="{142E4819-0234-0949-003C-03B787D4C7BB}"/>
              </a:ext>
            </a:extLst>
          </p:cNvPr>
          <p:cNvSpPr txBox="1"/>
          <p:nvPr/>
        </p:nvSpPr>
        <p:spPr>
          <a:xfrm>
            <a:off x="2598743" y="3924300"/>
            <a:ext cx="5478457" cy="4539704"/>
          </a:xfrm>
          <a:prstGeom prst="rect">
            <a:avLst/>
          </a:prstGeom>
          <a:noFill/>
        </p:spPr>
        <p:txBody>
          <a:bodyPr wrap="square" rtlCol="0">
            <a:spAutoFit/>
          </a:bodyPr>
          <a:lstStyle/>
          <a:p>
            <a:pPr>
              <a:spcAft>
                <a:spcPts val="1200"/>
              </a:spcAft>
            </a:pPr>
            <a:r>
              <a:rPr lang="en-US" sz="2400" dirty="0" err="1">
                <a:solidFill>
                  <a:srgbClr val="3C170E"/>
                </a:solidFill>
                <a:latin typeface="#9Slide03 Arima Madurai ExtraBo" panose="00000900000000000000" pitchFamily="2" charset="0"/>
                <a:cs typeface="#9Slide03 Arima Madurai ExtraBo" panose="00000900000000000000" pitchFamily="2" charset="0"/>
              </a:rPr>
              <a:t>Khổ</a:t>
            </a:r>
            <a:r>
              <a:rPr lang="en-US" sz="2400" dirty="0">
                <a:solidFill>
                  <a:srgbClr val="3C170E"/>
                </a:solidFill>
                <a:latin typeface="#9Slide03 Arima Madurai ExtraBo" panose="00000900000000000000" pitchFamily="2" charset="0"/>
                <a:cs typeface="#9Slide03 Arima Madurai ExtraBo" panose="00000900000000000000" pitchFamily="2" charset="0"/>
              </a:rPr>
              <a:t> </a:t>
            </a:r>
            <a:r>
              <a:rPr lang="en-US" sz="2400" dirty="0" err="1">
                <a:solidFill>
                  <a:srgbClr val="3C170E"/>
                </a:solidFill>
                <a:latin typeface="#9Slide03 Arima Madurai ExtraBo" panose="00000900000000000000" pitchFamily="2" charset="0"/>
                <a:cs typeface="#9Slide03 Arima Madurai ExtraBo" panose="00000900000000000000" pitchFamily="2" charset="0"/>
              </a:rPr>
              <a:t>thơ</a:t>
            </a:r>
            <a:r>
              <a:rPr lang="en-US" sz="2400" dirty="0">
                <a:solidFill>
                  <a:srgbClr val="3C170E"/>
                </a:solidFill>
                <a:latin typeface="#9Slide03 Arima Madurai ExtraBo" panose="00000900000000000000" pitchFamily="2" charset="0"/>
                <a:cs typeface="#9Slide03 Arima Madurai ExtraBo" panose="00000900000000000000" pitchFamily="2" charset="0"/>
              </a:rPr>
              <a:t> 4</a:t>
            </a:r>
          </a:p>
          <a:p>
            <a:pPr marL="0" marR="0" algn="just">
              <a:spcBef>
                <a:spcPts val="0"/>
              </a:spcBef>
              <a:spcAft>
                <a:spcPts val="600"/>
              </a:spcAft>
            </a:pP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Xác định, nêu</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tác</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dụng</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của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biện</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pháp</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tu</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hai</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dòng</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thơ</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đầu</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p>
          <a:p>
            <a:pPr marL="0" marR="0" algn="just">
              <a:spcBef>
                <a:spcPts val="0"/>
              </a:spcBef>
              <a:spcAft>
                <a:spcPts val="600"/>
              </a:spcAft>
            </a:pP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p>
          <a:p>
            <a:pPr marL="0" marR="0" algn="just">
              <a:spcBef>
                <a:spcPts val="0"/>
              </a:spcBef>
              <a:spcAft>
                <a:spcPts val="600"/>
              </a:spcAft>
            </a:pP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Em hiểu nghĩa của từ </a:t>
            </a:r>
            <a:r>
              <a:rPr lang="vi-VN" sz="2400" i="1"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nâng, </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cụm từ</a:t>
            </a:r>
            <a:r>
              <a:rPr lang="vi-VN" sz="2400" i="1"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không cầm</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i="1"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được</a:t>
            </a:r>
            <a:r>
              <a:rPr lang="vi-VN"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như thế nào? Qua đó bộc lộ thái độ, cảm xúc nào c</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ủa</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người</a:t>
            </a:r>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con?</a:t>
            </a:r>
          </a:p>
          <a:p>
            <a:r>
              <a:rPr lang="en-US" sz="2400" dirty="0">
                <a:solidFill>
                  <a:srgbClr val="3C170E"/>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solidFill>
                <a:srgbClr val="3C170E"/>
              </a:solidFill>
              <a:latin typeface="#9Slide03 Arima Madurai ExtraBo" panose="00000900000000000000" pitchFamily="2" charset="0"/>
              <a:cs typeface="#9Slide03 Arima Madurai ExtraBo" panose="00000900000000000000" pitchFamily="2" charset="0"/>
            </a:endParaRPr>
          </a:p>
        </p:txBody>
      </p:sp>
      <p:pic>
        <p:nvPicPr>
          <p:cNvPr id="14" name="Picture 6">
            <a:extLst>
              <a:ext uri="{FF2B5EF4-FFF2-40B4-BE49-F238E27FC236}">
                <a16:creationId xmlns:a16="http://schemas.microsoft.com/office/drawing/2014/main" id="{CBBC8949-BBA5-B4F0-05EE-A0DD4ACE85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34375" y="2990258"/>
            <a:ext cx="7467600" cy="6300699"/>
          </a:xfrm>
          <a:prstGeom prst="rect">
            <a:avLst/>
          </a:prstGeom>
        </p:spPr>
      </p:pic>
      <p:sp>
        <p:nvSpPr>
          <p:cNvPr id="15" name="TextBox 14">
            <a:extLst>
              <a:ext uri="{FF2B5EF4-FFF2-40B4-BE49-F238E27FC236}">
                <a16:creationId xmlns:a16="http://schemas.microsoft.com/office/drawing/2014/main" id="{84A5F002-F2D1-F0FF-3541-41FCF101026A}"/>
              </a:ext>
            </a:extLst>
          </p:cNvPr>
          <p:cNvSpPr txBox="1"/>
          <p:nvPr/>
        </p:nvSpPr>
        <p:spPr>
          <a:xfrm>
            <a:off x="10609118" y="3838219"/>
            <a:ext cx="5478457" cy="4247317"/>
          </a:xfrm>
          <a:prstGeom prst="rect">
            <a:avLst/>
          </a:prstGeom>
          <a:noFill/>
        </p:spPr>
        <p:txBody>
          <a:bodyPr wrap="square" rtlCol="0">
            <a:spAutoFit/>
          </a:bodyPr>
          <a:lstStyle/>
          <a:p>
            <a:pPr>
              <a:spcAft>
                <a:spcPts val="1200"/>
              </a:spcAft>
            </a:pPr>
            <a:r>
              <a:rPr lang="en-US" sz="2400" dirty="0" err="1">
                <a:solidFill>
                  <a:srgbClr val="3C170E"/>
                </a:solidFill>
                <a:latin typeface="#9Slide03 Arima Madurai Bold" panose="00000800000000000000" pitchFamily="2" charset="0"/>
                <a:cs typeface="#9Slide03 Arima Madurai Bold" panose="00000800000000000000" pitchFamily="2" charset="0"/>
              </a:rPr>
              <a:t>Khổ</a:t>
            </a:r>
            <a:r>
              <a:rPr lang="en-US" sz="2400" dirty="0">
                <a:solidFill>
                  <a:srgbClr val="3C170E"/>
                </a:solidFill>
                <a:latin typeface="#9Slide03 Arima Madurai Bold" panose="00000800000000000000" pitchFamily="2" charset="0"/>
                <a:cs typeface="#9Slide03 Arima Madurai Bold" panose="00000800000000000000" pitchFamily="2" charset="0"/>
              </a:rPr>
              <a:t> </a:t>
            </a:r>
            <a:r>
              <a:rPr lang="en-US" sz="2400" dirty="0" err="1">
                <a:solidFill>
                  <a:srgbClr val="3C170E"/>
                </a:solidFill>
                <a:latin typeface="#9Slide03 Arima Madurai Bold" panose="00000800000000000000" pitchFamily="2" charset="0"/>
                <a:cs typeface="#9Slide03 Arima Madurai Bold" panose="00000800000000000000" pitchFamily="2" charset="0"/>
              </a:rPr>
              <a:t>thơ</a:t>
            </a:r>
            <a:r>
              <a:rPr lang="en-US" sz="2400" dirty="0">
                <a:solidFill>
                  <a:srgbClr val="3C170E"/>
                </a:solidFill>
                <a:latin typeface="#9Slide03 Arima Madurai Bold" panose="00000800000000000000" pitchFamily="2" charset="0"/>
                <a:cs typeface="#9Slide03 Arima Madurai Bold" panose="00000800000000000000" pitchFamily="2" charset="0"/>
              </a:rPr>
              <a:t> 5</a:t>
            </a:r>
          </a:p>
          <a:p>
            <a:pPr marL="0" marR="0" algn="just">
              <a:spcBef>
                <a:spcPts val="0"/>
              </a:spcBef>
              <a:spcAft>
                <a:spcPts val="600"/>
              </a:spcAft>
            </a:pP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òng</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Sao mẹ ta </a:t>
            </a:r>
            <a:r>
              <a:rPr lang="en-US" sz="2400"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a:t>
            </a:r>
            <a:r>
              <a:rPr lang="en-US" sz="2400"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bộc</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lộ</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vi-VN"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gì</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just">
              <a:spcBef>
                <a:spcPts val="0"/>
              </a:spcBef>
              <a:spcAft>
                <a:spcPts val="600"/>
              </a:spcAft>
            </a:pP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R="0" algn="just">
              <a:spcBef>
                <a:spcPts val="0"/>
              </a:spcBef>
              <a:spcAft>
                <a:spcPts val="600"/>
              </a:spcAft>
            </a:pP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 ảnh </a:t>
            </a:r>
            <a:r>
              <a:rPr lang="en-US" sz="2400"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Mây</a:t>
            </a:r>
            <a:r>
              <a:rPr lang="en-US" sz="2400"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bay </a:t>
            </a:r>
            <a:r>
              <a:rPr lang="en-US" sz="2400"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xa</a:t>
            </a:r>
            <a:r>
              <a:rPr lang="vi-VN"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gợi cho em liên tưởng gì?</a:t>
            </a:r>
            <a:endPar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0" algn="just">
              <a:spcBef>
                <a:spcPts val="0"/>
              </a:spcBef>
              <a:spcAft>
                <a:spcPts val="600"/>
              </a:spcAft>
            </a:pPr>
            <a:r>
              <a:rPr lang="vi-VN"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r>
              <a:rPr lang="en-US" sz="2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extLst>
      <p:ext uri="{BB962C8B-B14F-4D97-AF65-F5344CB8AC3E}">
        <p14:creationId xmlns:p14="http://schemas.microsoft.com/office/powerpoint/2010/main" val="28753183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557" y="338677"/>
            <a:ext cx="1761043" cy="163296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89007" y="1028700"/>
            <a:ext cx="812968" cy="136737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8988">
            <a:off x="-776915" y="7623641"/>
            <a:ext cx="2798261" cy="2896001"/>
          </a:xfrm>
          <a:prstGeom prst="rect">
            <a:avLst/>
          </a:prstGeom>
        </p:spPr>
      </p:pic>
      <p:sp>
        <p:nvSpPr>
          <p:cNvPr id="6" name="TextBox 5">
            <a:extLst>
              <a:ext uri="{FF2B5EF4-FFF2-40B4-BE49-F238E27FC236}">
                <a16:creationId xmlns:a16="http://schemas.microsoft.com/office/drawing/2014/main" id="{A092C621-EA51-65D6-71BF-59ACC35B7FEF}"/>
              </a:ext>
            </a:extLst>
          </p:cNvPr>
          <p:cNvSpPr txBox="1"/>
          <p:nvPr/>
        </p:nvSpPr>
        <p:spPr>
          <a:xfrm>
            <a:off x="1286025" y="876300"/>
            <a:ext cx="15715950" cy="584775"/>
          </a:xfrm>
          <a:prstGeom prst="rect">
            <a:avLst/>
          </a:prstGeom>
          <a:noFill/>
        </p:spPr>
        <p:txBody>
          <a:bodyPr wrap="square">
            <a:spAutoFit/>
          </a:bodyPr>
          <a:lstStyle/>
          <a:p>
            <a:pPr marL="0" marR="0" algn="just">
              <a:spcBef>
                <a:spcPts val="0"/>
              </a:spcBef>
              <a:spcAft>
                <a:spcPts val="1800"/>
              </a:spcAft>
            </a:pPr>
            <a:r>
              <a:rPr lang="nl-NL" sz="32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3. Tình cảm người con dành cho mẹ </a:t>
            </a:r>
          </a:p>
        </p:txBody>
      </p:sp>
      <p:graphicFrame>
        <p:nvGraphicFramePr>
          <p:cNvPr id="7" name="Diagram 6">
            <a:extLst>
              <a:ext uri="{FF2B5EF4-FFF2-40B4-BE49-F238E27FC236}">
                <a16:creationId xmlns:a16="http://schemas.microsoft.com/office/drawing/2014/main" id="{4F1DBFE6-1B19-DA3D-F6A8-73AEF16F17FB}"/>
              </a:ext>
            </a:extLst>
          </p:cNvPr>
          <p:cNvGraphicFramePr/>
          <p:nvPr>
            <p:extLst>
              <p:ext uri="{D42A27DB-BD31-4B8C-83A1-F6EECF244321}">
                <p14:modId xmlns:p14="http://schemas.microsoft.com/office/powerpoint/2010/main" val="3128022414"/>
              </p:ext>
            </p:extLst>
          </p:nvPr>
        </p:nvGraphicFramePr>
        <p:xfrm>
          <a:off x="2133599" y="1952262"/>
          <a:ext cx="14868375" cy="71536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579643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blip>
          <a:srcRect/>
          <a:stretch>
            <a:fillRect/>
          </a:stretch>
        </p:blipFill>
        <p:spPr>
          <a:xfrm rot="-1694477">
            <a:off x="-5193009" y="-985341"/>
            <a:ext cx="14660411" cy="5296074"/>
          </a:xfrm>
          <a:prstGeom prst="rect">
            <a:avLst/>
          </a:prstGeom>
        </p:spPr>
      </p:pic>
      <p:pic>
        <p:nvPicPr>
          <p:cNvPr id="4" name="Picture 4"/>
          <p:cNvPicPr>
            <a:picLocks noChangeAspect="1"/>
          </p:cNvPicPr>
          <p:nvPr/>
        </p:nvPicPr>
        <p:blipFill>
          <a:blip r:embed="rId4"/>
          <a:srcRect/>
          <a:stretch>
            <a:fillRect/>
          </a:stretch>
        </p:blipFill>
        <p:spPr>
          <a:xfrm>
            <a:off x="-2414813" y="-930179"/>
            <a:ext cx="23012857" cy="435806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8501374" y="6807570"/>
            <a:ext cx="14660411" cy="5296074"/>
          </a:xfrm>
          <a:prstGeom prst="rect">
            <a:avLst/>
          </a:prstGeom>
        </p:spPr>
      </p:pic>
      <p:pic>
        <p:nvPicPr>
          <p:cNvPr id="6" name="Picture 6"/>
          <p:cNvPicPr>
            <a:picLocks noChangeAspect="1"/>
          </p:cNvPicPr>
          <p:nvPr/>
        </p:nvPicPr>
        <p:blipFill>
          <a:blip r:embed="rId5"/>
          <a:srcRect/>
          <a:stretch>
            <a:fillRect/>
          </a:stretch>
        </p:blipFill>
        <p:spPr>
          <a:xfrm>
            <a:off x="6382679" y="2679782"/>
            <a:ext cx="5522643" cy="1496197"/>
          </a:xfrm>
          <a:prstGeom prst="rect">
            <a:avLst/>
          </a:prstGeom>
        </p:spPr>
      </p:pic>
      <p:pic>
        <p:nvPicPr>
          <p:cNvPr id="7" name="Picture 7"/>
          <p:cNvPicPr>
            <a:picLocks noChangeAspect="1"/>
          </p:cNvPicPr>
          <p:nvPr/>
        </p:nvPicPr>
        <p:blipFill>
          <a:blip r:embed="rId6"/>
          <a:srcRect r="50096"/>
          <a:stretch>
            <a:fillRect/>
          </a:stretch>
        </p:blipFill>
        <p:spPr>
          <a:xfrm rot="-2700000">
            <a:off x="10089525" y="7683944"/>
            <a:ext cx="11484110" cy="4358060"/>
          </a:xfrm>
          <a:prstGeom prst="rect">
            <a:avLst/>
          </a:prstGeom>
        </p:spPr>
      </p:pic>
      <p:pic>
        <p:nvPicPr>
          <p:cNvPr id="8" name="Picture 8"/>
          <p:cNvPicPr>
            <a:picLocks noChangeAspect="1"/>
          </p:cNvPicPr>
          <p:nvPr/>
        </p:nvPicPr>
        <p:blipFill>
          <a:blip r:embed="rId7"/>
          <a:srcRect/>
          <a:stretch>
            <a:fillRect/>
          </a:stretch>
        </p:blipFill>
        <p:spPr>
          <a:xfrm>
            <a:off x="-1379356" y="1028700"/>
            <a:ext cx="3624966" cy="4264666"/>
          </a:xfrm>
          <a:prstGeom prst="rect">
            <a:avLst/>
          </a:prstGeom>
        </p:spPr>
      </p:pic>
      <p:pic>
        <p:nvPicPr>
          <p:cNvPr id="9" name="Picture 9"/>
          <p:cNvPicPr>
            <a:picLocks noChangeAspect="1"/>
          </p:cNvPicPr>
          <p:nvPr/>
        </p:nvPicPr>
        <p:blipFill>
          <a:blip r:embed="rId8"/>
          <a:srcRect/>
          <a:stretch>
            <a:fillRect/>
          </a:stretch>
        </p:blipFill>
        <p:spPr>
          <a:xfrm>
            <a:off x="15582922" y="6308228"/>
            <a:ext cx="5015122" cy="5900144"/>
          </a:xfrm>
          <a:prstGeom prst="rect">
            <a:avLst/>
          </a:prstGeom>
        </p:spPr>
      </p:pic>
      <p:sp>
        <p:nvSpPr>
          <p:cNvPr id="10" name="TextBox 10"/>
          <p:cNvSpPr txBox="1"/>
          <p:nvPr/>
        </p:nvSpPr>
        <p:spPr>
          <a:xfrm>
            <a:off x="1028700" y="4476277"/>
            <a:ext cx="16230600" cy="2298706"/>
          </a:xfrm>
          <a:prstGeom prst="rect">
            <a:avLst/>
          </a:prstGeom>
        </p:spPr>
        <p:txBody>
          <a:bodyPr lIns="0" tIns="0" rIns="0" bIns="0" rtlCol="0" anchor="t">
            <a:spAutoFit/>
          </a:bodyPr>
          <a:lstStyle/>
          <a:p>
            <a:pPr marL="0" marR="0" lvl="0" indent="0" algn="ctr" defTabSz="914400" rtl="0" eaLnBrk="1" fontAlgn="auto" latinLnBrk="0" hangingPunct="1">
              <a:lnSpc>
                <a:spcPts val="19318"/>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Tổng</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kết</a:t>
            </a:r>
            <a:endPar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endParaRPr>
          </a:p>
        </p:txBody>
      </p:sp>
      <p:sp>
        <p:nvSpPr>
          <p:cNvPr id="11" name="TextBox 11"/>
          <p:cNvSpPr txBox="1"/>
          <p:nvPr/>
        </p:nvSpPr>
        <p:spPr>
          <a:xfrm>
            <a:off x="6779705" y="2907225"/>
            <a:ext cx="4728590" cy="887935"/>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dirty="0" err="1">
                <a:ln>
                  <a:noFill/>
                </a:ln>
                <a:solidFill>
                  <a:srgbClr val="542B1A"/>
                </a:solidFill>
                <a:effectLst/>
                <a:uLnTx/>
                <a:uFillTx/>
                <a:latin typeface="#9Slide07 Koni" pitchFamily="2" charset="0"/>
                <a:ea typeface="+mn-ea"/>
                <a:cs typeface="+mn-cs"/>
              </a:rPr>
              <a:t>Phần</a:t>
            </a:r>
            <a:r>
              <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rPr>
              <a:t> III</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b="65104"/>
          <a:stretch>
            <a:fillRect/>
          </a:stretch>
        </p:blipFill>
        <p:spPr>
          <a:xfrm rot="-992754">
            <a:off x="6036995" y="2618397"/>
            <a:ext cx="691367" cy="539337"/>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3731">
            <a:off x="11289968" y="-6759312"/>
            <a:ext cx="10805146" cy="7901263"/>
          </a:xfrm>
          <a:prstGeom prst="rect">
            <a:avLst/>
          </a:prstGeom>
        </p:spPr>
      </p:pic>
    </p:spTree>
    <p:extLst>
      <p:ext uri="{BB962C8B-B14F-4D97-AF65-F5344CB8AC3E}">
        <p14:creationId xmlns:p14="http://schemas.microsoft.com/office/powerpoint/2010/main" val="376231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pic>
        <p:nvPicPr>
          <p:cNvPr id="12" name="图片 16">
            <a:extLst>
              <a:ext uri="{FF2B5EF4-FFF2-40B4-BE49-F238E27FC236}">
                <a16:creationId xmlns:a16="http://schemas.microsoft.com/office/drawing/2014/main" id="{ECCC81FB-391C-4564-8531-5CB4FD983D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4512" y="1946792"/>
            <a:ext cx="12832339" cy="6579544"/>
          </a:xfrm>
          <a:prstGeom prst="rect">
            <a:avLst/>
          </a:prstGeom>
        </p:spPr>
      </p:pic>
      <p:sp>
        <p:nvSpPr>
          <p:cNvPr id="11" name="TextBox 10">
            <a:extLst>
              <a:ext uri="{FF2B5EF4-FFF2-40B4-BE49-F238E27FC236}">
                <a16:creationId xmlns:a16="http://schemas.microsoft.com/office/drawing/2014/main" id="{A481F02C-B1F4-4C75-70D6-AF1693F493CD}"/>
              </a:ext>
            </a:extLst>
          </p:cNvPr>
          <p:cNvSpPr txBox="1"/>
          <p:nvPr/>
        </p:nvSpPr>
        <p:spPr>
          <a:xfrm>
            <a:off x="4495800" y="5236564"/>
            <a:ext cx="9564612" cy="2123658"/>
          </a:xfrm>
          <a:prstGeom prst="rect">
            <a:avLst/>
          </a:prstGeom>
          <a:noFill/>
        </p:spPr>
        <p:txBody>
          <a:bodyPr wrap="square">
            <a:spAutoFit/>
          </a:bodyPr>
          <a:lstStyle/>
          <a:p>
            <a:pPr marL="0" marR="0" algn="ctr">
              <a:spcBef>
                <a:spcPts val="0"/>
              </a:spcBef>
              <a:spcAft>
                <a:spcPts val="600"/>
              </a:spcAft>
            </a:pPr>
            <a:r>
              <a:rPr lang="en-US" sz="4400" dirty="0" err="1">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rPr>
              <a:t>H</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ãy</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khái</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quát</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giá</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trị</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440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Theo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điệp</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Mẹ</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4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901985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12863"/>
            <a:ext cx="18288000" cy="10287000"/>
          </a:xfrm>
          <a:prstGeom prst="rect">
            <a:avLst/>
          </a:prstGeom>
        </p:spPr>
      </p:pic>
      <p:pic>
        <p:nvPicPr>
          <p:cNvPr id="5" name="Picture 5"/>
          <p:cNvPicPr>
            <a:picLocks noChangeAspect="1"/>
          </p:cNvPicPr>
          <p:nvPr/>
        </p:nvPicPr>
        <p:blipFill>
          <a:blip r:embed="rId4">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5"/>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6"/>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7"/>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3731">
            <a:off x="11289968" y="-6759312"/>
            <a:ext cx="10805146" cy="7901263"/>
          </a:xfrm>
          <a:prstGeom prst="rect">
            <a:avLst/>
          </a:prstGeom>
        </p:spPr>
      </p:pic>
      <p:pic>
        <p:nvPicPr>
          <p:cNvPr id="16" name="图片 4">
            <a:extLst>
              <a:ext uri="{FF2B5EF4-FFF2-40B4-BE49-F238E27FC236}">
                <a16:creationId xmlns:a16="http://schemas.microsoft.com/office/drawing/2014/main" id="{41E1DF57-9C5D-BD32-75CF-3BBA1AABA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6529" y="1078806"/>
            <a:ext cx="6658068" cy="7330410"/>
          </a:xfrm>
          <a:prstGeom prst="rect">
            <a:avLst/>
          </a:prstGeom>
        </p:spPr>
      </p:pic>
      <p:sp>
        <p:nvSpPr>
          <p:cNvPr id="12" name="TextBox 11">
            <a:extLst>
              <a:ext uri="{FF2B5EF4-FFF2-40B4-BE49-F238E27FC236}">
                <a16:creationId xmlns:a16="http://schemas.microsoft.com/office/drawing/2014/main" id="{E46C56DA-3A7E-FB6B-6154-C3D5DE623540}"/>
              </a:ext>
            </a:extLst>
          </p:cNvPr>
          <p:cNvSpPr txBox="1"/>
          <p:nvPr/>
        </p:nvSpPr>
        <p:spPr>
          <a:xfrm>
            <a:off x="2334260" y="3103842"/>
            <a:ext cx="5163789" cy="4478149"/>
          </a:xfrm>
          <a:prstGeom prst="rect">
            <a:avLst/>
          </a:prstGeom>
          <a:noFill/>
        </p:spPr>
        <p:txBody>
          <a:bodyPr wrap="square">
            <a:spAutoFit/>
          </a:bodyPr>
          <a:lstStyle/>
          <a:p>
            <a:pPr marL="0" marR="0" algn="just">
              <a:spcBef>
                <a:spcPts val="0"/>
              </a:spcBef>
              <a:spcAft>
                <a:spcPts val="600"/>
              </a:spcAft>
            </a:pPr>
            <a:r>
              <a:rPr lang="pt-BR" sz="28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Nội dung</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0"/>
              </a:spcBef>
              <a:spcAft>
                <a:spcPts val="600"/>
              </a:spcAft>
            </a:pP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Bài thơ Mẹ khắc họa hình ảnh mẹ trong sự đối sánh với hình ảnh cau, qua đó bộc lộ tình cảm yêu thương, xót xa, ngậm ngùi của người con khi thời gian con xa mẹ đang đến gần. Thông điệp mong muốn tất cả những người con biết ơn, yêu kính, trân trọng mẹ của mình.</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7" name="图片 4">
            <a:extLst>
              <a:ext uri="{FF2B5EF4-FFF2-40B4-BE49-F238E27FC236}">
                <a16:creationId xmlns:a16="http://schemas.microsoft.com/office/drawing/2014/main" id="{801F7123-8670-124C-8072-6618162A23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7259" y="1108207"/>
            <a:ext cx="6658068" cy="7330410"/>
          </a:xfrm>
          <a:prstGeom prst="rect">
            <a:avLst/>
          </a:prstGeom>
        </p:spPr>
      </p:pic>
      <p:sp>
        <p:nvSpPr>
          <p:cNvPr id="15" name="TextBox 14">
            <a:extLst>
              <a:ext uri="{FF2B5EF4-FFF2-40B4-BE49-F238E27FC236}">
                <a16:creationId xmlns:a16="http://schemas.microsoft.com/office/drawing/2014/main" id="{991A26E5-2DE1-2D2B-57A1-9FD40E63E437}"/>
              </a:ext>
            </a:extLst>
          </p:cNvPr>
          <p:cNvSpPr txBox="1"/>
          <p:nvPr/>
        </p:nvSpPr>
        <p:spPr>
          <a:xfrm>
            <a:off x="10664459" y="3002631"/>
            <a:ext cx="5270756" cy="3770263"/>
          </a:xfrm>
          <a:prstGeom prst="rect">
            <a:avLst/>
          </a:prstGeom>
          <a:noFill/>
        </p:spPr>
        <p:txBody>
          <a:bodyPr wrap="square">
            <a:spAutoFit/>
          </a:bodyPr>
          <a:lstStyle/>
          <a:p>
            <a:pPr marL="0" marR="0" algn="just">
              <a:spcBef>
                <a:spcPts val="0"/>
              </a:spcBef>
              <a:spcAft>
                <a:spcPts val="600"/>
              </a:spcAft>
            </a:pPr>
            <a:r>
              <a:rPr lang="en-US" sz="28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28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28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0"/>
              </a:spcBef>
              <a:spcAft>
                <a:spcPts val="600"/>
              </a:spcAft>
            </a:pP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Thể thơ bốn chữ. lời thơ giản dị, tự nhiên.</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0"/>
              </a:spcBef>
              <a:spcAft>
                <a:spcPts val="600"/>
              </a:spcAft>
            </a:pP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Sử dụng các biện pháp nghệ thuật so sánh, tương phản, ẩn dụ, câu hỏi tu từ.</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0"/>
              </a:spcBef>
              <a:spcAft>
                <a:spcPts val="600"/>
              </a:spcAft>
            </a:pP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Hình ảnh thơ gần gũi</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mang</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17182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sp>
        <p:nvSpPr>
          <p:cNvPr id="10" name="TextBox 9">
            <a:extLst>
              <a:ext uri="{FF2B5EF4-FFF2-40B4-BE49-F238E27FC236}">
                <a16:creationId xmlns:a16="http://schemas.microsoft.com/office/drawing/2014/main" id="{B261D5E8-26E6-349C-8FD1-27F4F3B9ECC0}"/>
              </a:ext>
            </a:extLst>
          </p:cNvPr>
          <p:cNvSpPr txBox="1"/>
          <p:nvPr/>
        </p:nvSpPr>
        <p:spPr>
          <a:xfrm>
            <a:off x="2514600" y="2512010"/>
            <a:ext cx="13512800" cy="5262979"/>
          </a:xfrm>
          <a:prstGeom prst="rect">
            <a:avLst/>
          </a:prstGeom>
          <a:noFill/>
        </p:spPr>
        <p:txBody>
          <a:bodyPr wrap="square">
            <a:spAutoFit/>
          </a:bodyPr>
          <a:lstStyle/>
          <a:p>
            <a:pPr marL="0" marR="0" algn="just">
              <a:spcBef>
                <a:spcPts val="1200"/>
              </a:spcBef>
              <a:spcAft>
                <a:spcPts val="1200"/>
              </a:spcAft>
            </a:pP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kỹ</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khổ</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vần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nhịp</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just">
              <a:spcBef>
                <a:spcPts val="1200"/>
              </a:spcBef>
              <a:spcAft>
                <a:spcPts val="1200"/>
              </a:spcAft>
            </a:pP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trữ</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ai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lộ</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just">
              <a:spcBef>
                <a:spcPts val="1200"/>
              </a:spcBef>
              <a:spcAft>
                <a:spcPts val="1200"/>
              </a:spcAft>
            </a:pP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biết</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nêu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biện</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pháp</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spc="-1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spc="-1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Vận dụng những trải nghiệm trong cuộc sống để đọc h</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iểu</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thông điệp</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spcBef>
                <a:spcPts val="1200"/>
              </a:spcBef>
              <a:spcAft>
                <a:spcPts val="1200"/>
              </a:spcAft>
            </a:pP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Kết nối ý nghĩa của văn bản để l</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iên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hệ</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thân</a:t>
            </a:r>
            <a:r>
              <a:rPr lang="vi-VN" sz="32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và cuộc sống.</a:t>
            </a:r>
            <a:endParaRPr lang="en-US" sz="3200" dirty="0">
              <a:solidFill>
                <a:srgbClr val="3C170E"/>
              </a:solidFill>
              <a:latin typeface="#9Slide03 Arima Madurai Bold" panose="00000800000000000000" pitchFamily="2"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D43728AB-CBEF-F2FB-BB7A-83A0F4587114}"/>
              </a:ext>
            </a:extLst>
          </p:cNvPr>
          <p:cNvSpPr txBox="1"/>
          <p:nvPr/>
        </p:nvSpPr>
        <p:spPr>
          <a:xfrm>
            <a:off x="6061497" y="959603"/>
            <a:ext cx="5901903" cy="646331"/>
          </a:xfrm>
          <a:prstGeom prst="rect">
            <a:avLst/>
          </a:prstGeom>
          <a:noFill/>
        </p:spPr>
        <p:txBody>
          <a:bodyPr wrap="square">
            <a:spAutoFit/>
          </a:bodyPr>
          <a:lstStyle/>
          <a:p>
            <a:pPr marL="0" marR="0" algn="ctr">
              <a:spcBef>
                <a:spcPts val="1200"/>
              </a:spcBef>
              <a:spcAft>
                <a:spcPts val="1200"/>
              </a:spcAft>
            </a:pPr>
            <a:r>
              <a:rPr lang="en-US" sz="36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a:t>
            </a:r>
            <a:r>
              <a:rPr lang="en-US" sz="36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36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bốn</a:t>
            </a:r>
            <a:r>
              <a:rPr lang="en-US" sz="3600" b="1"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b="1" i="1"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chữ</a:t>
            </a:r>
            <a:endParaRPr lang="en-US" sz="36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407727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out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out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out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out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outVertical)">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blip>
          <a:srcRect/>
          <a:stretch>
            <a:fillRect/>
          </a:stretch>
        </p:blipFill>
        <p:spPr>
          <a:xfrm rot="-1694477">
            <a:off x="-5193009" y="-985341"/>
            <a:ext cx="14660411" cy="5296074"/>
          </a:xfrm>
          <a:prstGeom prst="rect">
            <a:avLst/>
          </a:prstGeom>
        </p:spPr>
      </p:pic>
      <p:pic>
        <p:nvPicPr>
          <p:cNvPr id="4" name="Picture 4"/>
          <p:cNvPicPr>
            <a:picLocks noChangeAspect="1"/>
          </p:cNvPicPr>
          <p:nvPr/>
        </p:nvPicPr>
        <p:blipFill>
          <a:blip r:embed="rId4"/>
          <a:srcRect/>
          <a:stretch>
            <a:fillRect/>
          </a:stretch>
        </p:blipFill>
        <p:spPr>
          <a:xfrm>
            <a:off x="-2414813" y="-930179"/>
            <a:ext cx="23012857" cy="435806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8501374" y="6807570"/>
            <a:ext cx="14660411" cy="5296074"/>
          </a:xfrm>
          <a:prstGeom prst="rect">
            <a:avLst/>
          </a:prstGeom>
        </p:spPr>
      </p:pic>
      <p:pic>
        <p:nvPicPr>
          <p:cNvPr id="6" name="Picture 6"/>
          <p:cNvPicPr>
            <a:picLocks noChangeAspect="1"/>
          </p:cNvPicPr>
          <p:nvPr/>
        </p:nvPicPr>
        <p:blipFill>
          <a:blip r:embed="rId5"/>
          <a:srcRect/>
          <a:stretch>
            <a:fillRect/>
          </a:stretch>
        </p:blipFill>
        <p:spPr>
          <a:xfrm>
            <a:off x="6382679" y="2679782"/>
            <a:ext cx="5522643" cy="1496197"/>
          </a:xfrm>
          <a:prstGeom prst="rect">
            <a:avLst/>
          </a:prstGeom>
        </p:spPr>
      </p:pic>
      <p:pic>
        <p:nvPicPr>
          <p:cNvPr id="7" name="Picture 7"/>
          <p:cNvPicPr>
            <a:picLocks noChangeAspect="1"/>
          </p:cNvPicPr>
          <p:nvPr/>
        </p:nvPicPr>
        <p:blipFill>
          <a:blip r:embed="rId6"/>
          <a:srcRect r="50096"/>
          <a:stretch>
            <a:fillRect/>
          </a:stretch>
        </p:blipFill>
        <p:spPr>
          <a:xfrm rot="-2700000">
            <a:off x="10089525" y="7683944"/>
            <a:ext cx="11484110" cy="4358060"/>
          </a:xfrm>
          <a:prstGeom prst="rect">
            <a:avLst/>
          </a:prstGeom>
        </p:spPr>
      </p:pic>
      <p:pic>
        <p:nvPicPr>
          <p:cNvPr id="8" name="Picture 8"/>
          <p:cNvPicPr>
            <a:picLocks noChangeAspect="1"/>
          </p:cNvPicPr>
          <p:nvPr/>
        </p:nvPicPr>
        <p:blipFill>
          <a:blip r:embed="rId7"/>
          <a:srcRect/>
          <a:stretch>
            <a:fillRect/>
          </a:stretch>
        </p:blipFill>
        <p:spPr>
          <a:xfrm>
            <a:off x="-1379356" y="1028700"/>
            <a:ext cx="3624966" cy="4264666"/>
          </a:xfrm>
          <a:prstGeom prst="rect">
            <a:avLst/>
          </a:prstGeom>
        </p:spPr>
      </p:pic>
      <p:pic>
        <p:nvPicPr>
          <p:cNvPr id="9" name="Picture 9"/>
          <p:cNvPicPr>
            <a:picLocks noChangeAspect="1"/>
          </p:cNvPicPr>
          <p:nvPr/>
        </p:nvPicPr>
        <p:blipFill>
          <a:blip r:embed="rId8"/>
          <a:srcRect/>
          <a:stretch>
            <a:fillRect/>
          </a:stretch>
        </p:blipFill>
        <p:spPr>
          <a:xfrm>
            <a:off x="15582922" y="6308228"/>
            <a:ext cx="5015122" cy="5900144"/>
          </a:xfrm>
          <a:prstGeom prst="rect">
            <a:avLst/>
          </a:prstGeom>
        </p:spPr>
      </p:pic>
      <p:sp>
        <p:nvSpPr>
          <p:cNvPr id="10" name="TextBox 10"/>
          <p:cNvSpPr txBox="1"/>
          <p:nvPr/>
        </p:nvSpPr>
        <p:spPr>
          <a:xfrm>
            <a:off x="1028700" y="4476277"/>
            <a:ext cx="16230600" cy="2298706"/>
          </a:xfrm>
          <a:prstGeom prst="rect">
            <a:avLst/>
          </a:prstGeom>
        </p:spPr>
        <p:txBody>
          <a:bodyPr lIns="0" tIns="0" rIns="0" bIns="0" rtlCol="0" anchor="t">
            <a:spAutoFit/>
          </a:bodyPr>
          <a:lstStyle/>
          <a:p>
            <a:pPr marL="0" marR="0" lvl="0" indent="0" algn="ctr" defTabSz="914400" rtl="0" eaLnBrk="1" fontAlgn="auto" latinLnBrk="0" hangingPunct="1">
              <a:lnSpc>
                <a:spcPts val="19318"/>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Luyện</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tập</a:t>
            </a:r>
            <a:endPar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endParaRPr>
          </a:p>
        </p:txBody>
      </p:sp>
      <p:sp>
        <p:nvSpPr>
          <p:cNvPr id="11" name="TextBox 11"/>
          <p:cNvSpPr txBox="1"/>
          <p:nvPr/>
        </p:nvSpPr>
        <p:spPr>
          <a:xfrm>
            <a:off x="6779705" y="2907225"/>
            <a:ext cx="4728590" cy="887935"/>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dirty="0" err="1">
                <a:ln>
                  <a:noFill/>
                </a:ln>
                <a:solidFill>
                  <a:srgbClr val="542B1A"/>
                </a:solidFill>
                <a:effectLst/>
                <a:uLnTx/>
                <a:uFillTx/>
                <a:latin typeface="#9Slide07 Koni" pitchFamily="2" charset="0"/>
                <a:ea typeface="+mn-ea"/>
                <a:cs typeface="+mn-cs"/>
              </a:rPr>
              <a:t>Phần</a:t>
            </a:r>
            <a:r>
              <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rPr>
              <a:t> IV</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b="65104"/>
          <a:stretch>
            <a:fillRect/>
          </a:stretch>
        </p:blipFill>
        <p:spPr>
          <a:xfrm rot="-992754">
            <a:off x="6036995" y="2618397"/>
            <a:ext cx="691367" cy="539337"/>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3731">
            <a:off x="11289968" y="-6759312"/>
            <a:ext cx="10805146" cy="7901263"/>
          </a:xfrm>
          <a:prstGeom prst="rect">
            <a:avLst/>
          </a:prstGeom>
        </p:spPr>
      </p:pic>
    </p:spTree>
    <p:extLst>
      <p:ext uri="{BB962C8B-B14F-4D97-AF65-F5344CB8AC3E}">
        <p14:creationId xmlns:p14="http://schemas.microsoft.com/office/powerpoint/2010/main" val="362841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2744" y="235975"/>
            <a:ext cx="17694927" cy="9276735"/>
            <a:chOff x="115162" y="157316"/>
            <a:chExt cx="11796618" cy="618449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19"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9398841" y="635349"/>
              <a:ext cx="2095500" cy="1419225"/>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8514942" y="646759"/>
              <a:ext cx="3297236" cy="2034758"/>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0566" t="35207" r="57152" b="21430"/>
            <a:stretch>
              <a:fillRect/>
            </a:stretch>
          </p:blipFill>
          <p:spPr>
            <a:xfrm>
              <a:off x="115162" y="225050"/>
              <a:ext cx="1493983" cy="1988865"/>
            </a:xfrm>
            <a:prstGeom prst="rect">
              <a:avLst/>
            </a:prstGeom>
          </p:spPr>
        </p:pic>
      </p:grpSp>
      <p:sp>
        <p:nvSpPr>
          <p:cNvPr id="24" name="矩形 23"/>
          <p:cNvSpPr/>
          <p:nvPr/>
        </p:nvSpPr>
        <p:spPr>
          <a:xfrm>
            <a:off x="0" y="9512709"/>
            <a:ext cx="18288000" cy="885825"/>
          </a:xfrm>
          <a:prstGeom prst="rect">
            <a:avLst/>
          </a:prstGeom>
          <a:solidFill>
            <a:srgbClr val="73A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a:ea typeface="宋体" panose="02010600030101010101" pitchFamily="2" charset="-122"/>
            </a:endParaRPr>
          </a:p>
        </p:txBody>
      </p:sp>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l="72434" t="67609" r="8958"/>
          <a:stretch>
            <a:fillRect/>
          </a:stretch>
        </p:blipFill>
        <p:spPr>
          <a:xfrm>
            <a:off x="2214926" y="7625687"/>
            <a:ext cx="2314575" cy="2196437"/>
          </a:xfrm>
          <a:prstGeom prst="rect">
            <a:avLst/>
          </a:prstGeom>
        </p:spPr>
      </p:pic>
      <p:pic>
        <p:nvPicPr>
          <p:cNvPr id="27" name="图片 26"/>
          <p:cNvPicPr>
            <a:picLocks noChangeAspect="1"/>
          </p:cNvPicPr>
          <p:nvPr/>
        </p:nvPicPr>
        <p:blipFill rotWithShape="1">
          <a:blip r:embed="rId7">
            <a:extLst>
              <a:ext uri="{28A0092B-C50C-407E-A947-70E740481C1C}">
                <a14:useLocalDpi xmlns:a14="http://schemas.microsoft.com/office/drawing/2010/main" val="0"/>
              </a:ext>
            </a:extLst>
          </a:blip>
          <a:srcRect t="27365" r="59614"/>
          <a:stretch>
            <a:fillRect/>
          </a:stretch>
        </p:blipFill>
        <p:spPr>
          <a:xfrm>
            <a:off x="13365166" y="5192553"/>
            <a:ext cx="5023209" cy="4925349"/>
          </a:xfrm>
          <a:prstGeom prst="rect">
            <a:avLst/>
          </a:prstGeom>
        </p:spPr>
      </p:pic>
      <p:sp>
        <p:nvSpPr>
          <p:cNvPr id="5" name="TextBox 4">
            <a:extLst>
              <a:ext uri="{FF2B5EF4-FFF2-40B4-BE49-F238E27FC236}">
                <a16:creationId xmlns:a16="http://schemas.microsoft.com/office/drawing/2014/main" id="{D0E7F431-A72E-40E1-18FC-97973F44D9C1}"/>
              </a:ext>
            </a:extLst>
          </p:cNvPr>
          <p:cNvSpPr txBox="1"/>
          <p:nvPr/>
        </p:nvSpPr>
        <p:spPr>
          <a:xfrm>
            <a:off x="2413719" y="1333500"/>
            <a:ext cx="11461650" cy="954107"/>
          </a:xfrm>
          <a:prstGeom prst="rect">
            <a:avLst/>
          </a:prstGeom>
          <a:noFill/>
        </p:spPr>
        <p:txBody>
          <a:bodyPr wrap="square" rtlCol="0">
            <a:spAutoFit/>
          </a:bodyPr>
          <a:lstStyle/>
          <a:p>
            <a:pPr algn="ctr"/>
            <a:r>
              <a:rPr lang="en-US" sz="2800" dirty="0" err="1">
                <a:solidFill>
                  <a:srgbClr val="3C170E"/>
                </a:solidFill>
                <a:latin typeface="#9Slide03 AllRoundGothic" panose="020B0703020202020104" pitchFamily="34" charset="0"/>
              </a:rPr>
              <a:t>Điền</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từ</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thích</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hợp</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vào</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chỗ</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trống</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để</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hoàn</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thiện</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khái</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niệm</a:t>
            </a:r>
            <a:r>
              <a:rPr lang="en-US" sz="2800" dirty="0">
                <a:solidFill>
                  <a:srgbClr val="3C170E"/>
                </a:solidFill>
                <a:latin typeface="#9Slide03 AllRoundGothic" panose="020B0703020202020104" pitchFamily="34" charset="0"/>
              </a:rPr>
              <a:t> </a:t>
            </a:r>
          </a:p>
          <a:p>
            <a:pPr algn="ctr"/>
            <a:r>
              <a:rPr lang="en-US" sz="2800" dirty="0" err="1">
                <a:solidFill>
                  <a:srgbClr val="3C170E"/>
                </a:solidFill>
                <a:latin typeface="#9Slide03 AllRoundGothic" panose="020B0703020202020104" pitchFamily="34" charset="0"/>
              </a:rPr>
              <a:t>về</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các</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yếu</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tố</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đặc</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trưng</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của</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thể</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loại</a:t>
            </a:r>
            <a:r>
              <a:rPr lang="en-US" sz="2800" dirty="0">
                <a:solidFill>
                  <a:srgbClr val="3C170E"/>
                </a:solidFill>
                <a:latin typeface="#9Slide03 AllRoundGothic" panose="020B0703020202020104" pitchFamily="34" charset="0"/>
              </a:rPr>
              <a:t> </a:t>
            </a:r>
            <a:r>
              <a:rPr lang="en-US" sz="2800" dirty="0" err="1">
                <a:solidFill>
                  <a:srgbClr val="3C170E"/>
                </a:solidFill>
                <a:latin typeface="#9Slide03 AllRoundGothic" panose="020B0703020202020104" pitchFamily="34" charset="0"/>
              </a:rPr>
              <a:t>thơ</a:t>
            </a:r>
            <a:endParaRPr lang="en-US" sz="2800" dirty="0">
              <a:solidFill>
                <a:srgbClr val="3C170E"/>
              </a:solidFill>
              <a:latin typeface="#9Slide03 AllRoundGothic" panose="020B0703020202020104" pitchFamily="34" charset="0"/>
            </a:endParaRPr>
          </a:p>
        </p:txBody>
      </p:sp>
      <p:sp>
        <p:nvSpPr>
          <p:cNvPr id="26" name="TextBox 25">
            <a:extLst>
              <a:ext uri="{FF2B5EF4-FFF2-40B4-BE49-F238E27FC236}">
                <a16:creationId xmlns:a16="http://schemas.microsoft.com/office/drawing/2014/main" id="{298A7520-F15F-A263-EB55-0409C8D89FE2}"/>
              </a:ext>
            </a:extLst>
          </p:cNvPr>
          <p:cNvSpPr txBox="1"/>
          <p:nvPr/>
        </p:nvSpPr>
        <p:spPr>
          <a:xfrm>
            <a:off x="1703504" y="2650433"/>
            <a:ext cx="14831896" cy="5078313"/>
          </a:xfrm>
          <a:prstGeom prst="rect">
            <a:avLst/>
          </a:prstGeom>
          <a:noFill/>
        </p:spPr>
        <p:txBody>
          <a:bodyPr wrap="square">
            <a:spAutoFit/>
          </a:bodyPr>
          <a:lstStyle/>
          <a:p>
            <a:pPr marL="0" marR="0" indent="457200" algn="just">
              <a:spcBef>
                <a:spcPts val="1200"/>
              </a:spcBef>
              <a:spcAft>
                <a:spcPts val="1200"/>
              </a:spcAft>
            </a:pPr>
            <a:r>
              <a:rPr lang="en-US" sz="2800" b="1" spc="-3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à hai biện pháp tu từ được </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trong chương trình Ngữ văn lớp 6.</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200"/>
              </a:spcBef>
              <a:spcAft>
                <a:spcPts val="1200"/>
              </a:spcAft>
            </a:pP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ột thể loại</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thơ</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mà nhịp ngắt thường là </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1/3</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200"/>
              </a:spcBef>
              <a:spcAft>
                <a:spcPts val="1200"/>
              </a:spcAft>
            </a:pP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là thể thơ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 dân tộc mà nhà thơ Đinh Nam Khương đã sử dụng để viết bài thơ </a:t>
            </a:r>
            <a:r>
              <a:rPr lang="de-DE" sz="2800" i="1"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 thăm mẹ</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200"/>
              </a:spcBef>
              <a:spcAft>
                <a:spcPts val="1200"/>
              </a:spcAft>
            </a:pP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4</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là phương tiện tạo tính nhạc cơ bản của thơ dựa trên sự lặp lại phần vần và âm tiết.</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200"/>
              </a:spcBef>
              <a:spcAft>
                <a:spcPts val="1200"/>
              </a:spcAft>
            </a:pP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5</a:t>
            </a: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gồm các tiếng được sắp xếp thành hàng; có thể giống hoặc khác nhau về độ dài, ngắn.</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1200"/>
              </a:spcBef>
              <a:spcAft>
                <a:spcPts val="1200"/>
              </a:spcAft>
            </a:pPr>
            <a:r>
              <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6</a:t>
            </a:r>
            <a:r>
              <a:rPr lang="de-DE"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là những điểm ngắt hơi khi đọc một dòng thơ.</a:t>
            </a:r>
            <a:endParaRPr lang="en-US" sz="28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8" name="TextBox 27">
            <a:extLst>
              <a:ext uri="{FF2B5EF4-FFF2-40B4-BE49-F238E27FC236}">
                <a16:creationId xmlns:a16="http://schemas.microsoft.com/office/drawing/2014/main" id="{4A5F15F9-70A0-92D1-49F8-8E18923C8B7A}"/>
              </a:ext>
            </a:extLst>
          </p:cNvPr>
          <p:cNvSpPr txBox="1"/>
          <p:nvPr/>
        </p:nvSpPr>
        <p:spPr>
          <a:xfrm>
            <a:off x="3664569" y="7933334"/>
            <a:ext cx="10210800" cy="954107"/>
          </a:xfrm>
          <a:prstGeom prst="rect">
            <a:avLst/>
          </a:prstGeom>
          <a:noFill/>
        </p:spPr>
        <p:txBody>
          <a:bodyPr wrap="square">
            <a:spAutoFit/>
          </a:bodyPr>
          <a:lstStyle/>
          <a:p>
            <a:pPr algn="ctr"/>
            <a:r>
              <a:rPr lang="en-US" sz="2800" i="1"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vi-VN" sz="2800"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dòng thơ, vần thơ, nhịp thơ, lục bát, thơ bốn chữ, giọng thơ, ẩn dụ,  hoán dụ, nhân hóa</a:t>
            </a:r>
            <a:r>
              <a:rPr lang="en-US" sz="2800"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22065" y="21167"/>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grpSp>
        <p:nvGrpSpPr>
          <p:cNvPr id="16" name="Group 45">
            <a:extLst>
              <a:ext uri="{FF2B5EF4-FFF2-40B4-BE49-F238E27FC236}">
                <a16:creationId xmlns:a16="http://schemas.microsoft.com/office/drawing/2014/main" id="{9C041A01-A4EB-C4CC-9A0A-5B62CC7C3032}"/>
              </a:ext>
            </a:extLst>
          </p:cNvPr>
          <p:cNvGrpSpPr/>
          <p:nvPr/>
        </p:nvGrpSpPr>
        <p:grpSpPr>
          <a:xfrm>
            <a:off x="4830948" y="2102967"/>
            <a:ext cx="8196871" cy="6610237"/>
            <a:chOff x="17050" y="8356"/>
            <a:chExt cx="2005815" cy="1585193"/>
          </a:xfrm>
        </p:grpSpPr>
        <p:pic>
          <p:nvPicPr>
            <p:cNvPr id="17" name="Picture 46">
              <a:extLst>
                <a:ext uri="{FF2B5EF4-FFF2-40B4-BE49-F238E27FC236}">
                  <a16:creationId xmlns:a16="http://schemas.microsoft.com/office/drawing/2014/main" id="{58727EB5-0D64-8EB6-E378-0DBBF6D02672}"/>
                </a:ext>
              </a:extLst>
            </p:cNvPr>
            <p:cNvPicPr>
              <a:picLocks noChangeAspect="1"/>
            </p:cNvPicPr>
            <p:nvPr/>
          </p:nvPicPr>
          <p:blipFill>
            <a:blip r:embed="rId9"/>
            <a:srcRect/>
            <a:stretch>
              <a:fillRect/>
            </a:stretch>
          </p:blipFill>
          <p:spPr>
            <a:xfrm rot="-5322319">
              <a:off x="253987" y="-175329"/>
              <a:ext cx="1531941" cy="2005815"/>
            </a:xfrm>
            <a:prstGeom prst="rect">
              <a:avLst/>
            </a:prstGeom>
          </p:spPr>
        </p:pic>
        <p:pic>
          <p:nvPicPr>
            <p:cNvPr id="20" name="Picture 49">
              <a:extLst>
                <a:ext uri="{FF2B5EF4-FFF2-40B4-BE49-F238E27FC236}">
                  <a16:creationId xmlns:a16="http://schemas.microsoft.com/office/drawing/2014/main" id="{607D229D-9E5B-1D2A-39FC-5A392ECAA1F9}"/>
                </a:ext>
              </a:extLst>
            </p:cNvPr>
            <p:cNvPicPr>
              <a:picLocks noChangeAspect="1"/>
            </p:cNvPicPr>
            <p:nvPr/>
          </p:nvPicPr>
          <p:blipFill>
            <a:blip r:embed="rId10"/>
            <a:srcRect/>
            <a:stretch>
              <a:fillRect/>
            </a:stretch>
          </p:blipFill>
          <p:spPr>
            <a:xfrm rot="-10719657">
              <a:off x="661340" y="8356"/>
              <a:ext cx="717235" cy="179010"/>
            </a:xfrm>
            <a:prstGeom prst="rect">
              <a:avLst/>
            </a:prstGeom>
          </p:spPr>
        </p:pic>
      </p:grpSp>
      <p:sp>
        <p:nvSpPr>
          <p:cNvPr id="3" name="TextBox 2">
            <a:extLst>
              <a:ext uri="{FF2B5EF4-FFF2-40B4-BE49-F238E27FC236}">
                <a16:creationId xmlns:a16="http://schemas.microsoft.com/office/drawing/2014/main" id="{ED0A54BA-F287-6090-27CA-FF42752A962F}"/>
              </a:ext>
            </a:extLst>
          </p:cNvPr>
          <p:cNvSpPr txBox="1"/>
          <p:nvPr/>
        </p:nvSpPr>
        <p:spPr>
          <a:xfrm>
            <a:off x="5576583" y="4005082"/>
            <a:ext cx="6705600" cy="3477875"/>
          </a:xfrm>
          <a:prstGeom prst="rect">
            <a:avLst/>
          </a:prstGeom>
          <a:noFill/>
        </p:spPr>
        <p:txBody>
          <a:bodyPr wrap="square" rtlCol="0">
            <a:spAutoFit/>
          </a:bodyPr>
          <a:lstStyle/>
          <a:p>
            <a:pPr algn="ctr"/>
            <a:r>
              <a:rPr lang="en-US" sz="4400" dirty="0" err="1">
                <a:solidFill>
                  <a:srgbClr val="3C170E"/>
                </a:solidFill>
                <a:latin typeface="#9Slide03 Arima Madurai Bold" panose="00000800000000000000" pitchFamily="2" charset="0"/>
                <a:cs typeface="#9Slide03 Arima Madurai Bold" panose="00000800000000000000" pitchFamily="2" charset="0"/>
              </a:rPr>
              <a:t>Trong</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số</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những</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hình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ảnh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được</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tác</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giả</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dùng</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để</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khắc</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họa</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hình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tượng</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người</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mẹ</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em</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thích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nhất</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hình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ảnh</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nào</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Vì</a:t>
            </a:r>
            <a:r>
              <a:rPr lang="en-US" sz="4400" dirty="0">
                <a:solidFill>
                  <a:srgbClr val="3C170E"/>
                </a:solidFill>
                <a:latin typeface="#9Slide03 Arima Madurai Bold" panose="00000800000000000000" pitchFamily="2" charset="0"/>
                <a:cs typeface="#9Slide03 Arima Madurai Bold" panose="00000800000000000000" pitchFamily="2" charset="0"/>
              </a:rPr>
              <a:t> </a:t>
            </a:r>
            <a:r>
              <a:rPr lang="en-US" sz="4400" dirty="0" err="1">
                <a:solidFill>
                  <a:srgbClr val="3C170E"/>
                </a:solidFill>
                <a:latin typeface="#9Slide03 Arima Madurai Bold" panose="00000800000000000000" pitchFamily="2" charset="0"/>
                <a:cs typeface="#9Slide03 Arima Madurai Bold" panose="00000800000000000000" pitchFamily="2" charset="0"/>
              </a:rPr>
              <a:t>sao</a:t>
            </a:r>
            <a:r>
              <a:rPr lang="en-US" sz="4400" dirty="0">
                <a:solidFill>
                  <a:srgbClr val="3C170E"/>
                </a:solidFill>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218498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blip>
          <a:srcRect/>
          <a:stretch>
            <a:fillRect/>
          </a:stretch>
        </p:blipFill>
        <p:spPr>
          <a:xfrm rot="-1694477">
            <a:off x="-5193009" y="-985341"/>
            <a:ext cx="14660411" cy="5296074"/>
          </a:xfrm>
          <a:prstGeom prst="rect">
            <a:avLst/>
          </a:prstGeom>
        </p:spPr>
      </p:pic>
      <p:pic>
        <p:nvPicPr>
          <p:cNvPr id="4" name="Picture 4"/>
          <p:cNvPicPr>
            <a:picLocks noChangeAspect="1"/>
          </p:cNvPicPr>
          <p:nvPr/>
        </p:nvPicPr>
        <p:blipFill>
          <a:blip r:embed="rId4"/>
          <a:srcRect/>
          <a:stretch>
            <a:fillRect/>
          </a:stretch>
        </p:blipFill>
        <p:spPr>
          <a:xfrm>
            <a:off x="-2414813" y="-930179"/>
            <a:ext cx="23012857" cy="435806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8501374" y="6807570"/>
            <a:ext cx="14660411" cy="5296074"/>
          </a:xfrm>
          <a:prstGeom prst="rect">
            <a:avLst/>
          </a:prstGeom>
        </p:spPr>
      </p:pic>
      <p:pic>
        <p:nvPicPr>
          <p:cNvPr id="6" name="Picture 6"/>
          <p:cNvPicPr>
            <a:picLocks noChangeAspect="1"/>
          </p:cNvPicPr>
          <p:nvPr/>
        </p:nvPicPr>
        <p:blipFill>
          <a:blip r:embed="rId5"/>
          <a:srcRect/>
          <a:stretch>
            <a:fillRect/>
          </a:stretch>
        </p:blipFill>
        <p:spPr>
          <a:xfrm>
            <a:off x="6245133" y="2658546"/>
            <a:ext cx="5522643" cy="1496197"/>
          </a:xfrm>
          <a:prstGeom prst="rect">
            <a:avLst/>
          </a:prstGeom>
        </p:spPr>
      </p:pic>
      <p:pic>
        <p:nvPicPr>
          <p:cNvPr id="7" name="Picture 7"/>
          <p:cNvPicPr>
            <a:picLocks noChangeAspect="1"/>
          </p:cNvPicPr>
          <p:nvPr/>
        </p:nvPicPr>
        <p:blipFill>
          <a:blip r:embed="rId6"/>
          <a:srcRect r="50096"/>
          <a:stretch>
            <a:fillRect/>
          </a:stretch>
        </p:blipFill>
        <p:spPr>
          <a:xfrm rot="-2700000">
            <a:off x="10089525" y="7683944"/>
            <a:ext cx="11484110" cy="4358060"/>
          </a:xfrm>
          <a:prstGeom prst="rect">
            <a:avLst/>
          </a:prstGeom>
        </p:spPr>
      </p:pic>
      <p:pic>
        <p:nvPicPr>
          <p:cNvPr id="8" name="Picture 8"/>
          <p:cNvPicPr>
            <a:picLocks noChangeAspect="1"/>
          </p:cNvPicPr>
          <p:nvPr/>
        </p:nvPicPr>
        <p:blipFill>
          <a:blip r:embed="rId7"/>
          <a:srcRect/>
          <a:stretch>
            <a:fillRect/>
          </a:stretch>
        </p:blipFill>
        <p:spPr>
          <a:xfrm>
            <a:off x="-1379356" y="1028700"/>
            <a:ext cx="3624966" cy="4264666"/>
          </a:xfrm>
          <a:prstGeom prst="rect">
            <a:avLst/>
          </a:prstGeom>
        </p:spPr>
      </p:pic>
      <p:pic>
        <p:nvPicPr>
          <p:cNvPr id="9" name="Picture 9"/>
          <p:cNvPicPr>
            <a:picLocks noChangeAspect="1"/>
          </p:cNvPicPr>
          <p:nvPr/>
        </p:nvPicPr>
        <p:blipFill>
          <a:blip r:embed="rId8"/>
          <a:srcRect/>
          <a:stretch>
            <a:fillRect/>
          </a:stretch>
        </p:blipFill>
        <p:spPr>
          <a:xfrm>
            <a:off x="15582922" y="6308228"/>
            <a:ext cx="5015122" cy="5900144"/>
          </a:xfrm>
          <a:prstGeom prst="rect">
            <a:avLst/>
          </a:prstGeom>
        </p:spPr>
      </p:pic>
      <p:sp>
        <p:nvSpPr>
          <p:cNvPr id="10" name="TextBox 10"/>
          <p:cNvSpPr txBox="1"/>
          <p:nvPr/>
        </p:nvSpPr>
        <p:spPr>
          <a:xfrm>
            <a:off x="1028700" y="4476277"/>
            <a:ext cx="16230600" cy="2298706"/>
          </a:xfrm>
          <a:prstGeom prst="rect">
            <a:avLst/>
          </a:prstGeom>
        </p:spPr>
        <p:txBody>
          <a:bodyPr lIns="0" tIns="0" rIns="0" bIns="0" rtlCol="0" anchor="t">
            <a:spAutoFit/>
          </a:bodyPr>
          <a:lstStyle/>
          <a:p>
            <a:pPr marL="0" marR="0" lvl="0" indent="0" algn="ctr" defTabSz="914400" rtl="0" eaLnBrk="1" fontAlgn="auto" latinLnBrk="0" hangingPunct="1">
              <a:lnSpc>
                <a:spcPts val="19318"/>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Vận</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dụng</a:t>
            </a:r>
            <a:endPar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endParaRPr>
          </a:p>
        </p:txBody>
      </p:sp>
      <p:sp>
        <p:nvSpPr>
          <p:cNvPr id="11" name="TextBox 11"/>
          <p:cNvSpPr txBox="1"/>
          <p:nvPr/>
        </p:nvSpPr>
        <p:spPr>
          <a:xfrm>
            <a:off x="6779705" y="2907225"/>
            <a:ext cx="4728590" cy="887935"/>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dirty="0" err="1">
                <a:ln>
                  <a:noFill/>
                </a:ln>
                <a:solidFill>
                  <a:srgbClr val="542B1A"/>
                </a:solidFill>
                <a:effectLst/>
                <a:uLnTx/>
                <a:uFillTx/>
                <a:latin typeface="#9Slide07 Koni" pitchFamily="2" charset="0"/>
                <a:ea typeface="+mn-ea"/>
                <a:cs typeface="+mn-cs"/>
              </a:rPr>
              <a:t>Phần</a:t>
            </a:r>
            <a:r>
              <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rPr>
              <a:t> </a:t>
            </a:r>
            <a:r>
              <a:rPr lang="en-US" sz="5499" dirty="0">
                <a:solidFill>
                  <a:srgbClr val="542B1A"/>
                </a:solidFill>
                <a:latin typeface="#9Slide07 Koni" pitchFamily="2" charset="0"/>
              </a:rPr>
              <a:t>V</a:t>
            </a:r>
            <a:endPar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endParaRP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b="65104"/>
          <a:stretch>
            <a:fillRect/>
          </a:stretch>
        </p:blipFill>
        <p:spPr>
          <a:xfrm rot="-992754">
            <a:off x="6036995" y="2618397"/>
            <a:ext cx="691367" cy="539337"/>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3731">
            <a:off x="11289968" y="-6759312"/>
            <a:ext cx="10805146" cy="7901263"/>
          </a:xfrm>
          <a:prstGeom prst="rect">
            <a:avLst/>
          </a:prstGeom>
        </p:spPr>
      </p:pic>
    </p:spTree>
    <p:extLst>
      <p:ext uri="{BB962C8B-B14F-4D97-AF65-F5344CB8AC3E}">
        <p14:creationId xmlns:p14="http://schemas.microsoft.com/office/powerpoint/2010/main" val="24760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22065" y="21167"/>
            <a:ext cx="18288000" cy="10287000"/>
          </a:xfrm>
          <a:prstGeom prst="rect">
            <a:avLst/>
          </a:prstGeom>
        </p:spPr>
      </p:pic>
      <p:pic>
        <p:nvPicPr>
          <p:cNvPr id="5" name="Picture 5"/>
          <p:cNvPicPr>
            <a:picLocks noChangeAspect="1"/>
          </p:cNvPicPr>
          <p:nvPr/>
        </p:nvPicPr>
        <p:blipFill>
          <a:blip r:embed="rId4">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5"/>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6"/>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7"/>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3731">
            <a:off x="11289968" y="-6759312"/>
            <a:ext cx="10805146" cy="7901263"/>
          </a:xfrm>
          <a:prstGeom prst="rect">
            <a:avLst/>
          </a:prstGeom>
        </p:spPr>
      </p:pic>
      <p:grpSp>
        <p:nvGrpSpPr>
          <p:cNvPr id="10" name="Group 41">
            <a:extLst>
              <a:ext uri="{FF2B5EF4-FFF2-40B4-BE49-F238E27FC236}">
                <a16:creationId xmlns:a16="http://schemas.microsoft.com/office/drawing/2014/main" id="{22624716-2301-5613-E0BF-919C096AFA55}"/>
              </a:ext>
            </a:extLst>
          </p:cNvPr>
          <p:cNvGrpSpPr/>
          <p:nvPr/>
        </p:nvGrpSpPr>
        <p:grpSpPr>
          <a:xfrm>
            <a:off x="4567058" y="2027896"/>
            <a:ext cx="8350024" cy="7091548"/>
            <a:chOff x="28975" y="39637"/>
            <a:chExt cx="2052780" cy="1519058"/>
          </a:xfrm>
        </p:grpSpPr>
        <p:pic>
          <p:nvPicPr>
            <p:cNvPr id="11" name="Picture 42">
              <a:extLst>
                <a:ext uri="{FF2B5EF4-FFF2-40B4-BE49-F238E27FC236}">
                  <a16:creationId xmlns:a16="http://schemas.microsoft.com/office/drawing/2014/main" id="{BEB38162-A7A7-DFFB-A2FF-AC033F7C536A}"/>
                </a:ext>
              </a:extLst>
            </p:cNvPr>
            <p:cNvPicPr>
              <a:picLocks noChangeAspect="1"/>
            </p:cNvPicPr>
            <p:nvPr/>
          </p:nvPicPr>
          <p:blipFill>
            <a:blip r:embed="rId10"/>
            <a:srcRect/>
            <a:stretch>
              <a:fillRect/>
            </a:stretch>
          </p:blipFill>
          <p:spPr>
            <a:xfrm rot="-5534746">
              <a:off x="295836" y="-227224"/>
              <a:ext cx="1519058" cy="2052780"/>
            </a:xfrm>
            <a:prstGeom prst="rect">
              <a:avLst/>
            </a:prstGeom>
          </p:spPr>
        </p:pic>
        <p:sp>
          <p:nvSpPr>
            <p:cNvPr id="12" name="TextBox 43">
              <a:extLst>
                <a:ext uri="{FF2B5EF4-FFF2-40B4-BE49-F238E27FC236}">
                  <a16:creationId xmlns:a16="http://schemas.microsoft.com/office/drawing/2014/main" id="{B2FEB45B-87D2-C98D-884E-8ECFB144D780}"/>
                </a:ext>
              </a:extLst>
            </p:cNvPr>
            <p:cNvSpPr txBox="1"/>
            <p:nvPr/>
          </p:nvSpPr>
          <p:spPr>
            <a:xfrm rot="21453559">
              <a:off x="385610" y="303214"/>
              <a:ext cx="1561689" cy="1015289"/>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Quan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sát</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người</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thân</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trong</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gia</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đình</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của</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mình</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qua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năm</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tháng</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em</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thấy</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họ</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có</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những</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thay</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đổi</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như</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thế</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nào</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Em</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có</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cảm</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xúc</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gì</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khi</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nhận</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ra</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những</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thay</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đổi</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4400" b="0" i="0" u="none" strike="noStrike" kern="1200" cap="none" spc="0" normalizeH="0" baseline="0" noProof="0" dirty="0" err="1">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ấy</a:t>
              </a:r>
              <a:r>
                <a:rPr kumimoji="0" lang="en-US" sz="4400" b="0" i="0" u="none" strike="noStrike" kern="1200" cap="none" spc="0" normalizeH="0" baseline="0" noProof="0" dirty="0">
                  <a:ln>
                    <a:noFill/>
                  </a:ln>
                  <a:solidFill>
                    <a:srgbClr val="3C170E"/>
                  </a:solidFill>
                  <a:effectLst/>
                  <a:uLnTx/>
                  <a:uFillTx/>
                  <a:latin typeface="#9Slide03 Arima Madurai Bold" panose="00000800000000000000" pitchFamily="2" charset="0"/>
                  <a:ea typeface="+mn-ea"/>
                  <a:cs typeface="#9Slide03 Arima Madurai Bold" panose="00000800000000000000" pitchFamily="2" charset="0"/>
                </a:rPr>
                <a:t>?</a:t>
              </a:r>
            </a:p>
          </p:txBody>
        </p:sp>
      </p:grpSp>
    </p:spTree>
    <p:extLst>
      <p:ext uri="{BB962C8B-B14F-4D97-AF65-F5344CB8AC3E}">
        <p14:creationId xmlns:p14="http://schemas.microsoft.com/office/powerpoint/2010/main" val="1229076745"/>
      </p:ext>
    </p:extLst>
  </p:cSld>
  <p:clrMapOvr>
    <a:masterClrMapping/>
  </p:clrMapOvr>
  <mc:AlternateContent xmlns:mc="http://schemas.openxmlformats.org/markup-compatibility/2006" xmlns:p14="http://schemas.microsoft.com/office/powerpoint/2010/main">
    <mc:Choice Requires="p14">
      <p:transition spd="slow">
        <p14:pa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403107">
            <a:off x="5054985" y="8726091"/>
            <a:ext cx="16230600" cy="4301109"/>
          </a:xfrm>
          <a:prstGeom prst="rect">
            <a:avLst/>
          </a:prstGeom>
        </p:spPr>
      </p:pic>
      <p:pic>
        <p:nvPicPr>
          <p:cNvPr id="4" name="Picture 4"/>
          <p:cNvPicPr>
            <a:picLocks noChangeAspect="1"/>
          </p:cNvPicPr>
          <p:nvPr/>
        </p:nvPicPr>
        <p:blipFill>
          <a:blip r:embed="rId4"/>
          <a:srcRect r="52299"/>
          <a:stretch>
            <a:fillRect/>
          </a:stretch>
        </p:blipFill>
        <p:spPr>
          <a:xfrm>
            <a:off x="-674722" y="6562241"/>
            <a:ext cx="12152942" cy="4824825"/>
          </a:xfrm>
          <a:prstGeom prst="rect">
            <a:avLst/>
          </a:prstGeom>
        </p:spPr>
      </p:pic>
      <p:pic>
        <p:nvPicPr>
          <p:cNvPr id="5" name="Picture 5"/>
          <p:cNvPicPr>
            <a:picLocks noChangeAspect="1"/>
          </p:cNvPicPr>
          <p:nvPr/>
        </p:nvPicPr>
        <p:blipFill>
          <a:blip r:embed="rId5"/>
          <a:srcRect/>
          <a:stretch>
            <a:fillRect/>
          </a:stretch>
        </p:blipFill>
        <p:spPr>
          <a:xfrm>
            <a:off x="4037642" y="-5602180"/>
            <a:ext cx="16230600" cy="7797451"/>
          </a:xfrm>
          <a:prstGeom prst="rect">
            <a:avLst/>
          </a:prstGeom>
        </p:spPr>
      </p:pic>
      <p:pic>
        <p:nvPicPr>
          <p:cNvPr id="6" name="Picture 6"/>
          <p:cNvPicPr>
            <a:picLocks noChangeAspect="1"/>
          </p:cNvPicPr>
          <p:nvPr/>
        </p:nvPicPr>
        <p:blipFill>
          <a:blip r:embed="rId6"/>
          <a:srcRect/>
          <a:stretch>
            <a:fillRect/>
          </a:stretch>
        </p:blipFill>
        <p:spPr>
          <a:xfrm rot="-771858">
            <a:off x="-4916691" y="6089462"/>
            <a:ext cx="9344265" cy="7510453"/>
          </a:xfrm>
          <a:prstGeom prst="rect">
            <a:avLst/>
          </a:prstGeom>
        </p:spPr>
      </p:pic>
      <p:pic>
        <p:nvPicPr>
          <p:cNvPr id="7" name="Picture 7"/>
          <p:cNvPicPr>
            <a:picLocks noChangeAspect="1"/>
          </p:cNvPicPr>
          <p:nvPr/>
        </p:nvPicPr>
        <p:blipFill>
          <a:blip r:embed="rId7"/>
          <a:srcRect/>
          <a:stretch>
            <a:fillRect/>
          </a:stretch>
        </p:blipFill>
        <p:spPr>
          <a:xfrm>
            <a:off x="-1738503" y="1615088"/>
            <a:ext cx="3477006" cy="8229600"/>
          </a:xfrm>
          <a:prstGeom prst="rect">
            <a:avLst/>
          </a:prstGeom>
        </p:spPr>
      </p:pic>
      <p:pic>
        <p:nvPicPr>
          <p:cNvPr id="8" name="Picture 8"/>
          <p:cNvPicPr>
            <a:picLocks noChangeAspect="1"/>
          </p:cNvPicPr>
          <p:nvPr/>
        </p:nvPicPr>
        <p:blipFill>
          <a:blip r:embed="rId8"/>
          <a:srcRect/>
          <a:stretch>
            <a:fillRect/>
          </a:stretch>
        </p:blipFill>
        <p:spPr>
          <a:xfrm rot="-78382">
            <a:off x="15499368" y="83740"/>
            <a:ext cx="7414043" cy="5959037"/>
          </a:xfrm>
          <a:prstGeom prst="rect">
            <a:avLst/>
          </a:prstGeom>
        </p:spPr>
      </p:pic>
      <p:pic>
        <p:nvPicPr>
          <p:cNvPr id="9" name="Picture 9"/>
          <p:cNvPicPr>
            <a:picLocks noChangeAspect="1"/>
          </p:cNvPicPr>
          <p:nvPr/>
        </p:nvPicPr>
        <p:blipFill>
          <a:blip r:embed="rId9"/>
          <a:srcRect/>
          <a:stretch>
            <a:fillRect/>
          </a:stretch>
        </p:blipFill>
        <p:spPr>
          <a:xfrm rot="-821697">
            <a:off x="17443117" y="3744186"/>
            <a:ext cx="2381257" cy="563611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78389">
            <a:off x="-3664070" y="-6811113"/>
            <a:ext cx="10805146" cy="790126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78389">
            <a:off x="13219165" y="7422924"/>
            <a:ext cx="10805146" cy="7901263"/>
          </a:xfrm>
          <a:prstGeom prst="rect">
            <a:avLst/>
          </a:prstGeom>
        </p:spPr>
      </p:pic>
      <p:sp>
        <p:nvSpPr>
          <p:cNvPr id="12" name="TextBox 12"/>
          <p:cNvSpPr txBox="1"/>
          <p:nvPr/>
        </p:nvSpPr>
        <p:spPr>
          <a:xfrm>
            <a:off x="2640515" y="3282654"/>
            <a:ext cx="13006970" cy="3350217"/>
          </a:xfrm>
          <a:prstGeom prst="rect">
            <a:avLst/>
          </a:prstGeom>
        </p:spPr>
        <p:txBody>
          <a:bodyPr lIns="0" tIns="0" rIns="0" bIns="0" rtlCol="0" anchor="t">
            <a:spAutoFit/>
          </a:bodyPr>
          <a:lstStyle/>
          <a:p>
            <a:pPr algn="ctr">
              <a:lnSpc>
                <a:spcPts val="27436"/>
              </a:lnSpc>
            </a:pPr>
            <a:r>
              <a:rPr lang="en-US" sz="19597">
                <a:solidFill>
                  <a:srgbClr val="FFFFFF"/>
                </a:solidFill>
                <a:latin typeface="Lemon Tuesday"/>
              </a:rPr>
              <a:t>Thank You</a:t>
            </a:r>
          </a:p>
        </p:txBody>
      </p:sp>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4">
            <a:alphaModFix amt="80000"/>
          </a:blip>
          <a:srcRect/>
          <a:stretch>
            <a:fillRect/>
          </a:stretch>
        </p:blipFill>
        <p:spPr>
          <a:xfrm rot="9744368">
            <a:off x="8092681" y="6375951"/>
            <a:ext cx="16230600" cy="5863304"/>
          </a:xfrm>
          <a:prstGeom prst="rect">
            <a:avLst/>
          </a:prstGeom>
        </p:spPr>
      </p:pic>
      <p:pic>
        <p:nvPicPr>
          <p:cNvPr id="4" name="Picture 4"/>
          <p:cNvPicPr>
            <a:picLocks noChangeAspect="1"/>
          </p:cNvPicPr>
          <p:nvPr/>
        </p:nvPicPr>
        <p:blipFill>
          <a:blip r:embed="rId5"/>
          <a:srcRect/>
          <a:stretch>
            <a:fillRect/>
          </a:stretch>
        </p:blipFill>
        <p:spPr>
          <a:xfrm>
            <a:off x="0" y="6928485"/>
            <a:ext cx="18288000" cy="3463290"/>
          </a:xfrm>
          <a:prstGeom prst="rect">
            <a:avLst/>
          </a:prstGeom>
        </p:spPr>
      </p:pic>
      <p:pic>
        <p:nvPicPr>
          <p:cNvPr id="5" name="Picture 5"/>
          <p:cNvPicPr>
            <a:picLocks noChangeAspect="1"/>
          </p:cNvPicPr>
          <p:nvPr/>
        </p:nvPicPr>
        <p:blipFill>
          <a:blip r:embed="rId4"/>
          <a:srcRect/>
          <a:stretch>
            <a:fillRect/>
          </a:stretch>
        </p:blipFill>
        <p:spPr>
          <a:xfrm rot="-9959011">
            <a:off x="2722447" y="-3681461"/>
            <a:ext cx="16230600" cy="5863304"/>
          </a:xfrm>
          <a:prstGeom prst="rect">
            <a:avLst/>
          </a:prstGeom>
        </p:spPr>
      </p:pic>
      <p:pic>
        <p:nvPicPr>
          <p:cNvPr id="6" name="Picture 6"/>
          <p:cNvPicPr>
            <a:picLocks noChangeAspect="1"/>
          </p:cNvPicPr>
          <p:nvPr/>
        </p:nvPicPr>
        <p:blipFill>
          <a:blip r:embed="rId6"/>
          <a:srcRect/>
          <a:stretch>
            <a:fillRect/>
          </a:stretch>
        </p:blipFill>
        <p:spPr>
          <a:xfrm rot="-771858">
            <a:off x="-4916691" y="6089462"/>
            <a:ext cx="9344265" cy="7510453"/>
          </a:xfrm>
          <a:prstGeom prst="rect">
            <a:avLst/>
          </a:prstGeom>
        </p:spPr>
      </p:pic>
      <p:pic>
        <p:nvPicPr>
          <p:cNvPr id="7" name="Picture 7"/>
          <p:cNvPicPr>
            <a:picLocks noChangeAspect="1"/>
          </p:cNvPicPr>
          <p:nvPr/>
        </p:nvPicPr>
        <p:blipFill>
          <a:blip r:embed="rId7"/>
          <a:srcRect/>
          <a:stretch>
            <a:fillRect/>
          </a:stretch>
        </p:blipFill>
        <p:spPr>
          <a:xfrm rot="-78382">
            <a:off x="15714450" y="83740"/>
            <a:ext cx="7414043" cy="5959037"/>
          </a:xfrm>
          <a:prstGeom prst="rect">
            <a:avLst/>
          </a:prstGeom>
        </p:spPr>
      </p:pic>
      <p:pic>
        <p:nvPicPr>
          <p:cNvPr id="8" name="Picture 8"/>
          <p:cNvPicPr>
            <a:picLocks noChangeAspect="1"/>
          </p:cNvPicPr>
          <p:nvPr/>
        </p:nvPicPr>
        <p:blipFill>
          <a:blip r:embed="rId8"/>
          <a:srcRect/>
          <a:stretch>
            <a:fillRect/>
          </a:stretch>
        </p:blipFill>
        <p:spPr>
          <a:xfrm>
            <a:off x="-1738503" y="1615088"/>
            <a:ext cx="3477006" cy="8229600"/>
          </a:xfrm>
          <a:prstGeom prst="rect">
            <a:avLst/>
          </a:prstGeom>
        </p:spPr>
      </p:pic>
      <p:pic>
        <p:nvPicPr>
          <p:cNvPr id="9" name="Picture 9"/>
          <p:cNvPicPr>
            <a:picLocks noChangeAspect="1"/>
          </p:cNvPicPr>
          <p:nvPr/>
        </p:nvPicPr>
        <p:blipFill>
          <a:blip r:embed="rId9"/>
          <a:srcRect/>
          <a:stretch>
            <a:fillRect/>
          </a:stretch>
        </p:blipFill>
        <p:spPr>
          <a:xfrm rot="-821697">
            <a:off x="17443117" y="3744186"/>
            <a:ext cx="2381257" cy="5636111"/>
          </a:xfrm>
          <a:prstGeom prst="rect">
            <a:avLst/>
          </a:prstGeom>
        </p:spPr>
      </p:pic>
      <p:grpSp>
        <p:nvGrpSpPr>
          <p:cNvPr id="10" name="Group 10"/>
          <p:cNvGrpSpPr>
            <a:grpSpLocks noChangeAspect="1"/>
          </p:cNvGrpSpPr>
          <p:nvPr/>
        </p:nvGrpSpPr>
        <p:grpSpPr>
          <a:xfrm rot="-584390">
            <a:off x="7363888" y="458280"/>
            <a:ext cx="3391500" cy="3947761"/>
            <a:chOff x="-2540" y="0"/>
            <a:chExt cx="4312920" cy="5020310"/>
          </a:xfrm>
        </p:grpSpPr>
        <p:sp>
          <p:nvSpPr>
            <p:cNvPr id="12" name="Freeform 12"/>
            <p:cNvSpPr/>
            <p:nvPr/>
          </p:nvSpPr>
          <p:spPr>
            <a:xfrm>
              <a:off x="-2540" y="172720"/>
              <a:ext cx="4295140" cy="4847590"/>
            </a:xfrm>
            <a:custGeom>
              <a:avLst/>
              <a:gdLst/>
              <a:ahLst/>
              <a:cxnLst/>
              <a:rect l="l" t="t"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id="14" name="Freeform 14"/>
            <p:cNvSpPr/>
            <p:nvPr/>
          </p:nvSpPr>
          <p:spPr>
            <a:xfrm>
              <a:off x="1270" y="177800"/>
              <a:ext cx="4305300" cy="4842510"/>
            </a:xfrm>
            <a:custGeom>
              <a:avLst/>
              <a:gdLst/>
              <a:ahLst/>
              <a:cxnLst/>
              <a:rect l="l" t="t"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542B1A"/>
            </a:solidFill>
          </p:spPr>
        </p:sp>
        <p:sp>
          <p:nvSpPr>
            <p:cNvPr id="15" name="Freeform 15"/>
            <p:cNvSpPr/>
            <p:nvPr/>
          </p:nvSpPr>
          <p:spPr>
            <a:xfrm>
              <a:off x="5080" y="172720"/>
              <a:ext cx="4305300" cy="4519930"/>
            </a:xfrm>
            <a:custGeom>
              <a:avLst/>
              <a:gdLst/>
              <a:ahLst/>
              <a:cxnLst/>
              <a:rect l="l" t="t"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id="16" name="Freeform 16"/>
            <p:cNvSpPr/>
            <p:nvPr/>
          </p:nvSpPr>
          <p:spPr>
            <a:xfrm>
              <a:off x="3409951" y="0"/>
              <a:ext cx="274319" cy="1045210"/>
            </a:xfrm>
            <a:custGeom>
              <a:avLst/>
              <a:gdLst/>
              <a:ahLst/>
              <a:cxnLst/>
              <a:rect l="l" t="t"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id="17" name="Freeform 17"/>
            <p:cNvSpPr/>
            <p:nvPr/>
          </p:nvSpPr>
          <p:spPr>
            <a:xfrm>
              <a:off x="3415028" y="15240"/>
              <a:ext cx="266700" cy="1032510"/>
            </a:xfrm>
            <a:custGeom>
              <a:avLst/>
              <a:gdLst/>
              <a:ahLst/>
              <a:cxnLst/>
              <a:rect l="l" t="t"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8754">
            <a:off x="10837747" y="3296098"/>
            <a:ext cx="1505466" cy="1025599"/>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9526" b="65104"/>
          <a:stretch>
            <a:fillRect/>
          </a:stretch>
        </p:blipFill>
        <p:spPr>
          <a:xfrm rot="-1345565">
            <a:off x="6072063" y="1174367"/>
            <a:ext cx="498990" cy="389263"/>
          </a:xfrm>
          <a:prstGeom prst="rect">
            <a:avLst/>
          </a:prstGeom>
        </p:spPr>
      </p:pic>
      <p:sp>
        <p:nvSpPr>
          <p:cNvPr id="20" name="TextBox 20"/>
          <p:cNvSpPr txBox="1"/>
          <p:nvPr/>
        </p:nvSpPr>
        <p:spPr>
          <a:xfrm>
            <a:off x="2366870" y="5211478"/>
            <a:ext cx="13824178" cy="1701171"/>
          </a:xfrm>
          <a:prstGeom prst="rect">
            <a:avLst/>
          </a:prstGeom>
        </p:spPr>
        <p:txBody>
          <a:bodyPr wrap="square" lIns="0" tIns="0" rIns="0" bIns="0" rtlCol="0" anchor="t">
            <a:spAutoFit/>
          </a:bodyPr>
          <a:lstStyle/>
          <a:p>
            <a:pPr algn="ctr">
              <a:lnSpc>
                <a:spcPts val="12599"/>
              </a:lnSpc>
            </a:pPr>
            <a:r>
              <a:rPr lang="en-US" sz="13800" dirty="0" err="1">
                <a:solidFill>
                  <a:srgbClr val="542B1A"/>
                </a:solidFill>
                <a:latin typeface="#9Slide06 Thillends Small" pitchFamily="2" charset="0"/>
              </a:rPr>
              <a:t>Mẹ</a:t>
            </a:r>
            <a:r>
              <a:rPr lang="en-US" sz="13800" dirty="0">
                <a:solidFill>
                  <a:srgbClr val="542B1A"/>
                </a:solidFill>
                <a:latin typeface="#9Slide06 Thillends Small" pitchFamily="2" charset="0"/>
              </a:rPr>
              <a:t> - </a:t>
            </a:r>
            <a:r>
              <a:rPr lang="en-US" sz="13800" dirty="0" err="1">
                <a:solidFill>
                  <a:srgbClr val="542B1A"/>
                </a:solidFill>
                <a:latin typeface="#9Slide06 Thillends Small" pitchFamily="2" charset="0"/>
              </a:rPr>
              <a:t>Đỗ</a:t>
            </a:r>
            <a:r>
              <a:rPr lang="en-US" sz="13800" dirty="0">
                <a:solidFill>
                  <a:srgbClr val="542B1A"/>
                </a:solidFill>
                <a:latin typeface="#9Slide06 Thillends Small" pitchFamily="2" charset="0"/>
              </a:rPr>
              <a:t> </a:t>
            </a:r>
            <a:r>
              <a:rPr lang="en-US" sz="13800" dirty="0" err="1">
                <a:solidFill>
                  <a:srgbClr val="542B1A"/>
                </a:solidFill>
                <a:latin typeface="#9Slide06 Thillends Small" pitchFamily="2" charset="0"/>
              </a:rPr>
              <a:t>Trung</a:t>
            </a:r>
            <a:r>
              <a:rPr lang="en-US" sz="13800" dirty="0">
                <a:solidFill>
                  <a:srgbClr val="542B1A"/>
                </a:solidFill>
                <a:latin typeface="#9Slide06 Thillends Small" pitchFamily="2" charset="0"/>
              </a:rPr>
              <a:t> Lai</a:t>
            </a:r>
          </a:p>
        </p:txBody>
      </p:sp>
      <p:pic>
        <p:nvPicPr>
          <p:cNvPr id="22" name="Picture 21">
            <a:extLst>
              <a:ext uri="{FF2B5EF4-FFF2-40B4-BE49-F238E27FC236}">
                <a16:creationId xmlns:a16="http://schemas.microsoft.com/office/drawing/2014/main" id="{B5671401-D077-F5AE-088D-29439D0DE3FA}"/>
              </a:ext>
            </a:extLst>
          </p:cNvPr>
          <p:cNvPicPr>
            <a:picLocks noChangeAspect="1"/>
          </p:cNvPicPr>
          <p:nvPr/>
        </p:nvPicPr>
        <p:blipFill rotWithShape="1">
          <a:blip r:embed="rId12"/>
          <a:srcRect l="26590" t="5933" r="5140" b="4469"/>
          <a:stretch/>
        </p:blipFill>
        <p:spPr>
          <a:xfrm rot="21070851">
            <a:off x="7487382" y="769234"/>
            <a:ext cx="2612204" cy="25636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blip>
          <a:srcRect/>
          <a:stretch>
            <a:fillRect/>
          </a:stretch>
        </p:blipFill>
        <p:spPr>
          <a:xfrm rot="-1694477">
            <a:off x="-5193009" y="-985341"/>
            <a:ext cx="14660411" cy="5296074"/>
          </a:xfrm>
          <a:prstGeom prst="rect">
            <a:avLst/>
          </a:prstGeom>
        </p:spPr>
      </p:pic>
      <p:pic>
        <p:nvPicPr>
          <p:cNvPr id="4" name="Picture 4"/>
          <p:cNvPicPr>
            <a:picLocks noChangeAspect="1"/>
          </p:cNvPicPr>
          <p:nvPr/>
        </p:nvPicPr>
        <p:blipFill>
          <a:blip r:embed="rId4"/>
          <a:srcRect/>
          <a:stretch>
            <a:fillRect/>
          </a:stretch>
        </p:blipFill>
        <p:spPr>
          <a:xfrm>
            <a:off x="-2414813" y="-930179"/>
            <a:ext cx="23012857" cy="435806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8501374" y="6807570"/>
            <a:ext cx="14660411" cy="5296074"/>
          </a:xfrm>
          <a:prstGeom prst="rect">
            <a:avLst/>
          </a:prstGeom>
        </p:spPr>
      </p:pic>
      <p:pic>
        <p:nvPicPr>
          <p:cNvPr id="6" name="Picture 6"/>
          <p:cNvPicPr>
            <a:picLocks noChangeAspect="1"/>
          </p:cNvPicPr>
          <p:nvPr/>
        </p:nvPicPr>
        <p:blipFill>
          <a:blip r:embed="rId5"/>
          <a:srcRect/>
          <a:stretch>
            <a:fillRect/>
          </a:stretch>
        </p:blipFill>
        <p:spPr>
          <a:xfrm>
            <a:off x="6382679" y="2679782"/>
            <a:ext cx="5522643" cy="1496197"/>
          </a:xfrm>
          <a:prstGeom prst="rect">
            <a:avLst/>
          </a:prstGeom>
        </p:spPr>
      </p:pic>
      <p:pic>
        <p:nvPicPr>
          <p:cNvPr id="7" name="Picture 7"/>
          <p:cNvPicPr>
            <a:picLocks noChangeAspect="1"/>
          </p:cNvPicPr>
          <p:nvPr/>
        </p:nvPicPr>
        <p:blipFill>
          <a:blip r:embed="rId6"/>
          <a:srcRect r="50096"/>
          <a:stretch>
            <a:fillRect/>
          </a:stretch>
        </p:blipFill>
        <p:spPr>
          <a:xfrm rot="-2700000">
            <a:off x="10089525" y="7683944"/>
            <a:ext cx="11484110" cy="4358060"/>
          </a:xfrm>
          <a:prstGeom prst="rect">
            <a:avLst/>
          </a:prstGeom>
        </p:spPr>
      </p:pic>
      <p:pic>
        <p:nvPicPr>
          <p:cNvPr id="8" name="Picture 8"/>
          <p:cNvPicPr>
            <a:picLocks noChangeAspect="1"/>
          </p:cNvPicPr>
          <p:nvPr/>
        </p:nvPicPr>
        <p:blipFill>
          <a:blip r:embed="rId7"/>
          <a:srcRect/>
          <a:stretch>
            <a:fillRect/>
          </a:stretch>
        </p:blipFill>
        <p:spPr>
          <a:xfrm>
            <a:off x="-1379356" y="1028700"/>
            <a:ext cx="3624966" cy="4264666"/>
          </a:xfrm>
          <a:prstGeom prst="rect">
            <a:avLst/>
          </a:prstGeom>
        </p:spPr>
      </p:pic>
      <p:pic>
        <p:nvPicPr>
          <p:cNvPr id="9" name="Picture 9"/>
          <p:cNvPicPr>
            <a:picLocks noChangeAspect="1"/>
          </p:cNvPicPr>
          <p:nvPr/>
        </p:nvPicPr>
        <p:blipFill>
          <a:blip r:embed="rId8"/>
          <a:srcRect/>
          <a:stretch>
            <a:fillRect/>
          </a:stretch>
        </p:blipFill>
        <p:spPr>
          <a:xfrm>
            <a:off x="15582922" y="6308228"/>
            <a:ext cx="5015122" cy="5900144"/>
          </a:xfrm>
          <a:prstGeom prst="rect">
            <a:avLst/>
          </a:prstGeom>
        </p:spPr>
      </p:pic>
      <p:sp>
        <p:nvSpPr>
          <p:cNvPr id="10" name="TextBox 10"/>
          <p:cNvSpPr txBox="1"/>
          <p:nvPr/>
        </p:nvSpPr>
        <p:spPr>
          <a:xfrm>
            <a:off x="1028700" y="4476277"/>
            <a:ext cx="16230600" cy="2298706"/>
          </a:xfrm>
          <a:prstGeom prst="rect">
            <a:avLst/>
          </a:prstGeom>
        </p:spPr>
        <p:txBody>
          <a:bodyPr lIns="0" tIns="0" rIns="0" bIns="0" rtlCol="0" anchor="t">
            <a:spAutoFit/>
          </a:bodyPr>
          <a:lstStyle/>
          <a:p>
            <a:pPr marL="0" marR="0" lvl="0" indent="0" algn="ctr" defTabSz="914400" rtl="0" eaLnBrk="1" fontAlgn="auto" latinLnBrk="0" hangingPunct="1">
              <a:lnSpc>
                <a:spcPts val="19318"/>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Đọc</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và</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tìm</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hiểu</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chung</a:t>
            </a:r>
            <a:endPar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endParaRPr>
          </a:p>
        </p:txBody>
      </p:sp>
      <p:sp>
        <p:nvSpPr>
          <p:cNvPr id="11" name="TextBox 11"/>
          <p:cNvSpPr txBox="1"/>
          <p:nvPr/>
        </p:nvSpPr>
        <p:spPr>
          <a:xfrm>
            <a:off x="6779705" y="2907225"/>
            <a:ext cx="4728590" cy="887935"/>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dirty="0" err="1">
                <a:ln>
                  <a:noFill/>
                </a:ln>
                <a:solidFill>
                  <a:srgbClr val="542B1A"/>
                </a:solidFill>
                <a:effectLst/>
                <a:uLnTx/>
                <a:uFillTx/>
                <a:latin typeface="#9Slide07 Koni" pitchFamily="2" charset="0"/>
                <a:ea typeface="+mn-ea"/>
                <a:cs typeface="+mn-cs"/>
              </a:rPr>
              <a:t>Phần</a:t>
            </a:r>
            <a:r>
              <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rPr>
              <a:t> I</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b="65104"/>
          <a:stretch>
            <a:fillRect/>
          </a:stretch>
        </p:blipFill>
        <p:spPr>
          <a:xfrm rot="-992754">
            <a:off x="6036995" y="2618397"/>
            <a:ext cx="691367" cy="539337"/>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3731">
            <a:off x="11289968" y="-6759312"/>
            <a:ext cx="10805146" cy="7901263"/>
          </a:xfrm>
          <a:prstGeom prst="rect">
            <a:avLst/>
          </a:prstGeom>
        </p:spPr>
      </p:pic>
    </p:spTree>
    <p:extLst>
      <p:ext uri="{BB962C8B-B14F-4D97-AF65-F5344CB8AC3E}">
        <p14:creationId xmlns:p14="http://schemas.microsoft.com/office/powerpoint/2010/main" val="323328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graphicFrame>
        <p:nvGraphicFramePr>
          <p:cNvPr id="17" name="Table 16">
            <a:extLst>
              <a:ext uri="{FF2B5EF4-FFF2-40B4-BE49-F238E27FC236}">
                <a16:creationId xmlns:a16="http://schemas.microsoft.com/office/drawing/2014/main" id="{9CF12FD4-684D-645C-603B-FF9D3998C432}"/>
              </a:ext>
            </a:extLst>
          </p:cNvPr>
          <p:cNvGraphicFramePr>
            <a:graphicFrameLocks noGrp="1"/>
          </p:cNvGraphicFramePr>
          <p:nvPr>
            <p:extLst>
              <p:ext uri="{D42A27DB-BD31-4B8C-83A1-F6EECF244321}">
                <p14:modId xmlns:p14="http://schemas.microsoft.com/office/powerpoint/2010/main" val="42520234"/>
              </p:ext>
            </p:extLst>
          </p:nvPr>
        </p:nvGraphicFramePr>
        <p:xfrm>
          <a:off x="2309625" y="1347158"/>
          <a:ext cx="13616175" cy="8146762"/>
        </p:xfrm>
        <a:graphic>
          <a:graphicData uri="http://schemas.openxmlformats.org/drawingml/2006/table">
            <a:tbl>
              <a:tblPr firstRow="1" firstCol="1" bandRow="1">
                <a:tableStyleId>{21E4AEA4-8DFA-4A89-87EB-49C32662AFE0}</a:tableStyleId>
              </a:tblPr>
              <a:tblGrid>
                <a:gridCol w="1475657">
                  <a:extLst>
                    <a:ext uri="{9D8B030D-6E8A-4147-A177-3AD203B41FA5}">
                      <a16:colId xmlns:a16="http://schemas.microsoft.com/office/drawing/2014/main" val="1314785953"/>
                    </a:ext>
                  </a:extLst>
                </a:gridCol>
                <a:gridCol w="5755912">
                  <a:extLst>
                    <a:ext uri="{9D8B030D-6E8A-4147-A177-3AD203B41FA5}">
                      <a16:colId xmlns:a16="http://schemas.microsoft.com/office/drawing/2014/main" val="1468427807"/>
                    </a:ext>
                  </a:extLst>
                </a:gridCol>
                <a:gridCol w="6384606">
                  <a:extLst>
                    <a:ext uri="{9D8B030D-6E8A-4147-A177-3AD203B41FA5}">
                      <a16:colId xmlns:a16="http://schemas.microsoft.com/office/drawing/2014/main" val="1860040539"/>
                    </a:ext>
                  </a:extLst>
                </a:gridCol>
              </a:tblGrid>
              <a:tr h="1586542">
                <a:tc gridSpan="3">
                  <a:txBody>
                    <a:bodyPr/>
                    <a:lstStyle/>
                    <a:p>
                      <a:pPr marL="0" marR="0" algn="ctr">
                        <a:lnSpc>
                          <a:spcPct val="107000"/>
                        </a:lnSpc>
                        <a:spcBef>
                          <a:spcPts val="0"/>
                        </a:spcBef>
                        <a:spcAft>
                          <a:spcPts val="0"/>
                        </a:spcAft>
                        <a:tabLst>
                          <a:tab pos="126365" algn="l"/>
                        </a:tabLst>
                      </a:pPr>
                      <a:r>
                        <a:rPr lang="vi-VN" sz="4400" dirty="0">
                          <a:effectLst/>
                          <a:latin typeface="#9Slide03 Arima Madurai Bold" panose="00000800000000000000" pitchFamily="2" charset="0"/>
                          <a:cs typeface="#9Slide03 Arima Madurai Bold" panose="00000800000000000000" pitchFamily="2" charset="0"/>
                        </a:rPr>
                        <a:t>PHIẾU HỌC TẬP SỐ 1</a:t>
                      </a:r>
                      <a:endPar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453236"/>
                  </a:ext>
                </a:extLst>
              </a:tr>
              <a:tr h="1109815">
                <a:tc>
                  <a:txBody>
                    <a:bodyPr/>
                    <a:lstStyle/>
                    <a:p>
                      <a:pPr marL="0" marR="0" indent="-38735" algn="ctr">
                        <a:lnSpc>
                          <a:spcPct val="107000"/>
                        </a:lnSpc>
                        <a:spcBef>
                          <a:spcPts val="0"/>
                        </a:spcBef>
                        <a:spcAft>
                          <a:spcPts val="600"/>
                        </a:spcAft>
                        <a:tabLst>
                          <a:tab pos="-51435" algn="l"/>
                        </a:tabLst>
                      </a:pPr>
                      <a:r>
                        <a:rPr lang="en-US" sz="3200" dirty="0">
                          <a:effectLst/>
                          <a:latin typeface="#9Slide03 Arima Madurai Bold" panose="00000800000000000000" pitchFamily="2" charset="0"/>
                          <a:cs typeface="#9Slide03 Arima Madurai Bold" panose="00000800000000000000" pitchFamily="2" charset="0"/>
                        </a:rPr>
                        <a:t>STT</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ctr">
                        <a:lnSpc>
                          <a:spcPct val="107000"/>
                        </a:lnSpc>
                        <a:spcBef>
                          <a:spcPts val="0"/>
                        </a:spcBef>
                        <a:spcAft>
                          <a:spcPts val="600"/>
                        </a:spcAft>
                        <a:tabLst>
                          <a:tab pos="0" algn="l"/>
                        </a:tabLst>
                      </a:pPr>
                      <a:r>
                        <a:rPr lang="en-US" sz="3200" dirty="0">
                          <a:effectLst/>
                          <a:latin typeface="#9Slide03 Arima Madurai Bold" panose="00000800000000000000" pitchFamily="2" charset="0"/>
                          <a:cs typeface="#9Slide03 Arima Madurai Bold" panose="00000800000000000000" pitchFamily="2" charset="0"/>
                        </a:rPr>
                        <a:t>YÊU CẦU</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ctr">
                        <a:lnSpc>
                          <a:spcPct val="107000"/>
                        </a:lnSpc>
                        <a:spcBef>
                          <a:spcPts val="0"/>
                        </a:spcBef>
                        <a:spcAft>
                          <a:spcPts val="600"/>
                        </a:spcAft>
                        <a:tabLst>
                          <a:tab pos="126365" algn="l"/>
                        </a:tabLst>
                      </a:pPr>
                      <a:r>
                        <a:rPr lang="en-US" sz="3200" dirty="0">
                          <a:effectLst/>
                          <a:latin typeface="#9Slide03 Arima Madurai Bold" panose="00000800000000000000" pitchFamily="2" charset="0"/>
                          <a:cs typeface="#9Slide03 Arima Madurai Bold" panose="00000800000000000000" pitchFamily="2" charset="0"/>
                        </a:rPr>
                        <a:t>NỘI DUNG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421384667"/>
                  </a:ext>
                </a:extLst>
              </a:tr>
              <a:tr h="1675288">
                <a:tc>
                  <a:txBody>
                    <a:bodyPr/>
                    <a:lstStyle/>
                    <a:p>
                      <a:pPr marL="91440" marR="0" indent="-59690" algn="ctr">
                        <a:lnSpc>
                          <a:spcPct val="107000"/>
                        </a:lnSpc>
                        <a:spcBef>
                          <a:spcPts val="0"/>
                        </a:spcBef>
                        <a:spcAft>
                          <a:spcPts val="600"/>
                        </a:spcAft>
                      </a:pPr>
                      <a:r>
                        <a:rPr lang="en-US" sz="3200" dirty="0">
                          <a:effectLst/>
                          <a:latin typeface="#9Slide03 Arima Madurai Bold" panose="00000800000000000000" pitchFamily="2" charset="0"/>
                          <a:cs typeface="#9Slide03 Arima Madurai Bold" panose="00000800000000000000" pitchFamily="2" charset="0"/>
                        </a:rPr>
                        <a:t>1</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tabLst>
                          <a:tab pos="0" algn="l"/>
                        </a:tabLst>
                      </a:pPr>
                      <a:r>
                        <a:rPr lang="en-US" sz="3200" dirty="0" err="1">
                          <a:effectLst/>
                          <a:latin typeface="#9Slide03 Arima Madurai Bold" panose="00000800000000000000" pitchFamily="2" charset="0"/>
                          <a:cs typeface="#9Slide03 Arima Madurai Bold" panose="00000800000000000000" pitchFamily="2" charset="0"/>
                        </a:rPr>
                        <a:t>Bài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thơ</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viết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theo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thể</a:t>
                      </a:r>
                      <a:r>
                        <a:rPr lang="en-US" sz="3200" dirty="0">
                          <a:effectLst/>
                          <a:latin typeface="#9Slide03 Arima Madurai Bold" panose="00000800000000000000" pitchFamily="2" charset="0"/>
                          <a:cs typeface="#9Slide03 Arima Madurai Bold" panose="00000800000000000000" pitchFamily="2" charset="0"/>
                        </a:rPr>
                        <a:t> </a:t>
                      </a:r>
                      <a:r>
                        <a:rPr lang="vi-VN" sz="3200" dirty="0">
                          <a:effectLst/>
                          <a:latin typeface="#9Slide03 Arima Madurai Bold" panose="00000800000000000000" pitchFamily="2" charset="0"/>
                          <a:cs typeface="#9Slide03 Arima Madurai Bold" panose="00000800000000000000" pitchFamily="2" charset="0"/>
                        </a:rPr>
                        <a:t>thơ</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nào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Vì</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sao</a:t>
                      </a:r>
                      <a:r>
                        <a:rPr lang="vi-VN" sz="3200" dirty="0">
                          <a:effectLst/>
                          <a:latin typeface="#9Slide03 Arima Madurai Bold" panose="00000800000000000000" pitchFamily="2" charset="0"/>
                          <a:cs typeface="#9Slide03 Arima Madurai Bold" panose="00000800000000000000" pitchFamily="2" charset="0"/>
                        </a:rPr>
                        <a:t> em biết</a:t>
                      </a:r>
                      <a:r>
                        <a:rPr lang="en-US" sz="3200" dirty="0">
                          <a:effectLst/>
                          <a:latin typeface="#9Slide03 Arima Madurai Bold" panose="00000800000000000000" pitchFamily="2" charset="0"/>
                          <a:cs typeface="#9Slide03 Arima Madurai Bold" panose="00000800000000000000" pitchFamily="2" charset="0"/>
                        </a:rPr>
                        <a:t>?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554013279"/>
                  </a:ext>
                </a:extLst>
              </a:tr>
              <a:tr h="1675670">
                <a:tc>
                  <a:txBody>
                    <a:bodyPr/>
                    <a:lstStyle/>
                    <a:p>
                      <a:pPr marL="91440" marR="0" indent="-59690" algn="ctr">
                        <a:lnSpc>
                          <a:spcPct val="107000"/>
                        </a:lnSpc>
                        <a:spcBef>
                          <a:spcPts val="0"/>
                        </a:spcBef>
                        <a:spcAft>
                          <a:spcPts val="600"/>
                        </a:spcAft>
                      </a:pPr>
                      <a:r>
                        <a:rPr lang="en-US" sz="3200" dirty="0">
                          <a:effectLst/>
                          <a:latin typeface="#9Slide03 Arima Madurai Bold" panose="00000800000000000000" pitchFamily="2" charset="0"/>
                          <a:cs typeface="#9Slide03 Arima Madurai Bold" panose="00000800000000000000" pitchFamily="2" charset="0"/>
                        </a:rPr>
                        <a:t>2</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tabLst>
                          <a:tab pos="0" algn="l"/>
                        </a:tabLst>
                      </a:pPr>
                      <a:r>
                        <a:rPr lang="en-US" sz="3200" dirty="0">
                          <a:effectLst/>
                          <a:latin typeface="#9Slide03 Arima Madurai Bold" panose="00000800000000000000" pitchFamily="2" charset="0"/>
                          <a:cs typeface="#9Slide03 Arima Madurai Bold" panose="00000800000000000000" pitchFamily="2" charset="0"/>
                        </a:rPr>
                        <a:t>Khi </a:t>
                      </a:r>
                      <a:r>
                        <a:rPr lang="en-US" sz="3200" dirty="0" err="1">
                          <a:effectLst/>
                          <a:latin typeface="#9Slide03 Arima Madurai Bold" panose="00000800000000000000" pitchFamily="2" charset="0"/>
                          <a:cs typeface="#9Slide03 Arima Madurai Bold" panose="00000800000000000000" pitchFamily="2" charset="0"/>
                        </a:rPr>
                        <a:t>đọc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hiểu</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bài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thơ</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bốn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chữ</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em</a:t>
                      </a:r>
                      <a:r>
                        <a:rPr lang="en-US" sz="3200" dirty="0">
                          <a:effectLst/>
                          <a:latin typeface="#9Slide03 Arima Madurai Bold" panose="00000800000000000000" pitchFamily="2" charset="0"/>
                          <a:cs typeface="#9Slide03 Arima Madurai Bold" panose="00000800000000000000" pitchFamily="2" charset="0"/>
                        </a:rPr>
                        <a:t> </a:t>
                      </a:r>
                      <a:r>
                        <a:rPr lang="vi-VN" sz="3200" dirty="0">
                          <a:effectLst/>
                          <a:latin typeface="#9Slide03 Arima Madurai Bold" panose="00000800000000000000" pitchFamily="2" charset="0"/>
                          <a:cs typeface="#9Slide03 Arima Madurai Bold" panose="00000800000000000000" pitchFamily="2" charset="0"/>
                        </a:rPr>
                        <a:t>cần </a:t>
                      </a:r>
                      <a:r>
                        <a:rPr lang="en-US" sz="3200" dirty="0" err="1">
                          <a:effectLst/>
                          <a:latin typeface="#9Slide03 Arima Madurai Bold" panose="00000800000000000000" pitchFamily="2" charset="0"/>
                          <a:cs typeface="#9Slide03 Arima Madurai Bold" panose="00000800000000000000" pitchFamily="2" charset="0"/>
                        </a:rPr>
                        <a:t>chú</a:t>
                      </a:r>
                      <a:r>
                        <a:rPr lang="en-US" sz="3200" dirty="0">
                          <a:effectLst/>
                          <a:latin typeface="#9Slide03 Arima Madurai Bold" panose="00000800000000000000" pitchFamily="2" charset="0"/>
                          <a:cs typeface="#9Slide03 Arima Madurai Bold" panose="00000800000000000000" pitchFamily="2" charset="0"/>
                        </a:rPr>
                        <a:t> ý </a:t>
                      </a:r>
                      <a:r>
                        <a:rPr lang="en-US" sz="3200" dirty="0" err="1">
                          <a:effectLst/>
                          <a:latin typeface="#9Slide03 Arima Madurai Bold" panose="00000800000000000000" pitchFamily="2" charset="0"/>
                          <a:cs typeface="#9Slide03 Arima Madurai Bold" panose="00000800000000000000" pitchFamily="2" charset="0"/>
                        </a:rPr>
                        <a:t>điều</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gì</a:t>
                      </a:r>
                      <a:r>
                        <a:rPr lang="en-US" sz="3200" dirty="0">
                          <a:effectLst/>
                          <a:latin typeface="#9Slide03 Arima Madurai Bold" panose="00000800000000000000" pitchFamily="2" charset="0"/>
                          <a:cs typeface="#9Slide03 Arima Madurai Bold" panose="00000800000000000000" pitchFamily="2" charset="0"/>
                        </a:rPr>
                        <a:t>?</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pPr>
                      <a:r>
                        <a:rPr lang="en-US" sz="3200">
                          <a:effectLst/>
                          <a:latin typeface="#9Slide03 Arima Madurai Bold" panose="00000800000000000000" pitchFamily="2" charset="0"/>
                          <a:cs typeface="#9Slide03 Arima Madurai Bold" panose="00000800000000000000" pitchFamily="2" charset="0"/>
                        </a:rPr>
                        <a:t> </a:t>
                      </a:r>
                      <a:endParaRPr lang="en-US" sz="32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4032688687"/>
                  </a:ext>
                </a:extLst>
              </a:tr>
              <a:tr h="2099447">
                <a:tc>
                  <a:txBody>
                    <a:bodyPr/>
                    <a:lstStyle/>
                    <a:p>
                      <a:pPr marL="91440" marR="0" indent="-59690" algn="ctr">
                        <a:lnSpc>
                          <a:spcPct val="107000"/>
                        </a:lnSpc>
                        <a:spcBef>
                          <a:spcPts val="0"/>
                        </a:spcBef>
                        <a:spcAft>
                          <a:spcPts val="600"/>
                        </a:spcAft>
                      </a:pPr>
                      <a:r>
                        <a:rPr lang="en-US" sz="3200" dirty="0">
                          <a:effectLst/>
                          <a:latin typeface="#9Slide03 Arima Madurai Bold" panose="00000800000000000000" pitchFamily="2" charset="0"/>
                          <a:cs typeface="#9Slide03 Arima Madurai Bold" panose="00000800000000000000" pitchFamily="2" charset="0"/>
                        </a:rPr>
                        <a:t>3</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tabLst>
                          <a:tab pos="0" algn="l"/>
                        </a:tabLst>
                      </a:pPr>
                      <a:r>
                        <a:rPr lang="vi-VN" sz="3200">
                          <a:effectLst/>
                          <a:latin typeface="#9Slide03 Arima Madurai Bold" panose="00000800000000000000" pitchFamily="2" charset="0"/>
                          <a:cs typeface="#9Slide03 Arima Madurai Bold" panose="00000800000000000000" pitchFamily="2" charset="0"/>
                        </a:rPr>
                        <a:t>Chia sẻ những thông tin tìm hiểu được về tác giả bài thơ</a:t>
                      </a:r>
                      <a:r>
                        <a:rPr lang="en-US" sz="3200">
                          <a:effectLst/>
                          <a:latin typeface="#9Slide03 Arima Madurai Bold" panose="00000800000000000000" pitchFamily="2" charset="0"/>
                          <a:cs typeface="#9Slide03 Arima Madurai Bold" panose="00000800000000000000" pitchFamily="2" charset="0"/>
                        </a:rPr>
                        <a:t>?</a:t>
                      </a:r>
                      <a:endParaRPr lang="en-US" sz="32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lnSpc>
                          <a:spcPct val="107000"/>
                        </a:lnSpc>
                        <a:spcBef>
                          <a:spcPts val="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021974483"/>
                  </a:ext>
                </a:extLst>
              </a:tr>
            </a:tbl>
          </a:graphicData>
        </a:graphic>
      </p:graphicFrame>
    </p:spTree>
    <p:extLst>
      <p:ext uri="{BB962C8B-B14F-4D97-AF65-F5344CB8AC3E}">
        <p14:creationId xmlns:p14="http://schemas.microsoft.com/office/powerpoint/2010/main" val="199150951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3778" y="4603"/>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sp>
        <p:nvSpPr>
          <p:cNvPr id="11" name="TextBox 10">
            <a:extLst>
              <a:ext uri="{FF2B5EF4-FFF2-40B4-BE49-F238E27FC236}">
                <a16:creationId xmlns:a16="http://schemas.microsoft.com/office/drawing/2014/main" id="{A613A946-257E-5BE2-2FBE-BE933293D600}"/>
              </a:ext>
            </a:extLst>
          </p:cNvPr>
          <p:cNvSpPr txBox="1"/>
          <p:nvPr/>
        </p:nvSpPr>
        <p:spPr>
          <a:xfrm>
            <a:off x="2237143" y="960713"/>
            <a:ext cx="13507452" cy="523220"/>
          </a:xfrm>
          <a:prstGeom prst="rect">
            <a:avLst/>
          </a:prstGeom>
          <a:noFill/>
        </p:spPr>
        <p:txBody>
          <a:bodyPr wrap="square">
            <a:spAutoFit/>
          </a:bodyPr>
          <a:lstStyle/>
          <a:p>
            <a:pPr marL="0" marR="0" algn="just">
              <a:spcBef>
                <a:spcPts val="0"/>
              </a:spcBef>
              <a:spcAft>
                <a:spcPts val="600"/>
              </a:spcAft>
            </a:pPr>
            <a:r>
              <a:rPr lang="nl-NL" sz="2800" b="1"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Thể thơ bốn chữ</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B136FD9B-A40A-C9E6-34B6-64873F339DE1}"/>
              </a:ext>
            </a:extLst>
          </p:cNvPr>
          <p:cNvSpPr txBox="1"/>
          <p:nvPr/>
        </p:nvSpPr>
        <p:spPr>
          <a:xfrm>
            <a:off x="2258580" y="1670381"/>
            <a:ext cx="14979581" cy="1138773"/>
          </a:xfrm>
          <a:prstGeom prst="rect">
            <a:avLst/>
          </a:prstGeom>
          <a:noFill/>
        </p:spPr>
        <p:txBody>
          <a:bodyPr wrap="square" rtlCol="0">
            <a:spAutoFit/>
          </a:bodyPr>
          <a:lstStyle/>
          <a:p>
            <a:pPr>
              <a:spcBef>
                <a:spcPts val="1200"/>
              </a:spcBef>
              <a:spcAft>
                <a:spcPts val="1200"/>
              </a:spcAft>
            </a:pP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Thơ</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bốn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chữ</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là</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thể</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thơ</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trong</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đó</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mỗi</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dòng</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thơ</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gồm</a:t>
            </a:r>
            <a:r>
              <a:rPr lang="en-US" sz="2400" dirty="0">
                <a:solidFill>
                  <a:srgbClr val="683431"/>
                </a:solidFill>
                <a:latin typeface="#9Slide03 Arima Madurai Bold" panose="00000800000000000000" pitchFamily="2" charset="0"/>
                <a:cs typeface="#9Slide03 Arima Madurai Bold" panose="00000800000000000000" pitchFamily="2" charset="0"/>
              </a:rPr>
              <a:t> 4 </a:t>
            </a:r>
            <a:r>
              <a:rPr lang="en-US" sz="2400" dirty="0" err="1">
                <a:solidFill>
                  <a:srgbClr val="683431"/>
                </a:solidFill>
                <a:latin typeface="#9Slide03 Arima Madurai Bold" panose="00000800000000000000" pitchFamily="2" charset="0"/>
                <a:cs typeface="#9Slide03 Arima Madurai Bold" panose="00000800000000000000" pitchFamily="2" charset="0"/>
              </a:rPr>
              <a:t>chữ</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thường</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được</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ngắt</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nhịp</a:t>
            </a:r>
            <a:r>
              <a:rPr lang="en-US" sz="2400" dirty="0">
                <a:solidFill>
                  <a:srgbClr val="683431"/>
                </a:solidFill>
                <a:latin typeface="#9Slide03 Arima Madurai Bold" panose="00000800000000000000" pitchFamily="2" charset="0"/>
                <a:cs typeface="#9Slide03 Arima Madurai Bold" panose="00000800000000000000" pitchFamily="2" charset="0"/>
              </a:rPr>
              <a:t> 2/2, 1/3, 3/1.</a:t>
            </a:r>
          </a:p>
          <a:p>
            <a:pPr>
              <a:spcBef>
                <a:spcPts val="1200"/>
              </a:spcBef>
              <a:spcAft>
                <a:spcPts val="1200"/>
              </a:spcAft>
            </a:pP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Sử</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dụng</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linh</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hoạt</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cách</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gieo</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vần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chân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vần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lưng</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vần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liền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vần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cách</a:t>
            </a:r>
            <a:r>
              <a:rPr lang="en-US" sz="2400" dirty="0">
                <a:solidFill>
                  <a:srgbClr val="683431"/>
                </a:solidFill>
                <a:latin typeface="#9Slide03 Arima Madurai Bold" panose="00000800000000000000" pitchFamily="2" charset="0"/>
                <a:cs typeface="#9Slide03 Arima Madurai Bold" panose="00000800000000000000" pitchFamily="2" charset="0"/>
              </a:rPr>
              <a:t> hay </a:t>
            </a:r>
            <a:r>
              <a:rPr lang="en-US" sz="2400" dirty="0" err="1">
                <a:solidFill>
                  <a:srgbClr val="683431"/>
                </a:solidFill>
                <a:latin typeface="#9Slide03 Arima Madurai Bold" panose="00000800000000000000" pitchFamily="2" charset="0"/>
                <a:cs typeface="#9Slide03 Arima Madurai Bold" panose="00000800000000000000" pitchFamily="2" charset="0"/>
              </a:rPr>
              <a:t>vần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hồn</a:t>
            </a:r>
            <a:r>
              <a:rPr lang="en-US" sz="2400" dirty="0">
                <a:solidFill>
                  <a:srgbClr val="683431"/>
                </a:solidFill>
                <a:latin typeface="#9Slide03 Arima Madurai Bold" panose="00000800000000000000" pitchFamily="2" charset="0"/>
                <a:cs typeface="#9Slide03 Arima Madurai Bold" panose="00000800000000000000" pitchFamily="2" charset="0"/>
              </a:rPr>
              <a:t> </a:t>
            </a:r>
            <a:r>
              <a:rPr lang="en-US" sz="2400" dirty="0" err="1">
                <a:solidFill>
                  <a:srgbClr val="683431"/>
                </a:solidFill>
                <a:latin typeface="#9Slide03 Arima Madurai Bold" panose="00000800000000000000" pitchFamily="2" charset="0"/>
                <a:cs typeface="#9Slide03 Arima Madurai Bold" panose="00000800000000000000" pitchFamily="2" charset="0"/>
              </a:rPr>
              <a:t>hợp</a:t>
            </a:r>
            <a:r>
              <a:rPr lang="en-US" sz="2400" dirty="0">
                <a:solidFill>
                  <a:srgbClr val="683431"/>
                </a:solidFill>
                <a:latin typeface="#9Slide03 Arima Madurai Bold" panose="00000800000000000000" pitchFamily="2" charset="0"/>
                <a:cs typeface="#9Slide03 Arima Madurai Bold" panose="00000800000000000000" pitchFamily="2" charset="0"/>
              </a:rPr>
              <a:t>.</a:t>
            </a:r>
          </a:p>
        </p:txBody>
      </p:sp>
      <p:sp>
        <p:nvSpPr>
          <p:cNvPr id="18" name="TextBox 17">
            <a:extLst>
              <a:ext uri="{FF2B5EF4-FFF2-40B4-BE49-F238E27FC236}">
                <a16:creationId xmlns:a16="http://schemas.microsoft.com/office/drawing/2014/main" id="{2A688811-0D0F-5064-75B1-E2C372F281DD}"/>
              </a:ext>
            </a:extLst>
          </p:cNvPr>
          <p:cNvSpPr txBox="1"/>
          <p:nvPr/>
        </p:nvSpPr>
        <p:spPr>
          <a:xfrm>
            <a:off x="2258580" y="3047807"/>
            <a:ext cx="13507452" cy="523220"/>
          </a:xfrm>
          <a:prstGeom prst="rect">
            <a:avLst/>
          </a:prstGeom>
          <a:noFill/>
        </p:spPr>
        <p:txBody>
          <a:bodyPr wrap="square">
            <a:spAutoFit/>
          </a:bodyPr>
          <a:lstStyle/>
          <a:p>
            <a:pPr marL="0" marR="0" algn="just">
              <a:spcBef>
                <a:spcPts val="0"/>
              </a:spcBef>
              <a:spcAft>
                <a:spcPts val="600"/>
              </a:spcAft>
            </a:pPr>
            <a:r>
              <a:rPr lang="vi-VN" sz="2800" b="1"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a:t>
            </a:r>
            <a:r>
              <a:rPr lang="nl-NL" sz="2800" b="1"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Tác giả</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0" name="TextBox 19">
            <a:extLst>
              <a:ext uri="{FF2B5EF4-FFF2-40B4-BE49-F238E27FC236}">
                <a16:creationId xmlns:a16="http://schemas.microsoft.com/office/drawing/2014/main" id="{B1B1ACCA-61D3-FCDF-0484-481FB928E743}"/>
              </a:ext>
            </a:extLst>
          </p:cNvPr>
          <p:cNvSpPr txBox="1"/>
          <p:nvPr/>
        </p:nvSpPr>
        <p:spPr>
          <a:xfrm>
            <a:off x="2258580" y="3817645"/>
            <a:ext cx="14979580" cy="1138773"/>
          </a:xfrm>
          <a:prstGeom prst="rect">
            <a:avLst/>
          </a:prstGeom>
          <a:noFill/>
        </p:spPr>
        <p:txBody>
          <a:bodyPr wrap="square">
            <a:spAutoFit/>
          </a:bodyPr>
          <a:lstStyle/>
          <a:p>
            <a:pPr marL="0" marR="0" algn="just">
              <a:spcBef>
                <a:spcPts val="1200"/>
              </a:spcBef>
              <a:spcAft>
                <a:spcPts val="1200"/>
              </a:spcAft>
            </a:pP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báo</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Trung</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Lai,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1950,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quê</a:t>
            </a:r>
            <a:r>
              <a:rPr lang="vi-VN"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ở</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pPr marL="0" marR="0" algn="just">
              <a:spcBef>
                <a:spcPts val="1200"/>
              </a:spcBef>
              <a:spcAft>
                <a:spcPts val="1200"/>
              </a:spcAft>
            </a:pP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 ông giàu chất</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trữ</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vi-VN"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đằm</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thắm</a:t>
            </a:r>
            <a:r>
              <a:rPr lang="vi-VN"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gửi</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gắm</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nhiều</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triết</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lý</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nhẹ</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nhàng</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nhiên</a:t>
            </a:r>
            <a:r>
              <a:rPr lang="en-US" sz="2400" dirty="0">
                <a:solidFill>
                  <a:srgbClr val="68343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pic>
        <p:nvPicPr>
          <p:cNvPr id="21" name="Picture 20" descr="Trang thơ Đỗ Trung Lai (51 bài thơ, 14 bài dịch)">
            <a:extLst>
              <a:ext uri="{FF2B5EF4-FFF2-40B4-BE49-F238E27FC236}">
                <a16:creationId xmlns:a16="http://schemas.microsoft.com/office/drawing/2014/main" id="{28BA1C68-B819-BF01-739E-42467FDCAC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3133" y="5384355"/>
            <a:ext cx="3177436" cy="4079841"/>
          </a:xfrm>
          <a:prstGeom prst="rect">
            <a:avLst/>
          </a:prstGeom>
          <a:noFill/>
          <a:ln>
            <a:noFill/>
          </a:ln>
        </p:spPr>
      </p:pic>
      <p:pic>
        <p:nvPicPr>
          <p:cNvPr id="22" name="Picture 21" descr="Nhà thơ Đỗ Trung Lai: Phải rất sâu sắc mới có thể viết cho trẻ con">
            <a:extLst>
              <a:ext uri="{FF2B5EF4-FFF2-40B4-BE49-F238E27FC236}">
                <a16:creationId xmlns:a16="http://schemas.microsoft.com/office/drawing/2014/main" id="{78A240CD-F133-41B8-E3F0-BEE36E00AA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64720" y="5394440"/>
            <a:ext cx="5444207" cy="4075430"/>
          </a:xfrm>
          <a:prstGeom prst="rect">
            <a:avLst/>
          </a:prstGeom>
          <a:noFill/>
          <a:ln>
            <a:noFill/>
          </a:ln>
        </p:spPr>
      </p:pic>
    </p:spTree>
    <p:extLst>
      <p:ext uri="{BB962C8B-B14F-4D97-AF65-F5344CB8AC3E}">
        <p14:creationId xmlns:p14="http://schemas.microsoft.com/office/powerpoint/2010/main" val="4196149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left)">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wipe(left)">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4">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5"/>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6"/>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7"/>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3731">
            <a:off x="11289968" y="-6759312"/>
            <a:ext cx="10805146" cy="7901263"/>
          </a:xfrm>
          <a:prstGeom prst="rect">
            <a:avLst/>
          </a:prstGeom>
        </p:spPr>
      </p:pic>
      <p:sp>
        <p:nvSpPr>
          <p:cNvPr id="10" name="TextBox 9">
            <a:extLst>
              <a:ext uri="{FF2B5EF4-FFF2-40B4-BE49-F238E27FC236}">
                <a16:creationId xmlns:a16="http://schemas.microsoft.com/office/drawing/2014/main" id="{20CA8094-0506-8091-D932-E09C447BA205}"/>
              </a:ext>
            </a:extLst>
          </p:cNvPr>
          <p:cNvSpPr txBox="1"/>
          <p:nvPr/>
        </p:nvSpPr>
        <p:spPr>
          <a:xfrm>
            <a:off x="1600200" y="2870298"/>
            <a:ext cx="15468600" cy="4401205"/>
          </a:xfrm>
          <a:prstGeom prst="rect">
            <a:avLst/>
          </a:prstGeom>
          <a:noFill/>
        </p:spPr>
        <p:txBody>
          <a:bodyPr wrap="square">
            <a:spAutoFit/>
          </a:bodyPr>
          <a:lstStyle/>
          <a:p>
            <a:pPr marL="0" marR="0" algn="just">
              <a:spcBef>
                <a:spcPts val="1200"/>
              </a:spcBef>
              <a:spcAft>
                <a:spcPts val="1200"/>
              </a:spcAft>
            </a:pPr>
            <a:r>
              <a:rPr lang="nl-NL" sz="4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Xuất xứ: bài thơ được trích trong “Đêm sông Cầu”, NXB Quân đội nhân dân, Hà Nội năm 2003.</a:t>
            </a:r>
            <a:endParaRPr lang="en-US" sz="40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nl-NL" sz="4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Bố cục: 2 phần</a:t>
            </a:r>
            <a:endParaRPr lang="en-US" sz="40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nl-NL" sz="4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Ba khổ đầu: Hình ảnh mẹ sóng đôi với hình ảnh cau.</a:t>
            </a:r>
            <a:endParaRPr lang="en-US" sz="40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nl-NL" sz="44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Hai khổ thơ cuối: Tình cảm của người con với mẹ.</a:t>
            </a:r>
            <a:endParaRPr lang="en-US" sz="4000" dirty="0">
              <a:solidFill>
                <a:srgbClr val="3C170E"/>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E9C5F1A5-24A1-7317-9803-C73A9996DF1C}"/>
              </a:ext>
            </a:extLst>
          </p:cNvPr>
          <p:cNvSpPr txBox="1"/>
          <p:nvPr/>
        </p:nvSpPr>
        <p:spPr>
          <a:xfrm>
            <a:off x="2388141" y="1311823"/>
            <a:ext cx="13511718" cy="769441"/>
          </a:xfrm>
          <a:prstGeom prst="rect">
            <a:avLst/>
          </a:prstGeom>
          <a:noFill/>
        </p:spPr>
        <p:txBody>
          <a:bodyPr wrap="square">
            <a:spAutoFit/>
          </a:bodyPr>
          <a:lstStyle/>
          <a:p>
            <a:pPr marL="0" marR="0" algn="just">
              <a:spcBef>
                <a:spcPts val="1200"/>
              </a:spcBef>
              <a:spcAft>
                <a:spcPts val="1200"/>
              </a:spcAft>
            </a:pPr>
            <a:r>
              <a:rPr lang="nl-NL" sz="4400" b="1" i="1"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Văn bản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776286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75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75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7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0000"/>
          </a:blip>
          <a:srcRect/>
          <a:stretch>
            <a:fillRect/>
          </a:stretch>
        </p:blipFill>
        <p:spPr>
          <a:xfrm rot="-1694477">
            <a:off x="-5193009" y="-985341"/>
            <a:ext cx="14660411" cy="5296074"/>
          </a:xfrm>
          <a:prstGeom prst="rect">
            <a:avLst/>
          </a:prstGeom>
        </p:spPr>
      </p:pic>
      <p:pic>
        <p:nvPicPr>
          <p:cNvPr id="4" name="Picture 4"/>
          <p:cNvPicPr>
            <a:picLocks noChangeAspect="1"/>
          </p:cNvPicPr>
          <p:nvPr/>
        </p:nvPicPr>
        <p:blipFill>
          <a:blip r:embed="rId4"/>
          <a:srcRect/>
          <a:stretch>
            <a:fillRect/>
          </a:stretch>
        </p:blipFill>
        <p:spPr>
          <a:xfrm>
            <a:off x="-2414813" y="-930179"/>
            <a:ext cx="23012857" cy="435806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8501374" y="6807570"/>
            <a:ext cx="14660411" cy="5296074"/>
          </a:xfrm>
          <a:prstGeom prst="rect">
            <a:avLst/>
          </a:prstGeom>
        </p:spPr>
      </p:pic>
      <p:pic>
        <p:nvPicPr>
          <p:cNvPr id="6" name="Picture 6"/>
          <p:cNvPicPr>
            <a:picLocks noChangeAspect="1"/>
          </p:cNvPicPr>
          <p:nvPr/>
        </p:nvPicPr>
        <p:blipFill>
          <a:blip r:embed="rId5"/>
          <a:srcRect/>
          <a:stretch>
            <a:fillRect/>
          </a:stretch>
        </p:blipFill>
        <p:spPr>
          <a:xfrm>
            <a:off x="6382679" y="2679782"/>
            <a:ext cx="5522643" cy="1496197"/>
          </a:xfrm>
          <a:prstGeom prst="rect">
            <a:avLst/>
          </a:prstGeom>
        </p:spPr>
      </p:pic>
      <p:pic>
        <p:nvPicPr>
          <p:cNvPr id="7" name="Picture 7"/>
          <p:cNvPicPr>
            <a:picLocks noChangeAspect="1"/>
          </p:cNvPicPr>
          <p:nvPr/>
        </p:nvPicPr>
        <p:blipFill>
          <a:blip r:embed="rId6"/>
          <a:srcRect r="50096"/>
          <a:stretch>
            <a:fillRect/>
          </a:stretch>
        </p:blipFill>
        <p:spPr>
          <a:xfrm rot="-2700000">
            <a:off x="10089525" y="7683944"/>
            <a:ext cx="11484110" cy="4358060"/>
          </a:xfrm>
          <a:prstGeom prst="rect">
            <a:avLst/>
          </a:prstGeom>
        </p:spPr>
      </p:pic>
      <p:pic>
        <p:nvPicPr>
          <p:cNvPr id="8" name="Picture 8"/>
          <p:cNvPicPr>
            <a:picLocks noChangeAspect="1"/>
          </p:cNvPicPr>
          <p:nvPr/>
        </p:nvPicPr>
        <p:blipFill>
          <a:blip r:embed="rId7"/>
          <a:srcRect/>
          <a:stretch>
            <a:fillRect/>
          </a:stretch>
        </p:blipFill>
        <p:spPr>
          <a:xfrm>
            <a:off x="-1379356" y="1028700"/>
            <a:ext cx="3624966" cy="4264666"/>
          </a:xfrm>
          <a:prstGeom prst="rect">
            <a:avLst/>
          </a:prstGeom>
        </p:spPr>
      </p:pic>
      <p:pic>
        <p:nvPicPr>
          <p:cNvPr id="9" name="Picture 9"/>
          <p:cNvPicPr>
            <a:picLocks noChangeAspect="1"/>
          </p:cNvPicPr>
          <p:nvPr/>
        </p:nvPicPr>
        <p:blipFill>
          <a:blip r:embed="rId8"/>
          <a:srcRect/>
          <a:stretch>
            <a:fillRect/>
          </a:stretch>
        </p:blipFill>
        <p:spPr>
          <a:xfrm>
            <a:off x="15582922" y="6308228"/>
            <a:ext cx="5015122" cy="5900144"/>
          </a:xfrm>
          <a:prstGeom prst="rect">
            <a:avLst/>
          </a:prstGeom>
        </p:spPr>
      </p:pic>
      <p:sp>
        <p:nvSpPr>
          <p:cNvPr id="10" name="TextBox 10"/>
          <p:cNvSpPr txBox="1"/>
          <p:nvPr/>
        </p:nvSpPr>
        <p:spPr>
          <a:xfrm>
            <a:off x="1028700" y="4476277"/>
            <a:ext cx="16230600" cy="2298706"/>
          </a:xfrm>
          <a:prstGeom prst="rect">
            <a:avLst/>
          </a:prstGeom>
        </p:spPr>
        <p:txBody>
          <a:bodyPr lIns="0" tIns="0" rIns="0" bIns="0" rtlCol="0" anchor="t">
            <a:spAutoFit/>
          </a:bodyPr>
          <a:lstStyle/>
          <a:p>
            <a:pPr marL="0" marR="0" lvl="0" indent="0" algn="ctr" defTabSz="914400" rtl="0" eaLnBrk="1" fontAlgn="auto" latinLnBrk="0" hangingPunct="1">
              <a:lnSpc>
                <a:spcPts val="19318"/>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Đọc</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và</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tìm</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hiểu</a:t>
            </a:r>
            <a:r>
              <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rPr>
              <a:t> chi </a:t>
            </a:r>
            <a:r>
              <a:rPr kumimoji="0" lang="en-US" sz="11500" b="0" i="0" u="none" strike="noStrike" kern="1200" cap="none" spc="0" normalizeH="0" baseline="0" noProof="0" dirty="0" err="1">
                <a:ln>
                  <a:noFill/>
                </a:ln>
                <a:solidFill>
                  <a:srgbClr val="542B1A"/>
                </a:solidFill>
                <a:effectLst/>
                <a:uLnTx/>
                <a:uFillTx/>
                <a:latin typeface="#9Slide05 Fourth Medium" panose="00000600000000000000" pitchFamily="2" charset="0"/>
                <a:ea typeface="+mn-ea"/>
                <a:cs typeface="+mn-cs"/>
              </a:rPr>
              <a:t>tiết</a:t>
            </a:r>
            <a:endParaRPr kumimoji="0" lang="en-US" sz="11500" b="0" i="0" u="none" strike="noStrike" kern="1200" cap="none" spc="0" normalizeH="0" baseline="0" noProof="0" dirty="0">
              <a:ln>
                <a:noFill/>
              </a:ln>
              <a:solidFill>
                <a:srgbClr val="542B1A"/>
              </a:solidFill>
              <a:effectLst/>
              <a:uLnTx/>
              <a:uFillTx/>
              <a:latin typeface="#9Slide05 Fourth Medium" panose="00000600000000000000" pitchFamily="2" charset="0"/>
              <a:ea typeface="+mn-ea"/>
              <a:cs typeface="+mn-cs"/>
            </a:endParaRPr>
          </a:p>
        </p:txBody>
      </p:sp>
      <p:sp>
        <p:nvSpPr>
          <p:cNvPr id="11" name="TextBox 11"/>
          <p:cNvSpPr txBox="1"/>
          <p:nvPr/>
        </p:nvSpPr>
        <p:spPr>
          <a:xfrm>
            <a:off x="6779705" y="2907225"/>
            <a:ext cx="4728590" cy="887935"/>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99" b="0" i="0" u="none" strike="noStrike" kern="1200" cap="none" spc="0" normalizeH="0" baseline="0" noProof="0" dirty="0" err="1">
                <a:ln>
                  <a:noFill/>
                </a:ln>
                <a:solidFill>
                  <a:srgbClr val="542B1A"/>
                </a:solidFill>
                <a:effectLst/>
                <a:uLnTx/>
                <a:uFillTx/>
                <a:latin typeface="#9Slide07 Koni" pitchFamily="2" charset="0"/>
                <a:ea typeface="+mn-ea"/>
                <a:cs typeface="+mn-cs"/>
              </a:rPr>
              <a:t>Phần</a:t>
            </a:r>
            <a:r>
              <a:rPr kumimoji="0" lang="en-US" sz="5499" b="0" i="0" u="none" strike="noStrike" kern="1200" cap="none" spc="0" normalizeH="0" baseline="0" noProof="0" dirty="0">
                <a:ln>
                  <a:noFill/>
                </a:ln>
                <a:solidFill>
                  <a:srgbClr val="542B1A"/>
                </a:solidFill>
                <a:effectLst/>
                <a:uLnTx/>
                <a:uFillTx/>
                <a:latin typeface="#9Slide07 Koni" pitchFamily="2" charset="0"/>
                <a:ea typeface="+mn-ea"/>
                <a:cs typeface="+mn-cs"/>
              </a:rPr>
              <a:t> II</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b="65104"/>
          <a:stretch>
            <a:fillRect/>
          </a:stretch>
        </p:blipFill>
        <p:spPr>
          <a:xfrm rot="-992754">
            <a:off x="6036995" y="2618397"/>
            <a:ext cx="691367" cy="539337"/>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3731">
            <a:off x="11289968" y="-6759312"/>
            <a:ext cx="10805146" cy="7901263"/>
          </a:xfrm>
          <a:prstGeom prst="rect">
            <a:avLst/>
          </a:prstGeom>
        </p:spPr>
      </p:pic>
    </p:spTree>
    <p:extLst>
      <p:ext uri="{BB962C8B-B14F-4D97-AF65-F5344CB8AC3E}">
        <p14:creationId xmlns:p14="http://schemas.microsoft.com/office/powerpoint/2010/main" val="233489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3">
            <a:alphaModFix amt="80000"/>
          </a:blip>
          <a:srcRect/>
          <a:stretch>
            <a:fillRect/>
          </a:stretch>
        </p:blipFill>
        <p:spPr>
          <a:xfrm rot="-1694477">
            <a:off x="11789784" y="7813095"/>
            <a:ext cx="10927835" cy="3947681"/>
          </a:xfrm>
          <a:prstGeom prst="rect">
            <a:avLst/>
          </a:prstGeom>
        </p:spPr>
      </p:pic>
      <p:pic>
        <p:nvPicPr>
          <p:cNvPr id="7" name="Picture 7"/>
          <p:cNvPicPr>
            <a:picLocks noChangeAspect="1"/>
          </p:cNvPicPr>
          <p:nvPr/>
        </p:nvPicPr>
        <p:blipFill>
          <a:blip r:embed="rId4"/>
          <a:srcRect r="50096"/>
          <a:stretch>
            <a:fillRect/>
          </a:stretch>
        </p:blipFill>
        <p:spPr>
          <a:xfrm rot="-2700000">
            <a:off x="13955310" y="7971307"/>
            <a:ext cx="8560228" cy="3248487"/>
          </a:xfrm>
          <a:prstGeom prst="rect">
            <a:avLst/>
          </a:prstGeom>
        </p:spPr>
      </p:pic>
      <p:pic>
        <p:nvPicPr>
          <p:cNvPr id="8" name="Picture 8"/>
          <p:cNvPicPr>
            <a:picLocks noChangeAspect="1"/>
          </p:cNvPicPr>
          <p:nvPr/>
        </p:nvPicPr>
        <p:blipFill>
          <a:blip r:embed="rId5"/>
          <a:srcRect/>
          <a:stretch>
            <a:fillRect/>
          </a:stretch>
        </p:blipFill>
        <p:spPr>
          <a:xfrm>
            <a:off x="-132813" y="119509"/>
            <a:ext cx="2369956" cy="2788184"/>
          </a:xfrm>
          <a:prstGeom prst="rect">
            <a:avLst/>
          </a:prstGeom>
        </p:spPr>
      </p:pic>
      <p:pic>
        <p:nvPicPr>
          <p:cNvPr id="9" name="Picture 9"/>
          <p:cNvPicPr>
            <a:picLocks noChangeAspect="1"/>
          </p:cNvPicPr>
          <p:nvPr/>
        </p:nvPicPr>
        <p:blipFill>
          <a:blip r:embed="rId6"/>
          <a:srcRect/>
          <a:stretch>
            <a:fillRect/>
          </a:stretch>
        </p:blipFill>
        <p:spPr>
          <a:xfrm>
            <a:off x="16306800" y="8093145"/>
            <a:ext cx="3056389" cy="3595752"/>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5912">
            <a:off x="-3156963" y="7514400"/>
            <a:ext cx="10805146" cy="790126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3731">
            <a:off x="11289968" y="-6759312"/>
            <a:ext cx="10805146" cy="7901263"/>
          </a:xfrm>
          <a:prstGeom prst="rect">
            <a:avLst/>
          </a:prstGeom>
        </p:spPr>
      </p:pic>
      <p:graphicFrame>
        <p:nvGraphicFramePr>
          <p:cNvPr id="3" name="Table 2">
            <a:extLst>
              <a:ext uri="{FF2B5EF4-FFF2-40B4-BE49-F238E27FC236}">
                <a16:creationId xmlns:a16="http://schemas.microsoft.com/office/drawing/2014/main" id="{AC39C232-C285-22F7-73FE-43D58BB673C9}"/>
              </a:ext>
            </a:extLst>
          </p:cNvPr>
          <p:cNvGraphicFramePr>
            <a:graphicFrameLocks noGrp="1"/>
          </p:cNvGraphicFramePr>
          <p:nvPr>
            <p:extLst>
              <p:ext uri="{D42A27DB-BD31-4B8C-83A1-F6EECF244321}">
                <p14:modId xmlns:p14="http://schemas.microsoft.com/office/powerpoint/2010/main" val="4102560326"/>
              </p:ext>
            </p:extLst>
          </p:nvPr>
        </p:nvGraphicFramePr>
        <p:xfrm>
          <a:off x="2237023" y="1360905"/>
          <a:ext cx="13479010" cy="8077200"/>
        </p:xfrm>
        <a:graphic>
          <a:graphicData uri="http://schemas.openxmlformats.org/drawingml/2006/table">
            <a:tbl>
              <a:tblPr firstRow="1" firstCol="1" bandRow="1">
                <a:tableStyleId>{5C22544A-7EE6-4342-B048-85BDC9FD1C3A}</a:tableStyleId>
              </a:tblPr>
              <a:tblGrid>
                <a:gridCol w="5374944">
                  <a:extLst>
                    <a:ext uri="{9D8B030D-6E8A-4147-A177-3AD203B41FA5}">
                      <a16:colId xmlns:a16="http://schemas.microsoft.com/office/drawing/2014/main" val="4209339567"/>
                    </a:ext>
                  </a:extLst>
                </a:gridCol>
                <a:gridCol w="8104066">
                  <a:extLst>
                    <a:ext uri="{9D8B030D-6E8A-4147-A177-3AD203B41FA5}">
                      <a16:colId xmlns:a16="http://schemas.microsoft.com/office/drawing/2014/main" val="3362282973"/>
                    </a:ext>
                  </a:extLst>
                </a:gridCol>
              </a:tblGrid>
              <a:tr h="1624841">
                <a:tc gridSpan="2">
                  <a:txBody>
                    <a:bodyPr/>
                    <a:lstStyle/>
                    <a:p>
                      <a:pPr marL="0" marR="0" algn="ctr">
                        <a:spcBef>
                          <a:spcPts val="0"/>
                        </a:spcBef>
                        <a:spcAft>
                          <a:spcPts val="600"/>
                        </a:spcAft>
                      </a:pPr>
                      <a:r>
                        <a:rPr lang="vi-VN" sz="2800" b="0" dirty="0">
                          <a:effectLst/>
                          <a:latin typeface="#9Slide03 Arima Madurai ExtraBo" panose="00000900000000000000" pitchFamily="2" charset="0"/>
                          <a:cs typeface="#9Slide03 Arima Madurai ExtraBo" panose="00000900000000000000" pitchFamily="2" charset="0"/>
                        </a:rPr>
                        <a:t>PHIẾU HỌC TẬP SỐ 02</a:t>
                      </a:r>
                      <a:endParaRPr lang="en-US" sz="2800" b="0" dirty="0">
                        <a:effectLst/>
                        <a:latin typeface="#9Slide03 Arima Madurai ExtraBo" panose="00000900000000000000" pitchFamily="2" charset="0"/>
                        <a:cs typeface="#9Slide03 Arima Madurai ExtraBo" panose="00000900000000000000" pitchFamily="2" charset="0"/>
                      </a:endParaRPr>
                    </a:p>
                    <a:p>
                      <a:pPr marL="0" marR="0" algn="ctr">
                        <a:spcBef>
                          <a:spcPts val="0"/>
                        </a:spcBef>
                        <a:spcAft>
                          <a:spcPts val="600"/>
                        </a:spcAft>
                      </a:pPr>
                      <a:r>
                        <a:rPr lang="vi-VN" sz="2800" b="0" dirty="0">
                          <a:effectLst/>
                          <a:latin typeface="#9Slide03 Arima Madurai ExtraBo" panose="00000900000000000000" pitchFamily="2" charset="0"/>
                          <a:cs typeface="#9Slide03 Arima Madurai ExtraBo" panose="00000900000000000000" pitchFamily="2" charset="0"/>
                        </a:rPr>
                        <a:t>TÌM HIỂU CÁC YẾU TỐ ĐẶC TRƯNG</a:t>
                      </a:r>
                      <a:endParaRPr lang="en-US" sz="2800" b="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68580" marR="68580" marT="0" marB="0" anchor="ctr">
                    <a:solidFill>
                      <a:srgbClr val="B18A71"/>
                    </a:solidFill>
                  </a:tcPr>
                </a:tc>
                <a:tc hMerge="1">
                  <a:txBody>
                    <a:bodyPr/>
                    <a:lstStyle/>
                    <a:p>
                      <a:endParaRPr lang="en-US"/>
                    </a:p>
                  </a:txBody>
                  <a:tcPr/>
                </a:tc>
                <a:extLst>
                  <a:ext uri="{0D108BD9-81ED-4DB2-BD59-A6C34878D82A}">
                    <a16:rowId xmlns:a16="http://schemas.microsoft.com/office/drawing/2014/main" val="2607231810"/>
                  </a:ext>
                </a:extLst>
              </a:tr>
              <a:tr h="1118359">
                <a:tc>
                  <a:txBody>
                    <a:bodyPr/>
                    <a:lstStyle/>
                    <a:p>
                      <a:pPr marL="0" marR="0" algn="ctr">
                        <a:spcBef>
                          <a:spcPts val="0"/>
                        </a:spcBef>
                        <a:spcAft>
                          <a:spcPts val="600"/>
                        </a:spcAft>
                      </a:pPr>
                      <a:r>
                        <a:rPr lang="vi-VN" sz="2800" b="0" dirty="0">
                          <a:effectLst/>
                          <a:latin typeface="#9Slide03 Arima Madurai ExtraBo" panose="00000900000000000000" pitchFamily="2" charset="0"/>
                          <a:cs typeface="#9Slide03 Arima Madurai ExtraBo" panose="00000900000000000000" pitchFamily="2" charset="0"/>
                        </a:rPr>
                        <a:t>Các yếu tố</a:t>
                      </a:r>
                      <a:endParaRPr lang="en-US" sz="2800" b="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68580" marR="68580" marT="0" marB="0" anchor="ctr">
                    <a:solidFill>
                      <a:srgbClr val="B18A71"/>
                    </a:solidFill>
                  </a:tcPr>
                </a:tc>
                <a:tc>
                  <a:txBody>
                    <a:bodyPr/>
                    <a:lstStyle/>
                    <a:p>
                      <a:pPr marL="0" marR="0" algn="ctr">
                        <a:spcBef>
                          <a:spcPts val="0"/>
                        </a:spcBef>
                        <a:spcAft>
                          <a:spcPts val="600"/>
                        </a:spcAft>
                      </a:pPr>
                      <a:r>
                        <a:rPr lang="vi-VN" sz="2800" b="0" dirty="0">
                          <a:effectLst/>
                          <a:latin typeface="#9Slide03 Arima Madurai ExtraBo" panose="00000900000000000000" pitchFamily="2" charset="0"/>
                          <a:cs typeface="#9Slide03 Arima Madurai ExtraBo" panose="00000900000000000000" pitchFamily="2" charset="0"/>
                        </a:rPr>
                        <a:t>Biểu hiện</a:t>
                      </a:r>
                      <a:endParaRPr lang="en-US" sz="2800" b="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68580" marR="68580" marT="0" marB="0" anchor="ctr">
                    <a:solidFill>
                      <a:srgbClr val="C1AC96"/>
                    </a:solidFill>
                  </a:tcPr>
                </a:tc>
                <a:extLst>
                  <a:ext uri="{0D108BD9-81ED-4DB2-BD59-A6C34878D82A}">
                    <a16:rowId xmlns:a16="http://schemas.microsoft.com/office/drawing/2014/main" val="382363952"/>
                  </a:ext>
                </a:extLst>
              </a:tr>
              <a:tr h="1066800">
                <a:tc>
                  <a:txBody>
                    <a:bodyPr/>
                    <a:lstStyle/>
                    <a:p>
                      <a:pPr marL="0" marR="0" algn="just">
                        <a:spcBef>
                          <a:spcPts val="0"/>
                        </a:spcBef>
                        <a:spcAft>
                          <a:spcPts val="600"/>
                        </a:spcAft>
                      </a:pPr>
                      <a:r>
                        <a:rPr lang="vi-VN" sz="2400" dirty="0">
                          <a:effectLst/>
                          <a:latin typeface="#9Slide03 Arima Madurai Bold" panose="00000800000000000000" pitchFamily="2" charset="0"/>
                          <a:cs typeface="#9Slide03 Arima Madurai Bold" panose="00000800000000000000" pitchFamily="2" charset="0"/>
                        </a:rPr>
                        <a:t>1. Đề tài</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r>
                        <a:rPr lang="vi-VN" sz="2400">
                          <a:effectLst/>
                          <a:latin typeface="#9Slide03 Arima Madurai Bold" panose="00000800000000000000" pitchFamily="2" charset="0"/>
                          <a:cs typeface="#9Slide03 Arima Madurai Bold" panose="00000800000000000000" pitchFamily="2" charset="0"/>
                        </a:rPr>
                        <a:t> </a:t>
                      </a:r>
                      <a:endParaRPr lang="en-US" sz="24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783082377"/>
                  </a:ext>
                </a:extLst>
              </a:tr>
              <a:tr h="1066800">
                <a:tc>
                  <a:txBody>
                    <a:bodyPr/>
                    <a:lstStyle/>
                    <a:p>
                      <a:pPr marL="0" marR="0" algn="just">
                        <a:spcBef>
                          <a:spcPts val="0"/>
                        </a:spcBef>
                        <a:spcAft>
                          <a:spcPts val="600"/>
                        </a:spcAft>
                      </a:pPr>
                      <a:r>
                        <a:rPr lang="vi-VN" sz="2400" dirty="0">
                          <a:effectLst/>
                          <a:latin typeface="#9Slide03 Arima Madurai Bold" panose="00000800000000000000" pitchFamily="2" charset="0"/>
                          <a:cs typeface="#9Slide03 Arima Madurai Bold" panose="00000800000000000000" pitchFamily="2" charset="0"/>
                        </a:rPr>
                        <a:t>2. Cách gieo vần</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r>
                        <a:rPr lang="vi-VN" sz="2400" dirty="0">
                          <a:effectLst/>
                          <a:latin typeface="#9Slide03 Arima Madurai Bold" panose="00000800000000000000" pitchFamily="2" charset="0"/>
                          <a:cs typeface="#9Slide03 Arima Madurai Bold" panose="00000800000000000000" pitchFamily="2" charset="0"/>
                        </a:rPr>
                        <a:t> </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825609241"/>
                  </a:ext>
                </a:extLst>
              </a:tr>
              <a:tr h="1143000">
                <a:tc>
                  <a:txBody>
                    <a:bodyPr/>
                    <a:lstStyle/>
                    <a:p>
                      <a:pPr marL="0" marR="0" lvl="0" indent="0" algn="just">
                        <a:spcBef>
                          <a:spcPts val="0"/>
                        </a:spcBef>
                        <a:spcAft>
                          <a:spcPts val="600"/>
                        </a:spcAft>
                        <a:buFont typeface="+mj-lt"/>
                        <a:buNone/>
                      </a:pPr>
                      <a:r>
                        <a:rPr lang="en-US" sz="2400" dirty="0">
                          <a:effectLst/>
                          <a:latin typeface="#9Slide03 Arima Madurai Bold" panose="00000800000000000000" pitchFamily="2" charset="0"/>
                          <a:cs typeface="#9Slide03 Arima Madurai Bold" panose="00000800000000000000" pitchFamily="2" charset="0"/>
                        </a:rPr>
                        <a:t>3. </a:t>
                      </a:r>
                      <a:r>
                        <a:rPr lang="vi-VN" sz="2400" dirty="0">
                          <a:effectLst/>
                          <a:latin typeface="#9Slide03 Arima Madurai Bold" panose="00000800000000000000" pitchFamily="2" charset="0"/>
                          <a:cs typeface="#9Slide03 Arima Madurai Bold" panose="00000800000000000000" pitchFamily="2" charset="0"/>
                        </a:rPr>
                        <a:t>Ngắt nhịp</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r>
                        <a:rPr lang="vi-VN" sz="2400">
                          <a:effectLst/>
                          <a:latin typeface="#9Slide03 Arima Madurai Bold" panose="00000800000000000000" pitchFamily="2" charset="0"/>
                          <a:cs typeface="#9Slide03 Arima Madurai Bold" panose="00000800000000000000" pitchFamily="2" charset="0"/>
                        </a:rPr>
                        <a:t> </a:t>
                      </a:r>
                      <a:endParaRPr lang="en-US" sz="24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1963317227"/>
                  </a:ext>
                </a:extLst>
              </a:tr>
              <a:tr h="1143000">
                <a:tc>
                  <a:txBody>
                    <a:bodyPr/>
                    <a:lstStyle/>
                    <a:p>
                      <a:pPr marL="0" marR="0" lvl="0" indent="0" algn="just">
                        <a:spcBef>
                          <a:spcPts val="0"/>
                        </a:spcBef>
                        <a:spcAft>
                          <a:spcPts val="600"/>
                        </a:spcAft>
                        <a:buFont typeface="+mj-lt"/>
                        <a:buNone/>
                      </a:pPr>
                      <a:r>
                        <a:rPr lang="en-US" sz="2400" dirty="0">
                          <a:effectLst/>
                          <a:latin typeface="#9Slide03 Arima Madurai Bold" panose="00000800000000000000" pitchFamily="2" charset="0"/>
                          <a:cs typeface="#9Slide03 Arima Madurai Bold" panose="00000800000000000000" pitchFamily="2" charset="0"/>
                        </a:rPr>
                        <a:t>4. </a:t>
                      </a:r>
                      <a:r>
                        <a:rPr lang="vi-VN" sz="2400" dirty="0">
                          <a:effectLst/>
                          <a:latin typeface="#9Slide03 Arima Madurai Bold" panose="00000800000000000000" pitchFamily="2" charset="0"/>
                          <a:cs typeface="#9Slide03 Arima Madurai Bold" panose="00000800000000000000" pitchFamily="2" charset="0"/>
                        </a:rPr>
                        <a:t>Nhân vật trữ tình</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r>
                        <a:rPr lang="vi-VN" sz="2400">
                          <a:effectLst/>
                          <a:latin typeface="#9Slide03 Arima Madurai Bold" panose="00000800000000000000" pitchFamily="2" charset="0"/>
                          <a:cs typeface="#9Slide03 Arima Madurai Bold" panose="00000800000000000000" pitchFamily="2" charset="0"/>
                        </a:rPr>
                        <a:t> </a:t>
                      </a:r>
                      <a:endParaRPr lang="en-US" sz="24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2803298872"/>
                  </a:ext>
                </a:extLst>
              </a:tr>
              <a:tr h="914400">
                <a:tc>
                  <a:txBody>
                    <a:bodyPr/>
                    <a:lstStyle/>
                    <a:p>
                      <a:pPr marL="0" marR="0" algn="just">
                        <a:spcBef>
                          <a:spcPts val="0"/>
                        </a:spcBef>
                        <a:spcAft>
                          <a:spcPts val="600"/>
                        </a:spcAft>
                      </a:pPr>
                      <a:r>
                        <a:rPr lang="vi-VN" sz="2400" dirty="0">
                          <a:effectLst/>
                          <a:latin typeface="#9Slide03 Arima Madurai Bold" panose="00000800000000000000" pitchFamily="2" charset="0"/>
                          <a:cs typeface="#9Slide03 Arima Madurai Bold" panose="00000800000000000000" pitchFamily="2" charset="0"/>
                        </a:rPr>
                        <a:t>5. Cảm xúc của nhân vật trữ tình</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B18A71"/>
                    </a:solidFill>
                  </a:tcPr>
                </a:tc>
                <a:tc>
                  <a:txBody>
                    <a:bodyPr/>
                    <a:lstStyle/>
                    <a:p>
                      <a:pPr marL="0" marR="0" algn="just">
                        <a:spcBef>
                          <a:spcPts val="0"/>
                        </a:spcBef>
                        <a:spcAft>
                          <a:spcPts val="600"/>
                        </a:spcAft>
                      </a:pPr>
                      <a:r>
                        <a:rPr lang="vi-VN" sz="2400" dirty="0">
                          <a:effectLst/>
                          <a:latin typeface="#9Slide03 Arima Madurai Bold" panose="00000800000000000000" pitchFamily="2" charset="0"/>
                          <a:cs typeface="#9Slide03 Arima Madurai Bold" panose="00000800000000000000" pitchFamily="2" charset="0"/>
                        </a:rPr>
                        <a:t> </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1AC96"/>
                    </a:solidFill>
                  </a:tcPr>
                </a:tc>
                <a:extLst>
                  <a:ext uri="{0D108BD9-81ED-4DB2-BD59-A6C34878D82A}">
                    <a16:rowId xmlns:a16="http://schemas.microsoft.com/office/drawing/2014/main" val="1864921174"/>
                  </a:ext>
                </a:extLst>
              </a:tr>
            </a:tbl>
          </a:graphicData>
        </a:graphic>
      </p:graphicFrame>
    </p:spTree>
    <p:extLst>
      <p:ext uri="{BB962C8B-B14F-4D97-AF65-F5344CB8AC3E}">
        <p14:creationId xmlns:p14="http://schemas.microsoft.com/office/powerpoint/2010/main" val="972653971"/>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1708</Words>
  <Application>Microsoft Office PowerPoint</Application>
  <PresentationFormat>Custom</PresentationFormat>
  <Paragraphs>183</Paragraphs>
  <Slides>23</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Calibri</vt:lpstr>
      <vt:lpstr>Lemon Tuesday</vt:lpstr>
      <vt:lpstr>#9Slide07 Koni</vt:lpstr>
      <vt:lpstr>#9Slide06 Thillends Small</vt:lpstr>
      <vt:lpstr>#9Slide05 Fourth Medium</vt:lpstr>
      <vt:lpstr>微软雅黑</vt:lpstr>
      <vt:lpstr>Arial</vt:lpstr>
      <vt:lpstr>Calibri Light</vt:lpstr>
      <vt:lpstr>#9Slide03 Arima Madurai ExtraBo</vt:lpstr>
      <vt:lpstr>#9Slide03 AllRoundGothic</vt:lpstr>
      <vt:lpstr>#9Slide03 Arima Madurai Bold</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Yellow Electric Blue Vintage Paper Scrapbook Mother's Day Presentation Template</dc:title>
  <dc:creator>beo leo</dc:creator>
  <cp:lastModifiedBy>Tran Thu Huyen</cp:lastModifiedBy>
  <cp:revision>15</cp:revision>
  <dcterms:created xsi:type="dcterms:W3CDTF">2006-08-16T00:00:00Z</dcterms:created>
  <dcterms:modified xsi:type="dcterms:W3CDTF">2022-08-03T05:09:21Z</dcterms:modified>
  <dc:identifier>DAFIMB29LKo</dc:identifier>
</cp:coreProperties>
</file>