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256" r:id="rId2"/>
    <p:sldId id="257" r:id="rId3"/>
    <p:sldId id="259" r:id="rId4"/>
    <p:sldId id="265" r:id="rId5"/>
    <p:sldId id="260" r:id="rId6"/>
    <p:sldId id="262" r:id="rId7"/>
    <p:sldId id="261" r:id="rId8"/>
    <p:sldId id="263" r:id="rId9"/>
    <p:sldId id="266" r:id="rId10"/>
    <p:sldId id="264" r:id="rId11"/>
    <p:sldId id="258" r:id="rId12"/>
    <p:sldId id="267" r:id="rId13"/>
    <p:sldId id="561" r:id="rId14"/>
    <p:sldId id="560" r:id="rId15"/>
    <p:sldId id="280" r:id="rId16"/>
  </p:sldIdLst>
  <p:sldSz cx="9144000" cy="5143500" type="screen16x9"/>
  <p:notesSz cx="6858000" cy="9144000"/>
  <p:embeddedFontLst>
    <p:embeddedFont>
      <p:font typeface="Mountains of Christmas" panose="020B0604020202020204" charset="0"/>
      <p:regular r:id="rId18"/>
      <p:bold r:id="rId19"/>
    </p:embeddedFont>
    <p:embeddedFont>
      <p:font typeface="Orbitron" panose="020B0604020202020204" charset="0"/>
      <p:regular r:id="rId20"/>
      <p:bold r:id="rId21"/>
    </p:embeddedFont>
    <p:embeddedFont>
      <p:font typeface="Racing Sans One" panose="020B0604020202020204" charset="0"/>
      <p:regular r:id="rId22"/>
    </p:embeddedFont>
    <p:embeddedFont>
      <p:font typeface="Roboto Condensed Light" panose="02000000000000000000" pitchFamily="2" charset="0"/>
      <p:regular r:id="rId23"/>
      <p: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320A02F-FC69-4264-AE07-C0F0B15D50E4}">
  <a:tblStyle styleId="{5320A02F-FC69-4264-AE07-C0F0B15D50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/>
    <p:restoredTop sz="94650"/>
  </p:normalViewPr>
  <p:slideViewPr>
    <p:cSldViewPr snapToGrid="0">
      <p:cViewPr varScale="1">
        <p:scale>
          <a:sx n="85" d="100"/>
          <a:sy n="85" d="100"/>
        </p:scale>
        <p:origin x="39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613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984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0680dcfe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0680dcfe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88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8628eccfd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c8628eccfd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3190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e0680dcfe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e0680dcfe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3079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e0680dcfe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e0680dcfe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455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c8628eccfd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c8628eccfd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8566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e0680dcfec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e0680dcfec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510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c8628eccfd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c8628eccfd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245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8628eccfd_0_1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8628eccfd_0_1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315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e0680dcfec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e0680dcfec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136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c8628eccfd_0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c8628eccfd_0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6270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dffe0d9d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dffe0d9d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267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c8628eccfd_0_2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c8628eccfd_0_2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8724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e0680dcfe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e0680dcfe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43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e0680dcfe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e0680dcfe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026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l="4867" r="5325" b="42958"/>
          <a:stretch/>
        </p:blipFill>
        <p:spPr>
          <a:xfrm>
            <a:off x="0" y="3332125"/>
            <a:ext cx="9144000" cy="181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400150" y="-1600200"/>
            <a:ext cx="8343900" cy="8343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47350" y="876300"/>
            <a:ext cx="4944600" cy="19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86150" y="2680400"/>
            <a:ext cx="26670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>
            <a:spLocks noGrp="1"/>
          </p:cNvSpPr>
          <p:nvPr>
            <p:ph type="title"/>
          </p:nvPr>
        </p:nvSpPr>
        <p:spPr>
          <a:xfrm>
            <a:off x="2779888" y="1042725"/>
            <a:ext cx="35841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1"/>
          </p:nvPr>
        </p:nvSpPr>
        <p:spPr>
          <a:xfrm>
            <a:off x="2780000" y="1618725"/>
            <a:ext cx="3584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875644" flipH="1">
            <a:off x="6103314" y="3214306"/>
            <a:ext cx="1199094" cy="258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75644">
            <a:off x="1841789" y="3214306"/>
            <a:ext cx="1199094" cy="258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4950850" y="1698900"/>
            <a:ext cx="30882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1"/>
          </p:nvPr>
        </p:nvSpPr>
        <p:spPr>
          <a:xfrm>
            <a:off x="4950850" y="2274900"/>
            <a:ext cx="30882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8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1"/>
          </p:nvPr>
        </p:nvSpPr>
        <p:spPr>
          <a:xfrm>
            <a:off x="1604908" y="1907975"/>
            <a:ext cx="2094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2"/>
          </p:nvPr>
        </p:nvSpPr>
        <p:spPr>
          <a:xfrm>
            <a:off x="1601825" y="2392475"/>
            <a:ext cx="20961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3"/>
          </p:nvPr>
        </p:nvSpPr>
        <p:spPr>
          <a:xfrm>
            <a:off x="5443500" y="1907975"/>
            <a:ext cx="2097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4"/>
          </p:nvPr>
        </p:nvSpPr>
        <p:spPr>
          <a:xfrm>
            <a:off x="5445516" y="2392475"/>
            <a:ext cx="20970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 r="13517" b="70191"/>
          <a:stretch/>
        </p:blipFill>
        <p:spPr>
          <a:xfrm rot="10799998" flipH="1">
            <a:off x="4960050" y="2"/>
            <a:ext cx="4183950" cy="86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/>
          </a:blip>
          <a:srcRect r="13517" b="70191"/>
          <a:stretch/>
        </p:blipFill>
        <p:spPr>
          <a:xfrm rot="-3" flipH="1">
            <a:off x="0" y="4539901"/>
            <a:ext cx="2941891" cy="61019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/>
          <p:nvPr/>
        </p:nvSpPr>
        <p:spPr>
          <a:xfrm rot="413">
            <a:off x="215847" y="2579257"/>
            <a:ext cx="195222" cy="218358"/>
          </a:xfrm>
          <a:custGeom>
            <a:avLst/>
            <a:gdLst/>
            <a:ahLst/>
            <a:cxnLst/>
            <a:rect l="l" t="t" r="r" b="b"/>
            <a:pathLst>
              <a:path w="4692" h="5249" extrusionOk="0">
                <a:moveTo>
                  <a:pt x="2370" y="1"/>
                </a:moveTo>
                <a:cubicBezTo>
                  <a:pt x="2299" y="1"/>
                  <a:pt x="2227" y="48"/>
                  <a:pt x="2203" y="143"/>
                </a:cubicBezTo>
                <a:lnTo>
                  <a:pt x="2061" y="751"/>
                </a:lnTo>
                <a:cubicBezTo>
                  <a:pt x="1882" y="1513"/>
                  <a:pt x="1358" y="2108"/>
                  <a:pt x="691" y="2299"/>
                </a:cubicBezTo>
                <a:lnTo>
                  <a:pt x="168" y="2453"/>
                </a:lnTo>
                <a:cubicBezTo>
                  <a:pt x="1" y="2489"/>
                  <a:pt x="1" y="2775"/>
                  <a:pt x="168" y="2822"/>
                </a:cubicBezTo>
                <a:lnTo>
                  <a:pt x="691" y="2965"/>
                </a:lnTo>
                <a:cubicBezTo>
                  <a:pt x="1358" y="3180"/>
                  <a:pt x="1882" y="3763"/>
                  <a:pt x="2061" y="4525"/>
                </a:cubicBezTo>
                <a:lnTo>
                  <a:pt x="2192" y="5096"/>
                </a:lnTo>
                <a:cubicBezTo>
                  <a:pt x="2215" y="5198"/>
                  <a:pt x="2287" y="5248"/>
                  <a:pt x="2358" y="5248"/>
                </a:cubicBezTo>
                <a:cubicBezTo>
                  <a:pt x="2430" y="5248"/>
                  <a:pt x="2501" y="5198"/>
                  <a:pt x="2525" y="5096"/>
                </a:cubicBezTo>
                <a:lnTo>
                  <a:pt x="2656" y="4525"/>
                </a:lnTo>
                <a:cubicBezTo>
                  <a:pt x="2835" y="3763"/>
                  <a:pt x="3358" y="3168"/>
                  <a:pt x="4025" y="2965"/>
                </a:cubicBezTo>
                <a:lnTo>
                  <a:pt x="4513" y="2822"/>
                </a:lnTo>
                <a:cubicBezTo>
                  <a:pt x="4692" y="2763"/>
                  <a:pt x="4692" y="2501"/>
                  <a:pt x="4525" y="2465"/>
                </a:cubicBezTo>
                <a:lnTo>
                  <a:pt x="4108" y="2346"/>
                </a:lnTo>
                <a:cubicBezTo>
                  <a:pt x="3442" y="2168"/>
                  <a:pt x="2906" y="1584"/>
                  <a:pt x="2715" y="846"/>
                </a:cubicBezTo>
                <a:lnTo>
                  <a:pt x="2537" y="143"/>
                </a:lnTo>
                <a:cubicBezTo>
                  <a:pt x="2513" y="48"/>
                  <a:pt x="2442" y="1"/>
                  <a:pt x="23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 rot="-1645648">
            <a:off x="8553262" y="2936553"/>
            <a:ext cx="172171" cy="192616"/>
          </a:xfrm>
          <a:custGeom>
            <a:avLst/>
            <a:gdLst/>
            <a:ahLst/>
            <a:cxnLst/>
            <a:rect l="l" t="t" r="r" b="b"/>
            <a:pathLst>
              <a:path w="4692" h="5249" extrusionOk="0">
                <a:moveTo>
                  <a:pt x="2370" y="1"/>
                </a:moveTo>
                <a:cubicBezTo>
                  <a:pt x="2299" y="1"/>
                  <a:pt x="2227" y="48"/>
                  <a:pt x="2203" y="143"/>
                </a:cubicBezTo>
                <a:lnTo>
                  <a:pt x="2061" y="751"/>
                </a:lnTo>
                <a:cubicBezTo>
                  <a:pt x="1882" y="1513"/>
                  <a:pt x="1358" y="2108"/>
                  <a:pt x="691" y="2299"/>
                </a:cubicBezTo>
                <a:lnTo>
                  <a:pt x="168" y="2453"/>
                </a:lnTo>
                <a:cubicBezTo>
                  <a:pt x="1" y="2489"/>
                  <a:pt x="1" y="2775"/>
                  <a:pt x="168" y="2822"/>
                </a:cubicBezTo>
                <a:lnTo>
                  <a:pt x="691" y="2965"/>
                </a:lnTo>
                <a:cubicBezTo>
                  <a:pt x="1358" y="3180"/>
                  <a:pt x="1882" y="3763"/>
                  <a:pt x="2061" y="4525"/>
                </a:cubicBezTo>
                <a:lnTo>
                  <a:pt x="2192" y="5096"/>
                </a:lnTo>
                <a:cubicBezTo>
                  <a:pt x="2215" y="5198"/>
                  <a:pt x="2287" y="5248"/>
                  <a:pt x="2358" y="5248"/>
                </a:cubicBezTo>
                <a:cubicBezTo>
                  <a:pt x="2430" y="5248"/>
                  <a:pt x="2501" y="5198"/>
                  <a:pt x="2525" y="5096"/>
                </a:cubicBezTo>
                <a:lnTo>
                  <a:pt x="2656" y="4525"/>
                </a:lnTo>
                <a:cubicBezTo>
                  <a:pt x="2835" y="3763"/>
                  <a:pt x="3358" y="3168"/>
                  <a:pt x="4025" y="2965"/>
                </a:cubicBezTo>
                <a:lnTo>
                  <a:pt x="4513" y="2822"/>
                </a:lnTo>
                <a:cubicBezTo>
                  <a:pt x="4692" y="2763"/>
                  <a:pt x="4692" y="2501"/>
                  <a:pt x="4525" y="2465"/>
                </a:cubicBezTo>
                <a:lnTo>
                  <a:pt x="4108" y="2346"/>
                </a:lnTo>
                <a:cubicBezTo>
                  <a:pt x="3442" y="2168"/>
                  <a:pt x="2906" y="1584"/>
                  <a:pt x="2715" y="846"/>
                </a:cubicBezTo>
                <a:lnTo>
                  <a:pt x="2537" y="143"/>
                </a:lnTo>
                <a:cubicBezTo>
                  <a:pt x="2513" y="48"/>
                  <a:pt x="2442" y="1"/>
                  <a:pt x="23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"/>
          <p:cNvSpPr/>
          <p:nvPr/>
        </p:nvSpPr>
        <p:spPr>
          <a:xfrm rot="362">
            <a:off x="8760128" y="3488487"/>
            <a:ext cx="111271" cy="124480"/>
          </a:xfrm>
          <a:custGeom>
            <a:avLst/>
            <a:gdLst/>
            <a:ahLst/>
            <a:cxnLst/>
            <a:rect l="l" t="t" r="r" b="b"/>
            <a:pathLst>
              <a:path w="4692" h="5249" extrusionOk="0">
                <a:moveTo>
                  <a:pt x="2370" y="1"/>
                </a:moveTo>
                <a:cubicBezTo>
                  <a:pt x="2299" y="1"/>
                  <a:pt x="2227" y="48"/>
                  <a:pt x="2203" y="143"/>
                </a:cubicBezTo>
                <a:lnTo>
                  <a:pt x="2061" y="751"/>
                </a:lnTo>
                <a:cubicBezTo>
                  <a:pt x="1882" y="1513"/>
                  <a:pt x="1358" y="2108"/>
                  <a:pt x="691" y="2299"/>
                </a:cubicBezTo>
                <a:lnTo>
                  <a:pt x="168" y="2453"/>
                </a:lnTo>
                <a:cubicBezTo>
                  <a:pt x="1" y="2489"/>
                  <a:pt x="1" y="2775"/>
                  <a:pt x="168" y="2822"/>
                </a:cubicBezTo>
                <a:lnTo>
                  <a:pt x="691" y="2965"/>
                </a:lnTo>
                <a:cubicBezTo>
                  <a:pt x="1358" y="3180"/>
                  <a:pt x="1882" y="3763"/>
                  <a:pt x="2061" y="4525"/>
                </a:cubicBezTo>
                <a:lnTo>
                  <a:pt x="2192" y="5096"/>
                </a:lnTo>
                <a:cubicBezTo>
                  <a:pt x="2215" y="5198"/>
                  <a:pt x="2287" y="5248"/>
                  <a:pt x="2358" y="5248"/>
                </a:cubicBezTo>
                <a:cubicBezTo>
                  <a:pt x="2430" y="5248"/>
                  <a:pt x="2501" y="5198"/>
                  <a:pt x="2525" y="5096"/>
                </a:cubicBezTo>
                <a:lnTo>
                  <a:pt x="2656" y="4525"/>
                </a:lnTo>
                <a:cubicBezTo>
                  <a:pt x="2835" y="3763"/>
                  <a:pt x="3358" y="3168"/>
                  <a:pt x="4025" y="2965"/>
                </a:cubicBezTo>
                <a:lnTo>
                  <a:pt x="4513" y="2822"/>
                </a:lnTo>
                <a:cubicBezTo>
                  <a:pt x="4692" y="2763"/>
                  <a:pt x="4692" y="2501"/>
                  <a:pt x="4525" y="2465"/>
                </a:cubicBezTo>
                <a:lnTo>
                  <a:pt x="4108" y="2346"/>
                </a:lnTo>
                <a:cubicBezTo>
                  <a:pt x="3442" y="2168"/>
                  <a:pt x="2906" y="1584"/>
                  <a:pt x="2715" y="846"/>
                </a:cubicBezTo>
                <a:lnTo>
                  <a:pt x="2537" y="143"/>
                </a:lnTo>
                <a:cubicBezTo>
                  <a:pt x="2513" y="48"/>
                  <a:pt x="2442" y="1"/>
                  <a:pt x="23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8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956849">
            <a:off x="-1456412" y="712399"/>
            <a:ext cx="5797975" cy="3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13100" y="1953950"/>
            <a:ext cx="2587800" cy="100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6071825" y="1334578"/>
            <a:ext cx="23592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6071825" y="2858628"/>
            <a:ext cx="23592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3"/>
          </p:nvPr>
        </p:nvSpPr>
        <p:spPr>
          <a:xfrm>
            <a:off x="6071833" y="2538592"/>
            <a:ext cx="2094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4"/>
          </p:nvPr>
        </p:nvSpPr>
        <p:spPr>
          <a:xfrm>
            <a:off x="6071825" y="1013405"/>
            <a:ext cx="2097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1800" b="1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0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 rotWithShape="1">
          <a:blip r:embed="rId3">
            <a:alphaModFix/>
          </a:blip>
          <a:srcRect l="4867" r="5325" b="75306"/>
          <a:stretch/>
        </p:blipFill>
        <p:spPr>
          <a:xfrm rot="10800000">
            <a:off x="0" y="-1"/>
            <a:ext cx="9144000" cy="70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1"/>
          </p:nvPr>
        </p:nvSpPr>
        <p:spPr>
          <a:xfrm>
            <a:off x="1023136" y="1763331"/>
            <a:ext cx="2265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2"/>
          </p:nvPr>
        </p:nvSpPr>
        <p:spPr>
          <a:xfrm>
            <a:off x="1023150" y="2075531"/>
            <a:ext cx="226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4"/>
          <p:cNvSpPr txBox="1">
            <a:spLocks noGrp="1"/>
          </p:cNvSpPr>
          <p:nvPr>
            <p:ph type="subTitle" idx="3"/>
          </p:nvPr>
        </p:nvSpPr>
        <p:spPr>
          <a:xfrm>
            <a:off x="5855858" y="1763331"/>
            <a:ext cx="2265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subTitle" idx="4"/>
          </p:nvPr>
        </p:nvSpPr>
        <p:spPr>
          <a:xfrm>
            <a:off x="5855858" y="2075531"/>
            <a:ext cx="226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5"/>
          </p:nvPr>
        </p:nvSpPr>
        <p:spPr>
          <a:xfrm>
            <a:off x="1023136" y="2907108"/>
            <a:ext cx="2265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subTitle" idx="6"/>
          </p:nvPr>
        </p:nvSpPr>
        <p:spPr>
          <a:xfrm>
            <a:off x="1023141" y="3219308"/>
            <a:ext cx="226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7"/>
          </p:nvPr>
        </p:nvSpPr>
        <p:spPr>
          <a:xfrm>
            <a:off x="5855858" y="2907108"/>
            <a:ext cx="2265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cing Sans One"/>
              <a:buNone/>
              <a:defRPr>
                <a:solidFill>
                  <a:schemeClr val="accent3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8"/>
          </p:nvPr>
        </p:nvSpPr>
        <p:spPr>
          <a:xfrm>
            <a:off x="5855858" y="3219308"/>
            <a:ext cx="22650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25" name="Google Shape;225;p24"/>
          <p:cNvPicPr preferRelativeResize="0"/>
          <p:nvPr/>
        </p:nvPicPr>
        <p:blipFill rotWithShape="1">
          <a:blip r:embed="rId3">
            <a:alphaModFix/>
          </a:blip>
          <a:srcRect l="4867" r="5325" b="71260"/>
          <a:stretch/>
        </p:blipFill>
        <p:spPr>
          <a:xfrm>
            <a:off x="0" y="4322324"/>
            <a:ext cx="9144000" cy="8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9"/>
          <p:cNvPicPr preferRelativeResize="0"/>
          <p:nvPr/>
        </p:nvPicPr>
        <p:blipFill rotWithShape="1">
          <a:blip r:embed="rId3">
            <a:alphaModFix/>
          </a:blip>
          <a:srcRect l="1544" r="8648" b="75306"/>
          <a:stretch/>
        </p:blipFill>
        <p:spPr>
          <a:xfrm>
            <a:off x="0" y="4804824"/>
            <a:ext cx="9144000" cy="33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_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0"/>
          <p:cNvPicPr preferRelativeResize="0"/>
          <p:nvPr/>
        </p:nvPicPr>
        <p:blipFill rotWithShape="1">
          <a:blip r:embed="rId3">
            <a:alphaModFix/>
          </a:blip>
          <a:srcRect r="13517" b="60868"/>
          <a:stretch/>
        </p:blipFill>
        <p:spPr>
          <a:xfrm rot="-2" flipH="1">
            <a:off x="0" y="3771000"/>
            <a:ext cx="5014249" cy="136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0"/>
          <p:cNvPicPr preferRelativeResize="0"/>
          <p:nvPr/>
        </p:nvPicPr>
        <p:blipFill rotWithShape="1">
          <a:blip r:embed="rId3">
            <a:alphaModFix/>
          </a:blip>
          <a:srcRect r="13517" b="60868"/>
          <a:stretch/>
        </p:blipFill>
        <p:spPr>
          <a:xfrm rot="10799998" flipH="1">
            <a:off x="4129750" y="0"/>
            <a:ext cx="5014249" cy="136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75" y="3237023"/>
            <a:ext cx="402525" cy="3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1375" y="2116233"/>
            <a:ext cx="468018" cy="4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0125" y="4741413"/>
            <a:ext cx="284800" cy="3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2000" y="193359"/>
            <a:ext cx="468025" cy="494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78375" y="1514488"/>
            <a:ext cx="5619900" cy="19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8375" y="3333750"/>
            <a:ext cx="3069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854849" y="2059372"/>
            <a:ext cx="1308600" cy="8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r="22887" b="15247"/>
          <a:stretch/>
        </p:blipFill>
        <p:spPr>
          <a:xfrm rot="1761285" flipH="1">
            <a:off x="-878912" y="3162691"/>
            <a:ext cx="3571549" cy="236214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7368275" y="2807797"/>
            <a:ext cx="3115500" cy="3115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200002">
            <a:off x="7913788" y="-885506"/>
            <a:ext cx="1199094" cy="258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89111">
            <a:off x="6152244" y="-1157700"/>
            <a:ext cx="2259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9143" y="4676541"/>
            <a:ext cx="217475" cy="22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1851" y="91928"/>
            <a:ext cx="839350" cy="89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400" y="1017725"/>
            <a:ext cx="7717200" cy="35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AutoNum type="arabicPeriod"/>
              <a:defRPr sz="13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lphaLcPeriod"/>
              <a:defRPr sz="1300"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romanLcPeriod"/>
              <a:defRPr sz="1300"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rabicPeriod"/>
              <a:defRPr sz="1300"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lphaLcPeriod"/>
              <a:defRPr sz="1300"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romanLcPeriod"/>
              <a:defRPr sz="1300"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rabicPeriod"/>
              <a:defRPr sz="1300"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lphaLcPeriod"/>
              <a:defRPr sz="1300"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romanLcPeriod"/>
              <a:defRPr sz="13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313600"/>
            <a:ext cx="297143" cy="2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25" y="-180878"/>
            <a:ext cx="468025" cy="49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0025" y="4823172"/>
            <a:ext cx="468025" cy="49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9125" y="3558949"/>
            <a:ext cx="288225" cy="28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6150" y="4703824"/>
            <a:ext cx="288225" cy="28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3">
            <a:alphaModFix/>
          </a:blip>
          <a:srcRect l="4867" r="5325" b="42958"/>
          <a:stretch/>
        </p:blipFill>
        <p:spPr>
          <a:xfrm>
            <a:off x="0" y="3513675"/>
            <a:ext cx="9144000" cy="162982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1361550" y="3629525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5276750" y="3629525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1361550" y="4049353"/>
            <a:ext cx="25056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5276750" y="4049353"/>
            <a:ext cx="25056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59" y="2158298"/>
            <a:ext cx="458568" cy="4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36359">
            <a:off x="8349090" y="963067"/>
            <a:ext cx="394494" cy="388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942000" y="1656150"/>
            <a:ext cx="28080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51" name="Google Shape;5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8503" flipH="1">
            <a:off x="6864581" y="3445601"/>
            <a:ext cx="3227550" cy="30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81667" flipH="1">
            <a:off x="2773609" y="-2151713"/>
            <a:ext cx="2891257" cy="27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1484" y="-190002"/>
            <a:ext cx="458568" cy="4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942000" y="2317650"/>
            <a:ext cx="2807100" cy="11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3">
            <a:alphaModFix/>
          </a:blip>
          <a:srcRect l="4867" r="5325" b="42958"/>
          <a:stretch/>
        </p:blipFill>
        <p:spPr>
          <a:xfrm>
            <a:off x="0" y="4127500"/>
            <a:ext cx="9144000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464950" y="1655250"/>
            <a:ext cx="4214100" cy="18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3">
            <a:alphaModFix/>
          </a:blip>
          <a:srcRect l="4867" r="5325" b="42958"/>
          <a:stretch/>
        </p:blipFill>
        <p:spPr>
          <a:xfrm rot="10800000">
            <a:off x="0" y="0"/>
            <a:ext cx="91440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776" y="1530925"/>
            <a:ext cx="1432251" cy="1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9714">
            <a:off x="6339276" y="-771437"/>
            <a:ext cx="1432250" cy="162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2475" y="3673850"/>
            <a:ext cx="3181349" cy="190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97086">
            <a:off x="8577651" y="759625"/>
            <a:ext cx="1432249" cy="162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68325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2133563" y="1520700"/>
            <a:ext cx="23133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2"/>
          </p:nvPr>
        </p:nvSpPr>
        <p:spPr>
          <a:xfrm>
            <a:off x="2133563" y="1925450"/>
            <a:ext cx="2313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 hasCustomPrompt="1"/>
          </p:nvPr>
        </p:nvSpPr>
        <p:spPr>
          <a:xfrm>
            <a:off x="1186763" y="1836350"/>
            <a:ext cx="7776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4"/>
          </p:nvPr>
        </p:nvSpPr>
        <p:spPr>
          <a:xfrm>
            <a:off x="5962613" y="1520700"/>
            <a:ext cx="23133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5962613" y="1925450"/>
            <a:ext cx="2313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 hasCustomPrompt="1"/>
          </p:nvPr>
        </p:nvSpPr>
        <p:spPr>
          <a:xfrm>
            <a:off x="5015863" y="1836350"/>
            <a:ext cx="7776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7"/>
          </p:nvPr>
        </p:nvSpPr>
        <p:spPr>
          <a:xfrm>
            <a:off x="2133563" y="2935750"/>
            <a:ext cx="23133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2133563" y="3340500"/>
            <a:ext cx="2313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 hasCustomPrompt="1"/>
          </p:nvPr>
        </p:nvSpPr>
        <p:spPr>
          <a:xfrm>
            <a:off x="1186813" y="3251400"/>
            <a:ext cx="7776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3"/>
          </p:nvPr>
        </p:nvSpPr>
        <p:spPr>
          <a:xfrm>
            <a:off x="5962613" y="2935750"/>
            <a:ext cx="23133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2000" b="1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acing Sans One"/>
              <a:buNone/>
              <a:defRPr sz="1800">
                <a:latin typeface="Racing Sans One"/>
                <a:ea typeface="Racing Sans One"/>
                <a:cs typeface="Racing Sans One"/>
                <a:sym typeface="Racing Sans On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5962613" y="3340500"/>
            <a:ext cx="2313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15" hasCustomPrompt="1"/>
          </p:nvPr>
        </p:nvSpPr>
        <p:spPr>
          <a:xfrm>
            <a:off x="5015863" y="3251400"/>
            <a:ext cx="7776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pic>
        <p:nvPicPr>
          <p:cNvPr id="113" name="Google Shape;113;p13"/>
          <p:cNvPicPr preferRelativeResize="0"/>
          <p:nvPr/>
        </p:nvPicPr>
        <p:blipFill rotWithShape="1">
          <a:blip r:embed="rId3">
            <a:alphaModFix/>
          </a:blip>
          <a:srcRect l="4867" r="5325" b="61801"/>
          <a:stretch/>
        </p:blipFill>
        <p:spPr>
          <a:xfrm>
            <a:off x="0" y="4396450"/>
            <a:ext cx="9144000" cy="8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/>
          <p:nvPr/>
        </p:nvSpPr>
        <p:spPr>
          <a:xfrm>
            <a:off x="-809525" y="-570502"/>
            <a:ext cx="3763200" cy="37632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13743">
            <a:off x="-976957" y="-407997"/>
            <a:ext cx="2836675" cy="162819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4467800" y="1821100"/>
            <a:ext cx="33333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1"/>
          </p:nvPr>
        </p:nvSpPr>
        <p:spPr>
          <a:xfrm>
            <a:off x="4467800" y="2399000"/>
            <a:ext cx="33333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37" name="Google Shape;13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6698" y="2680090"/>
            <a:ext cx="1846300" cy="280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323" y="4021410"/>
            <a:ext cx="1638300" cy="172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" flipH="1">
            <a:off x="-663626" y="3838576"/>
            <a:ext cx="1377025" cy="143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794488">
            <a:off x="2283652" y="4359750"/>
            <a:ext cx="737931" cy="4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00002">
            <a:off x="2449913" y="-885506"/>
            <a:ext cx="1199094" cy="258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18786" y="3261125"/>
            <a:ext cx="1719023" cy="23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44050" y="-493000"/>
            <a:ext cx="314200" cy="127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untains of Christmas"/>
              <a:buNone/>
              <a:defRPr sz="2800" b="1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●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○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■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●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○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■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●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○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ource Sans Pro"/>
              <a:buChar char="■"/>
              <a:defRPr sz="1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8" r:id="rId7"/>
    <p:sldLayoutId id="2147483659" r:id="rId8"/>
    <p:sldLayoutId id="2147483662" r:id="rId9"/>
    <p:sldLayoutId id="2147483663" r:id="rId10"/>
    <p:sldLayoutId id="2147483664" r:id="rId11"/>
    <p:sldLayoutId id="2147483666" r:id="rId12"/>
    <p:sldLayoutId id="2147483667" r:id="rId13"/>
    <p:sldLayoutId id="2147483670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7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1825" y="3546050"/>
            <a:ext cx="3181349" cy="190655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3"/>
          <p:cNvSpPr txBox="1">
            <a:spLocks noGrp="1"/>
          </p:cNvSpPr>
          <p:nvPr>
            <p:ph type="ctrTitle"/>
          </p:nvPr>
        </p:nvSpPr>
        <p:spPr>
          <a:xfrm>
            <a:off x="2438537" y="922976"/>
            <a:ext cx="4293800" cy="6051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2" name="Google Shape;3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6525" y="3031213"/>
            <a:ext cx="284800" cy="3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1775" y="3243200"/>
            <a:ext cx="502515" cy="4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39797" flipH="1">
            <a:off x="7072875" y="2602925"/>
            <a:ext cx="718575" cy="17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3970" y="-50280"/>
            <a:ext cx="1026956" cy="19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2250" y="1181098"/>
            <a:ext cx="402525" cy="3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4175" y="-390658"/>
            <a:ext cx="2667000" cy="177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9850" y="1890733"/>
            <a:ext cx="468018" cy="494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33"/>
          <p:cNvGrpSpPr/>
          <p:nvPr/>
        </p:nvGrpSpPr>
        <p:grpSpPr>
          <a:xfrm rot="-1443514">
            <a:off x="6560787" y="2749360"/>
            <a:ext cx="649469" cy="539180"/>
            <a:chOff x="5543550" y="5098075"/>
            <a:chExt cx="531025" cy="440850"/>
          </a:xfrm>
        </p:grpSpPr>
        <p:sp>
          <p:nvSpPr>
            <p:cNvPr id="340" name="Google Shape;340;p33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33"/>
          <p:cNvGrpSpPr/>
          <p:nvPr/>
        </p:nvGrpSpPr>
        <p:grpSpPr>
          <a:xfrm rot="-1645724">
            <a:off x="2644492" y="-355307"/>
            <a:ext cx="1257228" cy="1043734"/>
            <a:chOff x="5543550" y="5098075"/>
            <a:chExt cx="531025" cy="440850"/>
          </a:xfrm>
        </p:grpSpPr>
        <p:sp>
          <p:nvSpPr>
            <p:cNvPr id="357" name="Google Shape;357;p33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3" name="Google Shape;37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675" y="247997"/>
            <a:ext cx="468025" cy="49448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329;p33">
            <a:extLst>
              <a:ext uri="{FF2B5EF4-FFF2-40B4-BE49-F238E27FC236}">
                <a16:creationId xmlns:a16="http://schemas.microsoft.com/office/drawing/2014/main" id="{5CE1E466-E362-CD49-AA0A-9B48ECE285A5}"/>
              </a:ext>
            </a:extLst>
          </p:cNvPr>
          <p:cNvSpPr txBox="1">
            <a:spLocks/>
          </p:cNvSpPr>
          <p:nvPr/>
        </p:nvSpPr>
        <p:spPr>
          <a:xfrm>
            <a:off x="632190" y="1746241"/>
            <a:ext cx="7879619" cy="115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7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Font typeface="Mountains of Christmas"/>
              <a:buNone/>
              <a:defRPr sz="5200" b="1" i="0" u="none" strike="noStrike" cap="none">
                <a:solidFill>
                  <a:schemeClr val="accent5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TRUYỀN THUYẾT</a:t>
            </a: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CỔ TÍCH</a:t>
            </a:r>
          </a:p>
        </p:txBody>
      </p:sp>
      <p:pic>
        <p:nvPicPr>
          <p:cNvPr id="49" name="Google Shape;334;p33">
            <a:extLst>
              <a:ext uri="{FF2B5EF4-FFF2-40B4-BE49-F238E27FC236}">
                <a16:creationId xmlns:a16="http://schemas.microsoft.com/office/drawing/2014/main" id="{310E4199-8E2D-6C42-9945-FDA82FBA298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107809">
            <a:off x="1657486" y="2557464"/>
            <a:ext cx="920032" cy="17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3DA87D7-61BD-52A2-E3AE-9106009B57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1"/>
          <p:cNvSpPr txBox="1">
            <a:spLocks noGrp="1"/>
          </p:cNvSpPr>
          <p:nvPr>
            <p:ph type="title"/>
          </p:nvPr>
        </p:nvSpPr>
        <p:spPr>
          <a:xfrm>
            <a:off x="4251611" y="1268606"/>
            <a:ext cx="4722866" cy="16610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4" name="Google Shape;534;p41"/>
          <p:cNvGrpSpPr/>
          <p:nvPr/>
        </p:nvGrpSpPr>
        <p:grpSpPr>
          <a:xfrm>
            <a:off x="1104938" y="604945"/>
            <a:ext cx="3533620" cy="4016190"/>
            <a:chOff x="1104938" y="604945"/>
            <a:chExt cx="3533620" cy="4016190"/>
          </a:xfrm>
        </p:grpSpPr>
        <p:sp>
          <p:nvSpPr>
            <p:cNvPr id="535" name="Google Shape;535;p41"/>
            <p:cNvSpPr/>
            <p:nvPr/>
          </p:nvSpPr>
          <p:spPr>
            <a:xfrm>
              <a:off x="1197650" y="871925"/>
              <a:ext cx="3399600" cy="33996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lgDash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6" name="Google Shape;536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1755000" y="1303199"/>
              <a:ext cx="2284900" cy="25370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8" name="Google Shape;538;p41"/>
            <p:cNvGrpSpPr/>
            <p:nvPr/>
          </p:nvGrpSpPr>
          <p:grpSpPr>
            <a:xfrm>
              <a:off x="2725075" y="1855602"/>
              <a:ext cx="611100" cy="610200"/>
              <a:chOff x="2974925" y="1051252"/>
              <a:chExt cx="611100" cy="610200"/>
            </a:xfrm>
          </p:grpSpPr>
          <p:pic>
            <p:nvPicPr>
              <p:cNvPr id="539" name="Google Shape;539;p41"/>
              <p:cNvPicPr preferRelativeResize="0"/>
              <p:nvPr/>
            </p:nvPicPr>
            <p:blipFill rotWithShape="1">
              <a:blip r:embed="rId4">
                <a:alphaModFix/>
              </a:blip>
              <a:srcRect l="32733" t="25897" r="32733" b="16783"/>
              <a:stretch/>
            </p:blipFill>
            <p:spPr>
              <a:xfrm>
                <a:off x="2974925" y="1051252"/>
                <a:ext cx="611100" cy="6102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grpSp>
            <p:nvGrpSpPr>
              <p:cNvPr id="540" name="Google Shape;540;p41"/>
              <p:cNvGrpSpPr/>
              <p:nvPr/>
            </p:nvGrpSpPr>
            <p:grpSpPr>
              <a:xfrm>
                <a:off x="3088684" y="1141571"/>
                <a:ext cx="383526" cy="429598"/>
                <a:chOff x="3420050" y="1024850"/>
                <a:chExt cx="536100" cy="600500"/>
              </a:xfrm>
            </p:grpSpPr>
            <p:sp>
              <p:nvSpPr>
                <p:cNvPr id="541" name="Google Shape;541;p41"/>
                <p:cNvSpPr/>
                <p:nvPr/>
              </p:nvSpPr>
              <p:spPr>
                <a:xfrm>
                  <a:off x="3566800" y="1024850"/>
                  <a:ext cx="267325" cy="60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24020" extrusionOk="0">
                      <a:moveTo>
                        <a:pt x="8240" y="505"/>
                      </a:moveTo>
                      <a:lnTo>
                        <a:pt x="10240" y="5172"/>
                      </a:lnTo>
                      <a:lnTo>
                        <a:pt x="7287" y="17805"/>
                      </a:lnTo>
                      <a:lnTo>
                        <a:pt x="2299" y="23365"/>
                      </a:lnTo>
                      <a:lnTo>
                        <a:pt x="453" y="18638"/>
                      </a:lnTo>
                      <a:lnTo>
                        <a:pt x="2703" y="4243"/>
                      </a:lnTo>
                      <a:lnTo>
                        <a:pt x="5037" y="1588"/>
                      </a:lnTo>
                      <a:lnTo>
                        <a:pt x="8240" y="505"/>
                      </a:lnTo>
                      <a:close/>
                      <a:moveTo>
                        <a:pt x="8378" y="0"/>
                      </a:moveTo>
                      <a:cubicBezTo>
                        <a:pt x="8352" y="0"/>
                        <a:pt x="8325" y="5"/>
                        <a:pt x="8299" y="17"/>
                      </a:cubicBezTo>
                      <a:lnTo>
                        <a:pt x="4846" y="1195"/>
                      </a:lnTo>
                      <a:cubicBezTo>
                        <a:pt x="4823" y="1207"/>
                        <a:pt x="4787" y="1219"/>
                        <a:pt x="4763" y="1255"/>
                      </a:cubicBezTo>
                      <a:lnTo>
                        <a:pt x="2346" y="3993"/>
                      </a:lnTo>
                      <a:cubicBezTo>
                        <a:pt x="2322" y="4041"/>
                        <a:pt x="2287" y="4065"/>
                        <a:pt x="2287" y="4112"/>
                      </a:cubicBezTo>
                      <a:lnTo>
                        <a:pt x="1" y="18650"/>
                      </a:lnTo>
                      <a:cubicBezTo>
                        <a:pt x="1" y="18698"/>
                        <a:pt x="1" y="18745"/>
                        <a:pt x="13" y="18769"/>
                      </a:cubicBezTo>
                      <a:lnTo>
                        <a:pt x="2025" y="23889"/>
                      </a:lnTo>
                      <a:cubicBezTo>
                        <a:pt x="2048" y="23960"/>
                        <a:pt x="2108" y="24008"/>
                        <a:pt x="2179" y="24020"/>
                      </a:cubicBezTo>
                      <a:lnTo>
                        <a:pt x="2227" y="24020"/>
                      </a:lnTo>
                      <a:cubicBezTo>
                        <a:pt x="2287" y="24020"/>
                        <a:pt x="2346" y="23996"/>
                        <a:pt x="2406" y="23948"/>
                      </a:cubicBezTo>
                      <a:lnTo>
                        <a:pt x="7656" y="18067"/>
                      </a:lnTo>
                      <a:cubicBezTo>
                        <a:pt x="7680" y="18043"/>
                        <a:pt x="7692" y="17995"/>
                        <a:pt x="7704" y="17971"/>
                      </a:cubicBezTo>
                      <a:lnTo>
                        <a:pt x="10681" y="5208"/>
                      </a:lnTo>
                      <a:cubicBezTo>
                        <a:pt x="10692" y="5172"/>
                        <a:pt x="10681" y="5125"/>
                        <a:pt x="10669" y="5077"/>
                      </a:cubicBezTo>
                      <a:lnTo>
                        <a:pt x="8585" y="136"/>
                      </a:lnTo>
                      <a:cubicBezTo>
                        <a:pt x="8549" y="54"/>
                        <a:pt x="8464" y="0"/>
                        <a:pt x="837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41"/>
                <p:cNvSpPr/>
                <p:nvPr/>
              </p:nvSpPr>
              <p:spPr>
                <a:xfrm>
                  <a:off x="3610850" y="1025350"/>
                  <a:ext cx="170575" cy="6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3" h="24000" extrusionOk="0">
                      <a:moveTo>
                        <a:pt x="6287" y="1068"/>
                      </a:moveTo>
                      <a:lnTo>
                        <a:pt x="5751" y="6295"/>
                      </a:lnTo>
                      <a:lnTo>
                        <a:pt x="3192" y="17761"/>
                      </a:lnTo>
                      <a:lnTo>
                        <a:pt x="644" y="22904"/>
                      </a:lnTo>
                      <a:lnTo>
                        <a:pt x="453" y="18487"/>
                      </a:lnTo>
                      <a:lnTo>
                        <a:pt x="2644" y="6426"/>
                      </a:lnTo>
                      <a:lnTo>
                        <a:pt x="6287" y="1068"/>
                      </a:lnTo>
                      <a:close/>
                      <a:moveTo>
                        <a:pt x="6600" y="0"/>
                      </a:moveTo>
                      <a:cubicBezTo>
                        <a:pt x="6525" y="0"/>
                        <a:pt x="6452" y="31"/>
                        <a:pt x="6406" y="104"/>
                      </a:cubicBezTo>
                      <a:lnTo>
                        <a:pt x="2239" y="6236"/>
                      </a:lnTo>
                      <a:cubicBezTo>
                        <a:pt x="2227" y="6259"/>
                        <a:pt x="2203" y="6295"/>
                        <a:pt x="2203" y="6319"/>
                      </a:cubicBezTo>
                      <a:lnTo>
                        <a:pt x="1" y="18439"/>
                      </a:lnTo>
                      <a:lnTo>
                        <a:pt x="1" y="18487"/>
                      </a:lnTo>
                      <a:lnTo>
                        <a:pt x="239" y="23797"/>
                      </a:lnTo>
                      <a:cubicBezTo>
                        <a:pt x="239" y="23904"/>
                        <a:pt x="322" y="23988"/>
                        <a:pt x="417" y="24000"/>
                      </a:cubicBezTo>
                      <a:lnTo>
                        <a:pt x="465" y="24000"/>
                      </a:lnTo>
                      <a:cubicBezTo>
                        <a:pt x="537" y="24000"/>
                        <a:pt x="632" y="23940"/>
                        <a:pt x="667" y="23904"/>
                      </a:cubicBezTo>
                      <a:lnTo>
                        <a:pt x="3608" y="17963"/>
                      </a:lnTo>
                      <a:cubicBezTo>
                        <a:pt x="3608" y="17939"/>
                        <a:pt x="3620" y="17928"/>
                        <a:pt x="3620" y="17916"/>
                      </a:cubicBezTo>
                      <a:lnTo>
                        <a:pt x="6192" y="6390"/>
                      </a:lnTo>
                      <a:lnTo>
                        <a:pt x="6192" y="6367"/>
                      </a:lnTo>
                      <a:lnTo>
                        <a:pt x="6823" y="247"/>
                      </a:lnTo>
                      <a:cubicBezTo>
                        <a:pt x="6823" y="140"/>
                        <a:pt x="6763" y="44"/>
                        <a:pt x="6668" y="9"/>
                      </a:cubicBezTo>
                      <a:cubicBezTo>
                        <a:pt x="6646" y="3"/>
                        <a:pt x="6623" y="0"/>
                        <a:pt x="66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41"/>
                <p:cNvSpPr/>
                <p:nvPr/>
              </p:nvSpPr>
              <p:spPr>
                <a:xfrm>
                  <a:off x="3622750" y="1122650"/>
                  <a:ext cx="212275" cy="6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1" h="2666" extrusionOk="0">
                      <a:moveTo>
                        <a:pt x="260" y="1"/>
                      </a:moveTo>
                      <a:cubicBezTo>
                        <a:pt x="213" y="1"/>
                        <a:pt x="165" y="16"/>
                        <a:pt x="120" y="46"/>
                      </a:cubicBezTo>
                      <a:cubicBezTo>
                        <a:pt x="25" y="129"/>
                        <a:pt x="1" y="260"/>
                        <a:pt x="84" y="355"/>
                      </a:cubicBezTo>
                      <a:lnTo>
                        <a:pt x="1775" y="2582"/>
                      </a:lnTo>
                      <a:cubicBezTo>
                        <a:pt x="1823" y="2641"/>
                        <a:pt x="1882" y="2665"/>
                        <a:pt x="1954" y="2665"/>
                      </a:cubicBezTo>
                      <a:lnTo>
                        <a:pt x="5502" y="2665"/>
                      </a:lnTo>
                      <a:cubicBezTo>
                        <a:pt x="5525" y="2665"/>
                        <a:pt x="5561" y="2665"/>
                        <a:pt x="5585" y="2653"/>
                      </a:cubicBezTo>
                      <a:lnTo>
                        <a:pt x="8312" y="1474"/>
                      </a:lnTo>
                      <a:cubicBezTo>
                        <a:pt x="8431" y="1415"/>
                        <a:pt x="8490" y="1296"/>
                        <a:pt x="8431" y="1177"/>
                      </a:cubicBezTo>
                      <a:cubicBezTo>
                        <a:pt x="8386" y="1087"/>
                        <a:pt x="8307" y="1045"/>
                        <a:pt x="8220" y="1045"/>
                      </a:cubicBezTo>
                      <a:cubicBezTo>
                        <a:pt x="8191" y="1045"/>
                        <a:pt x="8162" y="1049"/>
                        <a:pt x="8133" y="1058"/>
                      </a:cubicBezTo>
                      <a:lnTo>
                        <a:pt x="5442" y="2225"/>
                      </a:lnTo>
                      <a:lnTo>
                        <a:pt x="2061" y="2236"/>
                      </a:lnTo>
                      <a:lnTo>
                        <a:pt x="430" y="93"/>
                      </a:lnTo>
                      <a:cubicBezTo>
                        <a:pt x="388" y="31"/>
                        <a:pt x="326" y="1"/>
                        <a:pt x="26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41"/>
                <p:cNvSpPr/>
                <p:nvPr/>
              </p:nvSpPr>
              <p:spPr>
                <a:xfrm>
                  <a:off x="3566200" y="1418375"/>
                  <a:ext cx="19292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7" h="3148" extrusionOk="0">
                      <a:moveTo>
                        <a:pt x="5577" y="1"/>
                      </a:moveTo>
                      <a:cubicBezTo>
                        <a:pt x="5522" y="1"/>
                        <a:pt x="5466" y="22"/>
                        <a:pt x="5418" y="63"/>
                      </a:cubicBezTo>
                      <a:cubicBezTo>
                        <a:pt x="5335" y="159"/>
                        <a:pt x="5335" y="290"/>
                        <a:pt x="5418" y="385"/>
                      </a:cubicBezTo>
                      <a:lnTo>
                        <a:pt x="6942" y="1945"/>
                      </a:lnTo>
                      <a:lnTo>
                        <a:pt x="6942" y="1945"/>
                      </a:lnTo>
                      <a:lnTo>
                        <a:pt x="5168" y="1897"/>
                      </a:lnTo>
                      <a:lnTo>
                        <a:pt x="5120" y="1897"/>
                      </a:lnTo>
                      <a:lnTo>
                        <a:pt x="1965" y="2528"/>
                      </a:lnTo>
                      <a:lnTo>
                        <a:pt x="215" y="2718"/>
                      </a:lnTo>
                      <a:cubicBezTo>
                        <a:pt x="96" y="2718"/>
                        <a:pt x="1" y="2838"/>
                        <a:pt x="25" y="2957"/>
                      </a:cubicBezTo>
                      <a:cubicBezTo>
                        <a:pt x="37" y="3064"/>
                        <a:pt x="120" y="3147"/>
                        <a:pt x="239" y="3147"/>
                      </a:cubicBezTo>
                      <a:lnTo>
                        <a:pt x="2013" y="2957"/>
                      </a:lnTo>
                      <a:lnTo>
                        <a:pt x="2025" y="2957"/>
                      </a:lnTo>
                      <a:lnTo>
                        <a:pt x="5168" y="2349"/>
                      </a:lnTo>
                      <a:lnTo>
                        <a:pt x="7478" y="2409"/>
                      </a:lnTo>
                      <a:cubicBezTo>
                        <a:pt x="7561" y="2409"/>
                        <a:pt x="7657" y="2361"/>
                        <a:pt x="7680" y="2266"/>
                      </a:cubicBezTo>
                      <a:cubicBezTo>
                        <a:pt x="7716" y="2195"/>
                        <a:pt x="7692" y="2087"/>
                        <a:pt x="7633" y="2028"/>
                      </a:cubicBezTo>
                      <a:lnTo>
                        <a:pt x="5728" y="63"/>
                      </a:lnTo>
                      <a:cubicBezTo>
                        <a:pt x="5686" y="22"/>
                        <a:pt x="5632" y="1"/>
                        <a:pt x="557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41"/>
                <p:cNvSpPr/>
                <p:nvPr/>
              </p:nvSpPr>
              <p:spPr>
                <a:xfrm>
                  <a:off x="3753725" y="1100750"/>
                  <a:ext cx="60750" cy="8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0" h="3530" extrusionOk="0">
                      <a:moveTo>
                        <a:pt x="2187" y="0"/>
                      </a:moveTo>
                      <a:cubicBezTo>
                        <a:pt x="2107" y="0"/>
                        <a:pt x="2029" y="40"/>
                        <a:pt x="1989" y="112"/>
                      </a:cubicBezTo>
                      <a:lnTo>
                        <a:pt x="60" y="3184"/>
                      </a:lnTo>
                      <a:cubicBezTo>
                        <a:pt x="1" y="3291"/>
                        <a:pt x="36" y="3446"/>
                        <a:pt x="144" y="3505"/>
                      </a:cubicBezTo>
                      <a:cubicBezTo>
                        <a:pt x="179" y="3517"/>
                        <a:pt x="215" y="3529"/>
                        <a:pt x="263" y="3529"/>
                      </a:cubicBezTo>
                      <a:cubicBezTo>
                        <a:pt x="334" y="3529"/>
                        <a:pt x="406" y="3505"/>
                        <a:pt x="453" y="3446"/>
                      </a:cubicBezTo>
                      <a:lnTo>
                        <a:pt x="2370" y="338"/>
                      </a:lnTo>
                      <a:cubicBezTo>
                        <a:pt x="2430" y="243"/>
                        <a:pt x="2406" y="88"/>
                        <a:pt x="2299" y="29"/>
                      </a:cubicBezTo>
                      <a:cubicBezTo>
                        <a:pt x="2264" y="9"/>
                        <a:pt x="2225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41"/>
                <p:cNvSpPr/>
                <p:nvPr/>
              </p:nvSpPr>
              <p:spPr>
                <a:xfrm>
                  <a:off x="3665625" y="1054325"/>
                  <a:ext cx="30075" cy="1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5399" extrusionOk="0">
                      <a:moveTo>
                        <a:pt x="963" y="1"/>
                      </a:moveTo>
                      <a:cubicBezTo>
                        <a:pt x="858" y="1"/>
                        <a:pt x="761" y="88"/>
                        <a:pt x="751" y="195"/>
                      </a:cubicBezTo>
                      <a:lnTo>
                        <a:pt x="12" y="5148"/>
                      </a:lnTo>
                      <a:cubicBezTo>
                        <a:pt x="0" y="5267"/>
                        <a:pt x="96" y="5386"/>
                        <a:pt x="203" y="5398"/>
                      </a:cubicBezTo>
                      <a:lnTo>
                        <a:pt x="239" y="5398"/>
                      </a:lnTo>
                      <a:cubicBezTo>
                        <a:pt x="358" y="5398"/>
                        <a:pt x="453" y="5327"/>
                        <a:pt x="465" y="5208"/>
                      </a:cubicBezTo>
                      <a:lnTo>
                        <a:pt x="1191" y="255"/>
                      </a:lnTo>
                      <a:cubicBezTo>
                        <a:pt x="1203" y="136"/>
                        <a:pt x="1120" y="16"/>
                        <a:pt x="1001" y="5"/>
                      </a:cubicBezTo>
                      <a:cubicBezTo>
                        <a:pt x="988" y="2"/>
                        <a:pt x="976" y="1"/>
                        <a:pt x="9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41"/>
                <p:cNvSpPr/>
                <p:nvPr/>
              </p:nvSpPr>
              <p:spPr>
                <a:xfrm>
                  <a:off x="3575125" y="1434600"/>
                  <a:ext cx="47650" cy="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2320" extrusionOk="0">
                      <a:moveTo>
                        <a:pt x="261" y="0"/>
                      </a:moveTo>
                      <a:cubicBezTo>
                        <a:pt x="213" y="0"/>
                        <a:pt x="165" y="16"/>
                        <a:pt x="120" y="45"/>
                      </a:cubicBezTo>
                      <a:cubicBezTo>
                        <a:pt x="25" y="117"/>
                        <a:pt x="1" y="248"/>
                        <a:pt x="84" y="355"/>
                      </a:cubicBezTo>
                      <a:lnTo>
                        <a:pt x="1477" y="2236"/>
                      </a:lnTo>
                      <a:cubicBezTo>
                        <a:pt x="1525" y="2296"/>
                        <a:pt x="1585" y="2320"/>
                        <a:pt x="1656" y="2320"/>
                      </a:cubicBezTo>
                      <a:cubicBezTo>
                        <a:pt x="1704" y="2320"/>
                        <a:pt x="1763" y="2308"/>
                        <a:pt x="1787" y="2272"/>
                      </a:cubicBezTo>
                      <a:cubicBezTo>
                        <a:pt x="1894" y="2200"/>
                        <a:pt x="1906" y="2069"/>
                        <a:pt x="1835" y="1962"/>
                      </a:cubicBezTo>
                      <a:lnTo>
                        <a:pt x="442" y="93"/>
                      </a:lnTo>
                      <a:cubicBezTo>
                        <a:pt x="393" y="30"/>
                        <a:pt x="328" y="0"/>
                        <a:pt x="26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41"/>
                <p:cNvSpPr/>
                <p:nvPr/>
              </p:nvSpPr>
              <p:spPr>
                <a:xfrm>
                  <a:off x="3610250" y="1418625"/>
                  <a:ext cx="102725" cy="7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2959" extrusionOk="0">
                      <a:moveTo>
                        <a:pt x="3846" y="1"/>
                      </a:moveTo>
                      <a:cubicBezTo>
                        <a:pt x="3802" y="1"/>
                        <a:pt x="3757" y="14"/>
                        <a:pt x="3716" y="41"/>
                      </a:cubicBezTo>
                      <a:lnTo>
                        <a:pt x="132" y="2554"/>
                      </a:lnTo>
                      <a:cubicBezTo>
                        <a:pt x="25" y="2637"/>
                        <a:pt x="1" y="2768"/>
                        <a:pt x="72" y="2875"/>
                      </a:cubicBezTo>
                      <a:cubicBezTo>
                        <a:pt x="120" y="2935"/>
                        <a:pt x="180" y="2959"/>
                        <a:pt x="251" y="2959"/>
                      </a:cubicBezTo>
                      <a:cubicBezTo>
                        <a:pt x="299" y="2959"/>
                        <a:pt x="346" y="2947"/>
                        <a:pt x="382" y="2935"/>
                      </a:cubicBezTo>
                      <a:lnTo>
                        <a:pt x="3978" y="411"/>
                      </a:lnTo>
                      <a:cubicBezTo>
                        <a:pt x="4073" y="339"/>
                        <a:pt x="4109" y="208"/>
                        <a:pt x="4037" y="101"/>
                      </a:cubicBezTo>
                      <a:cubicBezTo>
                        <a:pt x="3986" y="35"/>
                        <a:pt x="3916" y="1"/>
                        <a:pt x="38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41"/>
                <p:cNvSpPr/>
                <p:nvPr/>
              </p:nvSpPr>
              <p:spPr>
                <a:xfrm>
                  <a:off x="3420050" y="1196400"/>
                  <a:ext cx="95275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811" extrusionOk="0">
                      <a:moveTo>
                        <a:pt x="1918" y="1132"/>
                      </a:moveTo>
                      <a:cubicBezTo>
                        <a:pt x="2096" y="1477"/>
                        <a:pt x="2382" y="1739"/>
                        <a:pt x="2704" y="1918"/>
                      </a:cubicBezTo>
                      <a:cubicBezTo>
                        <a:pt x="2370" y="2096"/>
                        <a:pt x="2096" y="2382"/>
                        <a:pt x="1918" y="2715"/>
                      </a:cubicBezTo>
                      <a:cubicBezTo>
                        <a:pt x="1739" y="2370"/>
                        <a:pt x="1465" y="2096"/>
                        <a:pt x="1132" y="1918"/>
                      </a:cubicBezTo>
                      <a:cubicBezTo>
                        <a:pt x="1465" y="1739"/>
                        <a:pt x="1727" y="1465"/>
                        <a:pt x="1918" y="1132"/>
                      </a:cubicBezTo>
                      <a:close/>
                      <a:moveTo>
                        <a:pt x="1906" y="1"/>
                      </a:moveTo>
                      <a:cubicBezTo>
                        <a:pt x="1787" y="1"/>
                        <a:pt x="1680" y="108"/>
                        <a:pt x="1680" y="227"/>
                      </a:cubicBezTo>
                      <a:cubicBezTo>
                        <a:pt x="1680" y="1025"/>
                        <a:pt x="1025" y="1680"/>
                        <a:pt x="227" y="1680"/>
                      </a:cubicBezTo>
                      <a:cubicBezTo>
                        <a:pt x="108" y="1680"/>
                        <a:pt x="1" y="1787"/>
                        <a:pt x="1" y="1906"/>
                      </a:cubicBezTo>
                      <a:cubicBezTo>
                        <a:pt x="1" y="2025"/>
                        <a:pt x="108" y="2132"/>
                        <a:pt x="227" y="2132"/>
                      </a:cubicBezTo>
                      <a:cubicBezTo>
                        <a:pt x="1025" y="2132"/>
                        <a:pt x="1680" y="2787"/>
                        <a:pt x="1680" y="3585"/>
                      </a:cubicBezTo>
                      <a:cubicBezTo>
                        <a:pt x="1680" y="3704"/>
                        <a:pt x="1787" y="3811"/>
                        <a:pt x="1906" y="3811"/>
                      </a:cubicBezTo>
                      <a:cubicBezTo>
                        <a:pt x="2037" y="3811"/>
                        <a:pt x="2132" y="3727"/>
                        <a:pt x="2132" y="3585"/>
                      </a:cubicBezTo>
                      <a:cubicBezTo>
                        <a:pt x="2132" y="2787"/>
                        <a:pt x="2775" y="2132"/>
                        <a:pt x="3573" y="2132"/>
                      </a:cubicBezTo>
                      <a:lnTo>
                        <a:pt x="3585" y="2132"/>
                      </a:lnTo>
                      <a:cubicBezTo>
                        <a:pt x="3704" y="2132"/>
                        <a:pt x="3811" y="2025"/>
                        <a:pt x="3811" y="1906"/>
                      </a:cubicBezTo>
                      <a:cubicBezTo>
                        <a:pt x="3811" y="1787"/>
                        <a:pt x="3704" y="1680"/>
                        <a:pt x="3585" y="1680"/>
                      </a:cubicBezTo>
                      <a:cubicBezTo>
                        <a:pt x="2787" y="1680"/>
                        <a:pt x="2132" y="1025"/>
                        <a:pt x="2132" y="227"/>
                      </a:cubicBezTo>
                      <a:cubicBezTo>
                        <a:pt x="2132" y="108"/>
                        <a:pt x="2025" y="1"/>
                        <a:pt x="19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41"/>
                <p:cNvSpPr/>
                <p:nvPr/>
              </p:nvSpPr>
              <p:spPr>
                <a:xfrm>
                  <a:off x="3860875" y="1356250"/>
                  <a:ext cx="95275" cy="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823" extrusionOk="0">
                      <a:moveTo>
                        <a:pt x="1906" y="1120"/>
                      </a:moveTo>
                      <a:cubicBezTo>
                        <a:pt x="2085" y="1465"/>
                        <a:pt x="2370" y="1739"/>
                        <a:pt x="2704" y="1917"/>
                      </a:cubicBezTo>
                      <a:cubicBezTo>
                        <a:pt x="2358" y="2096"/>
                        <a:pt x="2085" y="2370"/>
                        <a:pt x="1906" y="2703"/>
                      </a:cubicBezTo>
                      <a:cubicBezTo>
                        <a:pt x="1727" y="2358"/>
                        <a:pt x="1454" y="2096"/>
                        <a:pt x="1120" y="1917"/>
                      </a:cubicBezTo>
                      <a:cubicBezTo>
                        <a:pt x="1454" y="1739"/>
                        <a:pt x="1727" y="1465"/>
                        <a:pt x="1906" y="1120"/>
                      </a:cubicBezTo>
                      <a:close/>
                      <a:moveTo>
                        <a:pt x="1906" y="0"/>
                      </a:moveTo>
                      <a:cubicBezTo>
                        <a:pt x="1787" y="0"/>
                        <a:pt x="1692" y="108"/>
                        <a:pt x="1692" y="227"/>
                      </a:cubicBezTo>
                      <a:cubicBezTo>
                        <a:pt x="1692" y="1036"/>
                        <a:pt x="1037" y="1691"/>
                        <a:pt x="227" y="1691"/>
                      </a:cubicBezTo>
                      <a:cubicBezTo>
                        <a:pt x="108" y="1691"/>
                        <a:pt x="1" y="1786"/>
                        <a:pt x="1" y="1905"/>
                      </a:cubicBezTo>
                      <a:cubicBezTo>
                        <a:pt x="1" y="2036"/>
                        <a:pt x="108" y="2132"/>
                        <a:pt x="227" y="2132"/>
                      </a:cubicBezTo>
                      <a:cubicBezTo>
                        <a:pt x="1037" y="2132"/>
                        <a:pt x="1692" y="2787"/>
                        <a:pt x="1692" y="3596"/>
                      </a:cubicBezTo>
                      <a:cubicBezTo>
                        <a:pt x="1692" y="3715"/>
                        <a:pt x="1787" y="3822"/>
                        <a:pt x="1906" y="3822"/>
                      </a:cubicBezTo>
                      <a:cubicBezTo>
                        <a:pt x="2025" y="3822"/>
                        <a:pt x="2132" y="3715"/>
                        <a:pt x="2132" y="3596"/>
                      </a:cubicBezTo>
                      <a:cubicBezTo>
                        <a:pt x="2132" y="2787"/>
                        <a:pt x="2787" y="2132"/>
                        <a:pt x="3597" y="2132"/>
                      </a:cubicBezTo>
                      <a:cubicBezTo>
                        <a:pt x="3704" y="2132"/>
                        <a:pt x="3811" y="2036"/>
                        <a:pt x="3811" y="1905"/>
                      </a:cubicBezTo>
                      <a:cubicBezTo>
                        <a:pt x="3811" y="1786"/>
                        <a:pt x="3704" y="1691"/>
                        <a:pt x="3597" y="1691"/>
                      </a:cubicBezTo>
                      <a:cubicBezTo>
                        <a:pt x="2787" y="1691"/>
                        <a:pt x="2132" y="1036"/>
                        <a:pt x="2132" y="227"/>
                      </a:cubicBezTo>
                      <a:cubicBezTo>
                        <a:pt x="2132" y="108"/>
                        <a:pt x="2025" y="0"/>
                        <a:pt x="1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1" name="Google Shape;551;p41"/>
            <p:cNvGrpSpPr/>
            <p:nvPr/>
          </p:nvGrpSpPr>
          <p:grpSpPr>
            <a:xfrm>
              <a:off x="2042475" y="2554652"/>
              <a:ext cx="611100" cy="610200"/>
              <a:chOff x="1516225" y="2478077"/>
              <a:chExt cx="611100" cy="610200"/>
            </a:xfrm>
          </p:grpSpPr>
          <p:pic>
            <p:nvPicPr>
              <p:cNvPr id="552" name="Google Shape;552;p41"/>
              <p:cNvPicPr preferRelativeResize="0"/>
              <p:nvPr/>
            </p:nvPicPr>
            <p:blipFill rotWithShape="1">
              <a:blip r:embed="rId4">
                <a:alphaModFix/>
              </a:blip>
              <a:srcRect l="47486" t="37825" r="17981" b="4854"/>
              <a:stretch/>
            </p:blipFill>
            <p:spPr>
              <a:xfrm>
                <a:off x="1516225" y="2478077"/>
                <a:ext cx="611100" cy="6102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grpSp>
            <p:nvGrpSpPr>
              <p:cNvPr id="553" name="Google Shape;553;p41"/>
              <p:cNvGrpSpPr/>
              <p:nvPr/>
            </p:nvGrpSpPr>
            <p:grpSpPr>
              <a:xfrm>
                <a:off x="1630002" y="2591258"/>
                <a:ext cx="383544" cy="383848"/>
                <a:chOff x="1479625" y="2047550"/>
                <a:chExt cx="536425" cy="536850"/>
              </a:xfrm>
            </p:grpSpPr>
            <p:sp>
              <p:nvSpPr>
                <p:cNvPr id="554" name="Google Shape;554;p41"/>
                <p:cNvSpPr/>
                <p:nvPr/>
              </p:nvSpPr>
              <p:spPr>
                <a:xfrm>
                  <a:off x="1479625" y="2162900"/>
                  <a:ext cx="95275" cy="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823" extrusionOk="0">
                      <a:moveTo>
                        <a:pt x="1906" y="1120"/>
                      </a:moveTo>
                      <a:cubicBezTo>
                        <a:pt x="2085" y="1465"/>
                        <a:pt x="2370" y="1739"/>
                        <a:pt x="2704" y="1917"/>
                      </a:cubicBezTo>
                      <a:cubicBezTo>
                        <a:pt x="2358" y="2096"/>
                        <a:pt x="2085" y="2370"/>
                        <a:pt x="1906" y="2703"/>
                      </a:cubicBezTo>
                      <a:cubicBezTo>
                        <a:pt x="1727" y="2358"/>
                        <a:pt x="1454" y="2096"/>
                        <a:pt x="1120" y="1917"/>
                      </a:cubicBezTo>
                      <a:cubicBezTo>
                        <a:pt x="1465" y="1739"/>
                        <a:pt x="1727" y="1465"/>
                        <a:pt x="1906" y="1120"/>
                      </a:cubicBezTo>
                      <a:close/>
                      <a:moveTo>
                        <a:pt x="1906" y="0"/>
                      </a:moveTo>
                      <a:cubicBezTo>
                        <a:pt x="1787" y="0"/>
                        <a:pt x="1692" y="107"/>
                        <a:pt x="1692" y="227"/>
                      </a:cubicBezTo>
                      <a:cubicBezTo>
                        <a:pt x="1692" y="1036"/>
                        <a:pt x="1037" y="1691"/>
                        <a:pt x="227" y="1691"/>
                      </a:cubicBezTo>
                      <a:cubicBezTo>
                        <a:pt x="108" y="1691"/>
                        <a:pt x="1" y="1786"/>
                        <a:pt x="1" y="1917"/>
                      </a:cubicBezTo>
                      <a:cubicBezTo>
                        <a:pt x="1" y="2036"/>
                        <a:pt x="108" y="2132"/>
                        <a:pt x="227" y="2132"/>
                      </a:cubicBezTo>
                      <a:cubicBezTo>
                        <a:pt x="1037" y="2132"/>
                        <a:pt x="1692" y="2774"/>
                        <a:pt x="1692" y="3572"/>
                      </a:cubicBezTo>
                      <a:lnTo>
                        <a:pt x="1692" y="3596"/>
                      </a:lnTo>
                      <a:cubicBezTo>
                        <a:pt x="1692" y="3715"/>
                        <a:pt x="1787" y="3822"/>
                        <a:pt x="1906" y="3822"/>
                      </a:cubicBezTo>
                      <a:cubicBezTo>
                        <a:pt x="2025" y="3822"/>
                        <a:pt x="2132" y="3715"/>
                        <a:pt x="2132" y="3596"/>
                      </a:cubicBezTo>
                      <a:cubicBezTo>
                        <a:pt x="2132" y="2786"/>
                        <a:pt x="2787" y="2132"/>
                        <a:pt x="3597" y="2132"/>
                      </a:cubicBezTo>
                      <a:cubicBezTo>
                        <a:pt x="3716" y="2132"/>
                        <a:pt x="3811" y="2036"/>
                        <a:pt x="3811" y="1917"/>
                      </a:cubicBezTo>
                      <a:cubicBezTo>
                        <a:pt x="3811" y="1786"/>
                        <a:pt x="3716" y="1691"/>
                        <a:pt x="3597" y="1691"/>
                      </a:cubicBezTo>
                      <a:cubicBezTo>
                        <a:pt x="2787" y="1691"/>
                        <a:pt x="2132" y="1048"/>
                        <a:pt x="2132" y="250"/>
                      </a:cubicBezTo>
                      <a:lnTo>
                        <a:pt x="2132" y="227"/>
                      </a:lnTo>
                      <a:cubicBezTo>
                        <a:pt x="2132" y="107"/>
                        <a:pt x="2025" y="0"/>
                        <a:pt x="190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41"/>
                <p:cNvSpPr/>
                <p:nvPr/>
              </p:nvSpPr>
              <p:spPr>
                <a:xfrm>
                  <a:off x="1920775" y="2346850"/>
                  <a:ext cx="95275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811" extrusionOk="0">
                      <a:moveTo>
                        <a:pt x="1905" y="1120"/>
                      </a:moveTo>
                      <a:cubicBezTo>
                        <a:pt x="2084" y="1465"/>
                        <a:pt x="2357" y="1727"/>
                        <a:pt x="2691" y="1905"/>
                      </a:cubicBezTo>
                      <a:cubicBezTo>
                        <a:pt x="2346" y="2084"/>
                        <a:pt x="2084" y="2370"/>
                        <a:pt x="1905" y="2691"/>
                      </a:cubicBezTo>
                      <a:cubicBezTo>
                        <a:pt x="1726" y="2358"/>
                        <a:pt x="1441" y="2084"/>
                        <a:pt x="1107" y="1905"/>
                      </a:cubicBezTo>
                      <a:cubicBezTo>
                        <a:pt x="1453" y="1727"/>
                        <a:pt x="1726" y="1465"/>
                        <a:pt x="1905" y="1120"/>
                      </a:cubicBezTo>
                      <a:close/>
                      <a:moveTo>
                        <a:pt x="1905" y="0"/>
                      </a:moveTo>
                      <a:cubicBezTo>
                        <a:pt x="1786" y="0"/>
                        <a:pt x="1679" y="108"/>
                        <a:pt x="1679" y="227"/>
                      </a:cubicBezTo>
                      <a:cubicBezTo>
                        <a:pt x="1679" y="1024"/>
                        <a:pt x="1024" y="1679"/>
                        <a:pt x="214" y="1679"/>
                      </a:cubicBezTo>
                      <a:cubicBezTo>
                        <a:pt x="95" y="1679"/>
                        <a:pt x="0" y="1786"/>
                        <a:pt x="0" y="1905"/>
                      </a:cubicBezTo>
                      <a:cubicBezTo>
                        <a:pt x="0" y="2024"/>
                        <a:pt x="95" y="2132"/>
                        <a:pt x="214" y="2132"/>
                      </a:cubicBezTo>
                      <a:cubicBezTo>
                        <a:pt x="1024" y="2132"/>
                        <a:pt x="1679" y="2786"/>
                        <a:pt x="1679" y="3584"/>
                      </a:cubicBezTo>
                      <a:cubicBezTo>
                        <a:pt x="1679" y="3703"/>
                        <a:pt x="1786" y="3810"/>
                        <a:pt x="1905" y="3810"/>
                      </a:cubicBezTo>
                      <a:cubicBezTo>
                        <a:pt x="2024" y="3810"/>
                        <a:pt x="2119" y="3703"/>
                        <a:pt x="2119" y="3584"/>
                      </a:cubicBezTo>
                      <a:cubicBezTo>
                        <a:pt x="2119" y="2786"/>
                        <a:pt x="2762" y="2132"/>
                        <a:pt x="3572" y="2132"/>
                      </a:cubicBezTo>
                      <a:lnTo>
                        <a:pt x="3584" y="2132"/>
                      </a:lnTo>
                      <a:cubicBezTo>
                        <a:pt x="3703" y="2132"/>
                        <a:pt x="3810" y="2024"/>
                        <a:pt x="3810" y="1905"/>
                      </a:cubicBezTo>
                      <a:cubicBezTo>
                        <a:pt x="3810" y="1786"/>
                        <a:pt x="3703" y="1679"/>
                        <a:pt x="3584" y="1679"/>
                      </a:cubicBezTo>
                      <a:cubicBezTo>
                        <a:pt x="2774" y="1679"/>
                        <a:pt x="2119" y="1024"/>
                        <a:pt x="2119" y="227"/>
                      </a:cubicBezTo>
                      <a:cubicBezTo>
                        <a:pt x="2119" y="108"/>
                        <a:pt x="2024" y="0"/>
                        <a:pt x="19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41"/>
                <p:cNvSpPr/>
                <p:nvPr/>
              </p:nvSpPr>
              <p:spPr>
                <a:xfrm>
                  <a:off x="1601375" y="2047550"/>
                  <a:ext cx="270300" cy="5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2" h="21474" extrusionOk="0">
                      <a:moveTo>
                        <a:pt x="6287" y="530"/>
                      </a:moveTo>
                      <a:lnTo>
                        <a:pt x="10300" y="3698"/>
                      </a:lnTo>
                      <a:lnTo>
                        <a:pt x="10359" y="15901"/>
                      </a:lnTo>
                      <a:lnTo>
                        <a:pt x="7990" y="20081"/>
                      </a:lnTo>
                      <a:lnTo>
                        <a:pt x="2668" y="21009"/>
                      </a:lnTo>
                      <a:lnTo>
                        <a:pt x="465" y="17009"/>
                      </a:lnTo>
                      <a:lnTo>
                        <a:pt x="1894" y="4269"/>
                      </a:lnTo>
                      <a:lnTo>
                        <a:pt x="6287" y="530"/>
                      </a:lnTo>
                      <a:close/>
                      <a:moveTo>
                        <a:pt x="6254" y="1"/>
                      </a:moveTo>
                      <a:cubicBezTo>
                        <a:pt x="6204" y="1"/>
                        <a:pt x="6156" y="19"/>
                        <a:pt x="6120" y="54"/>
                      </a:cubicBezTo>
                      <a:lnTo>
                        <a:pt x="1525" y="3971"/>
                      </a:lnTo>
                      <a:cubicBezTo>
                        <a:pt x="1477" y="4007"/>
                        <a:pt x="1441" y="4055"/>
                        <a:pt x="1441" y="4114"/>
                      </a:cubicBezTo>
                      <a:lnTo>
                        <a:pt x="1" y="17021"/>
                      </a:lnTo>
                      <a:cubicBezTo>
                        <a:pt x="1" y="17068"/>
                        <a:pt x="13" y="17104"/>
                        <a:pt x="36" y="17152"/>
                      </a:cubicBezTo>
                      <a:lnTo>
                        <a:pt x="2358" y="21354"/>
                      </a:lnTo>
                      <a:cubicBezTo>
                        <a:pt x="2394" y="21426"/>
                        <a:pt x="2477" y="21474"/>
                        <a:pt x="2549" y="21474"/>
                      </a:cubicBezTo>
                      <a:cubicBezTo>
                        <a:pt x="2560" y="21474"/>
                        <a:pt x="2572" y="21474"/>
                        <a:pt x="2596" y="21450"/>
                      </a:cubicBezTo>
                      <a:lnTo>
                        <a:pt x="8168" y="20485"/>
                      </a:lnTo>
                      <a:cubicBezTo>
                        <a:pt x="8252" y="20485"/>
                        <a:pt x="8311" y="20438"/>
                        <a:pt x="8335" y="20378"/>
                      </a:cubicBezTo>
                      <a:lnTo>
                        <a:pt x="10776" y="16056"/>
                      </a:lnTo>
                      <a:cubicBezTo>
                        <a:pt x="10788" y="16020"/>
                        <a:pt x="10812" y="15997"/>
                        <a:pt x="10812" y="15949"/>
                      </a:cubicBezTo>
                      <a:lnTo>
                        <a:pt x="10752" y="3578"/>
                      </a:lnTo>
                      <a:cubicBezTo>
                        <a:pt x="10752" y="3507"/>
                        <a:pt x="10716" y="3448"/>
                        <a:pt x="10657" y="3400"/>
                      </a:cubicBezTo>
                      <a:lnTo>
                        <a:pt x="6406" y="54"/>
                      </a:lnTo>
                      <a:cubicBezTo>
                        <a:pt x="6359" y="19"/>
                        <a:pt x="6305" y="1"/>
                        <a:pt x="62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41"/>
                <p:cNvSpPr/>
                <p:nvPr/>
              </p:nvSpPr>
              <p:spPr>
                <a:xfrm>
                  <a:off x="1658825" y="2047975"/>
                  <a:ext cx="126825" cy="53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3" h="21457" extrusionOk="0">
                      <a:moveTo>
                        <a:pt x="3955" y="0"/>
                      </a:moveTo>
                      <a:cubicBezTo>
                        <a:pt x="3947" y="0"/>
                        <a:pt x="3938" y="1"/>
                        <a:pt x="3930" y="2"/>
                      </a:cubicBezTo>
                      <a:cubicBezTo>
                        <a:pt x="3811" y="13"/>
                        <a:pt x="3727" y="132"/>
                        <a:pt x="3751" y="252"/>
                      </a:cubicBezTo>
                      <a:lnTo>
                        <a:pt x="4644" y="5419"/>
                      </a:lnTo>
                      <a:lnTo>
                        <a:pt x="4382" y="15825"/>
                      </a:lnTo>
                      <a:lnTo>
                        <a:pt x="3132" y="18182"/>
                      </a:lnTo>
                      <a:lnTo>
                        <a:pt x="858" y="18968"/>
                      </a:lnTo>
                      <a:cubicBezTo>
                        <a:pt x="798" y="18980"/>
                        <a:pt x="739" y="19040"/>
                        <a:pt x="727" y="19099"/>
                      </a:cubicBezTo>
                      <a:lnTo>
                        <a:pt x="36" y="21159"/>
                      </a:lnTo>
                      <a:cubicBezTo>
                        <a:pt x="1" y="21266"/>
                        <a:pt x="60" y="21397"/>
                        <a:pt x="179" y="21433"/>
                      </a:cubicBezTo>
                      <a:cubicBezTo>
                        <a:pt x="203" y="21457"/>
                        <a:pt x="215" y="21457"/>
                        <a:pt x="251" y="21457"/>
                      </a:cubicBezTo>
                      <a:cubicBezTo>
                        <a:pt x="334" y="21457"/>
                        <a:pt x="429" y="21397"/>
                        <a:pt x="441" y="21302"/>
                      </a:cubicBezTo>
                      <a:lnTo>
                        <a:pt x="1096" y="19349"/>
                      </a:lnTo>
                      <a:lnTo>
                        <a:pt x="3346" y="18563"/>
                      </a:lnTo>
                      <a:cubicBezTo>
                        <a:pt x="3394" y="18551"/>
                        <a:pt x="3430" y="18504"/>
                        <a:pt x="3465" y="18456"/>
                      </a:cubicBezTo>
                      <a:lnTo>
                        <a:pt x="4787" y="15992"/>
                      </a:lnTo>
                      <a:cubicBezTo>
                        <a:pt x="4799" y="15956"/>
                        <a:pt x="4823" y="15920"/>
                        <a:pt x="4823" y="15884"/>
                      </a:cubicBezTo>
                      <a:lnTo>
                        <a:pt x="5073" y="5407"/>
                      </a:lnTo>
                      <a:lnTo>
                        <a:pt x="5073" y="5359"/>
                      </a:lnTo>
                      <a:lnTo>
                        <a:pt x="4180" y="180"/>
                      </a:lnTo>
                      <a:cubicBezTo>
                        <a:pt x="4169" y="70"/>
                        <a:pt x="4065" y="0"/>
                        <a:pt x="395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41"/>
                <p:cNvSpPr/>
                <p:nvPr/>
              </p:nvSpPr>
              <p:spPr>
                <a:xfrm>
                  <a:off x="1601075" y="2439425"/>
                  <a:ext cx="270300" cy="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2" h="3739" extrusionOk="0">
                      <a:moveTo>
                        <a:pt x="6871" y="0"/>
                      </a:moveTo>
                      <a:lnTo>
                        <a:pt x="191" y="1143"/>
                      </a:lnTo>
                      <a:cubicBezTo>
                        <a:pt x="108" y="1167"/>
                        <a:pt x="25" y="1227"/>
                        <a:pt x="13" y="1310"/>
                      </a:cubicBezTo>
                      <a:cubicBezTo>
                        <a:pt x="1" y="1405"/>
                        <a:pt x="25" y="1488"/>
                        <a:pt x="108" y="1548"/>
                      </a:cubicBezTo>
                      <a:lnTo>
                        <a:pt x="3108" y="3691"/>
                      </a:lnTo>
                      <a:cubicBezTo>
                        <a:pt x="3156" y="3727"/>
                        <a:pt x="3204" y="3739"/>
                        <a:pt x="3239" y="3739"/>
                      </a:cubicBezTo>
                      <a:cubicBezTo>
                        <a:pt x="3323" y="3739"/>
                        <a:pt x="3382" y="3715"/>
                        <a:pt x="3454" y="3655"/>
                      </a:cubicBezTo>
                      <a:cubicBezTo>
                        <a:pt x="3513" y="3548"/>
                        <a:pt x="3489" y="3417"/>
                        <a:pt x="3394" y="3334"/>
                      </a:cubicBezTo>
                      <a:lnTo>
                        <a:pt x="810" y="1512"/>
                      </a:lnTo>
                      <a:lnTo>
                        <a:pt x="6942" y="453"/>
                      </a:lnTo>
                      <a:lnTo>
                        <a:pt x="10597" y="512"/>
                      </a:lnTo>
                      <a:cubicBezTo>
                        <a:pt x="10716" y="512"/>
                        <a:pt x="10812" y="405"/>
                        <a:pt x="10812" y="286"/>
                      </a:cubicBezTo>
                      <a:cubicBezTo>
                        <a:pt x="10812" y="167"/>
                        <a:pt x="10716" y="60"/>
                        <a:pt x="10597" y="60"/>
                      </a:cubicBezTo>
                      <a:lnTo>
                        <a:pt x="691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41"/>
                <p:cNvSpPr/>
                <p:nvPr/>
              </p:nvSpPr>
              <p:spPr>
                <a:xfrm>
                  <a:off x="1637100" y="2131875"/>
                  <a:ext cx="233675" cy="5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" h="2266" extrusionOk="0">
                      <a:moveTo>
                        <a:pt x="9089" y="1"/>
                      </a:moveTo>
                      <a:cubicBezTo>
                        <a:pt x="9055" y="1"/>
                        <a:pt x="9021" y="9"/>
                        <a:pt x="8990" y="27"/>
                      </a:cubicBezTo>
                      <a:lnTo>
                        <a:pt x="5703" y="1813"/>
                      </a:lnTo>
                      <a:lnTo>
                        <a:pt x="298" y="563"/>
                      </a:lnTo>
                      <a:cubicBezTo>
                        <a:pt x="283" y="560"/>
                        <a:pt x="267" y="558"/>
                        <a:pt x="252" y="558"/>
                      </a:cubicBezTo>
                      <a:cubicBezTo>
                        <a:pt x="150" y="558"/>
                        <a:pt x="57" y="626"/>
                        <a:pt x="36" y="729"/>
                      </a:cubicBezTo>
                      <a:cubicBezTo>
                        <a:pt x="0" y="848"/>
                        <a:pt x="72" y="967"/>
                        <a:pt x="191" y="991"/>
                      </a:cubicBezTo>
                      <a:lnTo>
                        <a:pt x="5692" y="2265"/>
                      </a:lnTo>
                      <a:lnTo>
                        <a:pt x="5727" y="2265"/>
                      </a:lnTo>
                      <a:cubicBezTo>
                        <a:pt x="5775" y="2265"/>
                        <a:pt x="5811" y="2265"/>
                        <a:pt x="5834" y="2241"/>
                      </a:cubicBezTo>
                      <a:lnTo>
                        <a:pt x="9204" y="420"/>
                      </a:lnTo>
                      <a:cubicBezTo>
                        <a:pt x="9299" y="360"/>
                        <a:pt x="9347" y="217"/>
                        <a:pt x="9287" y="122"/>
                      </a:cubicBezTo>
                      <a:cubicBezTo>
                        <a:pt x="9245" y="47"/>
                        <a:pt x="9168" y="1"/>
                        <a:pt x="90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41"/>
                <p:cNvSpPr/>
                <p:nvPr/>
              </p:nvSpPr>
              <p:spPr>
                <a:xfrm>
                  <a:off x="1734725" y="2501175"/>
                  <a:ext cx="76225" cy="5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353" extrusionOk="0">
                      <a:moveTo>
                        <a:pt x="249" y="1"/>
                      </a:moveTo>
                      <a:cubicBezTo>
                        <a:pt x="180" y="1"/>
                        <a:pt x="115" y="32"/>
                        <a:pt x="72" y="90"/>
                      </a:cubicBezTo>
                      <a:cubicBezTo>
                        <a:pt x="1" y="197"/>
                        <a:pt x="13" y="328"/>
                        <a:pt x="120" y="412"/>
                      </a:cubicBezTo>
                      <a:lnTo>
                        <a:pt x="2656" y="2317"/>
                      </a:lnTo>
                      <a:cubicBezTo>
                        <a:pt x="2703" y="2340"/>
                        <a:pt x="2751" y="2352"/>
                        <a:pt x="2799" y="2352"/>
                      </a:cubicBezTo>
                      <a:cubicBezTo>
                        <a:pt x="2870" y="2352"/>
                        <a:pt x="2930" y="2328"/>
                        <a:pt x="2977" y="2281"/>
                      </a:cubicBezTo>
                      <a:cubicBezTo>
                        <a:pt x="3049" y="2174"/>
                        <a:pt x="3037" y="2043"/>
                        <a:pt x="2930" y="1971"/>
                      </a:cubicBezTo>
                      <a:lnTo>
                        <a:pt x="382" y="42"/>
                      </a:lnTo>
                      <a:cubicBezTo>
                        <a:pt x="339" y="14"/>
                        <a:pt x="293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41"/>
                <p:cNvSpPr/>
                <p:nvPr/>
              </p:nvSpPr>
              <p:spPr>
                <a:xfrm>
                  <a:off x="1696625" y="2159200"/>
                  <a:ext cx="83375" cy="29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" h="11650" extrusionOk="0">
                      <a:moveTo>
                        <a:pt x="237" y="1"/>
                      </a:moveTo>
                      <a:cubicBezTo>
                        <a:pt x="222" y="1"/>
                        <a:pt x="207" y="2"/>
                        <a:pt x="191" y="5"/>
                      </a:cubicBezTo>
                      <a:cubicBezTo>
                        <a:pt x="72" y="29"/>
                        <a:pt x="1" y="148"/>
                        <a:pt x="36" y="279"/>
                      </a:cubicBezTo>
                      <a:lnTo>
                        <a:pt x="2870" y="11483"/>
                      </a:lnTo>
                      <a:cubicBezTo>
                        <a:pt x="2906" y="11566"/>
                        <a:pt x="2989" y="11650"/>
                        <a:pt x="3096" y="11650"/>
                      </a:cubicBezTo>
                      <a:lnTo>
                        <a:pt x="3144" y="11650"/>
                      </a:lnTo>
                      <a:cubicBezTo>
                        <a:pt x="3263" y="11614"/>
                        <a:pt x="3334" y="11495"/>
                        <a:pt x="3311" y="11376"/>
                      </a:cubicBezTo>
                      <a:lnTo>
                        <a:pt x="465" y="172"/>
                      </a:lnTo>
                      <a:cubicBezTo>
                        <a:pt x="434" y="68"/>
                        <a:pt x="340" y="1"/>
                        <a:pt x="2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41"/>
                <p:cNvSpPr/>
                <p:nvPr/>
              </p:nvSpPr>
              <p:spPr>
                <a:xfrm>
                  <a:off x="1682050" y="2159000"/>
                  <a:ext cx="26800" cy="30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2254" extrusionOk="0">
                      <a:moveTo>
                        <a:pt x="834" y="1"/>
                      </a:moveTo>
                      <a:cubicBezTo>
                        <a:pt x="704" y="1"/>
                        <a:pt x="619" y="92"/>
                        <a:pt x="619" y="204"/>
                      </a:cubicBezTo>
                      <a:lnTo>
                        <a:pt x="0" y="12015"/>
                      </a:lnTo>
                      <a:cubicBezTo>
                        <a:pt x="0" y="12146"/>
                        <a:pt x="95" y="12253"/>
                        <a:pt x="226" y="12253"/>
                      </a:cubicBezTo>
                      <a:cubicBezTo>
                        <a:pt x="346" y="12253"/>
                        <a:pt x="453" y="12158"/>
                        <a:pt x="453" y="12039"/>
                      </a:cubicBezTo>
                      <a:lnTo>
                        <a:pt x="1060" y="240"/>
                      </a:lnTo>
                      <a:cubicBezTo>
                        <a:pt x="1072" y="109"/>
                        <a:pt x="977" y="2"/>
                        <a:pt x="857" y="2"/>
                      </a:cubicBezTo>
                      <a:cubicBezTo>
                        <a:pt x="849" y="1"/>
                        <a:pt x="841" y="1"/>
                        <a:pt x="8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41"/>
                <p:cNvSpPr/>
                <p:nvPr/>
              </p:nvSpPr>
              <p:spPr>
                <a:xfrm>
                  <a:off x="1696625" y="2047675"/>
                  <a:ext cx="67300" cy="12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4919" extrusionOk="0">
                      <a:moveTo>
                        <a:pt x="2465" y="0"/>
                      </a:moveTo>
                      <a:cubicBezTo>
                        <a:pt x="2380" y="0"/>
                        <a:pt x="2296" y="40"/>
                        <a:pt x="2251" y="121"/>
                      </a:cubicBezTo>
                      <a:lnTo>
                        <a:pt x="48" y="4586"/>
                      </a:lnTo>
                      <a:cubicBezTo>
                        <a:pt x="1" y="4693"/>
                        <a:pt x="48" y="4824"/>
                        <a:pt x="155" y="4883"/>
                      </a:cubicBezTo>
                      <a:cubicBezTo>
                        <a:pt x="179" y="4895"/>
                        <a:pt x="227" y="4919"/>
                        <a:pt x="251" y="4919"/>
                      </a:cubicBezTo>
                      <a:cubicBezTo>
                        <a:pt x="334" y="4919"/>
                        <a:pt x="417" y="4871"/>
                        <a:pt x="453" y="4800"/>
                      </a:cubicBezTo>
                      <a:lnTo>
                        <a:pt x="2656" y="311"/>
                      </a:lnTo>
                      <a:cubicBezTo>
                        <a:pt x="2691" y="216"/>
                        <a:pt x="2656" y="73"/>
                        <a:pt x="2549" y="14"/>
                      </a:cubicBezTo>
                      <a:cubicBezTo>
                        <a:pt x="2522" y="5"/>
                        <a:pt x="2494" y="0"/>
                        <a:pt x="246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64" name="Google Shape;564;p41"/>
            <p:cNvGrpSpPr/>
            <p:nvPr/>
          </p:nvGrpSpPr>
          <p:grpSpPr>
            <a:xfrm>
              <a:off x="3087625" y="2749752"/>
              <a:ext cx="611100" cy="610200"/>
              <a:chOff x="3350675" y="2478077"/>
              <a:chExt cx="611100" cy="610200"/>
            </a:xfrm>
          </p:grpSpPr>
          <p:pic>
            <p:nvPicPr>
              <p:cNvPr id="565" name="Google Shape;565;p41"/>
              <p:cNvPicPr preferRelativeResize="0"/>
              <p:nvPr/>
            </p:nvPicPr>
            <p:blipFill rotWithShape="1">
              <a:blip r:embed="rId4">
                <a:alphaModFix/>
              </a:blip>
              <a:srcRect l="24359" t="21340" r="41107" b="21340"/>
              <a:stretch/>
            </p:blipFill>
            <p:spPr>
              <a:xfrm>
                <a:off x="3350675" y="2478077"/>
                <a:ext cx="611100" cy="6102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grpSp>
            <p:nvGrpSpPr>
              <p:cNvPr id="566" name="Google Shape;566;p41"/>
              <p:cNvGrpSpPr/>
              <p:nvPr/>
            </p:nvGrpSpPr>
            <p:grpSpPr>
              <a:xfrm>
                <a:off x="3493511" y="2591244"/>
                <a:ext cx="325450" cy="383863"/>
                <a:chOff x="3466500" y="3003775"/>
                <a:chExt cx="484300" cy="571225"/>
              </a:xfrm>
            </p:grpSpPr>
            <p:sp>
              <p:nvSpPr>
                <p:cNvPr id="567" name="Google Shape;567;p41"/>
                <p:cNvSpPr/>
                <p:nvPr/>
              </p:nvSpPr>
              <p:spPr>
                <a:xfrm>
                  <a:off x="3742425" y="3024900"/>
                  <a:ext cx="208375" cy="46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5" h="18718" extrusionOk="0">
                      <a:moveTo>
                        <a:pt x="5180" y="798"/>
                      </a:moveTo>
                      <a:lnTo>
                        <a:pt x="7835" y="9621"/>
                      </a:lnTo>
                      <a:lnTo>
                        <a:pt x="3644" y="17943"/>
                      </a:lnTo>
                      <a:lnTo>
                        <a:pt x="477" y="9621"/>
                      </a:lnTo>
                      <a:lnTo>
                        <a:pt x="5180" y="798"/>
                      </a:lnTo>
                      <a:close/>
                      <a:moveTo>
                        <a:pt x="5275" y="1"/>
                      </a:moveTo>
                      <a:cubicBezTo>
                        <a:pt x="5191" y="1"/>
                        <a:pt x="5096" y="36"/>
                        <a:pt x="5060" y="108"/>
                      </a:cubicBezTo>
                      <a:lnTo>
                        <a:pt x="36" y="9502"/>
                      </a:lnTo>
                      <a:cubicBezTo>
                        <a:pt x="12" y="9550"/>
                        <a:pt x="0" y="9621"/>
                        <a:pt x="24" y="9681"/>
                      </a:cubicBezTo>
                      <a:lnTo>
                        <a:pt x="3405" y="18574"/>
                      </a:lnTo>
                      <a:cubicBezTo>
                        <a:pt x="3429" y="18658"/>
                        <a:pt x="3513" y="18717"/>
                        <a:pt x="3608" y="18717"/>
                      </a:cubicBezTo>
                      <a:cubicBezTo>
                        <a:pt x="3691" y="18717"/>
                        <a:pt x="3775" y="18670"/>
                        <a:pt x="3834" y="18598"/>
                      </a:cubicBezTo>
                      <a:lnTo>
                        <a:pt x="8299" y="9764"/>
                      </a:lnTo>
                      <a:cubicBezTo>
                        <a:pt x="8335" y="9716"/>
                        <a:pt x="8335" y="9657"/>
                        <a:pt x="8311" y="9597"/>
                      </a:cubicBezTo>
                      <a:lnTo>
                        <a:pt x="5477" y="156"/>
                      </a:lnTo>
                      <a:cubicBezTo>
                        <a:pt x="5441" y="72"/>
                        <a:pt x="5370" y="13"/>
                        <a:pt x="52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41"/>
                <p:cNvSpPr/>
                <p:nvPr/>
              </p:nvSpPr>
              <p:spPr>
                <a:xfrm>
                  <a:off x="3741525" y="3241100"/>
                  <a:ext cx="208675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7" h="2081" extrusionOk="0">
                      <a:moveTo>
                        <a:pt x="5701" y="1"/>
                      </a:moveTo>
                      <a:cubicBezTo>
                        <a:pt x="5666" y="1"/>
                        <a:pt x="5631" y="7"/>
                        <a:pt x="5597" y="20"/>
                      </a:cubicBezTo>
                      <a:lnTo>
                        <a:pt x="2620" y="1604"/>
                      </a:lnTo>
                      <a:lnTo>
                        <a:pt x="334" y="735"/>
                      </a:lnTo>
                      <a:cubicBezTo>
                        <a:pt x="311" y="725"/>
                        <a:pt x="287" y="720"/>
                        <a:pt x="263" y="720"/>
                      </a:cubicBezTo>
                      <a:cubicBezTo>
                        <a:pt x="175" y="720"/>
                        <a:pt x="86" y="784"/>
                        <a:pt x="48" y="878"/>
                      </a:cubicBezTo>
                      <a:cubicBezTo>
                        <a:pt x="1" y="973"/>
                        <a:pt x="60" y="1116"/>
                        <a:pt x="179" y="1152"/>
                      </a:cubicBezTo>
                      <a:lnTo>
                        <a:pt x="2572" y="2068"/>
                      </a:lnTo>
                      <a:cubicBezTo>
                        <a:pt x="2596" y="2080"/>
                        <a:pt x="2620" y="2080"/>
                        <a:pt x="2656" y="2080"/>
                      </a:cubicBezTo>
                      <a:cubicBezTo>
                        <a:pt x="2679" y="2080"/>
                        <a:pt x="2727" y="2080"/>
                        <a:pt x="2739" y="2045"/>
                      </a:cubicBezTo>
                      <a:lnTo>
                        <a:pt x="5727" y="473"/>
                      </a:lnTo>
                      <a:lnTo>
                        <a:pt x="8037" y="1211"/>
                      </a:lnTo>
                      <a:cubicBezTo>
                        <a:pt x="8060" y="1218"/>
                        <a:pt x="8084" y="1221"/>
                        <a:pt x="8107" y="1221"/>
                      </a:cubicBezTo>
                      <a:cubicBezTo>
                        <a:pt x="8204" y="1221"/>
                        <a:pt x="8294" y="1164"/>
                        <a:pt x="8323" y="1068"/>
                      </a:cubicBezTo>
                      <a:cubicBezTo>
                        <a:pt x="8347" y="949"/>
                        <a:pt x="8287" y="830"/>
                        <a:pt x="8168" y="782"/>
                      </a:cubicBezTo>
                      <a:lnTo>
                        <a:pt x="5775" y="9"/>
                      </a:lnTo>
                      <a:cubicBezTo>
                        <a:pt x="5750" y="4"/>
                        <a:pt x="5726" y="1"/>
                        <a:pt x="57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41"/>
                <p:cNvSpPr/>
                <p:nvPr/>
              </p:nvSpPr>
              <p:spPr>
                <a:xfrm>
                  <a:off x="3802250" y="3024800"/>
                  <a:ext cx="87825" cy="4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18722" extrusionOk="0">
                      <a:moveTo>
                        <a:pt x="2679" y="1707"/>
                      </a:moveTo>
                      <a:lnTo>
                        <a:pt x="3048" y="8875"/>
                      </a:lnTo>
                      <a:lnTo>
                        <a:pt x="1263" y="17162"/>
                      </a:lnTo>
                      <a:lnTo>
                        <a:pt x="441" y="10518"/>
                      </a:lnTo>
                      <a:lnTo>
                        <a:pt x="2679" y="1707"/>
                      </a:lnTo>
                      <a:close/>
                      <a:moveTo>
                        <a:pt x="2816" y="0"/>
                      </a:moveTo>
                      <a:cubicBezTo>
                        <a:pt x="2724" y="0"/>
                        <a:pt x="2641" y="66"/>
                        <a:pt x="2620" y="160"/>
                      </a:cubicBezTo>
                      <a:lnTo>
                        <a:pt x="0" y="10447"/>
                      </a:lnTo>
                      <a:lnTo>
                        <a:pt x="0" y="10542"/>
                      </a:lnTo>
                      <a:lnTo>
                        <a:pt x="1001" y="18531"/>
                      </a:lnTo>
                      <a:cubicBezTo>
                        <a:pt x="1012" y="18638"/>
                        <a:pt x="1096" y="18721"/>
                        <a:pt x="1215" y="18721"/>
                      </a:cubicBezTo>
                      <a:cubicBezTo>
                        <a:pt x="1322" y="18721"/>
                        <a:pt x="1417" y="18650"/>
                        <a:pt x="1429" y="18543"/>
                      </a:cubicBezTo>
                      <a:lnTo>
                        <a:pt x="3513" y="8934"/>
                      </a:lnTo>
                      <a:lnTo>
                        <a:pt x="3513" y="8875"/>
                      </a:lnTo>
                      <a:lnTo>
                        <a:pt x="3060" y="207"/>
                      </a:lnTo>
                      <a:cubicBezTo>
                        <a:pt x="3048" y="100"/>
                        <a:pt x="2965" y="17"/>
                        <a:pt x="2858" y="5"/>
                      </a:cubicBezTo>
                      <a:cubicBezTo>
                        <a:pt x="2844" y="2"/>
                        <a:pt x="2830" y="0"/>
                        <a:pt x="281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41"/>
                <p:cNvSpPr/>
                <p:nvPr/>
              </p:nvSpPr>
              <p:spPr>
                <a:xfrm>
                  <a:off x="3638250" y="3003775"/>
                  <a:ext cx="95275" cy="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823" extrusionOk="0">
                      <a:moveTo>
                        <a:pt x="1893" y="1143"/>
                      </a:moveTo>
                      <a:cubicBezTo>
                        <a:pt x="2072" y="1477"/>
                        <a:pt x="2358" y="1751"/>
                        <a:pt x="2691" y="1929"/>
                      </a:cubicBezTo>
                      <a:cubicBezTo>
                        <a:pt x="2346" y="2108"/>
                        <a:pt x="2084" y="2382"/>
                        <a:pt x="1893" y="2715"/>
                      </a:cubicBezTo>
                      <a:cubicBezTo>
                        <a:pt x="1727" y="2370"/>
                        <a:pt x="1441" y="2108"/>
                        <a:pt x="1107" y="1929"/>
                      </a:cubicBezTo>
                      <a:cubicBezTo>
                        <a:pt x="1441" y="1751"/>
                        <a:pt x="1727" y="1465"/>
                        <a:pt x="1893" y="1143"/>
                      </a:cubicBezTo>
                      <a:close/>
                      <a:moveTo>
                        <a:pt x="1905" y="0"/>
                      </a:moveTo>
                      <a:cubicBezTo>
                        <a:pt x="1786" y="0"/>
                        <a:pt x="1679" y="108"/>
                        <a:pt x="1679" y="227"/>
                      </a:cubicBezTo>
                      <a:cubicBezTo>
                        <a:pt x="1679" y="1036"/>
                        <a:pt x="1024" y="1691"/>
                        <a:pt x="214" y="1691"/>
                      </a:cubicBezTo>
                      <a:cubicBezTo>
                        <a:pt x="95" y="1691"/>
                        <a:pt x="0" y="1786"/>
                        <a:pt x="0" y="1905"/>
                      </a:cubicBezTo>
                      <a:cubicBezTo>
                        <a:pt x="0" y="2024"/>
                        <a:pt x="95" y="2132"/>
                        <a:pt x="214" y="2132"/>
                      </a:cubicBezTo>
                      <a:cubicBezTo>
                        <a:pt x="1024" y="2132"/>
                        <a:pt x="1679" y="2775"/>
                        <a:pt x="1679" y="3572"/>
                      </a:cubicBezTo>
                      <a:lnTo>
                        <a:pt x="1679" y="3596"/>
                      </a:lnTo>
                      <a:cubicBezTo>
                        <a:pt x="1679" y="3715"/>
                        <a:pt x="1786" y="3822"/>
                        <a:pt x="1905" y="3822"/>
                      </a:cubicBezTo>
                      <a:cubicBezTo>
                        <a:pt x="2024" y="3822"/>
                        <a:pt x="2119" y="3727"/>
                        <a:pt x="2119" y="3596"/>
                      </a:cubicBezTo>
                      <a:cubicBezTo>
                        <a:pt x="2119" y="2786"/>
                        <a:pt x="2774" y="2132"/>
                        <a:pt x="3584" y="2132"/>
                      </a:cubicBezTo>
                      <a:cubicBezTo>
                        <a:pt x="3703" y="2132"/>
                        <a:pt x="3810" y="2036"/>
                        <a:pt x="3810" y="1917"/>
                      </a:cubicBezTo>
                      <a:cubicBezTo>
                        <a:pt x="3810" y="1798"/>
                        <a:pt x="3703" y="1691"/>
                        <a:pt x="3584" y="1691"/>
                      </a:cubicBezTo>
                      <a:cubicBezTo>
                        <a:pt x="2774" y="1691"/>
                        <a:pt x="2119" y="1048"/>
                        <a:pt x="2119" y="250"/>
                      </a:cubicBezTo>
                      <a:lnTo>
                        <a:pt x="2119" y="227"/>
                      </a:lnTo>
                      <a:cubicBezTo>
                        <a:pt x="2119" y="108"/>
                        <a:pt x="2024" y="0"/>
                        <a:pt x="19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41"/>
                <p:cNvSpPr/>
                <p:nvPr/>
              </p:nvSpPr>
              <p:spPr>
                <a:xfrm>
                  <a:off x="3466500" y="3076400"/>
                  <a:ext cx="287250" cy="49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0" h="19944" extrusionOk="0">
                      <a:moveTo>
                        <a:pt x="1834" y="584"/>
                      </a:moveTo>
                      <a:lnTo>
                        <a:pt x="6787" y="3894"/>
                      </a:lnTo>
                      <a:lnTo>
                        <a:pt x="11002" y="16431"/>
                      </a:lnTo>
                      <a:lnTo>
                        <a:pt x="10287" y="17503"/>
                      </a:lnTo>
                      <a:lnTo>
                        <a:pt x="5156" y="19491"/>
                      </a:lnTo>
                      <a:lnTo>
                        <a:pt x="2655" y="18610"/>
                      </a:lnTo>
                      <a:lnTo>
                        <a:pt x="441" y="6180"/>
                      </a:lnTo>
                      <a:lnTo>
                        <a:pt x="1834" y="584"/>
                      </a:lnTo>
                      <a:close/>
                      <a:moveTo>
                        <a:pt x="1699" y="1"/>
                      </a:moveTo>
                      <a:cubicBezTo>
                        <a:pt x="1674" y="1"/>
                        <a:pt x="1647" y="5"/>
                        <a:pt x="1619" y="12"/>
                      </a:cubicBezTo>
                      <a:cubicBezTo>
                        <a:pt x="1572" y="36"/>
                        <a:pt x="1512" y="96"/>
                        <a:pt x="1488" y="167"/>
                      </a:cubicBezTo>
                      <a:lnTo>
                        <a:pt x="0" y="6120"/>
                      </a:lnTo>
                      <a:lnTo>
                        <a:pt x="0" y="6204"/>
                      </a:lnTo>
                      <a:lnTo>
                        <a:pt x="2239" y="18800"/>
                      </a:lnTo>
                      <a:cubicBezTo>
                        <a:pt x="2250" y="18896"/>
                        <a:pt x="2310" y="18943"/>
                        <a:pt x="2381" y="18979"/>
                      </a:cubicBezTo>
                      <a:lnTo>
                        <a:pt x="5096" y="19932"/>
                      </a:lnTo>
                      <a:cubicBezTo>
                        <a:pt x="5120" y="19943"/>
                        <a:pt x="5144" y="19943"/>
                        <a:pt x="5168" y="19943"/>
                      </a:cubicBezTo>
                      <a:cubicBezTo>
                        <a:pt x="5203" y="19943"/>
                        <a:pt x="5227" y="19943"/>
                        <a:pt x="5239" y="19932"/>
                      </a:cubicBezTo>
                      <a:lnTo>
                        <a:pt x="10525" y="17907"/>
                      </a:lnTo>
                      <a:cubicBezTo>
                        <a:pt x="10573" y="17896"/>
                        <a:pt x="10597" y="17860"/>
                        <a:pt x="10632" y="17812"/>
                      </a:cubicBezTo>
                      <a:lnTo>
                        <a:pt x="11442" y="16598"/>
                      </a:lnTo>
                      <a:cubicBezTo>
                        <a:pt x="11490" y="16538"/>
                        <a:pt x="11490" y="16467"/>
                        <a:pt x="11478" y="16407"/>
                      </a:cubicBezTo>
                      <a:lnTo>
                        <a:pt x="7203" y="3680"/>
                      </a:lnTo>
                      <a:cubicBezTo>
                        <a:pt x="7192" y="3632"/>
                        <a:pt x="7156" y="3596"/>
                        <a:pt x="7120" y="3560"/>
                      </a:cubicBezTo>
                      <a:lnTo>
                        <a:pt x="1834" y="48"/>
                      </a:lnTo>
                      <a:cubicBezTo>
                        <a:pt x="1794" y="16"/>
                        <a:pt x="1749" y="1"/>
                        <a:pt x="16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41"/>
                <p:cNvSpPr/>
                <p:nvPr/>
              </p:nvSpPr>
              <p:spPr>
                <a:xfrm>
                  <a:off x="3466500" y="3164650"/>
                  <a:ext cx="181575" cy="8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3" h="3222" extrusionOk="0">
                      <a:moveTo>
                        <a:pt x="7018" y="0"/>
                      </a:moveTo>
                      <a:cubicBezTo>
                        <a:pt x="6958" y="0"/>
                        <a:pt x="6897" y="28"/>
                        <a:pt x="6846" y="78"/>
                      </a:cubicBezTo>
                      <a:lnTo>
                        <a:pt x="5739" y="1328"/>
                      </a:lnTo>
                      <a:lnTo>
                        <a:pt x="2250" y="2769"/>
                      </a:lnTo>
                      <a:lnTo>
                        <a:pt x="286" y="2447"/>
                      </a:lnTo>
                      <a:cubicBezTo>
                        <a:pt x="269" y="2442"/>
                        <a:pt x="251" y="2440"/>
                        <a:pt x="234" y="2440"/>
                      </a:cubicBezTo>
                      <a:cubicBezTo>
                        <a:pt x="135" y="2440"/>
                        <a:pt x="46" y="2524"/>
                        <a:pt x="36" y="2626"/>
                      </a:cubicBezTo>
                      <a:cubicBezTo>
                        <a:pt x="0" y="2745"/>
                        <a:pt x="95" y="2864"/>
                        <a:pt x="215" y="2876"/>
                      </a:cubicBezTo>
                      <a:lnTo>
                        <a:pt x="2239" y="3221"/>
                      </a:lnTo>
                      <a:lnTo>
                        <a:pt x="2262" y="3221"/>
                      </a:lnTo>
                      <a:cubicBezTo>
                        <a:pt x="2286" y="3221"/>
                        <a:pt x="2310" y="3221"/>
                        <a:pt x="2370" y="3198"/>
                      </a:cubicBezTo>
                      <a:lnTo>
                        <a:pt x="5953" y="1709"/>
                      </a:lnTo>
                      <a:cubicBezTo>
                        <a:pt x="5989" y="1697"/>
                        <a:pt x="6013" y="1685"/>
                        <a:pt x="6037" y="1650"/>
                      </a:cubicBezTo>
                      <a:lnTo>
                        <a:pt x="7180" y="376"/>
                      </a:lnTo>
                      <a:cubicBezTo>
                        <a:pt x="7263" y="281"/>
                        <a:pt x="7251" y="150"/>
                        <a:pt x="7168" y="66"/>
                      </a:cubicBezTo>
                      <a:cubicBezTo>
                        <a:pt x="7123" y="22"/>
                        <a:pt x="7071" y="0"/>
                        <a:pt x="70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41"/>
                <p:cNvSpPr/>
                <p:nvPr/>
              </p:nvSpPr>
              <p:spPr>
                <a:xfrm>
                  <a:off x="3503400" y="3076300"/>
                  <a:ext cx="230400" cy="49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19948" extrusionOk="0">
                      <a:moveTo>
                        <a:pt x="234" y="0"/>
                      </a:moveTo>
                      <a:cubicBezTo>
                        <a:pt x="204" y="0"/>
                        <a:pt x="173" y="5"/>
                        <a:pt x="143" y="16"/>
                      </a:cubicBezTo>
                      <a:cubicBezTo>
                        <a:pt x="60" y="52"/>
                        <a:pt x="1" y="159"/>
                        <a:pt x="12" y="243"/>
                      </a:cubicBezTo>
                      <a:lnTo>
                        <a:pt x="548" y="6541"/>
                      </a:lnTo>
                      <a:lnTo>
                        <a:pt x="548" y="6565"/>
                      </a:lnTo>
                      <a:lnTo>
                        <a:pt x="3465" y="19769"/>
                      </a:lnTo>
                      <a:cubicBezTo>
                        <a:pt x="3501" y="19876"/>
                        <a:pt x="3584" y="19947"/>
                        <a:pt x="3692" y="19947"/>
                      </a:cubicBezTo>
                      <a:cubicBezTo>
                        <a:pt x="3703" y="19947"/>
                        <a:pt x="3727" y="19947"/>
                        <a:pt x="3739" y="19936"/>
                      </a:cubicBezTo>
                      <a:cubicBezTo>
                        <a:pt x="3858" y="19900"/>
                        <a:pt x="3930" y="19781"/>
                        <a:pt x="3906" y="19662"/>
                      </a:cubicBezTo>
                      <a:lnTo>
                        <a:pt x="1001" y="6482"/>
                      </a:lnTo>
                      <a:lnTo>
                        <a:pt x="524" y="886"/>
                      </a:lnTo>
                      <a:lnTo>
                        <a:pt x="4168" y="5136"/>
                      </a:lnTo>
                      <a:lnTo>
                        <a:pt x="8752" y="17757"/>
                      </a:lnTo>
                      <a:cubicBezTo>
                        <a:pt x="8790" y="17853"/>
                        <a:pt x="8875" y="17910"/>
                        <a:pt x="8968" y="17910"/>
                      </a:cubicBezTo>
                      <a:cubicBezTo>
                        <a:pt x="8991" y="17910"/>
                        <a:pt x="9014" y="17907"/>
                        <a:pt x="9037" y="17900"/>
                      </a:cubicBezTo>
                      <a:cubicBezTo>
                        <a:pt x="9156" y="17852"/>
                        <a:pt x="9216" y="17733"/>
                        <a:pt x="9168" y="17614"/>
                      </a:cubicBezTo>
                      <a:lnTo>
                        <a:pt x="4573" y="4958"/>
                      </a:lnTo>
                      <a:cubicBezTo>
                        <a:pt x="4561" y="4934"/>
                        <a:pt x="4537" y="4898"/>
                        <a:pt x="4525" y="4886"/>
                      </a:cubicBezTo>
                      <a:lnTo>
                        <a:pt x="405" y="76"/>
                      </a:lnTo>
                      <a:cubicBezTo>
                        <a:pt x="364" y="27"/>
                        <a:pt x="300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41"/>
                <p:cNvSpPr/>
                <p:nvPr/>
              </p:nvSpPr>
              <p:spPr>
                <a:xfrm>
                  <a:off x="3545075" y="3362375"/>
                  <a:ext cx="112825" cy="19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3" h="7648" extrusionOk="0">
                      <a:moveTo>
                        <a:pt x="251" y="1"/>
                      </a:moveTo>
                      <a:cubicBezTo>
                        <a:pt x="217" y="1"/>
                        <a:pt x="184" y="9"/>
                        <a:pt x="155" y="27"/>
                      </a:cubicBezTo>
                      <a:cubicBezTo>
                        <a:pt x="48" y="87"/>
                        <a:pt x="0" y="218"/>
                        <a:pt x="60" y="325"/>
                      </a:cubicBezTo>
                      <a:lnTo>
                        <a:pt x="4060" y="7528"/>
                      </a:lnTo>
                      <a:cubicBezTo>
                        <a:pt x="4108" y="7600"/>
                        <a:pt x="4180" y="7647"/>
                        <a:pt x="4263" y="7647"/>
                      </a:cubicBezTo>
                      <a:cubicBezTo>
                        <a:pt x="4287" y="7647"/>
                        <a:pt x="4334" y="7647"/>
                        <a:pt x="4358" y="7611"/>
                      </a:cubicBezTo>
                      <a:cubicBezTo>
                        <a:pt x="4465" y="7552"/>
                        <a:pt x="4513" y="7421"/>
                        <a:pt x="4453" y="7314"/>
                      </a:cubicBezTo>
                      <a:lnTo>
                        <a:pt x="453" y="111"/>
                      </a:lnTo>
                      <a:cubicBezTo>
                        <a:pt x="411" y="44"/>
                        <a:pt x="329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575" name="Google Shape;575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901865">
              <a:off x="3394898" y="3081445"/>
              <a:ext cx="814630" cy="1539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6" name="Google Shape;576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838916">
              <a:off x="1535898" y="604945"/>
              <a:ext cx="814630" cy="1539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7" name="Google Shape;577;p4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88175" y="2794224"/>
              <a:ext cx="403375" cy="69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8" name="Google Shape;578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4899671">
              <a:off x="3687814" y="2159337"/>
              <a:ext cx="737931" cy="47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9" name="Google Shape;579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2395923">
              <a:off x="3656244" y="1665297"/>
              <a:ext cx="506935" cy="323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104938" y="1267775"/>
              <a:ext cx="217495" cy="214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992404" y="720217"/>
              <a:ext cx="294425" cy="289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4421063" y="4118225"/>
              <a:ext cx="217495" cy="214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410079" y="3923442"/>
              <a:ext cx="294425" cy="289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2" descr="27">
            <a:extLst>
              <a:ext uri="{FF2B5EF4-FFF2-40B4-BE49-F238E27FC236}">
                <a16:creationId xmlns:a16="http://schemas.microsoft.com/office/drawing/2014/main" id="{DB1B3323-1A9B-094F-9AA0-A4D4B1358132}"/>
              </a:ext>
            </a:extLst>
          </p:cNvPr>
          <p:cNvPicPr/>
          <p:nvPr/>
        </p:nvPicPr>
        <p:blipFill rotWithShape="1">
          <a:blip r:embed="rId3"/>
          <a:srcRect l="33298" t="29070" r="23423" b="23423"/>
          <a:stretch/>
        </p:blipFill>
        <p:spPr>
          <a:xfrm rot="474057">
            <a:off x="3144588" y="200402"/>
            <a:ext cx="6040081" cy="350063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6396A40-77FA-A040-A4DE-F40FF29EBF8B}"/>
              </a:ext>
            </a:extLst>
          </p:cNvPr>
          <p:cNvSpPr txBox="1"/>
          <p:nvPr/>
        </p:nvSpPr>
        <p:spPr>
          <a:xfrm>
            <a:off x="4353952" y="1312128"/>
            <a:ext cx="4150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Đóng vai nhân vật Thánh Gióng, kể lại câu chuyện</a:t>
            </a:r>
            <a:endParaRPr lang="x-none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C82B994C-1FDD-E942-8B54-FF8EC5059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2316480"/>
            <a:ext cx="4513028" cy="317754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FD9ED24B-C9E7-5647-B4A6-76B809097670}"/>
              </a:ext>
            </a:extLst>
          </p:cNvPr>
          <p:cNvSpPr/>
          <p:nvPr/>
        </p:nvSpPr>
        <p:spPr>
          <a:xfrm>
            <a:off x="3935730" y="-3217516"/>
            <a:ext cx="39239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phí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Kim Dung</a:t>
            </a:r>
            <a:r>
              <a:rPr lang="en-US" altLang="zh-CN" b="1" dirty="0"/>
              <a:t> </a:t>
            </a:r>
            <a:r>
              <a:rPr lang="en-US" altLang="zh-CN" dirty="0" err="1"/>
              <a:t>biên</a:t>
            </a:r>
            <a:r>
              <a:rPr lang="en-US" altLang="zh-CN" dirty="0"/>
              <a:t> </a:t>
            </a:r>
            <a:r>
              <a:rPr lang="en-US" altLang="zh-CN" dirty="0" err="1"/>
              <a:t>soạn</a:t>
            </a:r>
            <a:r>
              <a:rPr lang="en-US" altLang="zh-CN" dirty="0"/>
              <a:t>.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21 0.43138 L 0.03594 -0.0925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2" y="-261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4"/>
          <p:cNvSpPr txBox="1">
            <a:spLocks noGrp="1"/>
          </p:cNvSpPr>
          <p:nvPr>
            <p:ph type="title"/>
          </p:nvPr>
        </p:nvSpPr>
        <p:spPr>
          <a:xfrm>
            <a:off x="363362" y="1556688"/>
            <a:ext cx="2587800" cy="1579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" name="Google Shape;7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09477" flipH="1">
            <a:off x="528807" y="105124"/>
            <a:ext cx="618935" cy="15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01865">
            <a:off x="1500598" y="3321320"/>
            <a:ext cx="814630" cy="153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2850" y="1224325"/>
            <a:ext cx="282000" cy="2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829" y="3495207"/>
            <a:ext cx="282000" cy="29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1" name="Google Shape;741;p44"/>
          <p:cNvGrpSpPr/>
          <p:nvPr/>
        </p:nvGrpSpPr>
        <p:grpSpPr>
          <a:xfrm rot="-1645581">
            <a:off x="2427635" y="2679403"/>
            <a:ext cx="687231" cy="570550"/>
            <a:chOff x="5543550" y="5098075"/>
            <a:chExt cx="531025" cy="440850"/>
          </a:xfrm>
        </p:grpSpPr>
        <p:sp>
          <p:nvSpPr>
            <p:cNvPr id="742" name="Google Shape;742;p44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4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4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4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4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4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4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4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4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4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4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4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4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4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4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4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4"/>
          <p:cNvGrpSpPr/>
          <p:nvPr/>
        </p:nvGrpSpPr>
        <p:grpSpPr>
          <a:xfrm rot="-1645648">
            <a:off x="-212558" y="1591828"/>
            <a:ext cx="779432" cy="647094"/>
            <a:chOff x="5543550" y="5098075"/>
            <a:chExt cx="531025" cy="440850"/>
          </a:xfrm>
        </p:grpSpPr>
        <p:sp>
          <p:nvSpPr>
            <p:cNvPr id="759" name="Google Shape;759;p44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4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4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4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4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4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4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4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4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4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4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4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4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4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4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4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75" name="Google Shape;77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379" y="1583132"/>
            <a:ext cx="282000" cy="29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563" y="3098650"/>
            <a:ext cx="282000" cy="2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6916" y="3376157"/>
            <a:ext cx="282000" cy="29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44"/>
          <p:cNvGrpSpPr/>
          <p:nvPr/>
        </p:nvGrpSpPr>
        <p:grpSpPr>
          <a:xfrm>
            <a:off x="4425550" y="470250"/>
            <a:ext cx="3810000" cy="4416701"/>
            <a:chOff x="2641950" y="3481825"/>
            <a:chExt cx="469125" cy="635475"/>
          </a:xfrm>
        </p:grpSpPr>
        <p:sp>
          <p:nvSpPr>
            <p:cNvPr id="780" name="Google Shape;780;p44"/>
            <p:cNvSpPr/>
            <p:nvPr/>
          </p:nvSpPr>
          <p:spPr>
            <a:xfrm>
              <a:off x="2641950" y="3481825"/>
              <a:ext cx="469125" cy="635475"/>
            </a:xfrm>
            <a:custGeom>
              <a:avLst/>
              <a:gdLst/>
              <a:ahLst/>
              <a:cxnLst/>
              <a:rect l="l" t="t" r="r" b="b"/>
              <a:pathLst>
                <a:path w="18765" h="25419" extrusionOk="0">
                  <a:moveTo>
                    <a:pt x="17861" y="1055"/>
                  </a:moveTo>
                  <a:lnTo>
                    <a:pt x="17861" y="24364"/>
                  </a:lnTo>
                  <a:lnTo>
                    <a:pt x="896" y="24364"/>
                  </a:lnTo>
                  <a:lnTo>
                    <a:pt x="896" y="1055"/>
                  </a:lnTo>
                  <a:close/>
                  <a:moveTo>
                    <a:pt x="419" y="1"/>
                  </a:moveTo>
                  <a:cubicBezTo>
                    <a:pt x="185" y="1"/>
                    <a:pt x="1" y="193"/>
                    <a:pt x="1" y="428"/>
                  </a:cubicBezTo>
                  <a:lnTo>
                    <a:pt x="1" y="24992"/>
                  </a:lnTo>
                  <a:cubicBezTo>
                    <a:pt x="1" y="25226"/>
                    <a:pt x="185" y="25418"/>
                    <a:pt x="419" y="25418"/>
                  </a:cubicBezTo>
                  <a:lnTo>
                    <a:pt x="18338" y="25418"/>
                  </a:lnTo>
                  <a:cubicBezTo>
                    <a:pt x="18572" y="25418"/>
                    <a:pt x="18764" y="25226"/>
                    <a:pt x="18764" y="24992"/>
                  </a:cubicBezTo>
                  <a:lnTo>
                    <a:pt x="18764" y="428"/>
                  </a:lnTo>
                  <a:cubicBezTo>
                    <a:pt x="18764" y="193"/>
                    <a:pt x="18572" y="1"/>
                    <a:pt x="18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4"/>
            <p:cNvSpPr/>
            <p:nvPr/>
          </p:nvSpPr>
          <p:spPr>
            <a:xfrm>
              <a:off x="2872325" y="3491050"/>
              <a:ext cx="8175" cy="7975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2" name="Google Shape;78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8689" y="215665"/>
            <a:ext cx="1295600" cy="12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1A91DF47-8965-C341-A0AC-5196FBD3F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402" y="424526"/>
            <a:ext cx="4831064" cy="48310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1">
            <a:extLst>
              <a:ext uri="{FF2B5EF4-FFF2-40B4-BE49-F238E27FC236}">
                <a16:creationId xmlns:a16="http://schemas.microsoft.com/office/drawing/2014/main" id="{D11339F7-A054-CB40-AA4E-0931CB80A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2" y="104856"/>
            <a:ext cx="8187616" cy="493378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3DD26A6-D705-484D-B96E-5BA67F134738}"/>
              </a:ext>
            </a:extLst>
          </p:cNvPr>
          <p:cNvSpPr txBox="1"/>
          <p:nvPr/>
        </p:nvSpPr>
        <p:spPr>
          <a:xfrm rot="21334818">
            <a:off x="850181" y="762538"/>
            <a:ext cx="339559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các kênh như internet, sách truyện ...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EF02F8-1349-0746-821B-B332D667A518}"/>
              </a:ext>
            </a:extLst>
          </p:cNvPr>
          <p:cNvSpPr txBox="1"/>
          <p:nvPr/>
        </p:nvSpPr>
        <p:spPr>
          <a:xfrm rot="21334818">
            <a:off x="4844064" y="802035"/>
            <a:ext cx="33955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giới thiệu 1 số truyện cổ tích hoặc truyền thuyết mà em sưu tầm được và kể lại bằng lời của em.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229A2F35-76AF-964D-8F13-585787DBD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863421"/>
              </p:ext>
            </p:extLst>
          </p:nvPr>
        </p:nvGraphicFramePr>
        <p:xfrm>
          <a:off x="259080" y="55420"/>
          <a:ext cx="8641079" cy="5089353"/>
        </p:xfrm>
        <a:graphic>
          <a:graphicData uri="http://schemas.openxmlformats.org/drawingml/2006/table">
            <a:tbl>
              <a:tblPr firstRow="1" firstCol="1" bandRow="1"/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7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5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427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PHIẾU ĐÁNH GIÁ THEO TIÊU CHÍ</a:t>
                      </a:r>
                      <a:endParaRPr lang="en-US" sz="1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427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Nhóm</a:t>
                      </a:r>
                      <a:r>
                        <a:rPr lang="vi-VN" sz="15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:……….</a:t>
                      </a:r>
                      <a:endParaRPr lang="en-US" sz="15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42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15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b="1" i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Mức độ</a:t>
                      </a:r>
                      <a:endParaRPr lang="en-US" sz="15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b="1" i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15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b="1" i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15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b="1" i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Tốt</a:t>
                      </a:r>
                      <a:endParaRPr lang="en-US" sz="15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Chọn được câu chuyện hay, có ý nghĩa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có chuyện để kể.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chuyện để kể nhưng chưa hay.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 chuyện hay và ấn tượng.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Nội dung câu chuyện phong phú, hấp dẫn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ND sơ sài, chưa có đủ chi tiết để người nghe hiểu câu chuyện.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đủ chi tiết để hiểu người nghe hiểu được nội dung câu chuyện.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 dung câu chuyện phong phú và hấp dẫn.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Nói to, rõ ràng, truyền cảm.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nhỏ, khó nghe; nói lắp, ngập ngừng…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 nhưng đôi chỗ lặp lại hoặc ngập ngừng 1 vài câu.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 to, truyền cảm, hầu như không lặp lại hoặc ngập ngừng.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2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Sử dụng  ngôn ngữ</a:t>
                      </a: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cơ thể</a:t>
                      </a: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phù hợp.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thiếu tự tin, mắt chưa nhìn vào người nghe; nét mặt chưa biểu cảm hoặc biểu cảm không phù hợp.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Điệu bộ tự tin, mắt nhìn vào người nghe; nét mặt biểu cảm phù hợp với nội dung câu chuyện.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Điệu bộ rất tự tin, mắt nhìn vào người nghe; nét mặt sinh động.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13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Mở đầu và kết thúc hợp lí</a:t>
                      </a:r>
                      <a:endParaRPr lang="en-US" sz="15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 chào hỏi/ và không có lời kết thúc bài nói.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 chào hỏi/ và có lời kết thúc bài nói.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 hỏi/ và kết thúc bài nói một cách hấp dẫn.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785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 ĐIỂM: ………………../10 điểm</a:t>
                      </a:r>
                      <a:endParaRPr lang="en-US" sz="1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270" marR="652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23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57"/>
          <p:cNvSpPr txBox="1">
            <a:spLocks noGrp="1"/>
          </p:cNvSpPr>
          <p:nvPr>
            <p:ph type="title"/>
          </p:nvPr>
        </p:nvSpPr>
        <p:spPr>
          <a:xfrm>
            <a:off x="2385133" y="1680558"/>
            <a:ext cx="4652794" cy="18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9" name="Google Shape;11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525" y="3772038"/>
            <a:ext cx="284800" cy="3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875" y="3488250"/>
            <a:ext cx="502515" cy="4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8300" y="1579023"/>
            <a:ext cx="402525" cy="3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9850" y="1890733"/>
            <a:ext cx="468018" cy="494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3" name="Google Shape;1153;p57"/>
          <p:cNvGrpSpPr/>
          <p:nvPr/>
        </p:nvGrpSpPr>
        <p:grpSpPr>
          <a:xfrm rot="1972169">
            <a:off x="6490986" y="2754406"/>
            <a:ext cx="983135" cy="816210"/>
            <a:chOff x="5543550" y="5098075"/>
            <a:chExt cx="531025" cy="440850"/>
          </a:xfrm>
        </p:grpSpPr>
        <p:sp>
          <p:nvSpPr>
            <p:cNvPr id="1154" name="Google Shape;1154;p57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7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7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7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7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7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7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7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7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7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7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7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7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7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7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7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" name="Google Shape;1170;p57"/>
          <p:cNvGrpSpPr/>
          <p:nvPr/>
        </p:nvGrpSpPr>
        <p:grpSpPr>
          <a:xfrm rot="-1645724">
            <a:off x="2658617" y="195018"/>
            <a:ext cx="1257228" cy="1043734"/>
            <a:chOff x="5543550" y="5098075"/>
            <a:chExt cx="531025" cy="440850"/>
          </a:xfrm>
        </p:grpSpPr>
        <p:sp>
          <p:nvSpPr>
            <p:cNvPr id="1171" name="Google Shape;1171;p57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7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7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7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7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7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7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7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7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7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7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7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7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7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7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7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7" name="Google Shape;118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800" y="798322"/>
            <a:ext cx="468025" cy="494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́nh Gióng.mp4" descr="Thánh Gióng.mp4">
            <a:hlinkClick r:id="" action="ppaction://media"/>
            <a:extLst>
              <a:ext uri="{FF2B5EF4-FFF2-40B4-BE49-F238E27FC236}">
                <a16:creationId xmlns:a16="http://schemas.microsoft.com/office/drawing/2014/main" id="{E00733AF-9AC4-754F-8AF6-6323B00B7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999" y="154362"/>
            <a:ext cx="7859713" cy="4417637"/>
          </a:xfrm>
          <a:prstGeom prst="rect">
            <a:avLst/>
          </a:prstGeom>
        </p:spPr>
      </p:pic>
      <p:sp>
        <p:nvSpPr>
          <p:cNvPr id="9" name="Google Shape;330;p33">
            <a:extLst>
              <a:ext uri="{FF2B5EF4-FFF2-40B4-BE49-F238E27FC236}">
                <a16:creationId xmlns:a16="http://schemas.microsoft.com/office/drawing/2014/main" id="{AF5CB555-265F-444D-BFA7-FCC8A6132ECD}"/>
              </a:ext>
            </a:extLst>
          </p:cNvPr>
          <p:cNvSpPr txBox="1">
            <a:spLocks/>
          </p:cNvSpPr>
          <p:nvPr/>
        </p:nvSpPr>
        <p:spPr>
          <a:xfrm>
            <a:off x="761998" y="4650588"/>
            <a:ext cx="7665721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Source Sans Pro"/>
              <a:buAutoNum type="arabi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rabi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alphaL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oboto Condensed Light"/>
              <a:buAutoNum type="romanLcPeriod"/>
              <a:defRPr sz="13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buFont typeface="Source Sans Pro"/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HOẠT HÌNH TRUYỀN THUYẾT THÁNH GIÓNG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36"/>
          <p:cNvGrpSpPr/>
          <p:nvPr/>
        </p:nvGrpSpPr>
        <p:grpSpPr>
          <a:xfrm>
            <a:off x="331960" y="283256"/>
            <a:ext cx="3982983" cy="4437122"/>
            <a:chOff x="331960" y="283256"/>
            <a:chExt cx="3982983" cy="4437122"/>
          </a:xfrm>
        </p:grpSpPr>
        <p:pic>
          <p:nvPicPr>
            <p:cNvPr id="411" name="Google Shape;411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50013" y="1443151"/>
              <a:ext cx="364931" cy="35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42859" y="3939873"/>
              <a:ext cx="458568" cy="48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50000" y="936201"/>
              <a:ext cx="364931" cy="35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309477" flipH="1">
              <a:off x="740507" y="309749"/>
              <a:ext cx="618935" cy="1528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8901865">
              <a:off x="3024623" y="3081445"/>
              <a:ext cx="814630" cy="1539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6" name="Google Shape;416;p36"/>
          <p:cNvSpPr/>
          <p:nvPr/>
        </p:nvSpPr>
        <p:spPr>
          <a:xfrm>
            <a:off x="4514950" y="480738"/>
            <a:ext cx="4292100" cy="4292100"/>
          </a:xfrm>
          <a:prstGeom prst="ellipse">
            <a:avLst/>
          </a:prstGeom>
          <a:noFill/>
          <a:ln w="28575" cap="flat" cmpd="sng">
            <a:solidFill>
              <a:schemeClr val="accent3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36"/>
          <p:cNvGrpSpPr/>
          <p:nvPr/>
        </p:nvGrpSpPr>
        <p:grpSpPr>
          <a:xfrm>
            <a:off x="4276725" y="-161059"/>
            <a:ext cx="5465126" cy="5909212"/>
            <a:chOff x="4276725" y="-161059"/>
            <a:chExt cx="5465126" cy="5909212"/>
          </a:xfrm>
        </p:grpSpPr>
        <p:pic>
          <p:nvPicPr>
            <p:cNvPr id="419" name="Google Shape;419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28425" y="796393"/>
              <a:ext cx="1638299" cy="1818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4655275" y="796393"/>
              <a:ext cx="1638299" cy="1818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276725" y="2937494"/>
              <a:ext cx="1491626" cy="1486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189074" y="91941"/>
              <a:ext cx="839350" cy="894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1212056">
              <a:off x="8467667" y="1132748"/>
              <a:ext cx="1274184" cy="2408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390123" y="4021410"/>
              <a:ext cx="1638300" cy="1726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3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-5582901">
              <a:off x="7326668" y="-185334"/>
              <a:ext cx="1068317" cy="11168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7" name="Google Shape;427;p36"/>
          <p:cNvSpPr txBox="1">
            <a:spLocks noGrp="1"/>
          </p:cNvSpPr>
          <p:nvPr>
            <p:ph type="subTitle" idx="1"/>
          </p:nvPr>
        </p:nvSpPr>
        <p:spPr>
          <a:xfrm>
            <a:off x="213966" y="2507931"/>
            <a:ext cx="4015657" cy="11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oogle Shape;328;p33">
            <a:extLst>
              <a:ext uri="{FF2B5EF4-FFF2-40B4-BE49-F238E27FC236}">
                <a16:creationId xmlns:a16="http://schemas.microsoft.com/office/drawing/2014/main" id="{C229D9BC-68BD-4E4B-A76D-FD926359BEEB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84338" y="1885397"/>
            <a:ext cx="2655705" cy="1458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32;p37">
            <a:extLst>
              <a:ext uri="{FF2B5EF4-FFF2-40B4-BE49-F238E27FC236}">
                <a16:creationId xmlns:a16="http://schemas.microsoft.com/office/drawing/2014/main" id="{411EA7F4-C81C-1E44-936F-0262F255681E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38">
            <a:off x="1515146" y="629218"/>
            <a:ext cx="1648538" cy="170765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35;p37">
            <a:extLst>
              <a:ext uri="{FF2B5EF4-FFF2-40B4-BE49-F238E27FC236}">
                <a16:creationId xmlns:a16="http://schemas.microsoft.com/office/drawing/2014/main" id="{3385E723-1E67-BC42-B581-FE0F2010CA82}"/>
              </a:ext>
            </a:extLst>
          </p:cNvPr>
          <p:cNvSpPr txBox="1">
            <a:spLocks/>
          </p:cNvSpPr>
          <p:nvPr/>
        </p:nvSpPr>
        <p:spPr>
          <a:xfrm>
            <a:off x="1673058" y="1081937"/>
            <a:ext cx="1308600" cy="8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500" dirty="0">
                <a:solidFill>
                  <a:schemeClr val="lt1"/>
                </a:solidFill>
              </a:rPr>
              <a:t>I.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7227">
            <a:off x="4462363" y="1611774"/>
            <a:ext cx="3851623" cy="23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7227">
            <a:off x="615675" y="1576499"/>
            <a:ext cx="3851623" cy="231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2"/>
          <p:cNvSpPr/>
          <p:nvPr/>
        </p:nvSpPr>
        <p:spPr>
          <a:xfrm>
            <a:off x="5083575" y="1324925"/>
            <a:ext cx="2820900" cy="2820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1" name="Google Shape;591;p42"/>
          <p:cNvSpPr/>
          <p:nvPr/>
        </p:nvSpPr>
        <p:spPr>
          <a:xfrm>
            <a:off x="1241450" y="1324925"/>
            <a:ext cx="2820900" cy="2820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2" name="Google Shape;592;p42"/>
          <p:cNvSpPr txBox="1">
            <a:spLocks noGrp="1"/>
          </p:cNvSpPr>
          <p:nvPr>
            <p:ph type="title"/>
          </p:nvPr>
        </p:nvSpPr>
        <p:spPr>
          <a:xfrm>
            <a:off x="742199" y="78563"/>
            <a:ext cx="7717800" cy="9294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" name="Google Shape;594;p42"/>
          <p:cNvSpPr txBox="1">
            <a:spLocks noGrp="1"/>
          </p:cNvSpPr>
          <p:nvPr>
            <p:ph type="subTitle" idx="2"/>
          </p:nvPr>
        </p:nvSpPr>
        <p:spPr>
          <a:xfrm>
            <a:off x="1601824" y="1578429"/>
            <a:ext cx="2455139" cy="19843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6" name="Google Shape;596;p42"/>
          <p:cNvSpPr txBox="1">
            <a:spLocks noGrp="1"/>
          </p:cNvSpPr>
          <p:nvPr>
            <p:ph type="subTitle" idx="4"/>
          </p:nvPr>
        </p:nvSpPr>
        <p:spPr>
          <a:xfrm>
            <a:off x="5308755" y="1590537"/>
            <a:ext cx="2431193" cy="23820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ămts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7" name="Google Shape;597;p42"/>
          <p:cNvPicPr preferRelativeResize="0"/>
          <p:nvPr/>
        </p:nvPicPr>
        <p:blipFill rotWithShape="1">
          <a:blip r:embed="rId4">
            <a:alphaModFix/>
          </a:blip>
          <a:srcRect l="47486" t="37825" r="17981" b="4854"/>
          <a:stretch/>
        </p:blipFill>
        <p:spPr>
          <a:xfrm>
            <a:off x="1173350" y="1504552"/>
            <a:ext cx="611100" cy="61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98" name="Google Shape;598;p42"/>
          <p:cNvPicPr preferRelativeResize="0"/>
          <p:nvPr/>
        </p:nvPicPr>
        <p:blipFill rotWithShape="1">
          <a:blip r:embed="rId4">
            <a:alphaModFix/>
          </a:blip>
          <a:srcRect l="47486" t="37825" r="17981" b="4854"/>
          <a:stretch/>
        </p:blipFill>
        <p:spPr>
          <a:xfrm>
            <a:off x="3551075" y="3882302"/>
            <a:ext cx="611100" cy="61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99" name="Google Shape;599;p42"/>
          <p:cNvPicPr preferRelativeResize="0"/>
          <p:nvPr/>
        </p:nvPicPr>
        <p:blipFill rotWithShape="1">
          <a:blip r:embed="rId4">
            <a:alphaModFix/>
          </a:blip>
          <a:srcRect l="47486" t="37825" r="17981" b="4854"/>
          <a:stretch/>
        </p:blipFill>
        <p:spPr>
          <a:xfrm>
            <a:off x="4671900" y="2345427"/>
            <a:ext cx="611100" cy="61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00" name="Google Shape;600;p42"/>
          <p:cNvPicPr preferRelativeResize="0"/>
          <p:nvPr/>
        </p:nvPicPr>
        <p:blipFill rotWithShape="1">
          <a:blip r:embed="rId4">
            <a:alphaModFix/>
          </a:blip>
          <a:srcRect l="47486" t="37825" r="17981" b="4854"/>
          <a:stretch/>
        </p:blipFill>
        <p:spPr>
          <a:xfrm>
            <a:off x="7789475" y="1845127"/>
            <a:ext cx="611100" cy="61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601" name="Google Shape;601;p42"/>
          <p:cNvGrpSpPr/>
          <p:nvPr/>
        </p:nvGrpSpPr>
        <p:grpSpPr>
          <a:xfrm>
            <a:off x="4763341" y="2469089"/>
            <a:ext cx="386551" cy="416655"/>
            <a:chOff x="1451950" y="3013175"/>
            <a:chExt cx="548300" cy="591000"/>
          </a:xfrm>
        </p:grpSpPr>
        <p:sp>
          <p:nvSpPr>
            <p:cNvPr id="602" name="Google Shape;602;p42"/>
            <p:cNvSpPr/>
            <p:nvPr/>
          </p:nvSpPr>
          <p:spPr>
            <a:xfrm>
              <a:off x="1541850" y="3013900"/>
              <a:ext cx="400375" cy="590275"/>
            </a:xfrm>
            <a:custGeom>
              <a:avLst/>
              <a:gdLst/>
              <a:ahLst/>
              <a:cxnLst/>
              <a:rect l="l" t="t" r="r" b="b"/>
              <a:pathLst>
                <a:path w="16015" h="23611" extrusionOk="0">
                  <a:moveTo>
                    <a:pt x="8013" y="584"/>
                  </a:moveTo>
                  <a:lnTo>
                    <a:pt x="15514" y="10442"/>
                  </a:lnTo>
                  <a:lnTo>
                    <a:pt x="8013" y="22955"/>
                  </a:lnTo>
                  <a:lnTo>
                    <a:pt x="512" y="10442"/>
                  </a:lnTo>
                  <a:lnTo>
                    <a:pt x="8013" y="584"/>
                  </a:lnTo>
                  <a:close/>
                  <a:moveTo>
                    <a:pt x="8009" y="0"/>
                  </a:moveTo>
                  <a:cubicBezTo>
                    <a:pt x="7942" y="0"/>
                    <a:pt x="7876" y="24"/>
                    <a:pt x="7835" y="72"/>
                  </a:cubicBezTo>
                  <a:lnTo>
                    <a:pt x="60" y="10287"/>
                  </a:lnTo>
                  <a:cubicBezTo>
                    <a:pt x="0" y="10359"/>
                    <a:pt x="0" y="10466"/>
                    <a:pt x="48" y="10537"/>
                  </a:cubicBezTo>
                  <a:lnTo>
                    <a:pt x="7811" y="23503"/>
                  </a:lnTo>
                  <a:cubicBezTo>
                    <a:pt x="7859" y="23563"/>
                    <a:pt x="7930" y="23610"/>
                    <a:pt x="8013" y="23610"/>
                  </a:cubicBezTo>
                  <a:cubicBezTo>
                    <a:pt x="8097" y="23610"/>
                    <a:pt x="8156" y="23563"/>
                    <a:pt x="8204" y="23503"/>
                  </a:cubicBezTo>
                  <a:lnTo>
                    <a:pt x="15967" y="10537"/>
                  </a:lnTo>
                  <a:cubicBezTo>
                    <a:pt x="16014" y="10466"/>
                    <a:pt x="16014" y="10359"/>
                    <a:pt x="15955" y="10287"/>
                  </a:cubicBezTo>
                  <a:lnTo>
                    <a:pt x="8192" y="72"/>
                  </a:lnTo>
                  <a:cubicBezTo>
                    <a:pt x="8144" y="24"/>
                    <a:pt x="8076" y="0"/>
                    <a:pt x="80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1616250" y="3153475"/>
              <a:ext cx="245600" cy="376575"/>
            </a:xfrm>
            <a:custGeom>
              <a:avLst/>
              <a:gdLst/>
              <a:ahLst/>
              <a:cxnLst/>
              <a:rect l="l" t="t" r="r" b="b"/>
              <a:pathLst>
                <a:path w="9824" h="15063" extrusionOk="0">
                  <a:moveTo>
                    <a:pt x="238" y="0"/>
                  </a:moveTo>
                  <a:cubicBezTo>
                    <a:pt x="230" y="0"/>
                    <a:pt x="223" y="0"/>
                    <a:pt x="215" y="1"/>
                  </a:cubicBezTo>
                  <a:cubicBezTo>
                    <a:pt x="96" y="13"/>
                    <a:pt x="1" y="132"/>
                    <a:pt x="13" y="251"/>
                  </a:cubicBezTo>
                  <a:cubicBezTo>
                    <a:pt x="394" y="2990"/>
                    <a:pt x="2430" y="4764"/>
                    <a:pt x="4394" y="6478"/>
                  </a:cubicBezTo>
                  <a:cubicBezTo>
                    <a:pt x="6918" y="8681"/>
                    <a:pt x="9335" y="10764"/>
                    <a:pt x="8407" y="14801"/>
                  </a:cubicBezTo>
                  <a:cubicBezTo>
                    <a:pt x="8383" y="14920"/>
                    <a:pt x="8454" y="15039"/>
                    <a:pt x="8573" y="15063"/>
                  </a:cubicBezTo>
                  <a:lnTo>
                    <a:pt x="8621" y="15063"/>
                  </a:lnTo>
                  <a:cubicBezTo>
                    <a:pt x="8728" y="15063"/>
                    <a:pt x="8812" y="14991"/>
                    <a:pt x="8859" y="14884"/>
                  </a:cubicBezTo>
                  <a:cubicBezTo>
                    <a:pt x="9824" y="10598"/>
                    <a:pt x="7216" y="8336"/>
                    <a:pt x="4692" y="6133"/>
                  </a:cubicBezTo>
                  <a:cubicBezTo>
                    <a:pt x="2787" y="4478"/>
                    <a:pt x="822" y="2775"/>
                    <a:pt x="465" y="192"/>
                  </a:cubicBezTo>
                  <a:cubicBezTo>
                    <a:pt x="454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1576975" y="3364850"/>
              <a:ext cx="250350" cy="64000"/>
            </a:xfrm>
            <a:custGeom>
              <a:avLst/>
              <a:gdLst/>
              <a:ahLst/>
              <a:cxnLst/>
              <a:rect l="l" t="t" r="r" b="b"/>
              <a:pathLst>
                <a:path w="10014" h="2560" extrusionOk="0">
                  <a:moveTo>
                    <a:pt x="7236" y="1"/>
                  </a:moveTo>
                  <a:cubicBezTo>
                    <a:pt x="6348" y="1"/>
                    <a:pt x="5429" y="431"/>
                    <a:pt x="4441" y="893"/>
                  </a:cubicBezTo>
                  <a:cubicBezTo>
                    <a:pt x="3239" y="1464"/>
                    <a:pt x="1858" y="2119"/>
                    <a:pt x="215" y="2119"/>
                  </a:cubicBezTo>
                  <a:cubicBezTo>
                    <a:pt x="96" y="2119"/>
                    <a:pt x="0" y="2214"/>
                    <a:pt x="0" y="2333"/>
                  </a:cubicBezTo>
                  <a:cubicBezTo>
                    <a:pt x="0" y="2452"/>
                    <a:pt x="96" y="2560"/>
                    <a:pt x="215" y="2560"/>
                  </a:cubicBezTo>
                  <a:cubicBezTo>
                    <a:pt x="1941" y="2560"/>
                    <a:pt x="3370" y="1893"/>
                    <a:pt x="4632" y="1309"/>
                  </a:cubicBezTo>
                  <a:cubicBezTo>
                    <a:pt x="5606" y="858"/>
                    <a:pt x="6441" y="464"/>
                    <a:pt x="7223" y="464"/>
                  </a:cubicBezTo>
                  <a:cubicBezTo>
                    <a:pt x="8027" y="464"/>
                    <a:pt x="8776" y="881"/>
                    <a:pt x="9561" y="2083"/>
                  </a:cubicBezTo>
                  <a:cubicBezTo>
                    <a:pt x="9612" y="2149"/>
                    <a:pt x="9682" y="2184"/>
                    <a:pt x="9752" y="2184"/>
                  </a:cubicBezTo>
                  <a:cubicBezTo>
                    <a:pt x="9797" y="2184"/>
                    <a:pt x="9841" y="2170"/>
                    <a:pt x="9883" y="2143"/>
                  </a:cubicBezTo>
                  <a:cubicBezTo>
                    <a:pt x="9978" y="2071"/>
                    <a:pt x="10013" y="1940"/>
                    <a:pt x="9942" y="1833"/>
                  </a:cubicBezTo>
                  <a:cubicBezTo>
                    <a:pt x="9045" y="463"/>
                    <a:pt x="8157" y="1"/>
                    <a:pt x="7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1772825" y="3128350"/>
              <a:ext cx="123850" cy="260625"/>
            </a:xfrm>
            <a:custGeom>
              <a:avLst/>
              <a:gdLst/>
              <a:ahLst/>
              <a:cxnLst/>
              <a:rect l="l" t="t" r="r" b="b"/>
              <a:pathLst>
                <a:path w="4954" h="10425" extrusionOk="0">
                  <a:moveTo>
                    <a:pt x="4735" y="1"/>
                  </a:moveTo>
                  <a:cubicBezTo>
                    <a:pt x="4635" y="1"/>
                    <a:pt x="4542" y="59"/>
                    <a:pt x="4501" y="161"/>
                  </a:cubicBezTo>
                  <a:cubicBezTo>
                    <a:pt x="4227" y="1018"/>
                    <a:pt x="3620" y="1828"/>
                    <a:pt x="2977" y="2685"/>
                  </a:cubicBezTo>
                  <a:cubicBezTo>
                    <a:pt x="1584" y="4566"/>
                    <a:pt x="1" y="6697"/>
                    <a:pt x="977" y="10269"/>
                  </a:cubicBezTo>
                  <a:cubicBezTo>
                    <a:pt x="989" y="10365"/>
                    <a:pt x="1072" y="10424"/>
                    <a:pt x="1179" y="10424"/>
                  </a:cubicBezTo>
                  <a:cubicBezTo>
                    <a:pt x="1215" y="10424"/>
                    <a:pt x="1227" y="10424"/>
                    <a:pt x="1239" y="10412"/>
                  </a:cubicBezTo>
                  <a:cubicBezTo>
                    <a:pt x="1358" y="10376"/>
                    <a:pt x="1429" y="10257"/>
                    <a:pt x="1406" y="10138"/>
                  </a:cubicBezTo>
                  <a:cubicBezTo>
                    <a:pt x="489" y="6781"/>
                    <a:pt x="2001" y="4745"/>
                    <a:pt x="3334" y="2959"/>
                  </a:cubicBezTo>
                  <a:cubicBezTo>
                    <a:pt x="4013" y="2066"/>
                    <a:pt x="4632" y="1232"/>
                    <a:pt x="4930" y="292"/>
                  </a:cubicBezTo>
                  <a:cubicBezTo>
                    <a:pt x="4954" y="173"/>
                    <a:pt x="4906" y="54"/>
                    <a:pt x="4787" y="6"/>
                  </a:cubicBezTo>
                  <a:cubicBezTo>
                    <a:pt x="4770" y="3"/>
                    <a:pt x="4752" y="1"/>
                    <a:pt x="4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1555250" y="3045975"/>
              <a:ext cx="193200" cy="272150"/>
            </a:xfrm>
            <a:custGeom>
              <a:avLst/>
              <a:gdLst/>
              <a:ahLst/>
              <a:cxnLst/>
              <a:rect l="l" t="t" r="r" b="b"/>
              <a:pathLst>
                <a:path w="7728" h="10886" extrusionOk="0">
                  <a:moveTo>
                    <a:pt x="1227" y="884"/>
                  </a:moveTo>
                  <a:cubicBezTo>
                    <a:pt x="1703" y="1503"/>
                    <a:pt x="2453" y="2253"/>
                    <a:pt x="3310" y="3075"/>
                  </a:cubicBezTo>
                  <a:cubicBezTo>
                    <a:pt x="5072" y="4801"/>
                    <a:pt x="7263" y="6968"/>
                    <a:pt x="7251" y="8707"/>
                  </a:cubicBezTo>
                  <a:cubicBezTo>
                    <a:pt x="7239" y="9266"/>
                    <a:pt x="7013" y="9742"/>
                    <a:pt x="6537" y="10195"/>
                  </a:cubicBezTo>
                  <a:cubicBezTo>
                    <a:pt x="6359" y="10362"/>
                    <a:pt x="6090" y="10446"/>
                    <a:pt x="5773" y="10446"/>
                  </a:cubicBezTo>
                  <a:cubicBezTo>
                    <a:pt x="5389" y="10446"/>
                    <a:pt x="4933" y="10323"/>
                    <a:pt x="4477" y="10076"/>
                  </a:cubicBezTo>
                  <a:cubicBezTo>
                    <a:pt x="2489" y="9028"/>
                    <a:pt x="631" y="6075"/>
                    <a:pt x="1227" y="884"/>
                  </a:cubicBezTo>
                  <a:close/>
                  <a:moveTo>
                    <a:pt x="1083" y="1"/>
                  </a:moveTo>
                  <a:cubicBezTo>
                    <a:pt x="1071" y="1"/>
                    <a:pt x="1060" y="2"/>
                    <a:pt x="1048" y="3"/>
                  </a:cubicBezTo>
                  <a:cubicBezTo>
                    <a:pt x="941" y="15"/>
                    <a:pt x="869" y="86"/>
                    <a:pt x="846" y="194"/>
                  </a:cubicBezTo>
                  <a:cubicBezTo>
                    <a:pt x="0" y="6004"/>
                    <a:pt x="2072" y="9302"/>
                    <a:pt x="4275" y="10469"/>
                  </a:cubicBezTo>
                  <a:cubicBezTo>
                    <a:pt x="4810" y="10743"/>
                    <a:pt x="5322" y="10885"/>
                    <a:pt x="5787" y="10885"/>
                  </a:cubicBezTo>
                  <a:cubicBezTo>
                    <a:pt x="6227" y="10885"/>
                    <a:pt x="6596" y="10766"/>
                    <a:pt x="6846" y="10528"/>
                  </a:cubicBezTo>
                  <a:cubicBezTo>
                    <a:pt x="7394" y="10004"/>
                    <a:pt x="7680" y="9397"/>
                    <a:pt x="7692" y="8707"/>
                  </a:cubicBezTo>
                  <a:cubicBezTo>
                    <a:pt x="7727" y="6778"/>
                    <a:pt x="5537" y="4635"/>
                    <a:pt x="3620" y="2753"/>
                  </a:cubicBezTo>
                  <a:cubicBezTo>
                    <a:pt x="2572" y="1741"/>
                    <a:pt x="1608" y="789"/>
                    <a:pt x="1286" y="122"/>
                  </a:cubicBezTo>
                  <a:cubicBezTo>
                    <a:pt x="1244" y="39"/>
                    <a:pt x="1166" y="1"/>
                    <a:pt x="1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1479625" y="3341050"/>
              <a:ext cx="304250" cy="142275"/>
            </a:xfrm>
            <a:custGeom>
              <a:avLst/>
              <a:gdLst/>
              <a:ahLst/>
              <a:cxnLst/>
              <a:rect l="l" t="t" r="r" b="b"/>
              <a:pathLst>
                <a:path w="12170" h="5691" extrusionOk="0">
                  <a:moveTo>
                    <a:pt x="9106" y="453"/>
                  </a:moveTo>
                  <a:cubicBezTo>
                    <a:pt x="10160" y="453"/>
                    <a:pt x="11004" y="798"/>
                    <a:pt x="11360" y="1297"/>
                  </a:cubicBezTo>
                  <a:cubicBezTo>
                    <a:pt x="11657" y="1714"/>
                    <a:pt x="11598" y="2190"/>
                    <a:pt x="11181" y="2678"/>
                  </a:cubicBezTo>
                  <a:cubicBezTo>
                    <a:pt x="10020" y="4067"/>
                    <a:pt x="7543" y="5236"/>
                    <a:pt x="5210" y="5236"/>
                  </a:cubicBezTo>
                  <a:cubicBezTo>
                    <a:pt x="4624" y="5236"/>
                    <a:pt x="4046" y="5162"/>
                    <a:pt x="3501" y="5000"/>
                  </a:cubicBezTo>
                  <a:cubicBezTo>
                    <a:pt x="2358" y="4655"/>
                    <a:pt x="942" y="3785"/>
                    <a:pt x="525" y="1559"/>
                  </a:cubicBezTo>
                  <a:lnTo>
                    <a:pt x="525" y="1559"/>
                  </a:lnTo>
                  <a:cubicBezTo>
                    <a:pt x="1271" y="1911"/>
                    <a:pt x="1988" y="2051"/>
                    <a:pt x="2691" y="2051"/>
                  </a:cubicBezTo>
                  <a:cubicBezTo>
                    <a:pt x="4008" y="2051"/>
                    <a:pt x="5277" y="1559"/>
                    <a:pt x="6597" y="1047"/>
                  </a:cubicBezTo>
                  <a:cubicBezTo>
                    <a:pt x="6776" y="964"/>
                    <a:pt x="6954" y="904"/>
                    <a:pt x="7133" y="833"/>
                  </a:cubicBezTo>
                  <a:cubicBezTo>
                    <a:pt x="7824" y="567"/>
                    <a:pt x="8500" y="453"/>
                    <a:pt x="9106" y="453"/>
                  </a:cubicBezTo>
                  <a:close/>
                  <a:moveTo>
                    <a:pt x="9118" y="1"/>
                  </a:moveTo>
                  <a:cubicBezTo>
                    <a:pt x="8459" y="1"/>
                    <a:pt x="7734" y="126"/>
                    <a:pt x="6990" y="416"/>
                  </a:cubicBezTo>
                  <a:cubicBezTo>
                    <a:pt x="6811" y="487"/>
                    <a:pt x="6633" y="547"/>
                    <a:pt x="6454" y="630"/>
                  </a:cubicBezTo>
                  <a:cubicBezTo>
                    <a:pt x="5133" y="1147"/>
                    <a:pt x="3927" y="1617"/>
                    <a:pt x="2693" y="1617"/>
                  </a:cubicBezTo>
                  <a:cubicBezTo>
                    <a:pt x="1936" y="1617"/>
                    <a:pt x="1169" y="1440"/>
                    <a:pt x="358" y="987"/>
                  </a:cubicBezTo>
                  <a:cubicBezTo>
                    <a:pt x="325" y="971"/>
                    <a:pt x="289" y="962"/>
                    <a:pt x="252" y="962"/>
                  </a:cubicBezTo>
                  <a:cubicBezTo>
                    <a:pt x="209" y="962"/>
                    <a:pt x="165" y="974"/>
                    <a:pt x="120" y="999"/>
                  </a:cubicBezTo>
                  <a:cubicBezTo>
                    <a:pt x="49" y="1047"/>
                    <a:pt x="1" y="1118"/>
                    <a:pt x="25" y="1202"/>
                  </a:cubicBezTo>
                  <a:cubicBezTo>
                    <a:pt x="358" y="3976"/>
                    <a:pt x="2049" y="5036"/>
                    <a:pt x="3382" y="5428"/>
                  </a:cubicBezTo>
                  <a:cubicBezTo>
                    <a:pt x="3978" y="5607"/>
                    <a:pt x="4609" y="5690"/>
                    <a:pt x="5228" y="5690"/>
                  </a:cubicBezTo>
                  <a:cubicBezTo>
                    <a:pt x="7704" y="5690"/>
                    <a:pt x="10276" y="4464"/>
                    <a:pt x="11550" y="2964"/>
                  </a:cubicBezTo>
                  <a:cubicBezTo>
                    <a:pt x="12086" y="2309"/>
                    <a:pt x="12169" y="1607"/>
                    <a:pt x="11752" y="1023"/>
                  </a:cubicBezTo>
                  <a:cubicBezTo>
                    <a:pt x="11306" y="422"/>
                    <a:pt x="10325" y="1"/>
                    <a:pt x="91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1745750" y="3013175"/>
              <a:ext cx="233975" cy="307925"/>
            </a:xfrm>
            <a:custGeom>
              <a:avLst/>
              <a:gdLst/>
              <a:ahLst/>
              <a:cxnLst/>
              <a:rect l="l" t="t" r="r" b="b"/>
              <a:pathLst>
                <a:path w="9359" h="12317" extrusionOk="0">
                  <a:moveTo>
                    <a:pt x="6834" y="1017"/>
                  </a:moveTo>
                  <a:lnTo>
                    <a:pt x="6834" y="1017"/>
                  </a:lnTo>
                  <a:cubicBezTo>
                    <a:pt x="8585" y="6328"/>
                    <a:pt x="5882" y="8518"/>
                    <a:pt x="3667" y="10292"/>
                  </a:cubicBezTo>
                  <a:cubicBezTo>
                    <a:pt x="3072" y="10769"/>
                    <a:pt x="2512" y="11209"/>
                    <a:pt x="2084" y="11685"/>
                  </a:cubicBezTo>
                  <a:cubicBezTo>
                    <a:pt x="631" y="8709"/>
                    <a:pt x="2024" y="7292"/>
                    <a:pt x="3786" y="5506"/>
                  </a:cubicBezTo>
                  <a:cubicBezTo>
                    <a:pt x="4953" y="4339"/>
                    <a:pt x="6251" y="2994"/>
                    <a:pt x="6834" y="1017"/>
                  </a:cubicBezTo>
                  <a:close/>
                  <a:moveTo>
                    <a:pt x="6821" y="0"/>
                  </a:moveTo>
                  <a:cubicBezTo>
                    <a:pt x="6806" y="0"/>
                    <a:pt x="6791" y="2"/>
                    <a:pt x="6775" y="5"/>
                  </a:cubicBezTo>
                  <a:cubicBezTo>
                    <a:pt x="6680" y="5"/>
                    <a:pt x="6596" y="77"/>
                    <a:pt x="6584" y="184"/>
                  </a:cubicBezTo>
                  <a:cubicBezTo>
                    <a:pt x="6180" y="2458"/>
                    <a:pt x="4810" y="3863"/>
                    <a:pt x="3489" y="5197"/>
                  </a:cubicBezTo>
                  <a:cubicBezTo>
                    <a:pt x="1703" y="7018"/>
                    <a:pt x="0" y="8721"/>
                    <a:pt x="1858" y="12197"/>
                  </a:cubicBezTo>
                  <a:cubicBezTo>
                    <a:pt x="1893" y="12269"/>
                    <a:pt x="1965" y="12316"/>
                    <a:pt x="2036" y="12316"/>
                  </a:cubicBezTo>
                  <a:lnTo>
                    <a:pt x="2060" y="12316"/>
                  </a:lnTo>
                  <a:cubicBezTo>
                    <a:pt x="2119" y="12316"/>
                    <a:pt x="2191" y="12281"/>
                    <a:pt x="2215" y="12233"/>
                  </a:cubicBezTo>
                  <a:cubicBezTo>
                    <a:pt x="2631" y="11697"/>
                    <a:pt x="3274" y="11197"/>
                    <a:pt x="3941" y="10638"/>
                  </a:cubicBezTo>
                  <a:cubicBezTo>
                    <a:pt x="6239" y="8804"/>
                    <a:pt x="9358" y="6280"/>
                    <a:pt x="7001" y="148"/>
                  </a:cubicBezTo>
                  <a:cubicBezTo>
                    <a:pt x="6971" y="57"/>
                    <a:pt x="6906" y="0"/>
                    <a:pt x="68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1905000" y="338417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17" y="1120"/>
                  </a:moveTo>
                  <a:cubicBezTo>
                    <a:pt x="2096" y="1465"/>
                    <a:pt x="2381" y="1727"/>
                    <a:pt x="2715" y="1906"/>
                  </a:cubicBezTo>
                  <a:cubicBezTo>
                    <a:pt x="2369" y="2084"/>
                    <a:pt x="2096" y="2370"/>
                    <a:pt x="1917" y="2691"/>
                  </a:cubicBezTo>
                  <a:cubicBezTo>
                    <a:pt x="1738" y="2358"/>
                    <a:pt x="1464" y="2084"/>
                    <a:pt x="1131" y="1906"/>
                  </a:cubicBezTo>
                  <a:cubicBezTo>
                    <a:pt x="1464" y="1727"/>
                    <a:pt x="1726" y="1465"/>
                    <a:pt x="1917" y="1120"/>
                  </a:cubicBezTo>
                  <a:close/>
                  <a:moveTo>
                    <a:pt x="1905" y="1"/>
                  </a:moveTo>
                  <a:cubicBezTo>
                    <a:pt x="1786" y="1"/>
                    <a:pt x="1679" y="108"/>
                    <a:pt x="1679" y="227"/>
                  </a:cubicBezTo>
                  <a:cubicBezTo>
                    <a:pt x="1679" y="1025"/>
                    <a:pt x="1024" y="1679"/>
                    <a:pt x="226" y="1679"/>
                  </a:cubicBezTo>
                  <a:cubicBezTo>
                    <a:pt x="107" y="1679"/>
                    <a:pt x="0" y="1787"/>
                    <a:pt x="0" y="1906"/>
                  </a:cubicBezTo>
                  <a:cubicBezTo>
                    <a:pt x="0" y="2025"/>
                    <a:pt x="107" y="2132"/>
                    <a:pt x="226" y="2132"/>
                  </a:cubicBezTo>
                  <a:cubicBezTo>
                    <a:pt x="1024" y="2132"/>
                    <a:pt x="1679" y="2787"/>
                    <a:pt x="1679" y="3584"/>
                  </a:cubicBezTo>
                  <a:cubicBezTo>
                    <a:pt x="1679" y="3703"/>
                    <a:pt x="1786" y="3811"/>
                    <a:pt x="1905" y="3811"/>
                  </a:cubicBezTo>
                  <a:cubicBezTo>
                    <a:pt x="2036" y="3811"/>
                    <a:pt x="2131" y="3703"/>
                    <a:pt x="2131" y="3584"/>
                  </a:cubicBezTo>
                  <a:cubicBezTo>
                    <a:pt x="2131" y="2787"/>
                    <a:pt x="2786" y="2132"/>
                    <a:pt x="3584" y="2132"/>
                  </a:cubicBezTo>
                  <a:cubicBezTo>
                    <a:pt x="3703" y="2132"/>
                    <a:pt x="3810" y="2025"/>
                    <a:pt x="3810" y="1906"/>
                  </a:cubicBezTo>
                  <a:cubicBezTo>
                    <a:pt x="3810" y="1787"/>
                    <a:pt x="3703" y="1679"/>
                    <a:pt x="3584" y="1679"/>
                  </a:cubicBezTo>
                  <a:cubicBezTo>
                    <a:pt x="2786" y="1679"/>
                    <a:pt x="2131" y="1025"/>
                    <a:pt x="2131" y="227"/>
                  </a:cubicBezTo>
                  <a:cubicBezTo>
                    <a:pt x="2131" y="108"/>
                    <a:pt x="2024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1451950" y="313445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18" y="1119"/>
                  </a:moveTo>
                  <a:cubicBezTo>
                    <a:pt x="2096" y="1465"/>
                    <a:pt x="2382" y="1727"/>
                    <a:pt x="2703" y="1905"/>
                  </a:cubicBezTo>
                  <a:cubicBezTo>
                    <a:pt x="2358" y="2084"/>
                    <a:pt x="2096" y="2370"/>
                    <a:pt x="1918" y="2703"/>
                  </a:cubicBezTo>
                  <a:cubicBezTo>
                    <a:pt x="1739" y="2358"/>
                    <a:pt x="1453" y="2084"/>
                    <a:pt x="1132" y="1905"/>
                  </a:cubicBezTo>
                  <a:cubicBezTo>
                    <a:pt x="1453" y="1727"/>
                    <a:pt x="1727" y="1465"/>
                    <a:pt x="1918" y="1119"/>
                  </a:cubicBezTo>
                  <a:close/>
                  <a:moveTo>
                    <a:pt x="1906" y="0"/>
                  </a:moveTo>
                  <a:cubicBezTo>
                    <a:pt x="1787" y="0"/>
                    <a:pt x="1679" y="107"/>
                    <a:pt x="1679" y="226"/>
                  </a:cubicBezTo>
                  <a:cubicBezTo>
                    <a:pt x="1679" y="1024"/>
                    <a:pt x="1025" y="1679"/>
                    <a:pt x="215" y="1679"/>
                  </a:cubicBezTo>
                  <a:cubicBezTo>
                    <a:pt x="96" y="1679"/>
                    <a:pt x="1" y="1786"/>
                    <a:pt x="1" y="1905"/>
                  </a:cubicBezTo>
                  <a:cubicBezTo>
                    <a:pt x="1" y="2024"/>
                    <a:pt x="96" y="2131"/>
                    <a:pt x="215" y="2131"/>
                  </a:cubicBezTo>
                  <a:cubicBezTo>
                    <a:pt x="1025" y="2131"/>
                    <a:pt x="1679" y="2774"/>
                    <a:pt x="1679" y="3572"/>
                  </a:cubicBezTo>
                  <a:lnTo>
                    <a:pt x="1679" y="3596"/>
                  </a:lnTo>
                  <a:cubicBezTo>
                    <a:pt x="1679" y="3703"/>
                    <a:pt x="1787" y="3810"/>
                    <a:pt x="1906" y="3810"/>
                  </a:cubicBezTo>
                  <a:cubicBezTo>
                    <a:pt x="2037" y="3810"/>
                    <a:pt x="2120" y="3703"/>
                    <a:pt x="2120" y="3596"/>
                  </a:cubicBezTo>
                  <a:cubicBezTo>
                    <a:pt x="2120" y="2786"/>
                    <a:pt x="2775" y="2131"/>
                    <a:pt x="3584" y="2131"/>
                  </a:cubicBezTo>
                  <a:cubicBezTo>
                    <a:pt x="3704" y="2131"/>
                    <a:pt x="3811" y="2024"/>
                    <a:pt x="3811" y="1905"/>
                  </a:cubicBezTo>
                  <a:cubicBezTo>
                    <a:pt x="3811" y="1786"/>
                    <a:pt x="3704" y="1691"/>
                    <a:pt x="3584" y="1691"/>
                  </a:cubicBezTo>
                  <a:cubicBezTo>
                    <a:pt x="2775" y="1691"/>
                    <a:pt x="2120" y="1048"/>
                    <a:pt x="2120" y="238"/>
                  </a:cubicBezTo>
                  <a:lnTo>
                    <a:pt x="2120" y="226"/>
                  </a:lnTo>
                  <a:cubicBezTo>
                    <a:pt x="2120" y="107"/>
                    <a:pt x="2025" y="0"/>
                    <a:pt x="1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1" name="Google Shape;611;p42"/>
          <p:cNvGrpSpPr/>
          <p:nvPr/>
        </p:nvGrpSpPr>
        <p:grpSpPr>
          <a:xfrm>
            <a:off x="7901845" y="1909891"/>
            <a:ext cx="386542" cy="480956"/>
            <a:chOff x="2455350" y="3968725"/>
            <a:chExt cx="513200" cy="638550"/>
          </a:xfrm>
        </p:grpSpPr>
        <p:sp>
          <p:nvSpPr>
            <p:cNvPr id="612" name="Google Shape;612;p42"/>
            <p:cNvSpPr/>
            <p:nvPr/>
          </p:nvSpPr>
          <p:spPr>
            <a:xfrm>
              <a:off x="2627400" y="4227425"/>
              <a:ext cx="174450" cy="348600"/>
            </a:xfrm>
            <a:custGeom>
              <a:avLst/>
              <a:gdLst/>
              <a:ahLst/>
              <a:cxnLst/>
              <a:rect l="l" t="t" r="r" b="b"/>
              <a:pathLst>
                <a:path w="6978" h="13944" extrusionOk="0">
                  <a:moveTo>
                    <a:pt x="2013" y="1930"/>
                  </a:moveTo>
                  <a:lnTo>
                    <a:pt x="2013" y="1930"/>
                  </a:lnTo>
                  <a:cubicBezTo>
                    <a:pt x="2596" y="2084"/>
                    <a:pt x="3239" y="2084"/>
                    <a:pt x="3620" y="2084"/>
                  </a:cubicBezTo>
                  <a:lnTo>
                    <a:pt x="3834" y="2084"/>
                  </a:lnTo>
                  <a:cubicBezTo>
                    <a:pt x="4596" y="2108"/>
                    <a:pt x="4632" y="2382"/>
                    <a:pt x="4620" y="2775"/>
                  </a:cubicBezTo>
                  <a:cubicBezTo>
                    <a:pt x="4549" y="4775"/>
                    <a:pt x="4144" y="6585"/>
                    <a:pt x="3787" y="6585"/>
                  </a:cubicBezTo>
                  <a:cubicBezTo>
                    <a:pt x="3477" y="6585"/>
                    <a:pt x="2191" y="5621"/>
                    <a:pt x="2132" y="4109"/>
                  </a:cubicBezTo>
                  <a:cubicBezTo>
                    <a:pt x="2120" y="3966"/>
                    <a:pt x="2132" y="3823"/>
                    <a:pt x="2156" y="3632"/>
                  </a:cubicBezTo>
                  <a:cubicBezTo>
                    <a:pt x="2179" y="3120"/>
                    <a:pt x="2227" y="2454"/>
                    <a:pt x="2013" y="1930"/>
                  </a:cubicBezTo>
                  <a:close/>
                  <a:moveTo>
                    <a:pt x="1166" y="1"/>
                  </a:moveTo>
                  <a:cubicBezTo>
                    <a:pt x="1052" y="1"/>
                    <a:pt x="929" y="27"/>
                    <a:pt x="834" y="108"/>
                  </a:cubicBezTo>
                  <a:cubicBezTo>
                    <a:pt x="739" y="203"/>
                    <a:pt x="691" y="334"/>
                    <a:pt x="691" y="513"/>
                  </a:cubicBezTo>
                  <a:cubicBezTo>
                    <a:pt x="691" y="763"/>
                    <a:pt x="751" y="977"/>
                    <a:pt x="834" y="1156"/>
                  </a:cubicBezTo>
                  <a:cubicBezTo>
                    <a:pt x="774" y="1168"/>
                    <a:pt x="715" y="1203"/>
                    <a:pt x="655" y="1227"/>
                  </a:cubicBezTo>
                  <a:cubicBezTo>
                    <a:pt x="536" y="1299"/>
                    <a:pt x="405" y="1453"/>
                    <a:pt x="381" y="1775"/>
                  </a:cubicBezTo>
                  <a:cubicBezTo>
                    <a:pt x="346" y="2299"/>
                    <a:pt x="298" y="2775"/>
                    <a:pt x="274" y="3216"/>
                  </a:cubicBezTo>
                  <a:cubicBezTo>
                    <a:pt x="60" y="5775"/>
                    <a:pt x="0" y="6645"/>
                    <a:pt x="334" y="7633"/>
                  </a:cubicBezTo>
                  <a:cubicBezTo>
                    <a:pt x="560" y="8300"/>
                    <a:pt x="870" y="8812"/>
                    <a:pt x="1155" y="9252"/>
                  </a:cubicBezTo>
                  <a:cubicBezTo>
                    <a:pt x="1834" y="10359"/>
                    <a:pt x="2322" y="11145"/>
                    <a:pt x="1013" y="13610"/>
                  </a:cubicBezTo>
                  <a:cubicBezTo>
                    <a:pt x="953" y="13717"/>
                    <a:pt x="1001" y="13848"/>
                    <a:pt x="1108" y="13907"/>
                  </a:cubicBezTo>
                  <a:cubicBezTo>
                    <a:pt x="1132" y="13931"/>
                    <a:pt x="1179" y="13943"/>
                    <a:pt x="1215" y="13943"/>
                  </a:cubicBezTo>
                  <a:cubicBezTo>
                    <a:pt x="1298" y="13943"/>
                    <a:pt x="1382" y="13895"/>
                    <a:pt x="1405" y="13895"/>
                  </a:cubicBezTo>
                  <a:cubicBezTo>
                    <a:pt x="2834" y="11181"/>
                    <a:pt x="2227" y="10216"/>
                    <a:pt x="1524" y="9085"/>
                  </a:cubicBezTo>
                  <a:cubicBezTo>
                    <a:pt x="1251" y="8645"/>
                    <a:pt x="953" y="8180"/>
                    <a:pt x="751" y="7549"/>
                  </a:cubicBezTo>
                  <a:cubicBezTo>
                    <a:pt x="441" y="6656"/>
                    <a:pt x="512" y="5811"/>
                    <a:pt x="703" y="3311"/>
                  </a:cubicBezTo>
                  <a:cubicBezTo>
                    <a:pt x="739" y="2882"/>
                    <a:pt x="762" y="2406"/>
                    <a:pt x="810" y="1870"/>
                  </a:cubicBezTo>
                  <a:cubicBezTo>
                    <a:pt x="810" y="1763"/>
                    <a:pt x="846" y="1692"/>
                    <a:pt x="882" y="1656"/>
                  </a:cubicBezTo>
                  <a:cubicBezTo>
                    <a:pt x="901" y="1646"/>
                    <a:pt x="929" y="1640"/>
                    <a:pt x="961" y="1640"/>
                  </a:cubicBezTo>
                  <a:cubicBezTo>
                    <a:pt x="1006" y="1640"/>
                    <a:pt x="1059" y="1652"/>
                    <a:pt x="1108" y="1680"/>
                  </a:cubicBezTo>
                  <a:cubicBezTo>
                    <a:pt x="1810" y="1954"/>
                    <a:pt x="1727" y="2954"/>
                    <a:pt x="1691" y="3668"/>
                  </a:cubicBezTo>
                  <a:cubicBezTo>
                    <a:pt x="1679" y="3882"/>
                    <a:pt x="1679" y="4037"/>
                    <a:pt x="1679" y="4192"/>
                  </a:cubicBezTo>
                  <a:cubicBezTo>
                    <a:pt x="1727" y="5930"/>
                    <a:pt x="3191" y="7109"/>
                    <a:pt x="3763" y="7109"/>
                  </a:cubicBezTo>
                  <a:cubicBezTo>
                    <a:pt x="4799" y="7109"/>
                    <a:pt x="5013" y="3859"/>
                    <a:pt x="5037" y="2870"/>
                  </a:cubicBezTo>
                  <a:cubicBezTo>
                    <a:pt x="5073" y="2096"/>
                    <a:pt x="4692" y="1739"/>
                    <a:pt x="3834" y="1692"/>
                  </a:cubicBezTo>
                  <a:lnTo>
                    <a:pt x="3584" y="1692"/>
                  </a:lnTo>
                  <a:cubicBezTo>
                    <a:pt x="2429" y="1692"/>
                    <a:pt x="1132" y="1561"/>
                    <a:pt x="1132" y="549"/>
                  </a:cubicBezTo>
                  <a:lnTo>
                    <a:pt x="1132" y="489"/>
                  </a:lnTo>
                  <a:cubicBezTo>
                    <a:pt x="1143" y="477"/>
                    <a:pt x="1158" y="471"/>
                    <a:pt x="1182" y="471"/>
                  </a:cubicBezTo>
                  <a:cubicBezTo>
                    <a:pt x="1206" y="471"/>
                    <a:pt x="1239" y="477"/>
                    <a:pt x="1286" y="489"/>
                  </a:cubicBezTo>
                  <a:cubicBezTo>
                    <a:pt x="2144" y="620"/>
                    <a:pt x="2894" y="727"/>
                    <a:pt x="3489" y="799"/>
                  </a:cubicBezTo>
                  <a:cubicBezTo>
                    <a:pt x="4989" y="989"/>
                    <a:pt x="5811" y="1096"/>
                    <a:pt x="6120" y="1477"/>
                  </a:cubicBezTo>
                  <a:cubicBezTo>
                    <a:pt x="6442" y="1882"/>
                    <a:pt x="6347" y="2716"/>
                    <a:pt x="6204" y="4251"/>
                  </a:cubicBezTo>
                  <a:cubicBezTo>
                    <a:pt x="6168" y="4573"/>
                    <a:pt x="6120" y="4930"/>
                    <a:pt x="6096" y="5323"/>
                  </a:cubicBezTo>
                  <a:cubicBezTo>
                    <a:pt x="6096" y="5442"/>
                    <a:pt x="6180" y="5549"/>
                    <a:pt x="6299" y="5561"/>
                  </a:cubicBezTo>
                  <a:cubicBezTo>
                    <a:pt x="6418" y="5561"/>
                    <a:pt x="6525" y="5466"/>
                    <a:pt x="6537" y="5347"/>
                  </a:cubicBezTo>
                  <a:cubicBezTo>
                    <a:pt x="6573" y="4954"/>
                    <a:pt x="6608" y="4609"/>
                    <a:pt x="6644" y="4275"/>
                  </a:cubicBezTo>
                  <a:cubicBezTo>
                    <a:pt x="6978" y="870"/>
                    <a:pt x="6894" y="763"/>
                    <a:pt x="3549" y="334"/>
                  </a:cubicBezTo>
                  <a:cubicBezTo>
                    <a:pt x="2953" y="251"/>
                    <a:pt x="2227" y="156"/>
                    <a:pt x="1358" y="25"/>
                  </a:cubicBezTo>
                  <a:cubicBezTo>
                    <a:pt x="1303" y="11"/>
                    <a:pt x="1236" y="1"/>
                    <a:pt x="1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2744675" y="4130000"/>
              <a:ext cx="108075" cy="246875"/>
            </a:xfrm>
            <a:custGeom>
              <a:avLst/>
              <a:gdLst/>
              <a:ahLst/>
              <a:cxnLst/>
              <a:rect l="l" t="t" r="r" b="b"/>
              <a:pathLst>
                <a:path w="4323" h="9875" extrusionOk="0">
                  <a:moveTo>
                    <a:pt x="1113" y="0"/>
                  </a:moveTo>
                  <a:cubicBezTo>
                    <a:pt x="830" y="0"/>
                    <a:pt x="556" y="175"/>
                    <a:pt x="382" y="469"/>
                  </a:cubicBezTo>
                  <a:cubicBezTo>
                    <a:pt x="1" y="1100"/>
                    <a:pt x="84" y="3315"/>
                    <a:pt x="1286" y="5089"/>
                  </a:cubicBezTo>
                  <a:cubicBezTo>
                    <a:pt x="1332" y="5149"/>
                    <a:pt x="1402" y="5186"/>
                    <a:pt x="1474" y="5186"/>
                  </a:cubicBezTo>
                  <a:cubicBezTo>
                    <a:pt x="1515" y="5186"/>
                    <a:pt x="1557" y="5174"/>
                    <a:pt x="1596" y="5148"/>
                  </a:cubicBezTo>
                  <a:cubicBezTo>
                    <a:pt x="1703" y="5065"/>
                    <a:pt x="1727" y="4934"/>
                    <a:pt x="1656" y="4827"/>
                  </a:cubicBezTo>
                  <a:cubicBezTo>
                    <a:pt x="560" y="3243"/>
                    <a:pt x="501" y="1159"/>
                    <a:pt x="763" y="707"/>
                  </a:cubicBezTo>
                  <a:cubicBezTo>
                    <a:pt x="854" y="593"/>
                    <a:pt x="989" y="468"/>
                    <a:pt x="1136" y="468"/>
                  </a:cubicBezTo>
                  <a:cubicBezTo>
                    <a:pt x="1142" y="468"/>
                    <a:pt x="1149" y="468"/>
                    <a:pt x="1155" y="469"/>
                  </a:cubicBezTo>
                  <a:cubicBezTo>
                    <a:pt x="1334" y="505"/>
                    <a:pt x="1489" y="755"/>
                    <a:pt x="1608" y="1159"/>
                  </a:cubicBezTo>
                  <a:cubicBezTo>
                    <a:pt x="2108" y="2910"/>
                    <a:pt x="2644" y="3743"/>
                    <a:pt x="3025" y="4338"/>
                  </a:cubicBezTo>
                  <a:cubicBezTo>
                    <a:pt x="3691" y="5374"/>
                    <a:pt x="3894" y="5696"/>
                    <a:pt x="2560" y="9577"/>
                  </a:cubicBezTo>
                  <a:cubicBezTo>
                    <a:pt x="2513" y="9696"/>
                    <a:pt x="2584" y="9815"/>
                    <a:pt x="2703" y="9863"/>
                  </a:cubicBezTo>
                  <a:cubicBezTo>
                    <a:pt x="2727" y="9875"/>
                    <a:pt x="2739" y="9875"/>
                    <a:pt x="2775" y="9875"/>
                  </a:cubicBezTo>
                  <a:cubicBezTo>
                    <a:pt x="2858" y="9875"/>
                    <a:pt x="2953" y="9815"/>
                    <a:pt x="2965" y="9696"/>
                  </a:cubicBezTo>
                  <a:cubicBezTo>
                    <a:pt x="4323" y="5767"/>
                    <a:pt x="4168" y="5291"/>
                    <a:pt x="3382" y="4076"/>
                  </a:cubicBezTo>
                  <a:cubicBezTo>
                    <a:pt x="3013" y="3493"/>
                    <a:pt x="2501" y="2683"/>
                    <a:pt x="2025" y="1005"/>
                  </a:cubicBezTo>
                  <a:cubicBezTo>
                    <a:pt x="1822" y="243"/>
                    <a:pt x="1465" y="40"/>
                    <a:pt x="1191" y="5"/>
                  </a:cubicBezTo>
                  <a:cubicBezTo>
                    <a:pt x="1165" y="2"/>
                    <a:pt x="1139" y="0"/>
                    <a:pt x="1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2822650" y="4157775"/>
              <a:ext cx="63150" cy="220000"/>
            </a:xfrm>
            <a:custGeom>
              <a:avLst/>
              <a:gdLst/>
              <a:ahLst/>
              <a:cxnLst/>
              <a:rect l="l" t="t" r="r" b="b"/>
              <a:pathLst>
                <a:path w="2526" h="8800" extrusionOk="0">
                  <a:moveTo>
                    <a:pt x="1549" y="1"/>
                  </a:moveTo>
                  <a:cubicBezTo>
                    <a:pt x="1382" y="1"/>
                    <a:pt x="1215" y="108"/>
                    <a:pt x="1037" y="310"/>
                  </a:cubicBezTo>
                  <a:cubicBezTo>
                    <a:pt x="608" y="822"/>
                    <a:pt x="1" y="2144"/>
                    <a:pt x="191" y="3585"/>
                  </a:cubicBezTo>
                  <a:cubicBezTo>
                    <a:pt x="202" y="3691"/>
                    <a:pt x="299" y="3779"/>
                    <a:pt x="404" y="3779"/>
                  </a:cubicBezTo>
                  <a:cubicBezTo>
                    <a:pt x="417" y="3779"/>
                    <a:pt x="429" y="3778"/>
                    <a:pt x="442" y="3775"/>
                  </a:cubicBezTo>
                  <a:cubicBezTo>
                    <a:pt x="561" y="3763"/>
                    <a:pt x="656" y="3644"/>
                    <a:pt x="632" y="3525"/>
                  </a:cubicBezTo>
                  <a:cubicBezTo>
                    <a:pt x="430" y="1953"/>
                    <a:pt x="1287" y="525"/>
                    <a:pt x="1561" y="441"/>
                  </a:cubicBezTo>
                  <a:cubicBezTo>
                    <a:pt x="1585" y="441"/>
                    <a:pt x="1585" y="441"/>
                    <a:pt x="1608" y="465"/>
                  </a:cubicBezTo>
                  <a:cubicBezTo>
                    <a:pt x="1751" y="608"/>
                    <a:pt x="1751" y="1334"/>
                    <a:pt x="1739" y="1977"/>
                  </a:cubicBezTo>
                  <a:cubicBezTo>
                    <a:pt x="1727" y="2727"/>
                    <a:pt x="1727" y="3561"/>
                    <a:pt x="1870" y="4335"/>
                  </a:cubicBezTo>
                  <a:cubicBezTo>
                    <a:pt x="2085" y="5371"/>
                    <a:pt x="2061" y="5418"/>
                    <a:pt x="1382" y="7609"/>
                  </a:cubicBezTo>
                  <a:cubicBezTo>
                    <a:pt x="1287" y="7859"/>
                    <a:pt x="1204" y="8157"/>
                    <a:pt x="1096" y="8502"/>
                  </a:cubicBezTo>
                  <a:cubicBezTo>
                    <a:pt x="1073" y="8621"/>
                    <a:pt x="1132" y="8752"/>
                    <a:pt x="1251" y="8776"/>
                  </a:cubicBezTo>
                  <a:cubicBezTo>
                    <a:pt x="1263" y="8800"/>
                    <a:pt x="1287" y="8800"/>
                    <a:pt x="1311" y="8800"/>
                  </a:cubicBezTo>
                  <a:cubicBezTo>
                    <a:pt x="1394" y="8800"/>
                    <a:pt x="1489" y="8740"/>
                    <a:pt x="1513" y="8633"/>
                  </a:cubicBezTo>
                  <a:cubicBezTo>
                    <a:pt x="1620" y="8299"/>
                    <a:pt x="1704" y="8002"/>
                    <a:pt x="1799" y="7740"/>
                  </a:cubicBezTo>
                  <a:cubicBezTo>
                    <a:pt x="2489" y="5537"/>
                    <a:pt x="2525" y="5406"/>
                    <a:pt x="2299" y="4239"/>
                  </a:cubicBezTo>
                  <a:cubicBezTo>
                    <a:pt x="2168" y="3525"/>
                    <a:pt x="2168" y="2704"/>
                    <a:pt x="2180" y="1989"/>
                  </a:cubicBezTo>
                  <a:cubicBezTo>
                    <a:pt x="2204" y="1084"/>
                    <a:pt x="2204" y="429"/>
                    <a:pt x="1918" y="144"/>
                  </a:cubicBezTo>
                  <a:cubicBezTo>
                    <a:pt x="1811" y="48"/>
                    <a:pt x="1680" y="1"/>
                    <a:pt x="1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2749725" y="4203925"/>
              <a:ext cx="218825" cy="403350"/>
            </a:xfrm>
            <a:custGeom>
              <a:avLst/>
              <a:gdLst/>
              <a:ahLst/>
              <a:cxnLst/>
              <a:rect l="l" t="t" r="r" b="b"/>
              <a:pathLst>
                <a:path w="8753" h="16134" extrusionOk="0">
                  <a:moveTo>
                    <a:pt x="7562" y="0"/>
                  </a:moveTo>
                  <a:cubicBezTo>
                    <a:pt x="7409" y="0"/>
                    <a:pt x="7247" y="91"/>
                    <a:pt x="7109" y="238"/>
                  </a:cubicBezTo>
                  <a:cubicBezTo>
                    <a:pt x="6585" y="822"/>
                    <a:pt x="6347" y="1679"/>
                    <a:pt x="6133" y="2513"/>
                  </a:cubicBezTo>
                  <a:cubicBezTo>
                    <a:pt x="5835" y="3584"/>
                    <a:pt x="5537" y="4691"/>
                    <a:pt x="4656" y="5144"/>
                  </a:cubicBezTo>
                  <a:cubicBezTo>
                    <a:pt x="4549" y="5203"/>
                    <a:pt x="4502" y="5346"/>
                    <a:pt x="4561" y="5441"/>
                  </a:cubicBezTo>
                  <a:cubicBezTo>
                    <a:pt x="4603" y="5517"/>
                    <a:pt x="4686" y="5563"/>
                    <a:pt x="4765" y="5563"/>
                  </a:cubicBezTo>
                  <a:cubicBezTo>
                    <a:pt x="4798" y="5563"/>
                    <a:pt x="4830" y="5554"/>
                    <a:pt x="4859" y="5537"/>
                  </a:cubicBezTo>
                  <a:cubicBezTo>
                    <a:pt x="5918" y="4965"/>
                    <a:pt x="6252" y="3775"/>
                    <a:pt x="6561" y="2620"/>
                  </a:cubicBezTo>
                  <a:cubicBezTo>
                    <a:pt x="6788" y="1798"/>
                    <a:pt x="6990" y="1024"/>
                    <a:pt x="7442" y="536"/>
                  </a:cubicBezTo>
                  <a:cubicBezTo>
                    <a:pt x="7466" y="488"/>
                    <a:pt x="7502" y="477"/>
                    <a:pt x="7514" y="465"/>
                  </a:cubicBezTo>
                  <a:lnTo>
                    <a:pt x="7514" y="477"/>
                  </a:lnTo>
                  <a:cubicBezTo>
                    <a:pt x="8252" y="3882"/>
                    <a:pt x="6109" y="6549"/>
                    <a:pt x="3847" y="9371"/>
                  </a:cubicBezTo>
                  <a:cubicBezTo>
                    <a:pt x="2227" y="11383"/>
                    <a:pt x="561" y="13466"/>
                    <a:pt x="25" y="15859"/>
                  </a:cubicBezTo>
                  <a:cubicBezTo>
                    <a:pt x="1" y="15978"/>
                    <a:pt x="72" y="16098"/>
                    <a:pt x="191" y="16133"/>
                  </a:cubicBezTo>
                  <a:lnTo>
                    <a:pt x="239" y="16133"/>
                  </a:lnTo>
                  <a:cubicBezTo>
                    <a:pt x="334" y="16133"/>
                    <a:pt x="430" y="16074"/>
                    <a:pt x="489" y="15967"/>
                  </a:cubicBezTo>
                  <a:cubicBezTo>
                    <a:pt x="1013" y="13681"/>
                    <a:pt x="2644" y="11633"/>
                    <a:pt x="4228" y="9656"/>
                  </a:cubicBezTo>
                  <a:cubicBezTo>
                    <a:pt x="6454" y="6870"/>
                    <a:pt x="8752" y="4001"/>
                    <a:pt x="7978" y="381"/>
                  </a:cubicBezTo>
                  <a:cubicBezTo>
                    <a:pt x="7919" y="119"/>
                    <a:pt x="7752" y="48"/>
                    <a:pt x="7657" y="12"/>
                  </a:cubicBezTo>
                  <a:cubicBezTo>
                    <a:pt x="7626" y="4"/>
                    <a:pt x="7594" y="0"/>
                    <a:pt x="7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2639900" y="4260400"/>
              <a:ext cx="30375" cy="37600"/>
            </a:xfrm>
            <a:custGeom>
              <a:avLst/>
              <a:gdLst/>
              <a:ahLst/>
              <a:cxnLst/>
              <a:rect l="l" t="t" r="r" b="b"/>
              <a:pathLst>
                <a:path w="1215" h="1504" extrusionOk="0">
                  <a:moveTo>
                    <a:pt x="367" y="1"/>
                  </a:moveTo>
                  <a:cubicBezTo>
                    <a:pt x="195" y="1"/>
                    <a:pt x="39" y="298"/>
                    <a:pt x="24" y="1158"/>
                  </a:cubicBezTo>
                  <a:cubicBezTo>
                    <a:pt x="24" y="1337"/>
                    <a:pt x="1" y="1504"/>
                    <a:pt x="310" y="1504"/>
                  </a:cubicBezTo>
                  <a:cubicBezTo>
                    <a:pt x="313" y="1504"/>
                    <a:pt x="315" y="1504"/>
                    <a:pt x="317" y="1504"/>
                  </a:cubicBezTo>
                  <a:cubicBezTo>
                    <a:pt x="1215" y="1504"/>
                    <a:pt x="752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2648700" y="4233825"/>
              <a:ext cx="43775" cy="9725"/>
            </a:xfrm>
            <a:custGeom>
              <a:avLst/>
              <a:gdLst/>
              <a:ahLst/>
              <a:cxnLst/>
              <a:rect l="l" t="t" r="r" b="b"/>
              <a:pathLst>
                <a:path w="1751" h="389" extrusionOk="0">
                  <a:moveTo>
                    <a:pt x="491" y="0"/>
                  </a:moveTo>
                  <a:cubicBezTo>
                    <a:pt x="191" y="0"/>
                    <a:pt x="0" y="61"/>
                    <a:pt x="184" y="245"/>
                  </a:cubicBezTo>
                  <a:cubicBezTo>
                    <a:pt x="199" y="252"/>
                    <a:pt x="865" y="388"/>
                    <a:pt x="1309" y="388"/>
                  </a:cubicBezTo>
                  <a:cubicBezTo>
                    <a:pt x="1567" y="388"/>
                    <a:pt x="1750" y="342"/>
                    <a:pt x="1685" y="197"/>
                  </a:cubicBezTo>
                  <a:cubicBezTo>
                    <a:pt x="1656" y="140"/>
                    <a:pt x="947" y="0"/>
                    <a:pt x="4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2760900" y="4137200"/>
              <a:ext cx="29050" cy="37475"/>
            </a:xfrm>
            <a:custGeom>
              <a:avLst/>
              <a:gdLst/>
              <a:ahLst/>
              <a:cxnLst/>
              <a:rect l="l" t="t" r="r" b="b"/>
              <a:pathLst>
                <a:path w="1162" h="1499" extrusionOk="0">
                  <a:moveTo>
                    <a:pt x="440" y="0"/>
                  </a:moveTo>
                  <a:cubicBezTo>
                    <a:pt x="1" y="0"/>
                    <a:pt x="107" y="729"/>
                    <a:pt x="292" y="1122"/>
                  </a:cubicBezTo>
                  <a:cubicBezTo>
                    <a:pt x="425" y="1387"/>
                    <a:pt x="599" y="1498"/>
                    <a:pt x="753" y="1498"/>
                  </a:cubicBezTo>
                  <a:cubicBezTo>
                    <a:pt x="918" y="1498"/>
                    <a:pt x="1059" y="1372"/>
                    <a:pt x="1102" y="1169"/>
                  </a:cubicBezTo>
                  <a:cubicBezTo>
                    <a:pt x="1161" y="871"/>
                    <a:pt x="959" y="50"/>
                    <a:pt x="483" y="2"/>
                  </a:cubicBezTo>
                  <a:cubicBezTo>
                    <a:pt x="468" y="1"/>
                    <a:pt x="454" y="0"/>
                    <a:pt x="4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2853275" y="4164425"/>
              <a:ext cx="18225" cy="39275"/>
            </a:xfrm>
            <a:custGeom>
              <a:avLst/>
              <a:gdLst/>
              <a:ahLst/>
              <a:cxnLst/>
              <a:rect l="l" t="t" r="r" b="b"/>
              <a:pathLst>
                <a:path w="729" h="1571" extrusionOk="0">
                  <a:moveTo>
                    <a:pt x="408" y="1"/>
                  </a:moveTo>
                  <a:cubicBezTo>
                    <a:pt x="200" y="1"/>
                    <a:pt x="0" y="368"/>
                    <a:pt x="26" y="973"/>
                  </a:cubicBezTo>
                  <a:cubicBezTo>
                    <a:pt x="32" y="1361"/>
                    <a:pt x="223" y="1571"/>
                    <a:pt x="403" y="1571"/>
                  </a:cubicBezTo>
                  <a:cubicBezTo>
                    <a:pt x="570" y="1571"/>
                    <a:pt x="728" y="1388"/>
                    <a:pt x="717" y="997"/>
                  </a:cubicBezTo>
                  <a:cubicBezTo>
                    <a:pt x="705" y="521"/>
                    <a:pt x="717" y="330"/>
                    <a:pt x="633" y="163"/>
                  </a:cubicBezTo>
                  <a:cubicBezTo>
                    <a:pt x="565" y="53"/>
                    <a:pt x="486" y="1"/>
                    <a:pt x="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2928575" y="4209400"/>
              <a:ext cx="22050" cy="38450"/>
            </a:xfrm>
            <a:custGeom>
              <a:avLst/>
              <a:gdLst/>
              <a:ahLst/>
              <a:cxnLst/>
              <a:rect l="l" t="t" r="r" b="b"/>
              <a:pathLst>
                <a:path w="882" h="1538" extrusionOk="0">
                  <a:moveTo>
                    <a:pt x="394" y="0"/>
                  </a:moveTo>
                  <a:cubicBezTo>
                    <a:pt x="264" y="0"/>
                    <a:pt x="118" y="150"/>
                    <a:pt x="74" y="520"/>
                  </a:cubicBezTo>
                  <a:cubicBezTo>
                    <a:pt x="1" y="1246"/>
                    <a:pt x="157" y="1537"/>
                    <a:pt x="333" y="1537"/>
                  </a:cubicBezTo>
                  <a:cubicBezTo>
                    <a:pt x="587" y="1537"/>
                    <a:pt x="881" y="931"/>
                    <a:pt x="586" y="150"/>
                  </a:cubicBezTo>
                  <a:cubicBezTo>
                    <a:pt x="545" y="56"/>
                    <a:pt x="47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2612225" y="3995900"/>
              <a:ext cx="97350" cy="298825"/>
            </a:xfrm>
            <a:custGeom>
              <a:avLst/>
              <a:gdLst/>
              <a:ahLst/>
              <a:cxnLst/>
              <a:rect l="l" t="t" r="r" b="b"/>
              <a:pathLst>
                <a:path w="3894" h="11953" extrusionOk="0">
                  <a:moveTo>
                    <a:pt x="1000" y="0"/>
                  </a:moveTo>
                  <a:cubicBezTo>
                    <a:pt x="977" y="0"/>
                    <a:pt x="953" y="4"/>
                    <a:pt x="929" y="11"/>
                  </a:cubicBezTo>
                  <a:cubicBezTo>
                    <a:pt x="822" y="58"/>
                    <a:pt x="762" y="177"/>
                    <a:pt x="810" y="297"/>
                  </a:cubicBezTo>
                  <a:cubicBezTo>
                    <a:pt x="1119" y="1059"/>
                    <a:pt x="893" y="2035"/>
                    <a:pt x="655" y="3190"/>
                  </a:cubicBezTo>
                  <a:cubicBezTo>
                    <a:pt x="346" y="4595"/>
                    <a:pt x="0" y="6202"/>
                    <a:pt x="417" y="8083"/>
                  </a:cubicBezTo>
                  <a:cubicBezTo>
                    <a:pt x="834" y="9941"/>
                    <a:pt x="2048" y="11417"/>
                    <a:pt x="3572" y="11941"/>
                  </a:cubicBezTo>
                  <a:cubicBezTo>
                    <a:pt x="3608" y="11953"/>
                    <a:pt x="3620" y="11953"/>
                    <a:pt x="3655" y="11953"/>
                  </a:cubicBezTo>
                  <a:cubicBezTo>
                    <a:pt x="3751" y="11953"/>
                    <a:pt x="3834" y="11893"/>
                    <a:pt x="3846" y="11798"/>
                  </a:cubicBezTo>
                  <a:cubicBezTo>
                    <a:pt x="3894" y="11679"/>
                    <a:pt x="3822" y="11560"/>
                    <a:pt x="3703" y="11524"/>
                  </a:cubicBezTo>
                  <a:cubicBezTo>
                    <a:pt x="2322" y="11060"/>
                    <a:pt x="1227" y="9702"/>
                    <a:pt x="834" y="7988"/>
                  </a:cubicBezTo>
                  <a:cubicBezTo>
                    <a:pt x="453" y="6226"/>
                    <a:pt x="774" y="4654"/>
                    <a:pt x="1072" y="3285"/>
                  </a:cubicBezTo>
                  <a:cubicBezTo>
                    <a:pt x="1346" y="2071"/>
                    <a:pt x="1560" y="1023"/>
                    <a:pt x="1203" y="130"/>
                  </a:cubicBezTo>
                  <a:cubicBezTo>
                    <a:pt x="1174" y="54"/>
                    <a:pt x="1092" y="0"/>
                    <a:pt x="1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2637525" y="4037825"/>
              <a:ext cx="82775" cy="215825"/>
            </a:xfrm>
            <a:custGeom>
              <a:avLst/>
              <a:gdLst/>
              <a:ahLst/>
              <a:cxnLst/>
              <a:rect l="l" t="t" r="r" b="b"/>
              <a:pathLst>
                <a:path w="3311" h="8633" extrusionOk="0">
                  <a:moveTo>
                    <a:pt x="3060" y="1"/>
                  </a:moveTo>
                  <a:cubicBezTo>
                    <a:pt x="2941" y="1"/>
                    <a:pt x="2834" y="108"/>
                    <a:pt x="2834" y="227"/>
                  </a:cubicBezTo>
                  <a:cubicBezTo>
                    <a:pt x="2858" y="3322"/>
                    <a:pt x="2346" y="3977"/>
                    <a:pt x="1548" y="4966"/>
                  </a:cubicBezTo>
                  <a:cubicBezTo>
                    <a:pt x="1310" y="5239"/>
                    <a:pt x="1060" y="5561"/>
                    <a:pt x="798" y="5978"/>
                  </a:cubicBezTo>
                  <a:cubicBezTo>
                    <a:pt x="167" y="6942"/>
                    <a:pt x="0" y="7787"/>
                    <a:pt x="334" y="8502"/>
                  </a:cubicBezTo>
                  <a:cubicBezTo>
                    <a:pt x="381" y="8597"/>
                    <a:pt x="453" y="8633"/>
                    <a:pt x="536" y="8633"/>
                  </a:cubicBezTo>
                  <a:cubicBezTo>
                    <a:pt x="572" y="8633"/>
                    <a:pt x="596" y="8633"/>
                    <a:pt x="643" y="8621"/>
                  </a:cubicBezTo>
                  <a:cubicBezTo>
                    <a:pt x="762" y="8561"/>
                    <a:pt x="810" y="8442"/>
                    <a:pt x="762" y="8323"/>
                  </a:cubicBezTo>
                  <a:cubicBezTo>
                    <a:pt x="500" y="7763"/>
                    <a:pt x="643" y="7049"/>
                    <a:pt x="1179" y="6228"/>
                  </a:cubicBezTo>
                  <a:cubicBezTo>
                    <a:pt x="1429" y="5835"/>
                    <a:pt x="1667" y="5525"/>
                    <a:pt x="1905" y="5239"/>
                  </a:cubicBezTo>
                  <a:cubicBezTo>
                    <a:pt x="2727" y="4215"/>
                    <a:pt x="3310" y="3489"/>
                    <a:pt x="3275" y="227"/>
                  </a:cubicBezTo>
                  <a:cubicBezTo>
                    <a:pt x="3275" y="108"/>
                    <a:pt x="3179" y="1"/>
                    <a:pt x="30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2523525" y="4078200"/>
              <a:ext cx="122950" cy="157600"/>
            </a:xfrm>
            <a:custGeom>
              <a:avLst/>
              <a:gdLst/>
              <a:ahLst/>
              <a:cxnLst/>
              <a:rect l="l" t="t" r="r" b="b"/>
              <a:pathLst>
                <a:path w="4918" h="6304" extrusionOk="0">
                  <a:moveTo>
                    <a:pt x="248" y="0"/>
                  </a:moveTo>
                  <a:cubicBezTo>
                    <a:pt x="172" y="0"/>
                    <a:pt x="100" y="40"/>
                    <a:pt x="60" y="112"/>
                  </a:cubicBezTo>
                  <a:cubicBezTo>
                    <a:pt x="0" y="219"/>
                    <a:pt x="36" y="350"/>
                    <a:pt x="143" y="410"/>
                  </a:cubicBezTo>
                  <a:cubicBezTo>
                    <a:pt x="846" y="791"/>
                    <a:pt x="1131" y="1588"/>
                    <a:pt x="1405" y="2362"/>
                  </a:cubicBezTo>
                  <a:cubicBezTo>
                    <a:pt x="1512" y="2660"/>
                    <a:pt x="1619" y="2958"/>
                    <a:pt x="1739" y="3208"/>
                  </a:cubicBezTo>
                  <a:cubicBezTo>
                    <a:pt x="2322" y="4422"/>
                    <a:pt x="3489" y="5410"/>
                    <a:pt x="4536" y="6268"/>
                  </a:cubicBezTo>
                  <a:cubicBezTo>
                    <a:pt x="4560" y="6291"/>
                    <a:pt x="4620" y="6303"/>
                    <a:pt x="4667" y="6303"/>
                  </a:cubicBezTo>
                  <a:cubicBezTo>
                    <a:pt x="4727" y="6303"/>
                    <a:pt x="4798" y="6279"/>
                    <a:pt x="4846" y="6232"/>
                  </a:cubicBezTo>
                  <a:cubicBezTo>
                    <a:pt x="4917" y="6148"/>
                    <a:pt x="4906" y="5994"/>
                    <a:pt x="4822" y="5922"/>
                  </a:cubicBezTo>
                  <a:cubicBezTo>
                    <a:pt x="3810" y="5101"/>
                    <a:pt x="2679" y="4148"/>
                    <a:pt x="2143" y="3017"/>
                  </a:cubicBezTo>
                  <a:cubicBezTo>
                    <a:pt x="2036" y="2779"/>
                    <a:pt x="1929" y="2493"/>
                    <a:pt x="1822" y="2219"/>
                  </a:cubicBezTo>
                  <a:cubicBezTo>
                    <a:pt x="1524" y="1398"/>
                    <a:pt x="1203" y="469"/>
                    <a:pt x="357" y="29"/>
                  </a:cubicBezTo>
                  <a:cubicBezTo>
                    <a:pt x="322" y="9"/>
                    <a:pt x="285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2586325" y="3968725"/>
              <a:ext cx="110450" cy="185225"/>
            </a:xfrm>
            <a:custGeom>
              <a:avLst/>
              <a:gdLst/>
              <a:ahLst/>
              <a:cxnLst/>
              <a:rect l="l" t="t" r="r" b="b"/>
              <a:pathLst>
                <a:path w="4418" h="7409" extrusionOk="0">
                  <a:moveTo>
                    <a:pt x="2024" y="860"/>
                  </a:moveTo>
                  <a:cubicBezTo>
                    <a:pt x="3120" y="2586"/>
                    <a:pt x="3763" y="4110"/>
                    <a:pt x="2572" y="5860"/>
                  </a:cubicBezTo>
                  <a:lnTo>
                    <a:pt x="2513" y="5944"/>
                  </a:lnTo>
                  <a:cubicBezTo>
                    <a:pt x="2286" y="6265"/>
                    <a:pt x="1977" y="6729"/>
                    <a:pt x="1667" y="6920"/>
                  </a:cubicBezTo>
                  <a:cubicBezTo>
                    <a:pt x="1632" y="6944"/>
                    <a:pt x="1590" y="6962"/>
                    <a:pt x="1541" y="6962"/>
                  </a:cubicBezTo>
                  <a:cubicBezTo>
                    <a:pt x="1492" y="6962"/>
                    <a:pt x="1435" y="6944"/>
                    <a:pt x="1370" y="6896"/>
                  </a:cubicBezTo>
                  <a:cubicBezTo>
                    <a:pt x="846" y="6491"/>
                    <a:pt x="477" y="4836"/>
                    <a:pt x="834" y="3693"/>
                  </a:cubicBezTo>
                  <a:cubicBezTo>
                    <a:pt x="965" y="3265"/>
                    <a:pt x="1179" y="2848"/>
                    <a:pt x="1382" y="2443"/>
                  </a:cubicBezTo>
                  <a:cubicBezTo>
                    <a:pt x="1632" y="1931"/>
                    <a:pt x="1905" y="1419"/>
                    <a:pt x="2024" y="860"/>
                  </a:cubicBezTo>
                  <a:close/>
                  <a:moveTo>
                    <a:pt x="1866" y="1"/>
                  </a:moveTo>
                  <a:cubicBezTo>
                    <a:pt x="1842" y="1"/>
                    <a:pt x="1820" y="5"/>
                    <a:pt x="1798" y="14"/>
                  </a:cubicBezTo>
                  <a:cubicBezTo>
                    <a:pt x="1691" y="38"/>
                    <a:pt x="1632" y="121"/>
                    <a:pt x="1632" y="217"/>
                  </a:cubicBezTo>
                  <a:cubicBezTo>
                    <a:pt x="1632" y="943"/>
                    <a:pt x="1310" y="1574"/>
                    <a:pt x="965" y="2253"/>
                  </a:cubicBezTo>
                  <a:cubicBezTo>
                    <a:pt x="739" y="2681"/>
                    <a:pt x="512" y="3110"/>
                    <a:pt x="381" y="3574"/>
                  </a:cubicBezTo>
                  <a:cubicBezTo>
                    <a:pt x="0" y="4813"/>
                    <a:pt x="358" y="6694"/>
                    <a:pt x="1072" y="7253"/>
                  </a:cubicBezTo>
                  <a:cubicBezTo>
                    <a:pt x="1215" y="7349"/>
                    <a:pt x="1370" y="7408"/>
                    <a:pt x="1513" y="7408"/>
                  </a:cubicBezTo>
                  <a:cubicBezTo>
                    <a:pt x="1655" y="7408"/>
                    <a:pt x="1774" y="7372"/>
                    <a:pt x="1882" y="7289"/>
                  </a:cubicBezTo>
                  <a:cubicBezTo>
                    <a:pt x="2275" y="7051"/>
                    <a:pt x="2608" y="6575"/>
                    <a:pt x="2870" y="6194"/>
                  </a:cubicBezTo>
                  <a:lnTo>
                    <a:pt x="2929" y="6122"/>
                  </a:lnTo>
                  <a:cubicBezTo>
                    <a:pt x="4418" y="3955"/>
                    <a:pt x="3406" y="2110"/>
                    <a:pt x="2048" y="110"/>
                  </a:cubicBezTo>
                  <a:cubicBezTo>
                    <a:pt x="2004" y="39"/>
                    <a:pt x="1933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2662225" y="4007175"/>
              <a:ext cx="95275" cy="157175"/>
            </a:xfrm>
            <a:custGeom>
              <a:avLst/>
              <a:gdLst/>
              <a:ahLst/>
              <a:cxnLst/>
              <a:rect l="l" t="t" r="r" b="b"/>
              <a:pathLst>
                <a:path w="3811" h="6287" extrusionOk="0">
                  <a:moveTo>
                    <a:pt x="2084" y="1155"/>
                  </a:moveTo>
                  <a:cubicBezTo>
                    <a:pt x="2751" y="2715"/>
                    <a:pt x="3144" y="4370"/>
                    <a:pt x="1894" y="5572"/>
                  </a:cubicBezTo>
                  <a:cubicBezTo>
                    <a:pt x="1704" y="5754"/>
                    <a:pt x="1504" y="5847"/>
                    <a:pt x="1314" y="5847"/>
                  </a:cubicBezTo>
                  <a:cubicBezTo>
                    <a:pt x="1218" y="5847"/>
                    <a:pt x="1124" y="5823"/>
                    <a:pt x="1036" y="5775"/>
                  </a:cubicBezTo>
                  <a:cubicBezTo>
                    <a:pt x="715" y="5561"/>
                    <a:pt x="501" y="4977"/>
                    <a:pt x="774" y="4108"/>
                  </a:cubicBezTo>
                  <a:cubicBezTo>
                    <a:pt x="905" y="3656"/>
                    <a:pt x="1144" y="3239"/>
                    <a:pt x="1382" y="2798"/>
                  </a:cubicBezTo>
                  <a:cubicBezTo>
                    <a:pt x="1667" y="2274"/>
                    <a:pt x="1953" y="1739"/>
                    <a:pt x="2084" y="1155"/>
                  </a:cubicBezTo>
                  <a:close/>
                  <a:moveTo>
                    <a:pt x="1918" y="0"/>
                  </a:moveTo>
                  <a:cubicBezTo>
                    <a:pt x="1894" y="0"/>
                    <a:pt x="1870" y="4"/>
                    <a:pt x="1846" y="12"/>
                  </a:cubicBezTo>
                  <a:cubicBezTo>
                    <a:pt x="1739" y="36"/>
                    <a:pt x="1679" y="143"/>
                    <a:pt x="1691" y="250"/>
                  </a:cubicBezTo>
                  <a:cubicBezTo>
                    <a:pt x="1810" y="1072"/>
                    <a:pt x="1405" y="1798"/>
                    <a:pt x="1001" y="2572"/>
                  </a:cubicBezTo>
                  <a:cubicBezTo>
                    <a:pt x="763" y="3013"/>
                    <a:pt x="501" y="3477"/>
                    <a:pt x="358" y="3965"/>
                  </a:cubicBezTo>
                  <a:cubicBezTo>
                    <a:pt x="1" y="5144"/>
                    <a:pt x="382" y="5870"/>
                    <a:pt x="822" y="6144"/>
                  </a:cubicBezTo>
                  <a:cubicBezTo>
                    <a:pt x="977" y="6251"/>
                    <a:pt x="1144" y="6287"/>
                    <a:pt x="1322" y="6287"/>
                  </a:cubicBezTo>
                  <a:cubicBezTo>
                    <a:pt x="1620" y="6287"/>
                    <a:pt x="1929" y="6144"/>
                    <a:pt x="2215" y="5894"/>
                  </a:cubicBezTo>
                  <a:cubicBezTo>
                    <a:pt x="3811" y="4334"/>
                    <a:pt x="3108" y="2215"/>
                    <a:pt x="2108" y="131"/>
                  </a:cubicBezTo>
                  <a:cubicBezTo>
                    <a:pt x="2080" y="48"/>
                    <a:pt x="2002" y="0"/>
                    <a:pt x="1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2487500" y="4058675"/>
              <a:ext cx="137250" cy="142000"/>
            </a:xfrm>
            <a:custGeom>
              <a:avLst/>
              <a:gdLst/>
              <a:ahLst/>
              <a:cxnLst/>
              <a:rect l="l" t="t" r="r" b="b"/>
              <a:pathLst>
                <a:path w="5490" h="5680" extrusionOk="0">
                  <a:moveTo>
                    <a:pt x="1178" y="442"/>
                  </a:moveTo>
                  <a:cubicBezTo>
                    <a:pt x="1551" y="442"/>
                    <a:pt x="1933" y="563"/>
                    <a:pt x="2227" y="750"/>
                  </a:cubicBezTo>
                  <a:cubicBezTo>
                    <a:pt x="2822" y="1119"/>
                    <a:pt x="3287" y="1726"/>
                    <a:pt x="3680" y="2262"/>
                  </a:cubicBezTo>
                  <a:cubicBezTo>
                    <a:pt x="5073" y="4108"/>
                    <a:pt x="4858" y="4846"/>
                    <a:pt x="4775" y="5025"/>
                  </a:cubicBezTo>
                  <a:cubicBezTo>
                    <a:pt x="4684" y="5186"/>
                    <a:pt x="4517" y="5244"/>
                    <a:pt x="4374" y="5244"/>
                  </a:cubicBezTo>
                  <a:cubicBezTo>
                    <a:pt x="4348" y="5244"/>
                    <a:pt x="4323" y="5242"/>
                    <a:pt x="4299" y="5239"/>
                  </a:cubicBezTo>
                  <a:cubicBezTo>
                    <a:pt x="3680" y="5215"/>
                    <a:pt x="2775" y="4572"/>
                    <a:pt x="2287" y="3441"/>
                  </a:cubicBezTo>
                  <a:cubicBezTo>
                    <a:pt x="2215" y="3262"/>
                    <a:pt x="2156" y="3060"/>
                    <a:pt x="2072" y="2846"/>
                  </a:cubicBezTo>
                  <a:cubicBezTo>
                    <a:pt x="1858" y="2131"/>
                    <a:pt x="1584" y="1274"/>
                    <a:pt x="679" y="524"/>
                  </a:cubicBezTo>
                  <a:cubicBezTo>
                    <a:pt x="837" y="468"/>
                    <a:pt x="1006" y="442"/>
                    <a:pt x="1178" y="442"/>
                  </a:cubicBezTo>
                  <a:close/>
                  <a:moveTo>
                    <a:pt x="1159" y="0"/>
                  </a:moveTo>
                  <a:cubicBezTo>
                    <a:pt x="793" y="0"/>
                    <a:pt x="426" y="94"/>
                    <a:pt x="108" y="322"/>
                  </a:cubicBezTo>
                  <a:cubicBezTo>
                    <a:pt x="48" y="345"/>
                    <a:pt x="1" y="417"/>
                    <a:pt x="24" y="500"/>
                  </a:cubicBezTo>
                  <a:cubicBezTo>
                    <a:pt x="36" y="572"/>
                    <a:pt x="72" y="631"/>
                    <a:pt x="132" y="679"/>
                  </a:cubicBezTo>
                  <a:cubicBezTo>
                    <a:pt x="1144" y="1357"/>
                    <a:pt x="1405" y="2203"/>
                    <a:pt x="1644" y="2965"/>
                  </a:cubicBezTo>
                  <a:cubicBezTo>
                    <a:pt x="1715" y="3203"/>
                    <a:pt x="1775" y="3417"/>
                    <a:pt x="1870" y="3608"/>
                  </a:cubicBezTo>
                  <a:cubicBezTo>
                    <a:pt x="2429" y="4929"/>
                    <a:pt x="3501" y="5644"/>
                    <a:pt x="4275" y="5679"/>
                  </a:cubicBezTo>
                  <a:lnTo>
                    <a:pt x="4334" y="5679"/>
                  </a:lnTo>
                  <a:cubicBezTo>
                    <a:pt x="4727" y="5679"/>
                    <a:pt x="5025" y="5513"/>
                    <a:pt x="5144" y="5215"/>
                  </a:cubicBezTo>
                  <a:cubicBezTo>
                    <a:pt x="5489" y="4560"/>
                    <a:pt x="5096" y="3417"/>
                    <a:pt x="4025" y="1977"/>
                  </a:cubicBezTo>
                  <a:cubicBezTo>
                    <a:pt x="3596" y="1417"/>
                    <a:pt x="3120" y="774"/>
                    <a:pt x="2429" y="357"/>
                  </a:cubicBezTo>
                  <a:cubicBezTo>
                    <a:pt x="2073" y="146"/>
                    <a:pt x="1617" y="0"/>
                    <a:pt x="1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2455350" y="4336975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6" y="1120"/>
                  </a:moveTo>
                  <a:cubicBezTo>
                    <a:pt x="2084" y="1465"/>
                    <a:pt x="2358" y="1727"/>
                    <a:pt x="2691" y="1905"/>
                  </a:cubicBezTo>
                  <a:cubicBezTo>
                    <a:pt x="2346" y="2084"/>
                    <a:pt x="2084" y="2370"/>
                    <a:pt x="1906" y="2703"/>
                  </a:cubicBezTo>
                  <a:cubicBezTo>
                    <a:pt x="1727" y="2358"/>
                    <a:pt x="1441" y="2084"/>
                    <a:pt x="1120" y="1905"/>
                  </a:cubicBezTo>
                  <a:cubicBezTo>
                    <a:pt x="1441" y="1727"/>
                    <a:pt x="1727" y="1465"/>
                    <a:pt x="1906" y="1120"/>
                  </a:cubicBezTo>
                  <a:close/>
                  <a:moveTo>
                    <a:pt x="1906" y="0"/>
                  </a:moveTo>
                  <a:cubicBezTo>
                    <a:pt x="1787" y="0"/>
                    <a:pt x="1679" y="108"/>
                    <a:pt x="1679" y="227"/>
                  </a:cubicBezTo>
                  <a:cubicBezTo>
                    <a:pt x="1679" y="1036"/>
                    <a:pt x="1025" y="1691"/>
                    <a:pt x="227" y="1691"/>
                  </a:cubicBezTo>
                  <a:cubicBezTo>
                    <a:pt x="108" y="1691"/>
                    <a:pt x="1" y="1786"/>
                    <a:pt x="1" y="1905"/>
                  </a:cubicBezTo>
                  <a:cubicBezTo>
                    <a:pt x="1" y="2024"/>
                    <a:pt x="108" y="2132"/>
                    <a:pt x="227" y="2132"/>
                  </a:cubicBezTo>
                  <a:cubicBezTo>
                    <a:pt x="1025" y="2132"/>
                    <a:pt x="1679" y="2786"/>
                    <a:pt x="1679" y="3596"/>
                  </a:cubicBezTo>
                  <a:cubicBezTo>
                    <a:pt x="1679" y="3715"/>
                    <a:pt x="1787" y="3810"/>
                    <a:pt x="1906" y="3810"/>
                  </a:cubicBezTo>
                  <a:cubicBezTo>
                    <a:pt x="2025" y="3810"/>
                    <a:pt x="2132" y="3715"/>
                    <a:pt x="2132" y="3596"/>
                  </a:cubicBezTo>
                  <a:cubicBezTo>
                    <a:pt x="2132" y="2786"/>
                    <a:pt x="2787" y="2132"/>
                    <a:pt x="3584" y="2132"/>
                  </a:cubicBezTo>
                  <a:cubicBezTo>
                    <a:pt x="3704" y="2132"/>
                    <a:pt x="3811" y="2024"/>
                    <a:pt x="3811" y="1905"/>
                  </a:cubicBezTo>
                  <a:cubicBezTo>
                    <a:pt x="3811" y="1786"/>
                    <a:pt x="3704" y="1691"/>
                    <a:pt x="3584" y="1691"/>
                  </a:cubicBezTo>
                  <a:cubicBezTo>
                    <a:pt x="2787" y="1691"/>
                    <a:pt x="2132" y="1036"/>
                    <a:pt x="2132" y="227"/>
                  </a:cubicBezTo>
                  <a:cubicBezTo>
                    <a:pt x="2132" y="108"/>
                    <a:pt x="2025" y="0"/>
                    <a:pt x="1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8" name="Google Shape;628;p42"/>
          <p:cNvGrpSpPr/>
          <p:nvPr/>
        </p:nvGrpSpPr>
        <p:grpSpPr>
          <a:xfrm>
            <a:off x="1285605" y="1606219"/>
            <a:ext cx="386526" cy="407010"/>
            <a:chOff x="472675" y="3997000"/>
            <a:chExt cx="558725" cy="588250"/>
          </a:xfrm>
        </p:grpSpPr>
        <p:sp>
          <p:nvSpPr>
            <p:cNvPr id="629" name="Google Shape;629;p42"/>
            <p:cNvSpPr/>
            <p:nvPr/>
          </p:nvSpPr>
          <p:spPr>
            <a:xfrm>
              <a:off x="662575" y="4090400"/>
              <a:ext cx="167300" cy="494850"/>
            </a:xfrm>
            <a:custGeom>
              <a:avLst/>
              <a:gdLst/>
              <a:ahLst/>
              <a:cxnLst/>
              <a:rect l="l" t="t" r="r" b="b"/>
              <a:pathLst>
                <a:path w="6692" h="19794" extrusionOk="0">
                  <a:moveTo>
                    <a:pt x="2816" y="1"/>
                  </a:moveTo>
                  <a:cubicBezTo>
                    <a:pt x="2730" y="1"/>
                    <a:pt x="2644" y="57"/>
                    <a:pt x="2608" y="148"/>
                  </a:cubicBezTo>
                  <a:cubicBezTo>
                    <a:pt x="0" y="6875"/>
                    <a:pt x="1405" y="14376"/>
                    <a:pt x="6275" y="19722"/>
                  </a:cubicBezTo>
                  <a:cubicBezTo>
                    <a:pt x="6311" y="19757"/>
                    <a:pt x="6370" y="19793"/>
                    <a:pt x="6430" y="19793"/>
                  </a:cubicBezTo>
                  <a:cubicBezTo>
                    <a:pt x="6489" y="19793"/>
                    <a:pt x="6537" y="19781"/>
                    <a:pt x="6584" y="19722"/>
                  </a:cubicBezTo>
                  <a:cubicBezTo>
                    <a:pt x="6668" y="19650"/>
                    <a:pt x="6692" y="19496"/>
                    <a:pt x="6596" y="19412"/>
                  </a:cubicBezTo>
                  <a:cubicBezTo>
                    <a:pt x="1846" y="14197"/>
                    <a:pt x="477" y="6875"/>
                    <a:pt x="3025" y="303"/>
                  </a:cubicBezTo>
                  <a:cubicBezTo>
                    <a:pt x="3072" y="196"/>
                    <a:pt x="3013" y="65"/>
                    <a:pt x="2894" y="17"/>
                  </a:cubicBezTo>
                  <a:cubicBezTo>
                    <a:pt x="2868" y="6"/>
                    <a:pt x="2842" y="1"/>
                    <a:pt x="2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712575" y="4187250"/>
              <a:ext cx="95575" cy="208375"/>
            </a:xfrm>
            <a:custGeom>
              <a:avLst/>
              <a:gdLst/>
              <a:ahLst/>
              <a:cxnLst/>
              <a:rect l="l" t="t" r="r" b="b"/>
              <a:pathLst>
                <a:path w="3823" h="8335" extrusionOk="0">
                  <a:moveTo>
                    <a:pt x="3608" y="1"/>
                  </a:moveTo>
                  <a:cubicBezTo>
                    <a:pt x="3501" y="1"/>
                    <a:pt x="3394" y="84"/>
                    <a:pt x="3370" y="203"/>
                  </a:cubicBezTo>
                  <a:cubicBezTo>
                    <a:pt x="3096" y="3287"/>
                    <a:pt x="2656" y="5799"/>
                    <a:pt x="96" y="7942"/>
                  </a:cubicBezTo>
                  <a:cubicBezTo>
                    <a:pt x="12" y="8013"/>
                    <a:pt x="1" y="8168"/>
                    <a:pt x="72" y="8252"/>
                  </a:cubicBezTo>
                  <a:cubicBezTo>
                    <a:pt x="120" y="8299"/>
                    <a:pt x="191" y="8335"/>
                    <a:pt x="251" y="8335"/>
                  </a:cubicBezTo>
                  <a:cubicBezTo>
                    <a:pt x="310" y="8335"/>
                    <a:pt x="358" y="8311"/>
                    <a:pt x="382" y="8275"/>
                  </a:cubicBezTo>
                  <a:cubicBezTo>
                    <a:pt x="3072" y="6025"/>
                    <a:pt x="3525" y="3418"/>
                    <a:pt x="3822" y="239"/>
                  </a:cubicBezTo>
                  <a:cubicBezTo>
                    <a:pt x="3822" y="108"/>
                    <a:pt x="3739" y="12"/>
                    <a:pt x="3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658700" y="4431175"/>
              <a:ext cx="111050" cy="73400"/>
            </a:xfrm>
            <a:custGeom>
              <a:avLst/>
              <a:gdLst/>
              <a:ahLst/>
              <a:cxnLst/>
              <a:rect l="l" t="t" r="r" b="b"/>
              <a:pathLst>
                <a:path w="4442" h="2936" extrusionOk="0">
                  <a:moveTo>
                    <a:pt x="250" y="0"/>
                  </a:moveTo>
                  <a:cubicBezTo>
                    <a:pt x="196" y="0"/>
                    <a:pt x="140" y="22"/>
                    <a:pt x="96" y="66"/>
                  </a:cubicBezTo>
                  <a:cubicBezTo>
                    <a:pt x="12" y="138"/>
                    <a:pt x="1" y="281"/>
                    <a:pt x="84" y="376"/>
                  </a:cubicBezTo>
                  <a:cubicBezTo>
                    <a:pt x="2108" y="2650"/>
                    <a:pt x="3763" y="2900"/>
                    <a:pt x="4227" y="2936"/>
                  </a:cubicBezTo>
                  <a:cubicBezTo>
                    <a:pt x="4334" y="2936"/>
                    <a:pt x="4442" y="2840"/>
                    <a:pt x="4430" y="2721"/>
                  </a:cubicBezTo>
                  <a:cubicBezTo>
                    <a:pt x="4442" y="2602"/>
                    <a:pt x="4346" y="2483"/>
                    <a:pt x="4227" y="2483"/>
                  </a:cubicBezTo>
                  <a:cubicBezTo>
                    <a:pt x="3930" y="2471"/>
                    <a:pt x="2358" y="2281"/>
                    <a:pt x="417" y="78"/>
                  </a:cubicBezTo>
                  <a:cubicBezTo>
                    <a:pt x="373" y="28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777775" y="4441125"/>
              <a:ext cx="50900" cy="94700"/>
            </a:xfrm>
            <a:custGeom>
              <a:avLst/>
              <a:gdLst/>
              <a:ahLst/>
              <a:cxnLst/>
              <a:rect l="l" t="t" r="r" b="b"/>
              <a:pathLst>
                <a:path w="2036" h="3788" extrusionOk="0">
                  <a:moveTo>
                    <a:pt x="1745" y="1"/>
                  </a:moveTo>
                  <a:cubicBezTo>
                    <a:pt x="1739" y="1"/>
                    <a:pt x="1733" y="1"/>
                    <a:pt x="1726" y="2"/>
                  </a:cubicBezTo>
                  <a:cubicBezTo>
                    <a:pt x="1595" y="25"/>
                    <a:pt x="1500" y="121"/>
                    <a:pt x="1512" y="240"/>
                  </a:cubicBezTo>
                  <a:cubicBezTo>
                    <a:pt x="1584" y="1371"/>
                    <a:pt x="1024" y="2645"/>
                    <a:pt x="95" y="3383"/>
                  </a:cubicBezTo>
                  <a:cubicBezTo>
                    <a:pt x="12" y="3454"/>
                    <a:pt x="0" y="3609"/>
                    <a:pt x="71" y="3693"/>
                  </a:cubicBezTo>
                  <a:cubicBezTo>
                    <a:pt x="107" y="3752"/>
                    <a:pt x="191" y="3788"/>
                    <a:pt x="250" y="3788"/>
                  </a:cubicBezTo>
                  <a:cubicBezTo>
                    <a:pt x="298" y="3788"/>
                    <a:pt x="357" y="3776"/>
                    <a:pt x="381" y="3728"/>
                  </a:cubicBezTo>
                  <a:cubicBezTo>
                    <a:pt x="1429" y="2895"/>
                    <a:pt x="2036" y="1514"/>
                    <a:pt x="1953" y="216"/>
                  </a:cubicBezTo>
                  <a:cubicBezTo>
                    <a:pt x="1941" y="103"/>
                    <a:pt x="1855" y="1"/>
                    <a:pt x="1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642925" y="4213125"/>
              <a:ext cx="64625" cy="85775"/>
            </a:xfrm>
            <a:custGeom>
              <a:avLst/>
              <a:gdLst/>
              <a:ahLst/>
              <a:cxnLst/>
              <a:rect l="l" t="t" r="r" b="b"/>
              <a:pathLst>
                <a:path w="2585" h="3431" extrusionOk="0">
                  <a:moveTo>
                    <a:pt x="238" y="0"/>
                  </a:moveTo>
                  <a:cubicBezTo>
                    <a:pt x="230" y="0"/>
                    <a:pt x="222" y="1"/>
                    <a:pt x="215" y="1"/>
                  </a:cubicBezTo>
                  <a:cubicBezTo>
                    <a:pt x="96" y="1"/>
                    <a:pt x="1" y="120"/>
                    <a:pt x="12" y="240"/>
                  </a:cubicBezTo>
                  <a:cubicBezTo>
                    <a:pt x="155" y="1585"/>
                    <a:pt x="1024" y="2835"/>
                    <a:pt x="2251" y="3407"/>
                  </a:cubicBezTo>
                  <a:cubicBezTo>
                    <a:pt x="2275" y="3430"/>
                    <a:pt x="2310" y="3430"/>
                    <a:pt x="2334" y="3430"/>
                  </a:cubicBezTo>
                  <a:cubicBezTo>
                    <a:pt x="2429" y="3430"/>
                    <a:pt x="2501" y="3371"/>
                    <a:pt x="2537" y="3299"/>
                  </a:cubicBezTo>
                  <a:cubicBezTo>
                    <a:pt x="2584" y="3204"/>
                    <a:pt x="2537" y="3061"/>
                    <a:pt x="2429" y="3002"/>
                  </a:cubicBezTo>
                  <a:cubicBezTo>
                    <a:pt x="1358" y="2490"/>
                    <a:pt x="572" y="1383"/>
                    <a:pt x="453" y="192"/>
                  </a:cubicBezTo>
                  <a:cubicBezTo>
                    <a:pt x="453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692625" y="3997000"/>
              <a:ext cx="108375" cy="104250"/>
            </a:xfrm>
            <a:custGeom>
              <a:avLst/>
              <a:gdLst/>
              <a:ahLst/>
              <a:cxnLst/>
              <a:rect l="l" t="t" r="r" b="b"/>
              <a:pathLst>
                <a:path w="4335" h="4170" extrusionOk="0">
                  <a:moveTo>
                    <a:pt x="1192" y="436"/>
                  </a:moveTo>
                  <a:cubicBezTo>
                    <a:pt x="1281" y="436"/>
                    <a:pt x="1360" y="465"/>
                    <a:pt x="1406" y="503"/>
                  </a:cubicBezTo>
                  <a:cubicBezTo>
                    <a:pt x="1477" y="562"/>
                    <a:pt x="1525" y="669"/>
                    <a:pt x="1584" y="776"/>
                  </a:cubicBezTo>
                  <a:cubicBezTo>
                    <a:pt x="1692" y="972"/>
                    <a:pt x="1856" y="1289"/>
                    <a:pt x="2216" y="1289"/>
                  </a:cubicBezTo>
                  <a:cubicBezTo>
                    <a:pt x="2294" y="1289"/>
                    <a:pt x="2380" y="1274"/>
                    <a:pt x="2477" y="1241"/>
                  </a:cubicBezTo>
                  <a:cubicBezTo>
                    <a:pt x="2585" y="1205"/>
                    <a:pt x="2680" y="1145"/>
                    <a:pt x="2811" y="1086"/>
                  </a:cubicBezTo>
                  <a:cubicBezTo>
                    <a:pt x="3036" y="965"/>
                    <a:pt x="3234" y="872"/>
                    <a:pt x="3387" y="872"/>
                  </a:cubicBezTo>
                  <a:cubicBezTo>
                    <a:pt x="3460" y="872"/>
                    <a:pt x="3523" y="893"/>
                    <a:pt x="3573" y="943"/>
                  </a:cubicBezTo>
                  <a:cubicBezTo>
                    <a:pt x="3787" y="1134"/>
                    <a:pt x="3835" y="2074"/>
                    <a:pt x="3132" y="2824"/>
                  </a:cubicBezTo>
                  <a:cubicBezTo>
                    <a:pt x="2781" y="3198"/>
                    <a:pt x="1957" y="3722"/>
                    <a:pt x="1662" y="3722"/>
                  </a:cubicBezTo>
                  <a:cubicBezTo>
                    <a:pt x="1647" y="3722"/>
                    <a:pt x="1633" y="3720"/>
                    <a:pt x="1620" y="3717"/>
                  </a:cubicBezTo>
                  <a:cubicBezTo>
                    <a:pt x="1322" y="3658"/>
                    <a:pt x="465" y="2574"/>
                    <a:pt x="572" y="1324"/>
                  </a:cubicBezTo>
                  <a:cubicBezTo>
                    <a:pt x="620" y="895"/>
                    <a:pt x="787" y="586"/>
                    <a:pt x="1037" y="467"/>
                  </a:cubicBezTo>
                  <a:cubicBezTo>
                    <a:pt x="1088" y="445"/>
                    <a:pt x="1142" y="436"/>
                    <a:pt x="1192" y="436"/>
                  </a:cubicBezTo>
                  <a:close/>
                  <a:moveTo>
                    <a:pt x="1185" y="1"/>
                  </a:moveTo>
                  <a:cubicBezTo>
                    <a:pt x="1081" y="1"/>
                    <a:pt x="974" y="20"/>
                    <a:pt x="870" y="62"/>
                  </a:cubicBezTo>
                  <a:cubicBezTo>
                    <a:pt x="680" y="145"/>
                    <a:pt x="215" y="419"/>
                    <a:pt x="144" y="1276"/>
                  </a:cubicBezTo>
                  <a:cubicBezTo>
                    <a:pt x="1" y="2705"/>
                    <a:pt x="989" y="4039"/>
                    <a:pt x="1525" y="4158"/>
                  </a:cubicBezTo>
                  <a:cubicBezTo>
                    <a:pt x="1561" y="4170"/>
                    <a:pt x="1596" y="4170"/>
                    <a:pt x="1644" y="4170"/>
                  </a:cubicBezTo>
                  <a:cubicBezTo>
                    <a:pt x="2239" y="4170"/>
                    <a:pt x="3204" y="3408"/>
                    <a:pt x="3466" y="3146"/>
                  </a:cubicBezTo>
                  <a:cubicBezTo>
                    <a:pt x="4335" y="2205"/>
                    <a:pt x="4299" y="1015"/>
                    <a:pt x="3894" y="622"/>
                  </a:cubicBezTo>
                  <a:cubicBezTo>
                    <a:pt x="3744" y="489"/>
                    <a:pt x="3580" y="439"/>
                    <a:pt x="3415" y="439"/>
                  </a:cubicBezTo>
                  <a:cubicBezTo>
                    <a:pt x="3122" y="439"/>
                    <a:pt x="2825" y="595"/>
                    <a:pt x="2596" y="717"/>
                  </a:cubicBezTo>
                  <a:cubicBezTo>
                    <a:pt x="2489" y="764"/>
                    <a:pt x="2406" y="800"/>
                    <a:pt x="2334" y="836"/>
                  </a:cubicBezTo>
                  <a:cubicBezTo>
                    <a:pt x="2291" y="851"/>
                    <a:pt x="2255" y="861"/>
                    <a:pt x="2224" y="861"/>
                  </a:cubicBezTo>
                  <a:cubicBezTo>
                    <a:pt x="2136" y="861"/>
                    <a:pt x="2083" y="788"/>
                    <a:pt x="1977" y="586"/>
                  </a:cubicBezTo>
                  <a:cubicBezTo>
                    <a:pt x="1894" y="443"/>
                    <a:pt x="1823" y="300"/>
                    <a:pt x="1703" y="193"/>
                  </a:cubicBezTo>
                  <a:cubicBezTo>
                    <a:pt x="1564" y="69"/>
                    <a:pt x="1379" y="1"/>
                    <a:pt x="1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659900" y="4018150"/>
              <a:ext cx="78000" cy="84300"/>
            </a:xfrm>
            <a:custGeom>
              <a:avLst/>
              <a:gdLst/>
              <a:ahLst/>
              <a:cxnLst/>
              <a:rect l="l" t="t" r="r" b="b"/>
              <a:pathLst>
                <a:path w="3120" h="3372" extrusionOk="0">
                  <a:moveTo>
                    <a:pt x="1127" y="0"/>
                  </a:moveTo>
                  <a:cubicBezTo>
                    <a:pt x="1077" y="0"/>
                    <a:pt x="1027" y="5"/>
                    <a:pt x="976" y="14"/>
                  </a:cubicBezTo>
                  <a:cubicBezTo>
                    <a:pt x="560" y="73"/>
                    <a:pt x="238" y="395"/>
                    <a:pt x="143" y="823"/>
                  </a:cubicBezTo>
                  <a:cubicBezTo>
                    <a:pt x="0" y="1359"/>
                    <a:pt x="203" y="1978"/>
                    <a:pt x="655" y="2490"/>
                  </a:cubicBezTo>
                  <a:cubicBezTo>
                    <a:pt x="1167" y="3050"/>
                    <a:pt x="1869" y="3371"/>
                    <a:pt x="2584" y="3371"/>
                  </a:cubicBezTo>
                  <a:lnTo>
                    <a:pt x="2905" y="3371"/>
                  </a:lnTo>
                  <a:cubicBezTo>
                    <a:pt x="3024" y="3347"/>
                    <a:pt x="3120" y="3228"/>
                    <a:pt x="3096" y="3109"/>
                  </a:cubicBezTo>
                  <a:cubicBezTo>
                    <a:pt x="3085" y="2998"/>
                    <a:pt x="2980" y="2918"/>
                    <a:pt x="2869" y="2918"/>
                  </a:cubicBezTo>
                  <a:cubicBezTo>
                    <a:pt x="2861" y="2918"/>
                    <a:pt x="2853" y="2918"/>
                    <a:pt x="2846" y="2919"/>
                  </a:cubicBezTo>
                  <a:cubicBezTo>
                    <a:pt x="2760" y="2931"/>
                    <a:pt x="2674" y="2937"/>
                    <a:pt x="2588" y="2937"/>
                  </a:cubicBezTo>
                  <a:cubicBezTo>
                    <a:pt x="2000" y="2937"/>
                    <a:pt x="1404" y="2661"/>
                    <a:pt x="988" y="2204"/>
                  </a:cubicBezTo>
                  <a:cubicBezTo>
                    <a:pt x="631" y="1800"/>
                    <a:pt x="476" y="1323"/>
                    <a:pt x="572" y="942"/>
                  </a:cubicBezTo>
                  <a:cubicBezTo>
                    <a:pt x="643" y="633"/>
                    <a:pt x="869" y="490"/>
                    <a:pt x="1048" y="466"/>
                  </a:cubicBezTo>
                  <a:cubicBezTo>
                    <a:pt x="1080" y="459"/>
                    <a:pt x="1110" y="456"/>
                    <a:pt x="1140" y="456"/>
                  </a:cubicBezTo>
                  <a:cubicBezTo>
                    <a:pt x="1267" y="456"/>
                    <a:pt x="1376" y="517"/>
                    <a:pt x="1453" y="633"/>
                  </a:cubicBezTo>
                  <a:cubicBezTo>
                    <a:pt x="1498" y="694"/>
                    <a:pt x="1568" y="730"/>
                    <a:pt x="1640" y="730"/>
                  </a:cubicBezTo>
                  <a:cubicBezTo>
                    <a:pt x="1681" y="730"/>
                    <a:pt x="1723" y="718"/>
                    <a:pt x="1762" y="692"/>
                  </a:cubicBezTo>
                  <a:cubicBezTo>
                    <a:pt x="1869" y="609"/>
                    <a:pt x="1893" y="478"/>
                    <a:pt x="1822" y="371"/>
                  </a:cubicBezTo>
                  <a:cubicBezTo>
                    <a:pt x="1670" y="138"/>
                    <a:pt x="1407" y="0"/>
                    <a:pt x="11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727150" y="4036525"/>
              <a:ext cx="94700" cy="66800"/>
            </a:xfrm>
            <a:custGeom>
              <a:avLst/>
              <a:gdLst/>
              <a:ahLst/>
              <a:cxnLst/>
              <a:rect l="l" t="t" r="r" b="b"/>
              <a:pathLst>
                <a:path w="3788" h="2672" extrusionOk="0">
                  <a:moveTo>
                    <a:pt x="2832" y="1"/>
                  </a:moveTo>
                  <a:cubicBezTo>
                    <a:pt x="2672" y="1"/>
                    <a:pt x="2515" y="57"/>
                    <a:pt x="2382" y="172"/>
                  </a:cubicBezTo>
                  <a:cubicBezTo>
                    <a:pt x="2287" y="243"/>
                    <a:pt x="2275" y="398"/>
                    <a:pt x="2347" y="481"/>
                  </a:cubicBezTo>
                  <a:cubicBezTo>
                    <a:pt x="2387" y="536"/>
                    <a:pt x="2455" y="563"/>
                    <a:pt x="2522" y="563"/>
                  </a:cubicBezTo>
                  <a:cubicBezTo>
                    <a:pt x="2572" y="563"/>
                    <a:pt x="2620" y="548"/>
                    <a:pt x="2656" y="517"/>
                  </a:cubicBezTo>
                  <a:cubicBezTo>
                    <a:pt x="2710" y="469"/>
                    <a:pt x="2771" y="449"/>
                    <a:pt x="2829" y="449"/>
                  </a:cubicBezTo>
                  <a:cubicBezTo>
                    <a:pt x="2900" y="449"/>
                    <a:pt x="2968" y="478"/>
                    <a:pt x="3013" y="517"/>
                  </a:cubicBezTo>
                  <a:cubicBezTo>
                    <a:pt x="3168" y="624"/>
                    <a:pt x="3287" y="862"/>
                    <a:pt x="3168" y="1184"/>
                  </a:cubicBezTo>
                  <a:cubicBezTo>
                    <a:pt x="2959" y="1731"/>
                    <a:pt x="2010" y="2220"/>
                    <a:pt x="926" y="2220"/>
                  </a:cubicBezTo>
                  <a:cubicBezTo>
                    <a:pt x="712" y="2220"/>
                    <a:pt x="494" y="2201"/>
                    <a:pt x="275" y="2160"/>
                  </a:cubicBezTo>
                  <a:cubicBezTo>
                    <a:pt x="260" y="2157"/>
                    <a:pt x="245" y="2156"/>
                    <a:pt x="230" y="2156"/>
                  </a:cubicBezTo>
                  <a:cubicBezTo>
                    <a:pt x="120" y="2156"/>
                    <a:pt x="34" y="2233"/>
                    <a:pt x="13" y="2339"/>
                  </a:cubicBezTo>
                  <a:cubicBezTo>
                    <a:pt x="1" y="2470"/>
                    <a:pt x="72" y="2565"/>
                    <a:pt x="191" y="2601"/>
                  </a:cubicBezTo>
                  <a:cubicBezTo>
                    <a:pt x="442" y="2648"/>
                    <a:pt x="692" y="2672"/>
                    <a:pt x="953" y="2672"/>
                  </a:cubicBezTo>
                  <a:cubicBezTo>
                    <a:pt x="2239" y="2672"/>
                    <a:pt x="3311" y="2065"/>
                    <a:pt x="3585" y="1350"/>
                  </a:cubicBezTo>
                  <a:cubicBezTo>
                    <a:pt x="3787" y="815"/>
                    <a:pt x="3585" y="362"/>
                    <a:pt x="3287" y="160"/>
                  </a:cubicBezTo>
                  <a:cubicBezTo>
                    <a:pt x="3146" y="54"/>
                    <a:pt x="2988" y="1"/>
                    <a:pt x="28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599775" y="4122600"/>
              <a:ext cx="67275" cy="101000"/>
            </a:xfrm>
            <a:custGeom>
              <a:avLst/>
              <a:gdLst/>
              <a:ahLst/>
              <a:cxnLst/>
              <a:rect l="l" t="t" r="r" b="b"/>
              <a:pathLst>
                <a:path w="2691" h="4040" extrusionOk="0">
                  <a:moveTo>
                    <a:pt x="1250" y="634"/>
                  </a:moveTo>
                  <a:lnTo>
                    <a:pt x="1250" y="634"/>
                  </a:lnTo>
                  <a:cubicBezTo>
                    <a:pt x="1429" y="801"/>
                    <a:pt x="1667" y="1074"/>
                    <a:pt x="1834" y="1586"/>
                  </a:cubicBezTo>
                  <a:cubicBezTo>
                    <a:pt x="2119" y="2325"/>
                    <a:pt x="2036" y="3087"/>
                    <a:pt x="1857" y="3503"/>
                  </a:cubicBezTo>
                  <a:cubicBezTo>
                    <a:pt x="1846" y="3503"/>
                    <a:pt x="1834" y="3491"/>
                    <a:pt x="1822" y="3480"/>
                  </a:cubicBezTo>
                  <a:cubicBezTo>
                    <a:pt x="1036" y="2944"/>
                    <a:pt x="548" y="2610"/>
                    <a:pt x="1250" y="634"/>
                  </a:cubicBezTo>
                  <a:close/>
                  <a:moveTo>
                    <a:pt x="1159" y="1"/>
                  </a:moveTo>
                  <a:cubicBezTo>
                    <a:pt x="1150" y="1"/>
                    <a:pt x="1140" y="1"/>
                    <a:pt x="1131" y="3"/>
                  </a:cubicBezTo>
                  <a:cubicBezTo>
                    <a:pt x="1060" y="27"/>
                    <a:pt x="988" y="86"/>
                    <a:pt x="953" y="158"/>
                  </a:cubicBezTo>
                  <a:cubicBezTo>
                    <a:pt x="0" y="2622"/>
                    <a:pt x="572" y="3158"/>
                    <a:pt x="1584" y="3837"/>
                  </a:cubicBezTo>
                  <a:cubicBezTo>
                    <a:pt x="1667" y="3872"/>
                    <a:pt x="1738" y="3932"/>
                    <a:pt x="1834" y="3992"/>
                  </a:cubicBezTo>
                  <a:cubicBezTo>
                    <a:pt x="1881" y="4027"/>
                    <a:pt x="1917" y="4039"/>
                    <a:pt x="1965" y="4039"/>
                  </a:cubicBezTo>
                  <a:cubicBezTo>
                    <a:pt x="1977" y="4039"/>
                    <a:pt x="1977" y="4039"/>
                    <a:pt x="1988" y="4027"/>
                  </a:cubicBezTo>
                  <a:cubicBezTo>
                    <a:pt x="2048" y="4027"/>
                    <a:pt x="2108" y="3980"/>
                    <a:pt x="2143" y="3932"/>
                  </a:cubicBezTo>
                  <a:cubicBezTo>
                    <a:pt x="2429" y="3539"/>
                    <a:pt x="2691" y="2491"/>
                    <a:pt x="2274" y="1408"/>
                  </a:cubicBezTo>
                  <a:cubicBezTo>
                    <a:pt x="1965" y="586"/>
                    <a:pt x="1536" y="241"/>
                    <a:pt x="1369" y="110"/>
                  </a:cubicBezTo>
                  <a:cubicBezTo>
                    <a:pt x="1334" y="98"/>
                    <a:pt x="1334" y="98"/>
                    <a:pt x="1322" y="86"/>
                  </a:cubicBezTo>
                  <a:cubicBezTo>
                    <a:pt x="1291" y="34"/>
                    <a:pt x="1223" y="1"/>
                    <a:pt x="11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574750" y="4239125"/>
              <a:ext cx="95575" cy="48175"/>
            </a:xfrm>
            <a:custGeom>
              <a:avLst/>
              <a:gdLst/>
              <a:ahLst/>
              <a:cxnLst/>
              <a:rect l="l" t="t" r="r" b="b"/>
              <a:pathLst>
                <a:path w="3823" h="1927" extrusionOk="0">
                  <a:moveTo>
                    <a:pt x="2084" y="454"/>
                  </a:moveTo>
                  <a:cubicBezTo>
                    <a:pt x="2427" y="454"/>
                    <a:pt x="2742" y="531"/>
                    <a:pt x="2978" y="688"/>
                  </a:cubicBezTo>
                  <a:cubicBezTo>
                    <a:pt x="3061" y="735"/>
                    <a:pt x="3120" y="795"/>
                    <a:pt x="3192" y="854"/>
                  </a:cubicBezTo>
                  <a:cubicBezTo>
                    <a:pt x="3013" y="938"/>
                    <a:pt x="2847" y="1045"/>
                    <a:pt x="2716" y="1140"/>
                  </a:cubicBezTo>
                  <a:cubicBezTo>
                    <a:pt x="2418" y="1331"/>
                    <a:pt x="2177" y="1486"/>
                    <a:pt x="1866" y="1486"/>
                  </a:cubicBezTo>
                  <a:cubicBezTo>
                    <a:pt x="1555" y="1486"/>
                    <a:pt x="1174" y="1331"/>
                    <a:pt x="596" y="902"/>
                  </a:cubicBezTo>
                  <a:cubicBezTo>
                    <a:pt x="1051" y="608"/>
                    <a:pt x="1596" y="454"/>
                    <a:pt x="2084" y="454"/>
                  </a:cubicBezTo>
                  <a:close/>
                  <a:moveTo>
                    <a:pt x="2078" y="0"/>
                  </a:moveTo>
                  <a:cubicBezTo>
                    <a:pt x="1408" y="0"/>
                    <a:pt x="667" y="245"/>
                    <a:pt x="96" y="700"/>
                  </a:cubicBezTo>
                  <a:cubicBezTo>
                    <a:pt x="37" y="747"/>
                    <a:pt x="1" y="807"/>
                    <a:pt x="1" y="878"/>
                  </a:cubicBezTo>
                  <a:cubicBezTo>
                    <a:pt x="1" y="962"/>
                    <a:pt x="37" y="1021"/>
                    <a:pt x="96" y="1057"/>
                  </a:cubicBezTo>
                  <a:cubicBezTo>
                    <a:pt x="882" y="1688"/>
                    <a:pt x="1418" y="1926"/>
                    <a:pt x="1870" y="1926"/>
                  </a:cubicBezTo>
                  <a:cubicBezTo>
                    <a:pt x="2251" y="1926"/>
                    <a:pt x="2585" y="1747"/>
                    <a:pt x="2966" y="1509"/>
                  </a:cubicBezTo>
                  <a:cubicBezTo>
                    <a:pt x="3192" y="1378"/>
                    <a:pt x="3394" y="1224"/>
                    <a:pt x="3680" y="1116"/>
                  </a:cubicBezTo>
                  <a:cubicBezTo>
                    <a:pt x="3740" y="1093"/>
                    <a:pt x="3799" y="1033"/>
                    <a:pt x="3811" y="962"/>
                  </a:cubicBezTo>
                  <a:cubicBezTo>
                    <a:pt x="3823" y="878"/>
                    <a:pt x="3811" y="807"/>
                    <a:pt x="3751" y="747"/>
                  </a:cubicBezTo>
                  <a:cubicBezTo>
                    <a:pt x="3740" y="735"/>
                    <a:pt x="3490" y="497"/>
                    <a:pt x="3228" y="319"/>
                  </a:cubicBezTo>
                  <a:cubicBezTo>
                    <a:pt x="2918" y="103"/>
                    <a:pt x="2513" y="0"/>
                    <a:pt x="20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773900" y="4100725"/>
              <a:ext cx="97650" cy="97575"/>
            </a:xfrm>
            <a:custGeom>
              <a:avLst/>
              <a:gdLst/>
              <a:ahLst/>
              <a:cxnLst/>
              <a:rect l="l" t="t" r="r" b="b"/>
              <a:pathLst>
                <a:path w="3906" h="3903" extrusionOk="0">
                  <a:moveTo>
                    <a:pt x="1322" y="449"/>
                  </a:moveTo>
                  <a:cubicBezTo>
                    <a:pt x="1548" y="509"/>
                    <a:pt x="1834" y="830"/>
                    <a:pt x="1965" y="1592"/>
                  </a:cubicBezTo>
                  <a:cubicBezTo>
                    <a:pt x="1977" y="1688"/>
                    <a:pt x="2036" y="1747"/>
                    <a:pt x="2120" y="1771"/>
                  </a:cubicBezTo>
                  <a:cubicBezTo>
                    <a:pt x="2143" y="1783"/>
                    <a:pt x="2169" y="1788"/>
                    <a:pt x="2194" y="1788"/>
                  </a:cubicBezTo>
                  <a:cubicBezTo>
                    <a:pt x="2244" y="1788"/>
                    <a:pt x="2294" y="1767"/>
                    <a:pt x="2334" y="1735"/>
                  </a:cubicBezTo>
                  <a:cubicBezTo>
                    <a:pt x="2694" y="1412"/>
                    <a:pt x="2982" y="1289"/>
                    <a:pt x="3171" y="1289"/>
                  </a:cubicBezTo>
                  <a:cubicBezTo>
                    <a:pt x="3226" y="1289"/>
                    <a:pt x="3273" y="1300"/>
                    <a:pt x="3310" y="1318"/>
                  </a:cubicBezTo>
                  <a:cubicBezTo>
                    <a:pt x="3429" y="1354"/>
                    <a:pt x="3453" y="1473"/>
                    <a:pt x="3453" y="1568"/>
                  </a:cubicBezTo>
                  <a:cubicBezTo>
                    <a:pt x="3453" y="1997"/>
                    <a:pt x="2989" y="2652"/>
                    <a:pt x="1917" y="3188"/>
                  </a:cubicBezTo>
                  <a:cubicBezTo>
                    <a:pt x="1557" y="3368"/>
                    <a:pt x="1346" y="3463"/>
                    <a:pt x="1274" y="3463"/>
                  </a:cubicBezTo>
                  <a:cubicBezTo>
                    <a:pt x="1269" y="3463"/>
                    <a:pt x="1266" y="3462"/>
                    <a:pt x="1262" y="3462"/>
                  </a:cubicBezTo>
                  <a:cubicBezTo>
                    <a:pt x="1239" y="3438"/>
                    <a:pt x="1191" y="3343"/>
                    <a:pt x="1167" y="3259"/>
                  </a:cubicBezTo>
                  <a:cubicBezTo>
                    <a:pt x="1131" y="3200"/>
                    <a:pt x="1108" y="3140"/>
                    <a:pt x="1072" y="3069"/>
                  </a:cubicBezTo>
                  <a:cubicBezTo>
                    <a:pt x="524" y="1914"/>
                    <a:pt x="596" y="997"/>
                    <a:pt x="929" y="616"/>
                  </a:cubicBezTo>
                  <a:cubicBezTo>
                    <a:pt x="988" y="556"/>
                    <a:pt x="1084" y="449"/>
                    <a:pt x="1239" y="449"/>
                  </a:cubicBezTo>
                  <a:close/>
                  <a:moveTo>
                    <a:pt x="1234" y="0"/>
                  </a:moveTo>
                  <a:cubicBezTo>
                    <a:pt x="1001" y="0"/>
                    <a:pt x="770" y="119"/>
                    <a:pt x="596" y="330"/>
                  </a:cubicBezTo>
                  <a:cubicBezTo>
                    <a:pt x="215" y="795"/>
                    <a:pt x="0" y="1830"/>
                    <a:pt x="691" y="3259"/>
                  </a:cubicBezTo>
                  <a:cubicBezTo>
                    <a:pt x="715" y="3331"/>
                    <a:pt x="727" y="3402"/>
                    <a:pt x="762" y="3438"/>
                  </a:cubicBezTo>
                  <a:cubicBezTo>
                    <a:pt x="834" y="3628"/>
                    <a:pt x="905" y="3795"/>
                    <a:pt x="1108" y="3866"/>
                  </a:cubicBezTo>
                  <a:cubicBezTo>
                    <a:pt x="1167" y="3890"/>
                    <a:pt x="1203" y="3902"/>
                    <a:pt x="1262" y="3902"/>
                  </a:cubicBezTo>
                  <a:cubicBezTo>
                    <a:pt x="1465" y="3902"/>
                    <a:pt x="1703" y="3795"/>
                    <a:pt x="2108" y="3604"/>
                  </a:cubicBezTo>
                  <a:cubicBezTo>
                    <a:pt x="3441" y="2950"/>
                    <a:pt x="3906" y="2116"/>
                    <a:pt x="3882" y="1568"/>
                  </a:cubicBezTo>
                  <a:cubicBezTo>
                    <a:pt x="3870" y="1271"/>
                    <a:pt x="3715" y="1021"/>
                    <a:pt x="3465" y="914"/>
                  </a:cubicBezTo>
                  <a:cubicBezTo>
                    <a:pt x="3373" y="871"/>
                    <a:pt x="3273" y="851"/>
                    <a:pt x="3167" y="851"/>
                  </a:cubicBezTo>
                  <a:cubicBezTo>
                    <a:pt x="2914" y="851"/>
                    <a:pt x="2624" y="966"/>
                    <a:pt x="2322" y="1176"/>
                  </a:cubicBezTo>
                  <a:cubicBezTo>
                    <a:pt x="2155" y="556"/>
                    <a:pt x="1846" y="140"/>
                    <a:pt x="1441" y="33"/>
                  </a:cubicBezTo>
                  <a:cubicBezTo>
                    <a:pt x="1373" y="11"/>
                    <a:pt x="1303" y="0"/>
                    <a:pt x="1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754850" y="4126150"/>
              <a:ext cx="54200" cy="72150"/>
            </a:xfrm>
            <a:custGeom>
              <a:avLst/>
              <a:gdLst/>
              <a:ahLst/>
              <a:cxnLst/>
              <a:rect l="l" t="t" r="r" b="b"/>
              <a:pathLst>
                <a:path w="2168" h="2886" extrusionOk="0">
                  <a:moveTo>
                    <a:pt x="743" y="0"/>
                  </a:moveTo>
                  <a:cubicBezTo>
                    <a:pt x="694" y="0"/>
                    <a:pt x="645" y="5"/>
                    <a:pt x="596" y="16"/>
                  </a:cubicBezTo>
                  <a:cubicBezTo>
                    <a:pt x="322" y="87"/>
                    <a:pt x="0" y="373"/>
                    <a:pt x="36" y="980"/>
                  </a:cubicBezTo>
                  <a:cubicBezTo>
                    <a:pt x="48" y="1659"/>
                    <a:pt x="941" y="2837"/>
                    <a:pt x="1929" y="2885"/>
                  </a:cubicBezTo>
                  <a:cubicBezTo>
                    <a:pt x="2048" y="2885"/>
                    <a:pt x="2131" y="2778"/>
                    <a:pt x="2143" y="2683"/>
                  </a:cubicBezTo>
                  <a:cubicBezTo>
                    <a:pt x="2167" y="2540"/>
                    <a:pt x="2060" y="2445"/>
                    <a:pt x="1941" y="2445"/>
                  </a:cubicBezTo>
                  <a:cubicBezTo>
                    <a:pt x="1191" y="2397"/>
                    <a:pt x="500" y="1409"/>
                    <a:pt x="477" y="968"/>
                  </a:cubicBezTo>
                  <a:cubicBezTo>
                    <a:pt x="465" y="682"/>
                    <a:pt x="560" y="480"/>
                    <a:pt x="703" y="444"/>
                  </a:cubicBezTo>
                  <a:cubicBezTo>
                    <a:pt x="719" y="441"/>
                    <a:pt x="736" y="439"/>
                    <a:pt x="754" y="439"/>
                  </a:cubicBezTo>
                  <a:cubicBezTo>
                    <a:pt x="850" y="439"/>
                    <a:pt x="956" y="498"/>
                    <a:pt x="1036" y="659"/>
                  </a:cubicBezTo>
                  <a:cubicBezTo>
                    <a:pt x="1079" y="728"/>
                    <a:pt x="1160" y="778"/>
                    <a:pt x="1241" y="778"/>
                  </a:cubicBezTo>
                  <a:cubicBezTo>
                    <a:pt x="1273" y="778"/>
                    <a:pt x="1304" y="770"/>
                    <a:pt x="1334" y="754"/>
                  </a:cubicBezTo>
                  <a:cubicBezTo>
                    <a:pt x="1429" y="694"/>
                    <a:pt x="1489" y="563"/>
                    <a:pt x="1429" y="456"/>
                  </a:cubicBezTo>
                  <a:cubicBezTo>
                    <a:pt x="1297" y="172"/>
                    <a:pt x="1026" y="0"/>
                    <a:pt x="7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796225" y="4156275"/>
              <a:ext cx="82175" cy="49450"/>
            </a:xfrm>
            <a:custGeom>
              <a:avLst/>
              <a:gdLst/>
              <a:ahLst/>
              <a:cxnLst/>
              <a:rect l="l" t="t" r="r" b="b"/>
              <a:pathLst>
                <a:path w="3287" h="1978" extrusionOk="0">
                  <a:moveTo>
                    <a:pt x="2576" y="0"/>
                  </a:moveTo>
                  <a:cubicBezTo>
                    <a:pt x="2487" y="0"/>
                    <a:pt x="2393" y="16"/>
                    <a:pt x="2298" y="49"/>
                  </a:cubicBezTo>
                  <a:cubicBezTo>
                    <a:pt x="2179" y="85"/>
                    <a:pt x="2120" y="204"/>
                    <a:pt x="2155" y="323"/>
                  </a:cubicBezTo>
                  <a:cubicBezTo>
                    <a:pt x="2192" y="414"/>
                    <a:pt x="2270" y="470"/>
                    <a:pt x="2358" y="470"/>
                  </a:cubicBezTo>
                  <a:cubicBezTo>
                    <a:pt x="2385" y="470"/>
                    <a:pt x="2413" y="465"/>
                    <a:pt x="2441" y="454"/>
                  </a:cubicBezTo>
                  <a:cubicBezTo>
                    <a:pt x="2475" y="442"/>
                    <a:pt x="2525" y="428"/>
                    <a:pt x="2578" y="428"/>
                  </a:cubicBezTo>
                  <a:cubicBezTo>
                    <a:pt x="2635" y="428"/>
                    <a:pt x="2695" y="445"/>
                    <a:pt x="2739" y="501"/>
                  </a:cubicBezTo>
                  <a:cubicBezTo>
                    <a:pt x="2810" y="609"/>
                    <a:pt x="2834" y="799"/>
                    <a:pt x="2679" y="1037"/>
                  </a:cubicBezTo>
                  <a:cubicBezTo>
                    <a:pt x="2501" y="1320"/>
                    <a:pt x="2030" y="1547"/>
                    <a:pt x="1457" y="1547"/>
                  </a:cubicBezTo>
                  <a:cubicBezTo>
                    <a:pt x="1113" y="1547"/>
                    <a:pt x="733" y="1465"/>
                    <a:pt x="357" y="1263"/>
                  </a:cubicBezTo>
                  <a:cubicBezTo>
                    <a:pt x="325" y="1245"/>
                    <a:pt x="290" y="1237"/>
                    <a:pt x="256" y="1237"/>
                  </a:cubicBezTo>
                  <a:cubicBezTo>
                    <a:pt x="177" y="1237"/>
                    <a:pt x="101" y="1280"/>
                    <a:pt x="60" y="1347"/>
                  </a:cubicBezTo>
                  <a:cubicBezTo>
                    <a:pt x="0" y="1454"/>
                    <a:pt x="48" y="1597"/>
                    <a:pt x="155" y="1644"/>
                  </a:cubicBezTo>
                  <a:cubicBezTo>
                    <a:pt x="584" y="1871"/>
                    <a:pt x="1024" y="1978"/>
                    <a:pt x="1465" y="1978"/>
                  </a:cubicBezTo>
                  <a:cubicBezTo>
                    <a:pt x="2179" y="1978"/>
                    <a:pt x="2798" y="1692"/>
                    <a:pt x="3048" y="1275"/>
                  </a:cubicBezTo>
                  <a:cubicBezTo>
                    <a:pt x="3286" y="918"/>
                    <a:pt x="3286" y="501"/>
                    <a:pt x="3084" y="239"/>
                  </a:cubicBezTo>
                  <a:cubicBezTo>
                    <a:pt x="2960" y="83"/>
                    <a:pt x="2779" y="0"/>
                    <a:pt x="2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768250" y="4286875"/>
              <a:ext cx="61325" cy="37925"/>
            </a:xfrm>
            <a:custGeom>
              <a:avLst/>
              <a:gdLst/>
              <a:ahLst/>
              <a:cxnLst/>
              <a:rect l="l" t="t" r="r" b="b"/>
              <a:pathLst>
                <a:path w="2453" h="1517" extrusionOk="0">
                  <a:moveTo>
                    <a:pt x="2222" y="1"/>
                  </a:moveTo>
                  <a:cubicBezTo>
                    <a:pt x="2163" y="1"/>
                    <a:pt x="2104" y="25"/>
                    <a:pt x="2060" y="76"/>
                  </a:cubicBezTo>
                  <a:cubicBezTo>
                    <a:pt x="1619" y="540"/>
                    <a:pt x="988" y="873"/>
                    <a:pt x="191" y="1076"/>
                  </a:cubicBezTo>
                  <a:cubicBezTo>
                    <a:pt x="83" y="1100"/>
                    <a:pt x="0" y="1219"/>
                    <a:pt x="36" y="1338"/>
                  </a:cubicBezTo>
                  <a:cubicBezTo>
                    <a:pt x="60" y="1445"/>
                    <a:pt x="155" y="1516"/>
                    <a:pt x="250" y="1516"/>
                  </a:cubicBezTo>
                  <a:cubicBezTo>
                    <a:pt x="274" y="1516"/>
                    <a:pt x="286" y="1504"/>
                    <a:pt x="298" y="1504"/>
                  </a:cubicBezTo>
                  <a:cubicBezTo>
                    <a:pt x="1167" y="1290"/>
                    <a:pt x="1893" y="909"/>
                    <a:pt x="2381" y="373"/>
                  </a:cubicBezTo>
                  <a:cubicBezTo>
                    <a:pt x="2453" y="278"/>
                    <a:pt x="2453" y="147"/>
                    <a:pt x="2369" y="52"/>
                  </a:cubicBezTo>
                  <a:cubicBezTo>
                    <a:pt x="2325" y="19"/>
                    <a:pt x="2273" y="1"/>
                    <a:pt x="2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812600" y="4211625"/>
              <a:ext cx="72950" cy="87875"/>
            </a:xfrm>
            <a:custGeom>
              <a:avLst/>
              <a:gdLst/>
              <a:ahLst/>
              <a:cxnLst/>
              <a:rect l="l" t="t" r="r" b="b"/>
              <a:pathLst>
                <a:path w="2918" h="3515" extrusionOk="0">
                  <a:moveTo>
                    <a:pt x="2417" y="573"/>
                  </a:moveTo>
                  <a:lnTo>
                    <a:pt x="2417" y="573"/>
                  </a:lnTo>
                  <a:cubicBezTo>
                    <a:pt x="2393" y="1443"/>
                    <a:pt x="1977" y="2205"/>
                    <a:pt x="1238" y="2728"/>
                  </a:cubicBezTo>
                  <a:cubicBezTo>
                    <a:pt x="810" y="3014"/>
                    <a:pt x="655" y="3074"/>
                    <a:pt x="595" y="3074"/>
                  </a:cubicBezTo>
                  <a:cubicBezTo>
                    <a:pt x="560" y="2990"/>
                    <a:pt x="560" y="2800"/>
                    <a:pt x="548" y="2657"/>
                  </a:cubicBezTo>
                  <a:lnTo>
                    <a:pt x="548" y="2609"/>
                  </a:lnTo>
                  <a:cubicBezTo>
                    <a:pt x="488" y="1657"/>
                    <a:pt x="1500" y="1002"/>
                    <a:pt x="2417" y="573"/>
                  </a:cubicBezTo>
                  <a:close/>
                  <a:moveTo>
                    <a:pt x="2623" y="1"/>
                  </a:moveTo>
                  <a:cubicBezTo>
                    <a:pt x="2594" y="1"/>
                    <a:pt x="2565" y="5"/>
                    <a:pt x="2536" y="14"/>
                  </a:cubicBezTo>
                  <a:cubicBezTo>
                    <a:pt x="1441" y="490"/>
                    <a:pt x="0" y="1300"/>
                    <a:pt x="95" y="2633"/>
                  </a:cubicBezTo>
                  <a:lnTo>
                    <a:pt x="95" y="2681"/>
                  </a:lnTo>
                  <a:cubicBezTo>
                    <a:pt x="119" y="3038"/>
                    <a:pt x="131" y="3348"/>
                    <a:pt x="393" y="3467"/>
                  </a:cubicBezTo>
                  <a:cubicBezTo>
                    <a:pt x="453" y="3502"/>
                    <a:pt x="512" y="3514"/>
                    <a:pt x="583" y="3514"/>
                  </a:cubicBezTo>
                  <a:cubicBezTo>
                    <a:pt x="786" y="3514"/>
                    <a:pt x="1072" y="3383"/>
                    <a:pt x="1476" y="3086"/>
                  </a:cubicBezTo>
                  <a:cubicBezTo>
                    <a:pt x="2429" y="2431"/>
                    <a:pt x="2917" y="1419"/>
                    <a:pt x="2846" y="252"/>
                  </a:cubicBezTo>
                  <a:lnTo>
                    <a:pt x="2846" y="240"/>
                  </a:lnTo>
                  <a:cubicBezTo>
                    <a:pt x="2846" y="216"/>
                    <a:pt x="2846" y="169"/>
                    <a:pt x="2834" y="133"/>
                  </a:cubicBezTo>
                  <a:cubicBezTo>
                    <a:pt x="2789" y="43"/>
                    <a:pt x="2710" y="1"/>
                    <a:pt x="2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616125" y="4326350"/>
              <a:ext cx="70875" cy="116325"/>
            </a:xfrm>
            <a:custGeom>
              <a:avLst/>
              <a:gdLst/>
              <a:ahLst/>
              <a:cxnLst/>
              <a:rect l="l" t="t" r="r" b="b"/>
              <a:pathLst>
                <a:path w="2835" h="4653" extrusionOk="0">
                  <a:moveTo>
                    <a:pt x="1442" y="687"/>
                  </a:moveTo>
                  <a:lnTo>
                    <a:pt x="1442" y="687"/>
                  </a:lnTo>
                  <a:cubicBezTo>
                    <a:pt x="1763" y="1199"/>
                    <a:pt x="2311" y="2295"/>
                    <a:pt x="2013" y="3819"/>
                  </a:cubicBezTo>
                  <a:cubicBezTo>
                    <a:pt x="1965" y="4081"/>
                    <a:pt x="1918" y="4164"/>
                    <a:pt x="1894" y="4200"/>
                  </a:cubicBezTo>
                  <a:cubicBezTo>
                    <a:pt x="1858" y="4176"/>
                    <a:pt x="1775" y="4116"/>
                    <a:pt x="1596" y="3914"/>
                  </a:cubicBezTo>
                  <a:cubicBezTo>
                    <a:pt x="894" y="3080"/>
                    <a:pt x="525" y="2628"/>
                    <a:pt x="1442" y="687"/>
                  </a:cubicBezTo>
                  <a:close/>
                  <a:moveTo>
                    <a:pt x="1417" y="1"/>
                  </a:moveTo>
                  <a:cubicBezTo>
                    <a:pt x="1345" y="1"/>
                    <a:pt x="1277" y="35"/>
                    <a:pt x="1239" y="104"/>
                  </a:cubicBezTo>
                  <a:cubicBezTo>
                    <a:pt x="1239" y="116"/>
                    <a:pt x="1227" y="116"/>
                    <a:pt x="1227" y="128"/>
                  </a:cubicBezTo>
                  <a:cubicBezTo>
                    <a:pt x="1" y="2545"/>
                    <a:pt x="394" y="3188"/>
                    <a:pt x="1251" y="4212"/>
                  </a:cubicBezTo>
                  <a:cubicBezTo>
                    <a:pt x="1465" y="4450"/>
                    <a:pt x="1668" y="4652"/>
                    <a:pt x="1906" y="4652"/>
                  </a:cubicBezTo>
                  <a:cubicBezTo>
                    <a:pt x="1942" y="4652"/>
                    <a:pt x="1977" y="4652"/>
                    <a:pt x="2013" y="4628"/>
                  </a:cubicBezTo>
                  <a:cubicBezTo>
                    <a:pt x="2299" y="4557"/>
                    <a:pt x="2394" y="4200"/>
                    <a:pt x="2454" y="3902"/>
                  </a:cubicBezTo>
                  <a:cubicBezTo>
                    <a:pt x="2835" y="1949"/>
                    <a:pt x="1977" y="652"/>
                    <a:pt x="1704" y="235"/>
                  </a:cubicBezTo>
                  <a:cubicBezTo>
                    <a:pt x="1668" y="199"/>
                    <a:pt x="1656" y="175"/>
                    <a:pt x="1644" y="163"/>
                  </a:cubicBezTo>
                  <a:cubicBezTo>
                    <a:pt x="1620" y="104"/>
                    <a:pt x="1596" y="56"/>
                    <a:pt x="1537" y="32"/>
                  </a:cubicBezTo>
                  <a:cubicBezTo>
                    <a:pt x="1499" y="11"/>
                    <a:pt x="1457" y="1"/>
                    <a:pt x="1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611375" y="4459075"/>
              <a:ext cx="93775" cy="62475"/>
            </a:xfrm>
            <a:custGeom>
              <a:avLst/>
              <a:gdLst/>
              <a:ahLst/>
              <a:cxnLst/>
              <a:rect l="l" t="t" r="r" b="b"/>
              <a:pathLst>
                <a:path w="3751" h="2499" extrusionOk="0">
                  <a:moveTo>
                    <a:pt x="2929" y="462"/>
                  </a:moveTo>
                  <a:cubicBezTo>
                    <a:pt x="3060" y="462"/>
                    <a:pt x="3156" y="462"/>
                    <a:pt x="3227" y="498"/>
                  </a:cubicBezTo>
                  <a:cubicBezTo>
                    <a:pt x="2846" y="1189"/>
                    <a:pt x="1953" y="1474"/>
                    <a:pt x="1143" y="1712"/>
                  </a:cubicBezTo>
                  <a:cubicBezTo>
                    <a:pt x="917" y="1772"/>
                    <a:pt x="703" y="1843"/>
                    <a:pt x="489" y="1927"/>
                  </a:cubicBezTo>
                  <a:cubicBezTo>
                    <a:pt x="620" y="1367"/>
                    <a:pt x="1072" y="1010"/>
                    <a:pt x="1453" y="819"/>
                  </a:cubicBezTo>
                  <a:cubicBezTo>
                    <a:pt x="1989" y="558"/>
                    <a:pt x="2560" y="462"/>
                    <a:pt x="2929" y="462"/>
                  </a:cubicBezTo>
                  <a:close/>
                  <a:moveTo>
                    <a:pt x="2925" y="0"/>
                  </a:moveTo>
                  <a:cubicBezTo>
                    <a:pt x="2488" y="0"/>
                    <a:pt x="1948" y="116"/>
                    <a:pt x="1513" y="296"/>
                  </a:cubicBezTo>
                  <a:cubicBezTo>
                    <a:pt x="524" y="700"/>
                    <a:pt x="0" y="1415"/>
                    <a:pt x="12" y="2284"/>
                  </a:cubicBezTo>
                  <a:cubicBezTo>
                    <a:pt x="12" y="2367"/>
                    <a:pt x="60" y="2427"/>
                    <a:pt x="120" y="2474"/>
                  </a:cubicBezTo>
                  <a:cubicBezTo>
                    <a:pt x="167" y="2486"/>
                    <a:pt x="191" y="2498"/>
                    <a:pt x="239" y="2498"/>
                  </a:cubicBezTo>
                  <a:cubicBezTo>
                    <a:pt x="262" y="2498"/>
                    <a:pt x="298" y="2498"/>
                    <a:pt x="358" y="2474"/>
                  </a:cubicBezTo>
                  <a:cubicBezTo>
                    <a:pt x="596" y="2343"/>
                    <a:pt x="941" y="2236"/>
                    <a:pt x="1298" y="2129"/>
                  </a:cubicBezTo>
                  <a:cubicBezTo>
                    <a:pt x="2155" y="1867"/>
                    <a:pt x="3239" y="1534"/>
                    <a:pt x="3691" y="581"/>
                  </a:cubicBezTo>
                  <a:cubicBezTo>
                    <a:pt x="3751" y="450"/>
                    <a:pt x="3739" y="296"/>
                    <a:pt x="3632" y="200"/>
                  </a:cubicBezTo>
                  <a:cubicBezTo>
                    <a:pt x="3502" y="61"/>
                    <a:pt x="3240" y="0"/>
                    <a:pt x="2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779250" y="4335175"/>
              <a:ext cx="61650" cy="116125"/>
            </a:xfrm>
            <a:custGeom>
              <a:avLst/>
              <a:gdLst/>
              <a:ahLst/>
              <a:cxnLst/>
              <a:rect l="l" t="t" r="r" b="b"/>
              <a:pathLst>
                <a:path w="2466" h="4645" extrusionOk="0">
                  <a:moveTo>
                    <a:pt x="1346" y="584"/>
                  </a:moveTo>
                  <a:cubicBezTo>
                    <a:pt x="1679" y="1299"/>
                    <a:pt x="2001" y="2085"/>
                    <a:pt x="2025" y="2894"/>
                  </a:cubicBezTo>
                  <a:cubicBezTo>
                    <a:pt x="2025" y="3847"/>
                    <a:pt x="1810" y="4156"/>
                    <a:pt x="1679" y="4180"/>
                  </a:cubicBezTo>
                  <a:cubicBezTo>
                    <a:pt x="1666" y="4183"/>
                    <a:pt x="1653" y="4185"/>
                    <a:pt x="1638" y="4185"/>
                  </a:cubicBezTo>
                  <a:cubicBezTo>
                    <a:pt x="1452" y="4185"/>
                    <a:pt x="1138" y="3903"/>
                    <a:pt x="917" y="3406"/>
                  </a:cubicBezTo>
                  <a:cubicBezTo>
                    <a:pt x="548" y="2608"/>
                    <a:pt x="453" y="1418"/>
                    <a:pt x="1346" y="584"/>
                  </a:cubicBezTo>
                  <a:close/>
                  <a:moveTo>
                    <a:pt x="1413" y="1"/>
                  </a:moveTo>
                  <a:cubicBezTo>
                    <a:pt x="1366" y="1"/>
                    <a:pt x="1326" y="17"/>
                    <a:pt x="1286" y="49"/>
                  </a:cubicBezTo>
                  <a:cubicBezTo>
                    <a:pt x="60" y="965"/>
                    <a:pt x="1" y="2501"/>
                    <a:pt x="501" y="3609"/>
                  </a:cubicBezTo>
                  <a:cubicBezTo>
                    <a:pt x="798" y="4263"/>
                    <a:pt x="1227" y="4644"/>
                    <a:pt x="1632" y="4644"/>
                  </a:cubicBezTo>
                  <a:cubicBezTo>
                    <a:pt x="1679" y="4644"/>
                    <a:pt x="1727" y="4632"/>
                    <a:pt x="1763" y="4632"/>
                  </a:cubicBezTo>
                  <a:cubicBezTo>
                    <a:pt x="2084" y="4561"/>
                    <a:pt x="2465" y="4192"/>
                    <a:pt x="2453" y="2882"/>
                  </a:cubicBezTo>
                  <a:cubicBezTo>
                    <a:pt x="2441" y="1894"/>
                    <a:pt x="2001" y="953"/>
                    <a:pt x="1632" y="132"/>
                  </a:cubicBezTo>
                  <a:cubicBezTo>
                    <a:pt x="1608" y="72"/>
                    <a:pt x="1548" y="37"/>
                    <a:pt x="1489" y="13"/>
                  </a:cubicBezTo>
                  <a:cubicBezTo>
                    <a:pt x="1461" y="5"/>
                    <a:pt x="1436" y="1"/>
                    <a:pt x="14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810500" y="4413425"/>
              <a:ext cx="103025" cy="74775"/>
            </a:xfrm>
            <a:custGeom>
              <a:avLst/>
              <a:gdLst/>
              <a:ahLst/>
              <a:cxnLst/>
              <a:rect l="l" t="t" r="r" b="b"/>
              <a:pathLst>
                <a:path w="4121" h="2991" extrusionOk="0">
                  <a:moveTo>
                    <a:pt x="3299" y="471"/>
                  </a:moveTo>
                  <a:cubicBezTo>
                    <a:pt x="3394" y="471"/>
                    <a:pt x="3493" y="477"/>
                    <a:pt x="3596" y="490"/>
                  </a:cubicBezTo>
                  <a:cubicBezTo>
                    <a:pt x="3168" y="1693"/>
                    <a:pt x="2418" y="2181"/>
                    <a:pt x="1870" y="2395"/>
                  </a:cubicBezTo>
                  <a:cubicBezTo>
                    <a:pt x="1549" y="2513"/>
                    <a:pt x="1248" y="2548"/>
                    <a:pt x="1009" y="2548"/>
                  </a:cubicBezTo>
                  <a:cubicBezTo>
                    <a:pt x="884" y="2548"/>
                    <a:pt x="777" y="2539"/>
                    <a:pt x="691" y="2526"/>
                  </a:cubicBezTo>
                  <a:cubicBezTo>
                    <a:pt x="798" y="2419"/>
                    <a:pt x="918" y="2324"/>
                    <a:pt x="1037" y="2181"/>
                  </a:cubicBezTo>
                  <a:cubicBezTo>
                    <a:pt x="1084" y="2122"/>
                    <a:pt x="1144" y="2050"/>
                    <a:pt x="1203" y="1943"/>
                  </a:cubicBezTo>
                  <a:cubicBezTo>
                    <a:pt x="1501" y="1447"/>
                    <a:pt x="2105" y="471"/>
                    <a:pt x="3299" y="471"/>
                  </a:cubicBezTo>
                  <a:close/>
                  <a:moveTo>
                    <a:pt x="3289" y="1"/>
                  </a:moveTo>
                  <a:cubicBezTo>
                    <a:pt x="1838" y="1"/>
                    <a:pt x="1102" y="1201"/>
                    <a:pt x="798" y="1693"/>
                  </a:cubicBezTo>
                  <a:cubicBezTo>
                    <a:pt x="751" y="1776"/>
                    <a:pt x="715" y="1860"/>
                    <a:pt x="679" y="1883"/>
                  </a:cubicBezTo>
                  <a:cubicBezTo>
                    <a:pt x="572" y="2003"/>
                    <a:pt x="453" y="2110"/>
                    <a:pt x="370" y="2205"/>
                  </a:cubicBezTo>
                  <a:cubicBezTo>
                    <a:pt x="203" y="2348"/>
                    <a:pt x="1" y="2538"/>
                    <a:pt x="144" y="2753"/>
                  </a:cubicBezTo>
                  <a:cubicBezTo>
                    <a:pt x="263" y="2919"/>
                    <a:pt x="608" y="2991"/>
                    <a:pt x="977" y="2991"/>
                  </a:cubicBezTo>
                  <a:cubicBezTo>
                    <a:pt x="1132" y="2991"/>
                    <a:pt x="1275" y="2979"/>
                    <a:pt x="1394" y="2943"/>
                  </a:cubicBezTo>
                  <a:cubicBezTo>
                    <a:pt x="2144" y="2824"/>
                    <a:pt x="3465" y="2348"/>
                    <a:pt x="4085" y="359"/>
                  </a:cubicBezTo>
                  <a:cubicBezTo>
                    <a:pt x="4120" y="300"/>
                    <a:pt x="4108" y="240"/>
                    <a:pt x="4073" y="181"/>
                  </a:cubicBezTo>
                  <a:cubicBezTo>
                    <a:pt x="4049" y="133"/>
                    <a:pt x="3989" y="86"/>
                    <a:pt x="3930" y="74"/>
                  </a:cubicBezTo>
                  <a:cubicBezTo>
                    <a:pt x="3702" y="23"/>
                    <a:pt x="3489" y="1"/>
                    <a:pt x="3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472675" y="4336975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5" y="1120"/>
                  </a:moveTo>
                  <a:cubicBezTo>
                    <a:pt x="2084" y="1465"/>
                    <a:pt x="2358" y="1727"/>
                    <a:pt x="2691" y="1905"/>
                  </a:cubicBezTo>
                  <a:cubicBezTo>
                    <a:pt x="2346" y="2084"/>
                    <a:pt x="2084" y="2370"/>
                    <a:pt x="1905" y="2703"/>
                  </a:cubicBezTo>
                  <a:cubicBezTo>
                    <a:pt x="1715" y="2358"/>
                    <a:pt x="1441" y="2084"/>
                    <a:pt x="1107" y="1905"/>
                  </a:cubicBezTo>
                  <a:cubicBezTo>
                    <a:pt x="1453" y="1727"/>
                    <a:pt x="1715" y="1465"/>
                    <a:pt x="1905" y="1120"/>
                  </a:cubicBezTo>
                  <a:close/>
                  <a:moveTo>
                    <a:pt x="1905" y="0"/>
                  </a:moveTo>
                  <a:cubicBezTo>
                    <a:pt x="1786" y="0"/>
                    <a:pt x="1679" y="108"/>
                    <a:pt x="1679" y="227"/>
                  </a:cubicBezTo>
                  <a:cubicBezTo>
                    <a:pt x="1679" y="1036"/>
                    <a:pt x="1024" y="1691"/>
                    <a:pt x="214" y="1691"/>
                  </a:cubicBezTo>
                  <a:cubicBezTo>
                    <a:pt x="95" y="1691"/>
                    <a:pt x="0" y="1786"/>
                    <a:pt x="0" y="1905"/>
                  </a:cubicBezTo>
                  <a:cubicBezTo>
                    <a:pt x="0" y="2024"/>
                    <a:pt x="95" y="2132"/>
                    <a:pt x="214" y="2132"/>
                  </a:cubicBezTo>
                  <a:cubicBezTo>
                    <a:pt x="1024" y="2132"/>
                    <a:pt x="1679" y="2786"/>
                    <a:pt x="1679" y="3596"/>
                  </a:cubicBezTo>
                  <a:cubicBezTo>
                    <a:pt x="1679" y="3715"/>
                    <a:pt x="1786" y="3810"/>
                    <a:pt x="1905" y="3810"/>
                  </a:cubicBezTo>
                  <a:cubicBezTo>
                    <a:pt x="2012" y="3810"/>
                    <a:pt x="2119" y="3715"/>
                    <a:pt x="2119" y="3596"/>
                  </a:cubicBezTo>
                  <a:cubicBezTo>
                    <a:pt x="2119" y="2786"/>
                    <a:pt x="2774" y="2132"/>
                    <a:pt x="3584" y="2132"/>
                  </a:cubicBezTo>
                  <a:cubicBezTo>
                    <a:pt x="3703" y="2132"/>
                    <a:pt x="3810" y="2024"/>
                    <a:pt x="3810" y="1905"/>
                  </a:cubicBezTo>
                  <a:cubicBezTo>
                    <a:pt x="3810" y="1786"/>
                    <a:pt x="3703" y="1691"/>
                    <a:pt x="3584" y="1691"/>
                  </a:cubicBezTo>
                  <a:cubicBezTo>
                    <a:pt x="2774" y="1691"/>
                    <a:pt x="2119" y="1036"/>
                    <a:pt x="2119" y="227"/>
                  </a:cubicBezTo>
                  <a:cubicBezTo>
                    <a:pt x="2119" y="108"/>
                    <a:pt x="2012" y="0"/>
                    <a:pt x="19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936125" y="410420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05" y="1120"/>
                  </a:moveTo>
                  <a:cubicBezTo>
                    <a:pt x="2084" y="1453"/>
                    <a:pt x="2370" y="1727"/>
                    <a:pt x="2691" y="1906"/>
                  </a:cubicBezTo>
                  <a:cubicBezTo>
                    <a:pt x="2358" y="2084"/>
                    <a:pt x="2084" y="2358"/>
                    <a:pt x="1905" y="2692"/>
                  </a:cubicBezTo>
                  <a:cubicBezTo>
                    <a:pt x="1727" y="2346"/>
                    <a:pt x="1441" y="2084"/>
                    <a:pt x="1119" y="1906"/>
                  </a:cubicBezTo>
                  <a:cubicBezTo>
                    <a:pt x="1465" y="1727"/>
                    <a:pt x="1727" y="1453"/>
                    <a:pt x="1905" y="1120"/>
                  </a:cubicBezTo>
                  <a:close/>
                  <a:moveTo>
                    <a:pt x="1905" y="1"/>
                  </a:moveTo>
                  <a:cubicBezTo>
                    <a:pt x="1786" y="1"/>
                    <a:pt x="1679" y="108"/>
                    <a:pt x="1679" y="227"/>
                  </a:cubicBezTo>
                  <a:cubicBezTo>
                    <a:pt x="1679" y="1025"/>
                    <a:pt x="1024" y="1680"/>
                    <a:pt x="226" y="1680"/>
                  </a:cubicBezTo>
                  <a:cubicBezTo>
                    <a:pt x="107" y="1680"/>
                    <a:pt x="0" y="1787"/>
                    <a:pt x="0" y="1906"/>
                  </a:cubicBezTo>
                  <a:cubicBezTo>
                    <a:pt x="0" y="2025"/>
                    <a:pt x="107" y="2132"/>
                    <a:pt x="226" y="2132"/>
                  </a:cubicBezTo>
                  <a:cubicBezTo>
                    <a:pt x="1024" y="2132"/>
                    <a:pt x="1679" y="2763"/>
                    <a:pt x="1679" y="3573"/>
                  </a:cubicBezTo>
                  <a:lnTo>
                    <a:pt x="1679" y="3585"/>
                  </a:lnTo>
                  <a:cubicBezTo>
                    <a:pt x="1679" y="3704"/>
                    <a:pt x="1786" y="3811"/>
                    <a:pt x="1905" y="3811"/>
                  </a:cubicBezTo>
                  <a:cubicBezTo>
                    <a:pt x="2024" y="3811"/>
                    <a:pt x="2131" y="3704"/>
                    <a:pt x="2131" y="3585"/>
                  </a:cubicBezTo>
                  <a:cubicBezTo>
                    <a:pt x="2131" y="2787"/>
                    <a:pt x="2786" y="2144"/>
                    <a:pt x="3572" y="2132"/>
                  </a:cubicBezTo>
                  <a:lnTo>
                    <a:pt x="3584" y="2132"/>
                  </a:lnTo>
                  <a:cubicBezTo>
                    <a:pt x="3703" y="2132"/>
                    <a:pt x="3810" y="2025"/>
                    <a:pt x="3810" y="1906"/>
                  </a:cubicBezTo>
                  <a:cubicBezTo>
                    <a:pt x="3810" y="1787"/>
                    <a:pt x="3703" y="1680"/>
                    <a:pt x="3584" y="1680"/>
                  </a:cubicBezTo>
                  <a:cubicBezTo>
                    <a:pt x="2786" y="1680"/>
                    <a:pt x="2131" y="1037"/>
                    <a:pt x="2131" y="239"/>
                  </a:cubicBezTo>
                  <a:lnTo>
                    <a:pt x="2131" y="227"/>
                  </a:lnTo>
                  <a:cubicBezTo>
                    <a:pt x="2131" y="108"/>
                    <a:pt x="2024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0" name="Google Shape;650;p42"/>
          <p:cNvGrpSpPr/>
          <p:nvPr/>
        </p:nvGrpSpPr>
        <p:grpSpPr>
          <a:xfrm>
            <a:off x="3642409" y="3945174"/>
            <a:ext cx="428477" cy="484504"/>
            <a:chOff x="3400425" y="3985075"/>
            <a:chExt cx="564975" cy="638850"/>
          </a:xfrm>
        </p:grpSpPr>
        <p:sp>
          <p:nvSpPr>
            <p:cNvPr id="651" name="Google Shape;651;p42"/>
            <p:cNvSpPr/>
            <p:nvPr/>
          </p:nvSpPr>
          <p:spPr>
            <a:xfrm>
              <a:off x="3722775" y="3985075"/>
              <a:ext cx="131600" cy="98625"/>
            </a:xfrm>
            <a:custGeom>
              <a:avLst/>
              <a:gdLst/>
              <a:ahLst/>
              <a:cxnLst/>
              <a:rect l="l" t="t" r="r" b="b"/>
              <a:pathLst>
                <a:path w="5264" h="3945" extrusionOk="0">
                  <a:moveTo>
                    <a:pt x="4692" y="527"/>
                  </a:moveTo>
                  <a:lnTo>
                    <a:pt x="4692" y="527"/>
                  </a:lnTo>
                  <a:cubicBezTo>
                    <a:pt x="4001" y="2230"/>
                    <a:pt x="2548" y="2742"/>
                    <a:pt x="905" y="3337"/>
                  </a:cubicBezTo>
                  <a:lnTo>
                    <a:pt x="703" y="3408"/>
                  </a:lnTo>
                  <a:cubicBezTo>
                    <a:pt x="739" y="3349"/>
                    <a:pt x="786" y="3277"/>
                    <a:pt x="822" y="3218"/>
                  </a:cubicBezTo>
                  <a:cubicBezTo>
                    <a:pt x="977" y="2980"/>
                    <a:pt x="1155" y="2694"/>
                    <a:pt x="1322" y="2384"/>
                  </a:cubicBezTo>
                  <a:cubicBezTo>
                    <a:pt x="2060" y="1134"/>
                    <a:pt x="2239" y="1075"/>
                    <a:pt x="4692" y="527"/>
                  </a:cubicBezTo>
                  <a:close/>
                  <a:moveTo>
                    <a:pt x="5016" y="0"/>
                  </a:moveTo>
                  <a:cubicBezTo>
                    <a:pt x="5003" y="0"/>
                    <a:pt x="4990" y="1"/>
                    <a:pt x="4977" y="3"/>
                  </a:cubicBezTo>
                  <a:lnTo>
                    <a:pt x="4799" y="51"/>
                  </a:lnTo>
                  <a:cubicBezTo>
                    <a:pt x="2072" y="646"/>
                    <a:pt x="1786" y="706"/>
                    <a:pt x="929" y="2158"/>
                  </a:cubicBezTo>
                  <a:cubicBezTo>
                    <a:pt x="917" y="2158"/>
                    <a:pt x="917" y="2170"/>
                    <a:pt x="917" y="2170"/>
                  </a:cubicBezTo>
                  <a:cubicBezTo>
                    <a:pt x="762" y="2468"/>
                    <a:pt x="584" y="2754"/>
                    <a:pt x="441" y="2980"/>
                  </a:cubicBezTo>
                  <a:cubicBezTo>
                    <a:pt x="167" y="3408"/>
                    <a:pt x="0" y="3647"/>
                    <a:pt x="167" y="3837"/>
                  </a:cubicBezTo>
                  <a:cubicBezTo>
                    <a:pt x="251" y="3920"/>
                    <a:pt x="334" y="3944"/>
                    <a:pt x="429" y="3944"/>
                  </a:cubicBezTo>
                  <a:cubicBezTo>
                    <a:pt x="560" y="3944"/>
                    <a:pt x="679" y="3897"/>
                    <a:pt x="751" y="3873"/>
                  </a:cubicBezTo>
                  <a:lnTo>
                    <a:pt x="1036" y="3766"/>
                  </a:lnTo>
                  <a:cubicBezTo>
                    <a:pt x="2834" y="3111"/>
                    <a:pt x="4549" y="2515"/>
                    <a:pt x="5227" y="289"/>
                  </a:cubicBezTo>
                  <a:cubicBezTo>
                    <a:pt x="5263" y="206"/>
                    <a:pt x="5227" y="110"/>
                    <a:pt x="5192" y="63"/>
                  </a:cubicBezTo>
                  <a:cubicBezTo>
                    <a:pt x="5152" y="23"/>
                    <a:pt x="5080" y="0"/>
                    <a:pt x="5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3649250" y="3995850"/>
              <a:ext cx="63125" cy="152725"/>
            </a:xfrm>
            <a:custGeom>
              <a:avLst/>
              <a:gdLst/>
              <a:ahLst/>
              <a:cxnLst/>
              <a:rect l="l" t="t" r="r" b="b"/>
              <a:pathLst>
                <a:path w="2525" h="6109" extrusionOk="0">
                  <a:moveTo>
                    <a:pt x="1727" y="882"/>
                  </a:moveTo>
                  <a:lnTo>
                    <a:pt x="1727" y="882"/>
                  </a:lnTo>
                  <a:cubicBezTo>
                    <a:pt x="1977" y="1882"/>
                    <a:pt x="1822" y="2239"/>
                    <a:pt x="1537" y="2799"/>
                  </a:cubicBezTo>
                  <a:cubicBezTo>
                    <a:pt x="1489" y="2906"/>
                    <a:pt x="1441" y="3025"/>
                    <a:pt x="1382" y="3144"/>
                  </a:cubicBezTo>
                  <a:cubicBezTo>
                    <a:pt x="1108" y="3811"/>
                    <a:pt x="1144" y="4037"/>
                    <a:pt x="1251" y="4347"/>
                  </a:cubicBezTo>
                  <a:cubicBezTo>
                    <a:pt x="1298" y="4513"/>
                    <a:pt x="1370" y="4692"/>
                    <a:pt x="1358" y="5073"/>
                  </a:cubicBezTo>
                  <a:lnTo>
                    <a:pt x="1358" y="5121"/>
                  </a:lnTo>
                  <a:cubicBezTo>
                    <a:pt x="1251" y="4942"/>
                    <a:pt x="1120" y="4799"/>
                    <a:pt x="1001" y="4644"/>
                  </a:cubicBezTo>
                  <a:cubicBezTo>
                    <a:pt x="751" y="4335"/>
                    <a:pt x="513" y="4037"/>
                    <a:pt x="477" y="3549"/>
                  </a:cubicBezTo>
                  <a:cubicBezTo>
                    <a:pt x="453" y="2870"/>
                    <a:pt x="822" y="2323"/>
                    <a:pt x="1203" y="1727"/>
                  </a:cubicBezTo>
                  <a:cubicBezTo>
                    <a:pt x="1406" y="1465"/>
                    <a:pt x="1584" y="1180"/>
                    <a:pt x="1727" y="882"/>
                  </a:cubicBezTo>
                  <a:close/>
                  <a:moveTo>
                    <a:pt x="1739" y="1"/>
                  </a:moveTo>
                  <a:cubicBezTo>
                    <a:pt x="1644" y="1"/>
                    <a:pt x="1560" y="72"/>
                    <a:pt x="1537" y="168"/>
                  </a:cubicBezTo>
                  <a:cubicBezTo>
                    <a:pt x="1429" y="644"/>
                    <a:pt x="1144" y="1061"/>
                    <a:pt x="846" y="1501"/>
                  </a:cubicBezTo>
                  <a:cubicBezTo>
                    <a:pt x="429" y="2132"/>
                    <a:pt x="1" y="2775"/>
                    <a:pt x="48" y="3585"/>
                  </a:cubicBezTo>
                  <a:cubicBezTo>
                    <a:pt x="72" y="4228"/>
                    <a:pt x="394" y="4597"/>
                    <a:pt x="667" y="4942"/>
                  </a:cubicBezTo>
                  <a:cubicBezTo>
                    <a:pt x="929" y="5228"/>
                    <a:pt x="1132" y="5490"/>
                    <a:pt x="1144" y="5894"/>
                  </a:cubicBezTo>
                  <a:cubicBezTo>
                    <a:pt x="1144" y="6014"/>
                    <a:pt x="1251" y="6109"/>
                    <a:pt x="1370" y="6109"/>
                  </a:cubicBezTo>
                  <a:cubicBezTo>
                    <a:pt x="1489" y="6109"/>
                    <a:pt x="1596" y="6002"/>
                    <a:pt x="1596" y="5906"/>
                  </a:cubicBezTo>
                  <a:cubicBezTo>
                    <a:pt x="1596" y="5835"/>
                    <a:pt x="1656" y="5716"/>
                    <a:pt x="1703" y="5597"/>
                  </a:cubicBezTo>
                  <a:cubicBezTo>
                    <a:pt x="1751" y="5454"/>
                    <a:pt x="1834" y="5299"/>
                    <a:pt x="1834" y="5132"/>
                  </a:cubicBezTo>
                  <a:cubicBezTo>
                    <a:pt x="1846" y="4656"/>
                    <a:pt x="1751" y="4418"/>
                    <a:pt x="1703" y="4239"/>
                  </a:cubicBezTo>
                  <a:cubicBezTo>
                    <a:pt x="1620" y="4025"/>
                    <a:pt x="1572" y="3906"/>
                    <a:pt x="1810" y="3347"/>
                  </a:cubicBezTo>
                  <a:cubicBezTo>
                    <a:pt x="1858" y="3227"/>
                    <a:pt x="1918" y="3132"/>
                    <a:pt x="1965" y="3025"/>
                  </a:cubicBezTo>
                  <a:cubicBezTo>
                    <a:pt x="2310" y="2299"/>
                    <a:pt x="2525" y="1823"/>
                    <a:pt x="1965" y="156"/>
                  </a:cubicBezTo>
                  <a:cubicBezTo>
                    <a:pt x="1929" y="60"/>
                    <a:pt x="1846" y="1"/>
                    <a:pt x="17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3689150" y="4055600"/>
              <a:ext cx="168200" cy="71550"/>
            </a:xfrm>
            <a:custGeom>
              <a:avLst/>
              <a:gdLst/>
              <a:ahLst/>
              <a:cxnLst/>
              <a:rect l="l" t="t" r="r" b="b"/>
              <a:pathLst>
                <a:path w="6728" h="2862" extrusionOk="0">
                  <a:moveTo>
                    <a:pt x="4204" y="607"/>
                  </a:moveTo>
                  <a:cubicBezTo>
                    <a:pt x="4397" y="607"/>
                    <a:pt x="4598" y="620"/>
                    <a:pt x="4810" y="635"/>
                  </a:cubicBezTo>
                  <a:cubicBezTo>
                    <a:pt x="5022" y="643"/>
                    <a:pt x="5233" y="662"/>
                    <a:pt x="5445" y="662"/>
                  </a:cubicBezTo>
                  <a:cubicBezTo>
                    <a:pt x="5543" y="662"/>
                    <a:pt x="5641" y="658"/>
                    <a:pt x="5739" y="647"/>
                  </a:cubicBezTo>
                  <a:lnTo>
                    <a:pt x="5739" y="647"/>
                  </a:lnTo>
                  <a:cubicBezTo>
                    <a:pt x="4703" y="1576"/>
                    <a:pt x="3620" y="1647"/>
                    <a:pt x="2560" y="1707"/>
                  </a:cubicBezTo>
                  <a:cubicBezTo>
                    <a:pt x="2322" y="1719"/>
                    <a:pt x="2084" y="1730"/>
                    <a:pt x="1846" y="1766"/>
                  </a:cubicBezTo>
                  <a:cubicBezTo>
                    <a:pt x="2012" y="1671"/>
                    <a:pt x="2167" y="1552"/>
                    <a:pt x="2369" y="1409"/>
                  </a:cubicBezTo>
                  <a:cubicBezTo>
                    <a:pt x="2429" y="1361"/>
                    <a:pt x="2465" y="1338"/>
                    <a:pt x="2524" y="1266"/>
                  </a:cubicBezTo>
                  <a:cubicBezTo>
                    <a:pt x="2822" y="1040"/>
                    <a:pt x="3120" y="826"/>
                    <a:pt x="3453" y="706"/>
                  </a:cubicBezTo>
                  <a:cubicBezTo>
                    <a:pt x="3693" y="631"/>
                    <a:pt x="3941" y="607"/>
                    <a:pt x="4204" y="607"/>
                  </a:cubicBezTo>
                  <a:close/>
                  <a:moveTo>
                    <a:pt x="6474" y="1"/>
                  </a:moveTo>
                  <a:cubicBezTo>
                    <a:pt x="6437" y="1"/>
                    <a:pt x="6401" y="10"/>
                    <a:pt x="6370" y="28"/>
                  </a:cubicBezTo>
                  <a:cubicBezTo>
                    <a:pt x="6098" y="175"/>
                    <a:pt x="5795" y="217"/>
                    <a:pt x="5471" y="217"/>
                  </a:cubicBezTo>
                  <a:cubicBezTo>
                    <a:pt x="5270" y="217"/>
                    <a:pt x="5060" y="201"/>
                    <a:pt x="4846" y="183"/>
                  </a:cubicBezTo>
                  <a:cubicBezTo>
                    <a:pt x="4649" y="173"/>
                    <a:pt x="4447" y="162"/>
                    <a:pt x="4244" y="162"/>
                  </a:cubicBezTo>
                  <a:cubicBezTo>
                    <a:pt x="3932" y="162"/>
                    <a:pt x="3618" y="189"/>
                    <a:pt x="3322" y="290"/>
                  </a:cubicBezTo>
                  <a:cubicBezTo>
                    <a:pt x="2917" y="421"/>
                    <a:pt x="2572" y="695"/>
                    <a:pt x="2262" y="933"/>
                  </a:cubicBezTo>
                  <a:cubicBezTo>
                    <a:pt x="2203" y="980"/>
                    <a:pt x="2155" y="1004"/>
                    <a:pt x="2096" y="1052"/>
                  </a:cubicBezTo>
                  <a:cubicBezTo>
                    <a:pt x="1596" y="1421"/>
                    <a:pt x="1262" y="1599"/>
                    <a:pt x="1012" y="1730"/>
                  </a:cubicBezTo>
                  <a:cubicBezTo>
                    <a:pt x="667" y="1909"/>
                    <a:pt x="417" y="2052"/>
                    <a:pt x="72" y="2504"/>
                  </a:cubicBezTo>
                  <a:cubicBezTo>
                    <a:pt x="0" y="2600"/>
                    <a:pt x="12" y="2731"/>
                    <a:pt x="107" y="2802"/>
                  </a:cubicBezTo>
                  <a:cubicBezTo>
                    <a:pt x="143" y="2850"/>
                    <a:pt x="191" y="2862"/>
                    <a:pt x="250" y="2862"/>
                  </a:cubicBezTo>
                  <a:cubicBezTo>
                    <a:pt x="310" y="2862"/>
                    <a:pt x="369" y="2850"/>
                    <a:pt x="429" y="2802"/>
                  </a:cubicBezTo>
                  <a:cubicBezTo>
                    <a:pt x="1000" y="2254"/>
                    <a:pt x="1738" y="2207"/>
                    <a:pt x="2619" y="2147"/>
                  </a:cubicBezTo>
                  <a:cubicBezTo>
                    <a:pt x="3882" y="2064"/>
                    <a:pt x="5322" y="1969"/>
                    <a:pt x="6656" y="361"/>
                  </a:cubicBezTo>
                  <a:cubicBezTo>
                    <a:pt x="6727" y="278"/>
                    <a:pt x="6727" y="171"/>
                    <a:pt x="6656" y="87"/>
                  </a:cubicBezTo>
                  <a:cubicBezTo>
                    <a:pt x="6603" y="28"/>
                    <a:pt x="6537" y="1"/>
                    <a:pt x="64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3556975" y="4118950"/>
              <a:ext cx="118800" cy="116550"/>
            </a:xfrm>
            <a:custGeom>
              <a:avLst/>
              <a:gdLst/>
              <a:ahLst/>
              <a:cxnLst/>
              <a:rect l="l" t="t" r="r" b="b"/>
              <a:pathLst>
                <a:path w="4752" h="4662" extrusionOk="0">
                  <a:moveTo>
                    <a:pt x="822" y="816"/>
                  </a:moveTo>
                  <a:lnTo>
                    <a:pt x="822" y="816"/>
                  </a:lnTo>
                  <a:cubicBezTo>
                    <a:pt x="1013" y="899"/>
                    <a:pt x="1227" y="959"/>
                    <a:pt x="1465" y="1006"/>
                  </a:cubicBezTo>
                  <a:cubicBezTo>
                    <a:pt x="3394" y="1375"/>
                    <a:pt x="3727" y="2209"/>
                    <a:pt x="3989" y="3340"/>
                  </a:cubicBezTo>
                  <a:cubicBezTo>
                    <a:pt x="3787" y="3221"/>
                    <a:pt x="3549" y="3185"/>
                    <a:pt x="3311" y="3185"/>
                  </a:cubicBezTo>
                  <a:cubicBezTo>
                    <a:pt x="3196" y="3185"/>
                    <a:pt x="3082" y="3200"/>
                    <a:pt x="2956" y="3200"/>
                  </a:cubicBezTo>
                  <a:cubicBezTo>
                    <a:pt x="2924" y="3200"/>
                    <a:pt x="2892" y="3199"/>
                    <a:pt x="2858" y="3197"/>
                  </a:cubicBezTo>
                  <a:cubicBezTo>
                    <a:pt x="2714" y="3211"/>
                    <a:pt x="2575" y="3224"/>
                    <a:pt x="2440" y="3224"/>
                  </a:cubicBezTo>
                  <a:cubicBezTo>
                    <a:pt x="1909" y="3224"/>
                    <a:pt x="1462" y="3021"/>
                    <a:pt x="1168" y="1899"/>
                  </a:cubicBezTo>
                  <a:cubicBezTo>
                    <a:pt x="1072" y="1518"/>
                    <a:pt x="953" y="1149"/>
                    <a:pt x="822" y="816"/>
                  </a:cubicBezTo>
                  <a:close/>
                  <a:moveTo>
                    <a:pt x="251" y="1"/>
                  </a:moveTo>
                  <a:cubicBezTo>
                    <a:pt x="239" y="1"/>
                    <a:pt x="227" y="3"/>
                    <a:pt x="215" y="6"/>
                  </a:cubicBezTo>
                  <a:cubicBezTo>
                    <a:pt x="96" y="6"/>
                    <a:pt x="1" y="101"/>
                    <a:pt x="1" y="208"/>
                  </a:cubicBezTo>
                  <a:cubicBezTo>
                    <a:pt x="1" y="280"/>
                    <a:pt x="48" y="375"/>
                    <a:pt x="155" y="458"/>
                  </a:cubicBezTo>
                  <a:cubicBezTo>
                    <a:pt x="251" y="613"/>
                    <a:pt x="513" y="1042"/>
                    <a:pt x="763" y="2030"/>
                  </a:cubicBezTo>
                  <a:cubicBezTo>
                    <a:pt x="1136" y="3466"/>
                    <a:pt x="1825" y="3686"/>
                    <a:pt x="2471" y="3686"/>
                  </a:cubicBezTo>
                  <a:cubicBezTo>
                    <a:pt x="2628" y="3686"/>
                    <a:pt x="2783" y="3673"/>
                    <a:pt x="2930" y="3661"/>
                  </a:cubicBezTo>
                  <a:cubicBezTo>
                    <a:pt x="3074" y="3648"/>
                    <a:pt x="3207" y="3637"/>
                    <a:pt x="3331" y="3637"/>
                  </a:cubicBezTo>
                  <a:cubicBezTo>
                    <a:pt x="3769" y="3637"/>
                    <a:pt x="4080" y="3780"/>
                    <a:pt x="4275" y="4495"/>
                  </a:cubicBezTo>
                  <a:cubicBezTo>
                    <a:pt x="4287" y="4602"/>
                    <a:pt x="4382" y="4661"/>
                    <a:pt x="4477" y="4661"/>
                  </a:cubicBezTo>
                  <a:cubicBezTo>
                    <a:pt x="4501" y="4661"/>
                    <a:pt x="4525" y="4661"/>
                    <a:pt x="4573" y="4649"/>
                  </a:cubicBezTo>
                  <a:cubicBezTo>
                    <a:pt x="4692" y="4614"/>
                    <a:pt x="4751" y="4495"/>
                    <a:pt x="4716" y="4376"/>
                  </a:cubicBezTo>
                  <a:cubicBezTo>
                    <a:pt x="4644" y="4114"/>
                    <a:pt x="4585" y="3840"/>
                    <a:pt x="4525" y="3590"/>
                  </a:cubicBezTo>
                  <a:cubicBezTo>
                    <a:pt x="4227" y="2233"/>
                    <a:pt x="3977" y="1042"/>
                    <a:pt x="1560" y="578"/>
                  </a:cubicBezTo>
                  <a:cubicBezTo>
                    <a:pt x="894" y="447"/>
                    <a:pt x="584" y="244"/>
                    <a:pt x="465" y="149"/>
                  </a:cubicBezTo>
                  <a:cubicBezTo>
                    <a:pt x="384" y="58"/>
                    <a:pt x="320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3658475" y="4105825"/>
              <a:ext cx="159875" cy="137400"/>
            </a:xfrm>
            <a:custGeom>
              <a:avLst/>
              <a:gdLst/>
              <a:ahLst/>
              <a:cxnLst/>
              <a:rect l="l" t="t" r="r" b="b"/>
              <a:pathLst>
                <a:path w="6395" h="5496" extrusionOk="0">
                  <a:moveTo>
                    <a:pt x="5692" y="1019"/>
                  </a:moveTo>
                  <a:lnTo>
                    <a:pt x="5692" y="1019"/>
                  </a:lnTo>
                  <a:cubicBezTo>
                    <a:pt x="4978" y="2377"/>
                    <a:pt x="3204" y="2912"/>
                    <a:pt x="2072" y="3258"/>
                  </a:cubicBezTo>
                  <a:cubicBezTo>
                    <a:pt x="1584" y="3400"/>
                    <a:pt x="1227" y="3508"/>
                    <a:pt x="1037" y="3639"/>
                  </a:cubicBezTo>
                  <a:cubicBezTo>
                    <a:pt x="989" y="3674"/>
                    <a:pt x="953" y="3698"/>
                    <a:pt x="918" y="3734"/>
                  </a:cubicBezTo>
                  <a:cubicBezTo>
                    <a:pt x="1120" y="3269"/>
                    <a:pt x="1382" y="2793"/>
                    <a:pt x="1572" y="2496"/>
                  </a:cubicBezTo>
                  <a:cubicBezTo>
                    <a:pt x="2275" y="1311"/>
                    <a:pt x="3064" y="1116"/>
                    <a:pt x="3849" y="1116"/>
                  </a:cubicBezTo>
                  <a:cubicBezTo>
                    <a:pt x="4036" y="1116"/>
                    <a:pt x="4221" y="1127"/>
                    <a:pt x="4406" y="1138"/>
                  </a:cubicBezTo>
                  <a:cubicBezTo>
                    <a:pt x="4568" y="1143"/>
                    <a:pt x="4728" y="1150"/>
                    <a:pt x="4885" y="1150"/>
                  </a:cubicBezTo>
                  <a:cubicBezTo>
                    <a:pt x="5168" y="1150"/>
                    <a:pt x="5440" y="1126"/>
                    <a:pt x="5692" y="1019"/>
                  </a:cubicBezTo>
                  <a:close/>
                  <a:moveTo>
                    <a:pt x="6142" y="1"/>
                  </a:moveTo>
                  <a:cubicBezTo>
                    <a:pt x="6063" y="1"/>
                    <a:pt x="5989" y="47"/>
                    <a:pt x="5954" y="126"/>
                  </a:cubicBezTo>
                  <a:cubicBezTo>
                    <a:pt x="5719" y="587"/>
                    <a:pt x="5387" y="691"/>
                    <a:pt x="4865" y="691"/>
                  </a:cubicBezTo>
                  <a:cubicBezTo>
                    <a:pt x="4726" y="691"/>
                    <a:pt x="4574" y="684"/>
                    <a:pt x="4406" y="674"/>
                  </a:cubicBezTo>
                  <a:cubicBezTo>
                    <a:pt x="4253" y="668"/>
                    <a:pt x="4094" y="662"/>
                    <a:pt x="3930" y="662"/>
                  </a:cubicBezTo>
                  <a:cubicBezTo>
                    <a:pt x="3048" y="662"/>
                    <a:pt x="2033" y="841"/>
                    <a:pt x="1179" y="2257"/>
                  </a:cubicBezTo>
                  <a:cubicBezTo>
                    <a:pt x="1132" y="2329"/>
                    <a:pt x="1" y="4222"/>
                    <a:pt x="60" y="4960"/>
                  </a:cubicBezTo>
                  <a:cubicBezTo>
                    <a:pt x="96" y="5305"/>
                    <a:pt x="108" y="5484"/>
                    <a:pt x="322" y="5496"/>
                  </a:cubicBezTo>
                  <a:lnTo>
                    <a:pt x="346" y="5496"/>
                  </a:lnTo>
                  <a:cubicBezTo>
                    <a:pt x="525" y="5496"/>
                    <a:pt x="572" y="5341"/>
                    <a:pt x="608" y="5174"/>
                  </a:cubicBezTo>
                  <a:cubicBezTo>
                    <a:pt x="691" y="4877"/>
                    <a:pt x="870" y="4282"/>
                    <a:pt x="1263" y="3996"/>
                  </a:cubicBezTo>
                  <a:cubicBezTo>
                    <a:pt x="1406" y="3901"/>
                    <a:pt x="1763" y="3781"/>
                    <a:pt x="2180" y="3662"/>
                  </a:cubicBezTo>
                  <a:cubicBezTo>
                    <a:pt x="3620" y="3222"/>
                    <a:pt x="6013" y="2496"/>
                    <a:pt x="6371" y="269"/>
                  </a:cubicBezTo>
                  <a:cubicBezTo>
                    <a:pt x="6394" y="150"/>
                    <a:pt x="6335" y="55"/>
                    <a:pt x="6228" y="19"/>
                  </a:cubicBezTo>
                  <a:cubicBezTo>
                    <a:pt x="6200" y="7"/>
                    <a:pt x="6171" y="1"/>
                    <a:pt x="6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3674250" y="4180375"/>
              <a:ext cx="142025" cy="198900"/>
            </a:xfrm>
            <a:custGeom>
              <a:avLst/>
              <a:gdLst/>
              <a:ahLst/>
              <a:cxnLst/>
              <a:rect l="l" t="t" r="r" b="b"/>
              <a:pathLst>
                <a:path w="5681" h="7956" extrusionOk="0">
                  <a:moveTo>
                    <a:pt x="5144" y="1180"/>
                  </a:moveTo>
                  <a:lnTo>
                    <a:pt x="5144" y="1180"/>
                  </a:lnTo>
                  <a:cubicBezTo>
                    <a:pt x="5001" y="3455"/>
                    <a:pt x="4025" y="3907"/>
                    <a:pt x="3025" y="4395"/>
                  </a:cubicBezTo>
                  <a:cubicBezTo>
                    <a:pt x="2322" y="4717"/>
                    <a:pt x="1608" y="5062"/>
                    <a:pt x="1096" y="5931"/>
                  </a:cubicBezTo>
                  <a:cubicBezTo>
                    <a:pt x="941" y="6193"/>
                    <a:pt x="834" y="6491"/>
                    <a:pt x="763" y="6741"/>
                  </a:cubicBezTo>
                  <a:cubicBezTo>
                    <a:pt x="525" y="5252"/>
                    <a:pt x="1025" y="3752"/>
                    <a:pt x="2072" y="2931"/>
                  </a:cubicBezTo>
                  <a:cubicBezTo>
                    <a:pt x="2394" y="2681"/>
                    <a:pt x="2858" y="2478"/>
                    <a:pt x="3346" y="2264"/>
                  </a:cubicBezTo>
                  <a:cubicBezTo>
                    <a:pt x="3989" y="2002"/>
                    <a:pt x="4680" y="1704"/>
                    <a:pt x="5144" y="1180"/>
                  </a:cubicBezTo>
                  <a:close/>
                  <a:moveTo>
                    <a:pt x="5360" y="1"/>
                  </a:moveTo>
                  <a:cubicBezTo>
                    <a:pt x="5253" y="1"/>
                    <a:pt x="5178" y="80"/>
                    <a:pt x="5144" y="180"/>
                  </a:cubicBezTo>
                  <a:cubicBezTo>
                    <a:pt x="4966" y="1073"/>
                    <a:pt x="4097" y="1466"/>
                    <a:pt x="3156" y="1859"/>
                  </a:cubicBezTo>
                  <a:cubicBezTo>
                    <a:pt x="2668" y="2085"/>
                    <a:pt x="2156" y="2300"/>
                    <a:pt x="1787" y="2597"/>
                  </a:cubicBezTo>
                  <a:cubicBezTo>
                    <a:pt x="560" y="3550"/>
                    <a:pt x="1" y="5348"/>
                    <a:pt x="358" y="7074"/>
                  </a:cubicBezTo>
                  <a:cubicBezTo>
                    <a:pt x="501" y="7848"/>
                    <a:pt x="537" y="7955"/>
                    <a:pt x="739" y="7955"/>
                  </a:cubicBezTo>
                  <a:cubicBezTo>
                    <a:pt x="965" y="7955"/>
                    <a:pt x="1001" y="7776"/>
                    <a:pt x="1037" y="7515"/>
                  </a:cubicBezTo>
                  <a:cubicBezTo>
                    <a:pt x="1084" y="7217"/>
                    <a:pt x="1191" y="6645"/>
                    <a:pt x="1477" y="6169"/>
                  </a:cubicBezTo>
                  <a:cubicBezTo>
                    <a:pt x="1906" y="5407"/>
                    <a:pt x="2525" y="5109"/>
                    <a:pt x="3204" y="4800"/>
                  </a:cubicBezTo>
                  <a:cubicBezTo>
                    <a:pt x="4418" y="4217"/>
                    <a:pt x="5680" y="3621"/>
                    <a:pt x="5597" y="228"/>
                  </a:cubicBezTo>
                  <a:cubicBezTo>
                    <a:pt x="5585" y="109"/>
                    <a:pt x="5501" y="14"/>
                    <a:pt x="5382" y="2"/>
                  </a:cubicBezTo>
                  <a:cubicBezTo>
                    <a:pt x="5375" y="1"/>
                    <a:pt x="5367" y="1"/>
                    <a:pt x="53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3571575" y="4283100"/>
              <a:ext cx="134550" cy="148250"/>
            </a:xfrm>
            <a:custGeom>
              <a:avLst/>
              <a:gdLst/>
              <a:ahLst/>
              <a:cxnLst/>
              <a:rect l="l" t="t" r="r" b="b"/>
              <a:pathLst>
                <a:path w="5382" h="5930" extrusionOk="0">
                  <a:moveTo>
                    <a:pt x="595" y="905"/>
                  </a:moveTo>
                  <a:lnTo>
                    <a:pt x="595" y="905"/>
                  </a:lnTo>
                  <a:cubicBezTo>
                    <a:pt x="1036" y="1786"/>
                    <a:pt x="1512" y="1917"/>
                    <a:pt x="2167" y="2120"/>
                  </a:cubicBezTo>
                  <a:cubicBezTo>
                    <a:pt x="2429" y="2191"/>
                    <a:pt x="2691" y="2263"/>
                    <a:pt x="3000" y="2394"/>
                  </a:cubicBezTo>
                  <a:cubicBezTo>
                    <a:pt x="3882" y="2751"/>
                    <a:pt x="4465" y="3513"/>
                    <a:pt x="4751" y="4691"/>
                  </a:cubicBezTo>
                  <a:cubicBezTo>
                    <a:pt x="4239" y="4215"/>
                    <a:pt x="3643" y="4132"/>
                    <a:pt x="3179" y="4096"/>
                  </a:cubicBezTo>
                  <a:cubicBezTo>
                    <a:pt x="3060" y="4084"/>
                    <a:pt x="2941" y="4060"/>
                    <a:pt x="2846" y="4048"/>
                  </a:cubicBezTo>
                  <a:cubicBezTo>
                    <a:pt x="2024" y="3882"/>
                    <a:pt x="1322" y="3382"/>
                    <a:pt x="905" y="2655"/>
                  </a:cubicBezTo>
                  <a:cubicBezTo>
                    <a:pt x="607" y="2120"/>
                    <a:pt x="500" y="1501"/>
                    <a:pt x="595" y="905"/>
                  </a:cubicBezTo>
                  <a:close/>
                  <a:moveTo>
                    <a:pt x="560" y="0"/>
                  </a:moveTo>
                  <a:cubicBezTo>
                    <a:pt x="476" y="12"/>
                    <a:pt x="381" y="60"/>
                    <a:pt x="357" y="155"/>
                  </a:cubicBezTo>
                  <a:cubicBezTo>
                    <a:pt x="0" y="1048"/>
                    <a:pt x="72" y="2036"/>
                    <a:pt x="536" y="2894"/>
                  </a:cubicBezTo>
                  <a:cubicBezTo>
                    <a:pt x="1000" y="3739"/>
                    <a:pt x="1810" y="4322"/>
                    <a:pt x="2750" y="4501"/>
                  </a:cubicBezTo>
                  <a:cubicBezTo>
                    <a:pt x="2870" y="4513"/>
                    <a:pt x="2989" y="4525"/>
                    <a:pt x="3120" y="4537"/>
                  </a:cubicBezTo>
                  <a:cubicBezTo>
                    <a:pt x="3751" y="4596"/>
                    <a:pt x="4465" y="4680"/>
                    <a:pt x="4929" y="5787"/>
                  </a:cubicBezTo>
                  <a:cubicBezTo>
                    <a:pt x="4965" y="5870"/>
                    <a:pt x="5048" y="5930"/>
                    <a:pt x="5132" y="5930"/>
                  </a:cubicBezTo>
                  <a:lnTo>
                    <a:pt x="5203" y="5930"/>
                  </a:lnTo>
                  <a:cubicBezTo>
                    <a:pt x="5310" y="5894"/>
                    <a:pt x="5382" y="5787"/>
                    <a:pt x="5370" y="5692"/>
                  </a:cubicBezTo>
                  <a:cubicBezTo>
                    <a:pt x="5179" y="3727"/>
                    <a:pt x="4465" y="2513"/>
                    <a:pt x="3179" y="2001"/>
                  </a:cubicBezTo>
                  <a:cubicBezTo>
                    <a:pt x="2834" y="1846"/>
                    <a:pt x="2560" y="1774"/>
                    <a:pt x="2298" y="1703"/>
                  </a:cubicBezTo>
                  <a:cubicBezTo>
                    <a:pt x="1548" y="1477"/>
                    <a:pt x="1203" y="1370"/>
                    <a:pt x="774" y="155"/>
                  </a:cubicBezTo>
                  <a:cubicBezTo>
                    <a:pt x="738" y="60"/>
                    <a:pt x="655" y="0"/>
                    <a:pt x="5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3692425" y="4364300"/>
              <a:ext cx="123850" cy="142350"/>
            </a:xfrm>
            <a:custGeom>
              <a:avLst/>
              <a:gdLst/>
              <a:ahLst/>
              <a:cxnLst/>
              <a:rect l="l" t="t" r="r" b="b"/>
              <a:pathLst>
                <a:path w="4954" h="5694" extrusionOk="0">
                  <a:moveTo>
                    <a:pt x="4251" y="598"/>
                  </a:moveTo>
                  <a:cubicBezTo>
                    <a:pt x="4251" y="610"/>
                    <a:pt x="4239" y="622"/>
                    <a:pt x="4239" y="634"/>
                  </a:cubicBezTo>
                  <a:cubicBezTo>
                    <a:pt x="3322" y="2420"/>
                    <a:pt x="2703" y="3610"/>
                    <a:pt x="1667" y="4087"/>
                  </a:cubicBezTo>
                  <a:cubicBezTo>
                    <a:pt x="1595" y="4134"/>
                    <a:pt x="1488" y="4170"/>
                    <a:pt x="1381" y="4206"/>
                  </a:cubicBezTo>
                  <a:cubicBezTo>
                    <a:pt x="1238" y="4265"/>
                    <a:pt x="1060" y="4325"/>
                    <a:pt x="881" y="4420"/>
                  </a:cubicBezTo>
                  <a:cubicBezTo>
                    <a:pt x="953" y="4301"/>
                    <a:pt x="1024" y="4146"/>
                    <a:pt x="1119" y="3956"/>
                  </a:cubicBezTo>
                  <a:cubicBezTo>
                    <a:pt x="1250" y="3658"/>
                    <a:pt x="1345" y="3372"/>
                    <a:pt x="1417" y="3110"/>
                  </a:cubicBezTo>
                  <a:cubicBezTo>
                    <a:pt x="1762" y="2098"/>
                    <a:pt x="1988" y="1348"/>
                    <a:pt x="4251" y="598"/>
                  </a:cubicBezTo>
                  <a:close/>
                  <a:moveTo>
                    <a:pt x="4717" y="1"/>
                  </a:moveTo>
                  <a:cubicBezTo>
                    <a:pt x="4694" y="1"/>
                    <a:pt x="4669" y="5"/>
                    <a:pt x="4643" y="15"/>
                  </a:cubicBezTo>
                  <a:cubicBezTo>
                    <a:pt x="1679" y="908"/>
                    <a:pt x="1369" y="1860"/>
                    <a:pt x="1000" y="2979"/>
                  </a:cubicBezTo>
                  <a:cubicBezTo>
                    <a:pt x="905" y="3229"/>
                    <a:pt x="822" y="3491"/>
                    <a:pt x="703" y="3765"/>
                  </a:cubicBezTo>
                  <a:cubicBezTo>
                    <a:pt x="548" y="4122"/>
                    <a:pt x="417" y="4301"/>
                    <a:pt x="310" y="4432"/>
                  </a:cubicBezTo>
                  <a:cubicBezTo>
                    <a:pt x="119" y="4706"/>
                    <a:pt x="12" y="4861"/>
                    <a:pt x="0" y="5480"/>
                  </a:cubicBezTo>
                  <a:cubicBezTo>
                    <a:pt x="0" y="5599"/>
                    <a:pt x="95" y="5682"/>
                    <a:pt x="214" y="5694"/>
                  </a:cubicBezTo>
                  <a:lnTo>
                    <a:pt x="226" y="5694"/>
                  </a:lnTo>
                  <a:cubicBezTo>
                    <a:pt x="333" y="5694"/>
                    <a:pt x="429" y="5623"/>
                    <a:pt x="452" y="5503"/>
                  </a:cubicBezTo>
                  <a:cubicBezTo>
                    <a:pt x="512" y="5003"/>
                    <a:pt x="1084" y="4789"/>
                    <a:pt x="1548" y="4610"/>
                  </a:cubicBezTo>
                  <a:cubicBezTo>
                    <a:pt x="1667" y="4587"/>
                    <a:pt x="1774" y="4539"/>
                    <a:pt x="1857" y="4491"/>
                  </a:cubicBezTo>
                  <a:cubicBezTo>
                    <a:pt x="3048" y="3944"/>
                    <a:pt x="3727" y="2646"/>
                    <a:pt x="4643" y="848"/>
                  </a:cubicBezTo>
                  <a:cubicBezTo>
                    <a:pt x="4739" y="670"/>
                    <a:pt x="4822" y="503"/>
                    <a:pt x="4917" y="324"/>
                  </a:cubicBezTo>
                  <a:cubicBezTo>
                    <a:pt x="4953" y="253"/>
                    <a:pt x="4941" y="158"/>
                    <a:pt x="4882" y="86"/>
                  </a:cubicBezTo>
                  <a:cubicBezTo>
                    <a:pt x="4838" y="34"/>
                    <a:pt x="4782" y="1"/>
                    <a:pt x="4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3592700" y="4438150"/>
              <a:ext cx="101525" cy="118225"/>
            </a:xfrm>
            <a:custGeom>
              <a:avLst/>
              <a:gdLst/>
              <a:ahLst/>
              <a:cxnLst/>
              <a:rect l="l" t="t" r="r" b="b"/>
              <a:pathLst>
                <a:path w="4061" h="4729" extrusionOk="0">
                  <a:moveTo>
                    <a:pt x="524" y="1216"/>
                  </a:moveTo>
                  <a:lnTo>
                    <a:pt x="524" y="1216"/>
                  </a:lnTo>
                  <a:cubicBezTo>
                    <a:pt x="727" y="1454"/>
                    <a:pt x="1001" y="1549"/>
                    <a:pt x="1405" y="1704"/>
                  </a:cubicBezTo>
                  <a:cubicBezTo>
                    <a:pt x="1477" y="1728"/>
                    <a:pt x="1548" y="1764"/>
                    <a:pt x="1644" y="1787"/>
                  </a:cubicBezTo>
                  <a:cubicBezTo>
                    <a:pt x="2572" y="2133"/>
                    <a:pt x="3322" y="2978"/>
                    <a:pt x="3513" y="3931"/>
                  </a:cubicBezTo>
                  <a:cubicBezTo>
                    <a:pt x="3549" y="4109"/>
                    <a:pt x="3549" y="4204"/>
                    <a:pt x="3549" y="4264"/>
                  </a:cubicBezTo>
                  <a:cubicBezTo>
                    <a:pt x="3489" y="4252"/>
                    <a:pt x="3394" y="4193"/>
                    <a:pt x="3263" y="4073"/>
                  </a:cubicBezTo>
                  <a:cubicBezTo>
                    <a:pt x="3263" y="4050"/>
                    <a:pt x="3251" y="4038"/>
                    <a:pt x="3227" y="4038"/>
                  </a:cubicBezTo>
                  <a:cubicBezTo>
                    <a:pt x="2965" y="3859"/>
                    <a:pt x="2632" y="3812"/>
                    <a:pt x="2310" y="3776"/>
                  </a:cubicBezTo>
                  <a:cubicBezTo>
                    <a:pt x="1501" y="3669"/>
                    <a:pt x="655" y="3561"/>
                    <a:pt x="524" y="1216"/>
                  </a:cubicBezTo>
                  <a:close/>
                  <a:moveTo>
                    <a:pt x="265" y="0"/>
                  </a:moveTo>
                  <a:cubicBezTo>
                    <a:pt x="257" y="0"/>
                    <a:pt x="248" y="1"/>
                    <a:pt x="239" y="2"/>
                  </a:cubicBezTo>
                  <a:cubicBezTo>
                    <a:pt x="120" y="37"/>
                    <a:pt x="48" y="121"/>
                    <a:pt x="48" y="228"/>
                  </a:cubicBezTo>
                  <a:cubicBezTo>
                    <a:pt x="0" y="3633"/>
                    <a:pt x="1012" y="4038"/>
                    <a:pt x="2251" y="4204"/>
                  </a:cubicBezTo>
                  <a:cubicBezTo>
                    <a:pt x="2548" y="4252"/>
                    <a:pt x="2798" y="4276"/>
                    <a:pt x="2977" y="4395"/>
                  </a:cubicBezTo>
                  <a:cubicBezTo>
                    <a:pt x="3215" y="4621"/>
                    <a:pt x="3418" y="4728"/>
                    <a:pt x="3608" y="4728"/>
                  </a:cubicBezTo>
                  <a:cubicBezTo>
                    <a:pt x="3679" y="4728"/>
                    <a:pt x="3739" y="4704"/>
                    <a:pt x="3799" y="4669"/>
                  </a:cubicBezTo>
                  <a:cubicBezTo>
                    <a:pt x="4060" y="4502"/>
                    <a:pt x="4025" y="4109"/>
                    <a:pt x="3965" y="3835"/>
                  </a:cubicBezTo>
                  <a:cubicBezTo>
                    <a:pt x="3739" y="2728"/>
                    <a:pt x="2894" y="1764"/>
                    <a:pt x="1798" y="1359"/>
                  </a:cubicBezTo>
                  <a:cubicBezTo>
                    <a:pt x="1715" y="1335"/>
                    <a:pt x="1644" y="1299"/>
                    <a:pt x="1560" y="1275"/>
                  </a:cubicBezTo>
                  <a:cubicBezTo>
                    <a:pt x="941" y="1049"/>
                    <a:pt x="786" y="1002"/>
                    <a:pt x="489" y="156"/>
                  </a:cubicBezTo>
                  <a:cubicBezTo>
                    <a:pt x="445" y="58"/>
                    <a:pt x="361" y="0"/>
                    <a:pt x="2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3662350" y="4024325"/>
              <a:ext cx="34250" cy="121275"/>
            </a:xfrm>
            <a:custGeom>
              <a:avLst/>
              <a:gdLst/>
              <a:ahLst/>
              <a:cxnLst/>
              <a:rect l="l" t="t" r="r" b="b"/>
              <a:pathLst>
                <a:path w="1370" h="4851" extrusionOk="0">
                  <a:moveTo>
                    <a:pt x="1114" y="1"/>
                  </a:moveTo>
                  <a:cubicBezTo>
                    <a:pt x="1010" y="1"/>
                    <a:pt x="916" y="78"/>
                    <a:pt x="905" y="183"/>
                  </a:cubicBezTo>
                  <a:cubicBezTo>
                    <a:pt x="858" y="457"/>
                    <a:pt x="715" y="695"/>
                    <a:pt x="548" y="957"/>
                  </a:cubicBezTo>
                  <a:cubicBezTo>
                    <a:pt x="405" y="1219"/>
                    <a:pt x="239" y="1469"/>
                    <a:pt x="167" y="1767"/>
                  </a:cubicBezTo>
                  <a:cubicBezTo>
                    <a:pt x="1" y="2386"/>
                    <a:pt x="203" y="3005"/>
                    <a:pt x="405" y="3577"/>
                  </a:cubicBezTo>
                  <a:cubicBezTo>
                    <a:pt x="524" y="3934"/>
                    <a:pt x="632" y="4291"/>
                    <a:pt x="667" y="4636"/>
                  </a:cubicBezTo>
                  <a:cubicBezTo>
                    <a:pt x="679" y="4755"/>
                    <a:pt x="774" y="4851"/>
                    <a:pt x="893" y="4851"/>
                  </a:cubicBezTo>
                  <a:cubicBezTo>
                    <a:pt x="905" y="4851"/>
                    <a:pt x="905" y="4851"/>
                    <a:pt x="893" y="4815"/>
                  </a:cubicBezTo>
                  <a:cubicBezTo>
                    <a:pt x="1024" y="4815"/>
                    <a:pt x="1120" y="4696"/>
                    <a:pt x="1096" y="4577"/>
                  </a:cubicBezTo>
                  <a:cubicBezTo>
                    <a:pt x="1060" y="4172"/>
                    <a:pt x="917" y="3791"/>
                    <a:pt x="798" y="3422"/>
                  </a:cubicBezTo>
                  <a:cubicBezTo>
                    <a:pt x="620" y="2886"/>
                    <a:pt x="441" y="2362"/>
                    <a:pt x="584" y="1874"/>
                  </a:cubicBezTo>
                  <a:cubicBezTo>
                    <a:pt x="655" y="1636"/>
                    <a:pt x="786" y="1422"/>
                    <a:pt x="917" y="1184"/>
                  </a:cubicBezTo>
                  <a:cubicBezTo>
                    <a:pt x="1096" y="898"/>
                    <a:pt x="1274" y="624"/>
                    <a:pt x="1334" y="267"/>
                  </a:cubicBezTo>
                  <a:cubicBezTo>
                    <a:pt x="1370" y="136"/>
                    <a:pt x="1274" y="29"/>
                    <a:pt x="1155" y="5"/>
                  </a:cubicBezTo>
                  <a:cubicBezTo>
                    <a:pt x="1142" y="2"/>
                    <a:pt x="1128" y="1"/>
                    <a:pt x="1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3639125" y="4003550"/>
              <a:ext cx="192625" cy="620375"/>
            </a:xfrm>
            <a:custGeom>
              <a:avLst/>
              <a:gdLst/>
              <a:ahLst/>
              <a:cxnLst/>
              <a:rect l="l" t="t" r="r" b="b"/>
              <a:pathLst>
                <a:path w="7705" h="24815" extrusionOk="0">
                  <a:moveTo>
                    <a:pt x="7458" y="0"/>
                  </a:moveTo>
                  <a:cubicBezTo>
                    <a:pt x="7407" y="0"/>
                    <a:pt x="7354" y="18"/>
                    <a:pt x="7311" y="50"/>
                  </a:cubicBezTo>
                  <a:cubicBezTo>
                    <a:pt x="6883" y="419"/>
                    <a:pt x="6549" y="574"/>
                    <a:pt x="6192" y="717"/>
                  </a:cubicBezTo>
                  <a:cubicBezTo>
                    <a:pt x="5573" y="991"/>
                    <a:pt x="4870" y="1288"/>
                    <a:pt x="3501" y="2860"/>
                  </a:cubicBezTo>
                  <a:cubicBezTo>
                    <a:pt x="3442" y="2908"/>
                    <a:pt x="3263" y="3074"/>
                    <a:pt x="3204" y="3146"/>
                  </a:cubicBezTo>
                  <a:cubicBezTo>
                    <a:pt x="1" y="6610"/>
                    <a:pt x="727" y="9730"/>
                    <a:pt x="1513" y="13028"/>
                  </a:cubicBezTo>
                  <a:cubicBezTo>
                    <a:pt x="2251" y="16231"/>
                    <a:pt x="3108" y="19862"/>
                    <a:pt x="465" y="24494"/>
                  </a:cubicBezTo>
                  <a:cubicBezTo>
                    <a:pt x="406" y="24589"/>
                    <a:pt x="453" y="24732"/>
                    <a:pt x="560" y="24791"/>
                  </a:cubicBezTo>
                  <a:cubicBezTo>
                    <a:pt x="584" y="24803"/>
                    <a:pt x="620" y="24815"/>
                    <a:pt x="656" y="24815"/>
                  </a:cubicBezTo>
                  <a:cubicBezTo>
                    <a:pt x="739" y="24815"/>
                    <a:pt x="810" y="24791"/>
                    <a:pt x="858" y="24696"/>
                  </a:cubicBezTo>
                  <a:cubicBezTo>
                    <a:pt x="3597" y="19922"/>
                    <a:pt x="2715" y="16195"/>
                    <a:pt x="1942" y="12909"/>
                  </a:cubicBezTo>
                  <a:cubicBezTo>
                    <a:pt x="1168" y="9587"/>
                    <a:pt x="477" y="6729"/>
                    <a:pt x="3537" y="3443"/>
                  </a:cubicBezTo>
                  <a:cubicBezTo>
                    <a:pt x="3573" y="3396"/>
                    <a:pt x="3704" y="3265"/>
                    <a:pt x="3799" y="3193"/>
                  </a:cubicBezTo>
                  <a:lnTo>
                    <a:pt x="3811" y="3181"/>
                  </a:lnTo>
                  <a:cubicBezTo>
                    <a:pt x="5121" y="1657"/>
                    <a:pt x="5752" y="1395"/>
                    <a:pt x="6359" y="1134"/>
                  </a:cubicBezTo>
                  <a:cubicBezTo>
                    <a:pt x="6728" y="979"/>
                    <a:pt x="7109" y="812"/>
                    <a:pt x="7597" y="395"/>
                  </a:cubicBezTo>
                  <a:cubicBezTo>
                    <a:pt x="7704" y="324"/>
                    <a:pt x="7704" y="169"/>
                    <a:pt x="7621" y="86"/>
                  </a:cubicBezTo>
                  <a:cubicBezTo>
                    <a:pt x="7581" y="27"/>
                    <a:pt x="7521" y="0"/>
                    <a:pt x="7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3701650" y="4076200"/>
              <a:ext cx="114625" cy="39050"/>
            </a:xfrm>
            <a:custGeom>
              <a:avLst/>
              <a:gdLst/>
              <a:ahLst/>
              <a:cxnLst/>
              <a:rect l="l" t="t" r="r" b="b"/>
              <a:pathLst>
                <a:path w="4585" h="1562" extrusionOk="0">
                  <a:moveTo>
                    <a:pt x="4348" y="0"/>
                  </a:moveTo>
                  <a:cubicBezTo>
                    <a:pt x="4339" y="0"/>
                    <a:pt x="4331" y="1"/>
                    <a:pt x="4322" y="2"/>
                  </a:cubicBezTo>
                  <a:cubicBezTo>
                    <a:pt x="2905" y="240"/>
                    <a:pt x="1524" y="633"/>
                    <a:pt x="179" y="1133"/>
                  </a:cubicBezTo>
                  <a:cubicBezTo>
                    <a:pt x="60" y="1180"/>
                    <a:pt x="0" y="1299"/>
                    <a:pt x="48" y="1418"/>
                  </a:cubicBezTo>
                  <a:cubicBezTo>
                    <a:pt x="83" y="1502"/>
                    <a:pt x="167" y="1561"/>
                    <a:pt x="262" y="1561"/>
                  </a:cubicBezTo>
                  <a:cubicBezTo>
                    <a:pt x="274" y="1561"/>
                    <a:pt x="298" y="1561"/>
                    <a:pt x="345" y="1549"/>
                  </a:cubicBezTo>
                  <a:cubicBezTo>
                    <a:pt x="1655" y="1049"/>
                    <a:pt x="3012" y="668"/>
                    <a:pt x="4394" y="430"/>
                  </a:cubicBezTo>
                  <a:cubicBezTo>
                    <a:pt x="4513" y="418"/>
                    <a:pt x="4584" y="299"/>
                    <a:pt x="4572" y="180"/>
                  </a:cubicBezTo>
                  <a:cubicBezTo>
                    <a:pt x="4561" y="70"/>
                    <a:pt x="4458" y="0"/>
                    <a:pt x="43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3659375" y="4139775"/>
              <a:ext cx="114925" cy="97200"/>
            </a:xfrm>
            <a:custGeom>
              <a:avLst/>
              <a:gdLst/>
              <a:ahLst/>
              <a:cxnLst/>
              <a:rect l="l" t="t" r="r" b="b"/>
              <a:pathLst>
                <a:path w="4597" h="3888" extrusionOk="0">
                  <a:moveTo>
                    <a:pt x="4342" y="0"/>
                  </a:moveTo>
                  <a:cubicBezTo>
                    <a:pt x="4312" y="0"/>
                    <a:pt x="4282" y="6"/>
                    <a:pt x="4251" y="18"/>
                  </a:cubicBezTo>
                  <a:cubicBezTo>
                    <a:pt x="4156" y="66"/>
                    <a:pt x="4013" y="114"/>
                    <a:pt x="3870" y="173"/>
                  </a:cubicBezTo>
                  <a:cubicBezTo>
                    <a:pt x="2822" y="542"/>
                    <a:pt x="905" y="1221"/>
                    <a:pt x="48" y="3590"/>
                  </a:cubicBezTo>
                  <a:cubicBezTo>
                    <a:pt x="0" y="3709"/>
                    <a:pt x="60" y="3828"/>
                    <a:pt x="179" y="3876"/>
                  </a:cubicBezTo>
                  <a:cubicBezTo>
                    <a:pt x="203" y="3888"/>
                    <a:pt x="227" y="3888"/>
                    <a:pt x="250" y="3888"/>
                  </a:cubicBezTo>
                  <a:cubicBezTo>
                    <a:pt x="346" y="3888"/>
                    <a:pt x="429" y="3828"/>
                    <a:pt x="465" y="3757"/>
                  </a:cubicBezTo>
                  <a:cubicBezTo>
                    <a:pt x="1251" y="1602"/>
                    <a:pt x="3048" y="947"/>
                    <a:pt x="4013" y="602"/>
                  </a:cubicBezTo>
                  <a:cubicBezTo>
                    <a:pt x="4180" y="542"/>
                    <a:pt x="4334" y="483"/>
                    <a:pt x="4430" y="435"/>
                  </a:cubicBezTo>
                  <a:cubicBezTo>
                    <a:pt x="4549" y="376"/>
                    <a:pt x="4596" y="257"/>
                    <a:pt x="4549" y="137"/>
                  </a:cubicBezTo>
                  <a:cubicBezTo>
                    <a:pt x="4504" y="49"/>
                    <a:pt x="4428" y="0"/>
                    <a:pt x="4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3590925" y="4146175"/>
              <a:ext cx="80975" cy="82775"/>
            </a:xfrm>
            <a:custGeom>
              <a:avLst/>
              <a:gdLst/>
              <a:ahLst/>
              <a:cxnLst/>
              <a:rect l="l" t="t" r="r" b="b"/>
              <a:pathLst>
                <a:path w="3239" h="3311" extrusionOk="0">
                  <a:moveTo>
                    <a:pt x="310" y="1"/>
                  </a:moveTo>
                  <a:cubicBezTo>
                    <a:pt x="191" y="1"/>
                    <a:pt x="83" y="96"/>
                    <a:pt x="71" y="215"/>
                  </a:cubicBezTo>
                  <a:cubicBezTo>
                    <a:pt x="0" y="1108"/>
                    <a:pt x="845" y="1489"/>
                    <a:pt x="1548" y="1798"/>
                  </a:cubicBezTo>
                  <a:cubicBezTo>
                    <a:pt x="1845" y="1941"/>
                    <a:pt x="2107" y="2060"/>
                    <a:pt x="2274" y="2191"/>
                  </a:cubicBezTo>
                  <a:cubicBezTo>
                    <a:pt x="2619" y="2477"/>
                    <a:pt x="2786" y="2620"/>
                    <a:pt x="2798" y="3084"/>
                  </a:cubicBezTo>
                  <a:cubicBezTo>
                    <a:pt x="2798" y="3215"/>
                    <a:pt x="2905" y="3310"/>
                    <a:pt x="3024" y="3310"/>
                  </a:cubicBezTo>
                  <a:cubicBezTo>
                    <a:pt x="3143" y="3310"/>
                    <a:pt x="3239" y="3203"/>
                    <a:pt x="3239" y="3072"/>
                  </a:cubicBezTo>
                  <a:cubicBezTo>
                    <a:pt x="3227" y="2429"/>
                    <a:pt x="2965" y="2156"/>
                    <a:pt x="2560" y="1834"/>
                  </a:cubicBezTo>
                  <a:cubicBezTo>
                    <a:pt x="2334" y="1655"/>
                    <a:pt x="2036" y="1536"/>
                    <a:pt x="1726" y="1382"/>
                  </a:cubicBezTo>
                  <a:cubicBezTo>
                    <a:pt x="976" y="1060"/>
                    <a:pt x="476" y="774"/>
                    <a:pt x="524" y="239"/>
                  </a:cubicBezTo>
                  <a:cubicBezTo>
                    <a:pt x="524" y="120"/>
                    <a:pt x="429" y="12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3676350" y="4228125"/>
              <a:ext cx="115500" cy="142500"/>
            </a:xfrm>
            <a:custGeom>
              <a:avLst/>
              <a:gdLst/>
              <a:ahLst/>
              <a:cxnLst/>
              <a:rect l="l" t="t" r="r" b="b"/>
              <a:pathLst>
                <a:path w="4620" h="5700" extrusionOk="0">
                  <a:moveTo>
                    <a:pt x="4362" y="1"/>
                  </a:moveTo>
                  <a:cubicBezTo>
                    <a:pt x="4283" y="1"/>
                    <a:pt x="4206" y="35"/>
                    <a:pt x="4167" y="104"/>
                  </a:cubicBezTo>
                  <a:cubicBezTo>
                    <a:pt x="3893" y="568"/>
                    <a:pt x="3417" y="842"/>
                    <a:pt x="2917" y="1140"/>
                  </a:cubicBezTo>
                  <a:cubicBezTo>
                    <a:pt x="2679" y="1283"/>
                    <a:pt x="2441" y="1425"/>
                    <a:pt x="2227" y="1592"/>
                  </a:cubicBezTo>
                  <a:cubicBezTo>
                    <a:pt x="643" y="2771"/>
                    <a:pt x="0" y="4092"/>
                    <a:pt x="345" y="5521"/>
                  </a:cubicBezTo>
                  <a:cubicBezTo>
                    <a:pt x="381" y="5628"/>
                    <a:pt x="464" y="5700"/>
                    <a:pt x="572" y="5700"/>
                  </a:cubicBezTo>
                  <a:lnTo>
                    <a:pt x="631" y="5700"/>
                  </a:lnTo>
                  <a:cubicBezTo>
                    <a:pt x="750" y="5664"/>
                    <a:pt x="822" y="5545"/>
                    <a:pt x="798" y="5426"/>
                  </a:cubicBezTo>
                  <a:cubicBezTo>
                    <a:pt x="500" y="4176"/>
                    <a:pt x="1060" y="3045"/>
                    <a:pt x="2500" y="1961"/>
                  </a:cubicBezTo>
                  <a:cubicBezTo>
                    <a:pt x="2715" y="1818"/>
                    <a:pt x="2941" y="1664"/>
                    <a:pt x="3155" y="1533"/>
                  </a:cubicBezTo>
                  <a:cubicBezTo>
                    <a:pt x="3679" y="1199"/>
                    <a:pt x="4215" y="878"/>
                    <a:pt x="4560" y="342"/>
                  </a:cubicBezTo>
                  <a:cubicBezTo>
                    <a:pt x="4620" y="235"/>
                    <a:pt x="4584" y="92"/>
                    <a:pt x="4489" y="32"/>
                  </a:cubicBezTo>
                  <a:cubicBezTo>
                    <a:pt x="4450" y="11"/>
                    <a:pt x="4406" y="1"/>
                    <a:pt x="4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3594475" y="4323550"/>
              <a:ext cx="111650" cy="104825"/>
            </a:xfrm>
            <a:custGeom>
              <a:avLst/>
              <a:gdLst/>
              <a:ahLst/>
              <a:cxnLst/>
              <a:rect l="l" t="t" r="r" b="b"/>
              <a:pathLst>
                <a:path w="4466" h="4193" extrusionOk="0">
                  <a:moveTo>
                    <a:pt x="241" y="0"/>
                  </a:moveTo>
                  <a:cubicBezTo>
                    <a:pt x="232" y="0"/>
                    <a:pt x="224" y="1"/>
                    <a:pt x="215" y="2"/>
                  </a:cubicBezTo>
                  <a:cubicBezTo>
                    <a:pt x="72" y="25"/>
                    <a:pt x="1" y="144"/>
                    <a:pt x="25" y="264"/>
                  </a:cubicBezTo>
                  <a:cubicBezTo>
                    <a:pt x="203" y="1454"/>
                    <a:pt x="1192" y="1704"/>
                    <a:pt x="1906" y="1883"/>
                  </a:cubicBezTo>
                  <a:cubicBezTo>
                    <a:pt x="2132" y="1942"/>
                    <a:pt x="2358" y="2002"/>
                    <a:pt x="2525" y="2073"/>
                  </a:cubicBezTo>
                  <a:cubicBezTo>
                    <a:pt x="3251" y="2407"/>
                    <a:pt x="3716" y="3026"/>
                    <a:pt x="4013" y="4026"/>
                  </a:cubicBezTo>
                  <a:cubicBezTo>
                    <a:pt x="4037" y="4133"/>
                    <a:pt x="4132" y="4193"/>
                    <a:pt x="4216" y="4193"/>
                  </a:cubicBezTo>
                  <a:lnTo>
                    <a:pt x="4287" y="4181"/>
                  </a:lnTo>
                  <a:cubicBezTo>
                    <a:pt x="4406" y="4145"/>
                    <a:pt x="4466" y="4026"/>
                    <a:pt x="4442" y="3907"/>
                  </a:cubicBezTo>
                  <a:cubicBezTo>
                    <a:pt x="4109" y="2776"/>
                    <a:pt x="3549" y="2049"/>
                    <a:pt x="2716" y="1668"/>
                  </a:cubicBezTo>
                  <a:cubicBezTo>
                    <a:pt x="2513" y="1585"/>
                    <a:pt x="2287" y="1526"/>
                    <a:pt x="2025" y="1466"/>
                  </a:cubicBezTo>
                  <a:cubicBezTo>
                    <a:pt x="1322" y="1287"/>
                    <a:pt x="596" y="1097"/>
                    <a:pt x="465" y="204"/>
                  </a:cubicBezTo>
                  <a:cubicBezTo>
                    <a:pt x="454" y="71"/>
                    <a:pt x="35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3693600" y="4383625"/>
              <a:ext cx="98850" cy="112025"/>
            </a:xfrm>
            <a:custGeom>
              <a:avLst/>
              <a:gdLst/>
              <a:ahLst/>
              <a:cxnLst/>
              <a:rect l="l" t="t" r="r" b="b"/>
              <a:pathLst>
                <a:path w="3954" h="4481" extrusionOk="0">
                  <a:moveTo>
                    <a:pt x="3729" y="0"/>
                  </a:moveTo>
                  <a:cubicBezTo>
                    <a:pt x="3716" y="0"/>
                    <a:pt x="3704" y="1"/>
                    <a:pt x="3692" y="4"/>
                  </a:cubicBezTo>
                  <a:cubicBezTo>
                    <a:pt x="2715" y="135"/>
                    <a:pt x="2346" y="778"/>
                    <a:pt x="1846" y="1647"/>
                  </a:cubicBezTo>
                  <a:cubicBezTo>
                    <a:pt x="1453" y="2325"/>
                    <a:pt x="977" y="3159"/>
                    <a:pt x="72" y="4111"/>
                  </a:cubicBezTo>
                  <a:cubicBezTo>
                    <a:pt x="1" y="4195"/>
                    <a:pt x="1" y="4326"/>
                    <a:pt x="84" y="4421"/>
                  </a:cubicBezTo>
                  <a:cubicBezTo>
                    <a:pt x="132" y="4469"/>
                    <a:pt x="179" y="4480"/>
                    <a:pt x="239" y="4480"/>
                  </a:cubicBezTo>
                  <a:cubicBezTo>
                    <a:pt x="298" y="4480"/>
                    <a:pt x="358" y="4445"/>
                    <a:pt x="405" y="4421"/>
                  </a:cubicBezTo>
                  <a:cubicBezTo>
                    <a:pt x="1334" y="3421"/>
                    <a:pt x="1822" y="2564"/>
                    <a:pt x="2227" y="1873"/>
                  </a:cubicBezTo>
                  <a:cubicBezTo>
                    <a:pt x="2727" y="1016"/>
                    <a:pt x="2989" y="551"/>
                    <a:pt x="3751" y="444"/>
                  </a:cubicBezTo>
                  <a:cubicBezTo>
                    <a:pt x="3870" y="432"/>
                    <a:pt x="3954" y="313"/>
                    <a:pt x="3942" y="194"/>
                  </a:cubicBezTo>
                  <a:cubicBezTo>
                    <a:pt x="3931" y="88"/>
                    <a:pt x="3834" y="0"/>
                    <a:pt x="37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3607875" y="4476375"/>
              <a:ext cx="83975" cy="81475"/>
            </a:xfrm>
            <a:custGeom>
              <a:avLst/>
              <a:gdLst/>
              <a:ahLst/>
              <a:cxnLst/>
              <a:rect l="l" t="t" r="r" b="b"/>
              <a:pathLst>
                <a:path w="3359" h="3259" extrusionOk="0">
                  <a:moveTo>
                    <a:pt x="266" y="1"/>
                  </a:moveTo>
                  <a:cubicBezTo>
                    <a:pt x="249" y="1"/>
                    <a:pt x="232" y="3"/>
                    <a:pt x="215" y="8"/>
                  </a:cubicBezTo>
                  <a:cubicBezTo>
                    <a:pt x="96" y="32"/>
                    <a:pt x="1" y="151"/>
                    <a:pt x="36" y="270"/>
                  </a:cubicBezTo>
                  <a:cubicBezTo>
                    <a:pt x="120" y="747"/>
                    <a:pt x="739" y="1568"/>
                    <a:pt x="1215" y="1759"/>
                  </a:cubicBezTo>
                  <a:cubicBezTo>
                    <a:pt x="1394" y="1842"/>
                    <a:pt x="1548" y="1890"/>
                    <a:pt x="1715" y="1925"/>
                  </a:cubicBezTo>
                  <a:cubicBezTo>
                    <a:pt x="2310" y="2104"/>
                    <a:pt x="2739" y="2223"/>
                    <a:pt x="2894" y="3080"/>
                  </a:cubicBezTo>
                  <a:cubicBezTo>
                    <a:pt x="2918" y="3175"/>
                    <a:pt x="3013" y="3259"/>
                    <a:pt x="3120" y="3259"/>
                  </a:cubicBezTo>
                  <a:cubicBezTo>
                    <a:pt x="3132" y="3259"/>
                    <a:pt x="3144" y="3259"/>
                    <a:pt x="3156" y="3235"/>
                  </a:cubicBezTo>
                  <a:cubicBezTo>
                    <a:pt x="3275" y="3223"/>
                    <a:pt x="3358" y="3104"/>
                    <a:pt x="3334" y="2985"/>
                  </a:cubicBezTo>
                  <a:cubicBezTo>
                    <a:pt x="3144" y="1866"/>
                    <a:pt x="2441" y="1675"/>
                    <a:pt x="1834" y="1497"/>
                  </a:cubicBezTo>
                  <a:cubicBezTo>
                    <a:pt x="1691" y="1449"/>
                    <a:pt x="1525" y="1401"/>
                    <a:pt x="1370" y="1342"/>
                  </a:cubicBezTo>
                  <a:cubicBezTo>
                    <a:pt x="1048" y="1211"/>
                    <a:pt x="536" y="532"/>
                    <a:pt x="477" y="187"/>
                  </a:cubicBezTo>
                  <a:cubicBezTo>
                    <a:pt x="457" y="85"/>
                    <a:pt x="367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3854625" y="4275300"/>
              <a:ext cx="110775" cy="108425"/>
            </a:xfrm>
            <a:custGeom>
              <a:avLst/>
              <a:gdLst/>
              <a:ahLst/>
              <a:cxnLst/>
              <a:rect l="l" t="t" r="r" b="b"/>
              <a:pathLst>
                <a:path w="4431" h="4337" extrusionOk="0">
                  <a:moveTo>
                    <a:pt x="1739" y="896"/>
                  </a:moveTo>
                  <a:lnTo>
                    <a:pt x="2013" y="1241"/>
                  </a:lnTo>
                  <a:cubicBezTo>
                    <a:pt x="2061" y="1301"/>
                    <a:pt x="2120" y="1324"/>
                    <a:pt x="2192" y="1324"/>
                  </a:cubicBezTo>
                  <a:cubicBezTo>
                    <a:pt x="2263" y="1324"/>
                    <a:pt x="2323" y="1301"/>
                    <a:pt x="2370" y="1241"/>
                  </a:cubicBezTo>
                  <a:lnTo>
                    <a:pt x="2632" y="896"/>
                  </a:lnTo>
                  <a:lnTo>
                    <a:pt x="2632" y="896"/>
                  </a:lnTo>
                  <a:lnTo>
                    <a:pt x="2620" y="1324"/>
                  </a:lnTo>
                  <a:cubicBezTo>
                    <a:pt x="2608" y="1396"/>
                    <a:pt x="2632" y="1455"/>
                    <a:pt x="2692" y="1503"/>
                  </a:cubicBezTo>
                  <a:cubicBezTo>
                    <a:pt x="2737" y="1539"/>
                    <a:pt x="2783" y="1555"/>
                    <a:pt x="2833" y="1555"/>
                  </a:cubicBezTo>
                  <a:cubicBezTo>
                    <a:pt x="2849" y="1555"/>
                    <a:pt x="2865" y="1553"/>
                    <a:pt x="2882" y="1551"/>
                  </a:cubicBezTo>
                  <a:lnTo>
                    <a:pt x="3299" y="1455"/>
                  </a:lnTo>
                  <a:lnTo>
                    <a:pt x="3299" y="1455"/>
                  </a:lnTo>
                  <a:lnTo>
                    <a:pt x="3025" y="1777"/>
                  </a:lnTo>
                  <a:cubicBezTo>
                    <a:pt x="2978" y="1836"/>
                    <a:pt x="2942" y="1896"/>
                    <a:pt x="2966" y="1967"/>
                  </a:cubicBezTo>
                  <a:cubicBezTo>
                    <a:pt x="2978" y="2039"/>
                    <a:pt x="3025" y="2098"/>
                    <a:pt x="3085" y="2134"/>
                  </a:cubicBezTo>
                  <a:lnTo>
                    <a:pt x="3454" y="2325"/>
                  </a:lnTo>
                  <a:lnTo>
                    <a:pt x="3037" y="2384"/>
                  </a:lnTo>
                  <a:cubicBezTo>
                    <a:pt x="2966" y="2384"/>
                    <a:pt x="2906" y="2432"/>
                    <a:pt x="2870" y="2491"/>
                  </a:cubicBezTo>
                  <a:cubicBezTo>
                    <a:pt x="2847" y="2551"/>
                    <a:pt x="2823" y="2622"/>
                    <a:pt x="2858" y="2682"/>
                  </a:cubicBezTo>
                  <a:lnTo>
                    <a:pt x="3025" y="3087"/>
                  </a:lnTo>
                  <a:lnTo>
                    <a:pt x="3025" y="3087"/>
                  </a:lnTo>
                  <a:lnTo>
                    <a:pt x="2668" y="2860"/>
                  </a:lnTo>
                  <a:cubicBezTo>
                    <a:pt x="2633" y="2840"/>
                    <a:pt x="2591" y="2827"/>
                    <a:pt x="2549" y="2827"/>
                  </a:cubicBezTo>
                  <a:cubicBezTo>
                    <a:pt x="2520" y="2827"/>
                    <a:pt x="2490" y="2833"/>
                    <a:pt x="2466" y="2848"/>
                  </a:cubicBezTo>
                  <a:cubicBezTo>
                    <a:pt x="2418" y="2860"/>
                    <a:pt x="2358" y="2920"/>
                    <a:pt x="2335" y="2979"/>
                  </a:cubicBezTo>
                  <a:lnTo>
                    <a:pt x="2204" y="3384"/>
                  </a:lnTo>
                  <a:lnTo>
                    <a:pt x="2073" y="2979"/>
                  </a:lnTo>
                  <a:cubicBezTo>
                    <a:pt x="2061" y="2920"/>
                    <a:pt x="2001" y="2872"/>
                    <a:pt x="1942" y="2848"/>
                  </a:cubicBezTo>
                  <a:cubicBezTo>
                    <a:pt x="1906" y="2825"/>
                    <a:pt x="1894" y="2825"/>
                    <a:pt x="1858" y="2825"/>
                  </a:cubicBezTo>
                  <a:cubicBezTo>
                    <a:pt x="1835" y="2825"/>
                    <a:pt x="1787" y="2848"/>
                    <a:pt x="1715" y="2860"/>
                  </a:cubicBezTo>
                  <a:lnTo>
                    <a:pt x="1358" y="3087"/>
                  </a:lnTo>
                  <a:lnTo>
                    <a:pt x="1525" y="2682"/>
                  </a:lnTo>
                  <a:cubicBezTo>
                    <a:pt x="1549" y="2622"/>
                    <a:pt x="1537" y="2551"/>
                    <a:pt x="1501" y="2491"/>
                  </a:cubicBezTo>
                  <a:cubicBezTo>
                    <a:pt x="1477" y="2432"/>
                    <a:pt x="1418" y="2396"/>
                    <a:pt x="1346" y="2384"/>
                  </a:cubicBezTo>
                  <a:lnTo>
                    <a:pt x="930" y="2325"/>
                  </a:lnTo>
                  <a:lnTo>
                    <a:pt x="1299" y="2134"/>
                  </a:lnTo>
                  <a:cubicBezTo>
                    <a:pt x="1358" y="2086"/>
                    <a:pt x="1406" y="2039"/>
                    <a:pt x="1418" y="1967"/>
                  </a:cubicBezTo>
                  <a:cubicBezTo>
                    <a:pt x="1418" y="1896"/>
                    <a:pt x="1406" y="1813"/>
                    <a:pt x="1358" y="1777"/>
                  </a:cubicBezTo>
                  <a:lnTo>
                    <a:pt x="1073" y="1455"/>
                  </a:lnTo>
                  <a:lnTo>
                    <a:pt x="1073" y="1455"/>
                  </a:lnTo>
                  <a:lnTo>
                    <a:pt x="1489" y="1551"/>
                  </a:lnTo>
                  <a:cubicBezTo>
                    <a:pt x="1506" y="1553"/>
                    <a:pt x="1522" y="1555"/>
                    <a:pt x="1538" y="1555"/>
                  </a:cubicBezTo>
                  <a:cubicBezTo>
                    <a:pt x="1589" y="1555"/>
                    <a:pt x="1634" y="1539"/>
                    <a:pt x="1680" y="1503"/>
                  </a:cubicBezTo>
                  <a:cubicBezTo>
                    <a:pt x="1727" y="1455"/>
                    <a:pt x="1763" y="1396"/>
                    <a:pt x="1763" y="1324"/>
                  </a:cubicBezTo>
                  <a:lnTo>
                    <a:pt x="1739" y="896"/>
                  </a:lnTo>
                  <a:close/>
                  <a:moveTo>
                    <a:pt x="1531" y="1"/>
                  </a:moveTo>
                  <a:cubicBezTo>
                    <a:pt x="1505" y="1"/>
                    <a:pt x="1479" y="5"/>
                    <a:pt x="1454" y="15"/>
                  </a:cubicBezTo>
                  <a:cubicBezTo>
                    <a:pt x="1370" y="62"/>
                    <a:pt x="1311" y="134"/>
                    <a:pt x="1311" y="241"/>
                  </a:cubicBezTo>
                  <a:lnTo>
                    <a:pt x="1334" y="1074"/>
                  </a:lnTo>
                  <a:lnTo>
                    <a:pt x="525" y="896"/>
                  </a:lnTo>
                  <a:cubicBezTo>
                    <a:pt x="503" y="888"/>
                    <a:pt x="481" y="884"/>
                    <a:pt x="460" y="884"/>
                  </a:cubicBezTo>
                  <a:cubicBezTo>
                    <a:pt x="385" y="884"/>
                    <a:pt x="314" y="929"/>
                    <a:pt x="287" y="1003"/>
                  </a:cubicBezTo>
                  <a:cubicBezTo>
                    <a:pt x="239" y="1086"/>
                    <a:pt x="251" y="1193"/>
                    <a:pt x="311" y="1265"/>
                  </a:cubicBezTo>
                  <a:lnTo>
                    <a:pt x="870" y="1872"/>
                  </a:lnTo>
                  <a:lnTo>
                    <a:pt x="132" y="2265"/>
                  </a:lnTo>
                  <a:cubicBezTo>
                    <a:pt x="49" y="2313"/>
                    <a:pt x="1" y="2408"/>
                    <a:pt x="13" y="2503"/>
                  </a:cubicBezTo>
                  <a:cubicBezTo>
                    <a:pt x="37" y="2586"/>
                    <a:pt x="120" y="2670"/>
                    <a:pt x="215" y="2682"/>
                  </a:cubicBezTo>
                  <a:lnTo>
                    <a:pt x="1025" y="2801"/>
                  </a:lnTo>
                  <a:lnTo>
                    <a:pt x="715" y="3575"/>
                  </a:lnTo>
                  <a:cubicBezTo>
                    <a:pt x="668" y="3658"/>
                    <a:pt x="703" y="3765"/>
                    <a:pt x="775" y="3825"/>
                  </a:cubicBezTo>
                  <a:cubicBezTo>
                    <a:pt x="813" y="3856"/>
                    <a:pt x="860" y="3871"/>
                    <a:pt x="909" y="3871"/>
                  </a:cubicBezTo>
                  <a:cubicBezTo>
                    <a:pt x="953" y="3871"/>
                    <a:pt x="997" y="3859"/>
                    <a:pt x="1037" y="3837"/>
                  </a:cubicBezTo>
                  <a:lnTo>
                    <a:pt x="1739" y="3396"/>
                  </a:lnTo>
                  <a:lnTo>
                    <a:pt x="2001" y="4182"/>
                  </a:lnTo>
                  <a:cubicBezTo>
                    <a:pt x="2025" y="4277"/>
                    <a:pt x="2096" y="4337"/>
                    <a:pt x="2204" y="4337"/>
                  </a:cubicBezTo>
                  <a:cubicBezTo>
                    <a:pt x="2311" y="4337"/>
                    <a:pt x="2394" y="4277"/>
                    <a:pt x="2442" y="4182"/>
                  </a:cubicBezTo>
                  <a:lnTo>
                    <a:pt x="2692" y="3396"/>
                  </a:lnTo>
                  <a:lnTo>
                    <a:pt x="3394" y="3837"/>
                  </a:lnTo>
                  <a:cubicBezTo>
                    <a:pt x="3432" y="3863"/>
                    <a:pt x="3474" y="3876"/>
                    <a:pt x="3516" y="3876"/>
                  </a:cubicBezTo>
                  <a:cubicBezTo>
                    <a:pt x="3567" y="3876"/>
                    <a:pt x="3617" y="3857"/>
                    <a:pt x="3656" y="3825"/>
                  </a:cubicBezTo>
                  <a:cubicBezTo>
                    <a:pt x="3740" y="3765"/>
                    <a:pt x="3751" y="3658"/>
                    <a:pt x="3716" y="3575"/>
                  </a:cubicBezTo>
                  <a:lnTo>
                    <a:pt x="3406" y="2801"/>
                  </a:lnTo>
                  <a:lnTo>
                    <a:pt x="4228" y="2682"/>
                  </a:lnTo>
                  <a:cubicBezTo>
                    <a:pt x="4335" y="2670"/>
                    <a:pt x="4406" y="2586"/>
                    <a:pt x="4418" y="2503"/>
                  </a:cubicBezTo>
                  <a:cubicBezTo>
                    <a:pt x="4430" y="2396"/>
                    <a:pt x="4394" y="2301"/>
                    <a:pt x="4299" y="2265"/>
                  </a:cubicBezTo>
                  <a:lnTo>
                    <a:pt x="3573" y="1872"/>
                  </a:lnTo>
                  <a:lnTo>
                    <a:pt x="4121" y="1265"/>
                  </a:lnTo>
                  <a:cubicBezTo>
                    <a:pt x="4192" y="1193"/>
                    <a:pt x="4192" y="1086"/>
                    <a:pt x="4156" y="1003"/>
                  </a:cubicBezTo>
                  <a:cubicBezTo>
                    <a:pt x="4117" y="934"/>
                    <a:pt x="4037" y="890"/>
                    <a:pt x="3963" y="890"/>
                  </a:cubicBezTo>
                  <a:cubicBezTo>
                    <a:pt x="3948" y="890"/>
                    <a:pt x="3933" y="892"/>
                    <a:pt x="3918" y="896"/>
                  </a:cubicBezTo>
                  <a:lnTo>
                    <a:pt x="3097" y="1074"/>
                  </a:lnTo>
                  <a:lnTo>
                    <a:pt x="3120" y="241"/>
                  </a:lnTo>
                  <a:cubicBezTo>
                    <a:pt x="3120" y="134"/>
                    <a:pt x="3061" y="50"/>
                    <a:pt x="2978" y="15"/>
                  </a:cubicBezTo>
                  <a:cubicBezTo>
                    <a:pt x="2952" y="5"/>
                    <a:pt x="2926" y="1"/>
                    <a:pt x="2902" y="1"/>
                  </a:cubicBezTo>
                  <a:cubicBezTo>
                    <a:pt x="2834" y="1"/>
                    <a:pt x="2771" y="34"/>
                    <a:pt x="2727" y="86"/>
                  </a:cubicBezTo>
                  <a:lnTo>
                    <a:pt x="2216" y="741"/>
                  </a:lnTo>
                  <a:lnTo>
                    <a:pt x="1715" y="86"/>
                  </a:lnTo>
                  <a:cubicBezTo>
                    <a:pt x="1672" y="34"/>
                    <a:pt x="1603" y="1"/>
                    <a:pt x="1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3400425" y="4180050"/>
              <a:ext cx="110750" cy="108425"/>
            </a:xfrm>
            <a:custGeom>
              <a:avLst/>
              <a:gdLst/>
              <a:ahLst/>
              <a:cxnLst/>
              <a:rect l="l" t="t" r="r" b="b"/>
              <a:pathLst>
                <a:path w="4430" h="4337" extrusionOk="0">
                  <a:moveTo>
                    <a:pt x="2631" y="884"/>
                  </a:moveTo>
                  <a:lnTo>
                    <a:pt x="2619" y="1313"/>
                  </a:lnTo>
                  <a:cubicBezTo>
                    <a:pt x="2596" y="1384"/>
                    <a:pt x="2631" y="1443"/>
                    <a:pt x="2691" y="1491"/>
                  </a:cubicBezTo>
                  <a:cubicBezTo>
                    <a:pt x="2736" y="1527"/>
                    <a:pt x="2782" y="1543"/>
                    <a:pt x="2833" y="1543"/>
                  </a:cubicBezTo>
                  <a:cubicBezTo>
                    <a:pt x="2848" y="1543"/>
                    <a:pt x="2864" y="1542"/>
                    <a:pt x="2881" y="1539"/>
                  </a:cubicBezTo>
                  <a:lnTo>
                    <a:pt x="3298" y="1443"/>
                  </a:lnTo>
                  <a:lnTo>
                    <a:pt x="3012" y="1753"/>
                  </a:lnTo>
                  <a:cubicBezTo>
                    <a:pt x="2977" y="1813"/>
                    <a:pt x="2941" y="1872"/>
                    <a:pt x="2953" y="1955"/>
                  </a:cubicBezTo>
                  <a:cubicBezTo>
                    <a:pt x="2977" y="2027"/>
                    <a:pt x="3012" y="2086"/>
                    <a:pt x="3072" y="2110"/>
                  </a:cubicBezTo>
                  <a:lnTo>
                    <a:pt x="3453" y="2313"/>
                  </a:lnTo>
                  <a:lnTo>
                    <a:pt x="3036" y="2372"/>
                  </a:lnTo>
                  <a:cubicBezTo>
                    <a:pt x="2953" y="2372"/>
                    <a:pt x="2893" y="2408"/>
                    <a:pt x="2869" y="2467"/>
                  </a:cubicBezTo>
                  <a:cubicBezTo>
                    <a:pt x="2834" y="2527"/>
                    <a:pt x="2822" y="2610"/>
                    <a:pt x="2858" y="2670"/>
                  </a:cubicBezTo>
                  <a:lnTo>
                    <a:pt x="3012" y="3063"/>
                  </a:lnTo>
                  <a:lnTo>
                    <a:pt x="2655" y="2848"/>
                  </a:lnTo>
                  <a:cubicBezTo>
                    <a:pt x="2617" y="2826"/>
                    <a:pt x="2575" y="2817"/>
                    <a:pt x="2534" y="2817"/>
                  </a:cubicBezTo>
                  <a:cubicBezTo>
                    <a:pt x="2510" y="2817"/>
                    <a:pt x="2486" y="2820"/>
                    <a:pt x="2465" y="2825"/>
                  </a:cubicBezTo>
                  <a:cubicBezTo>
                    <a:pt x="2405" y="2848"/>
                    <a:pt x="2346" y="2908"/>
                    <a:pt x="2334" y="2967"/>
                  </a:cubicBezTo>
                  <a:lnTo>
                    <a:pt x="2203" y="3360"/>
                  </a:lnTo>
                  <a:lnTo>
                    <a:pt x="2072" y="2967"/>
                  </a:lnTo>
                  <a:cubicBezTo>
                    <a:pt x="2048" y="2908"/>
                    <a:pt x="1988" y="2860"/>
                    <a:pt x="1929" y="2825"/>
                  </a:cubicBezTo>
                  <a:cubicBezTo>
                    <a:pt x="1905" y="2813"/>
                    <a:pt x="1893" y="2813"/>
                    <a:pt x="1857" y="2813"/>
                  </a:cubicBezTo>
                  <a:cubicBezTo>
                    <a:pt x="1810" y="2813"/>
                    <a:pt x="1774" y="2825"/>
                    <a:pt x="1715" y="2848"/>
                  </a:cubicBezTo>
                  <a:lnTo>
                    <a:pt x="1357" y="3063"/>
                  </a:lnTo>
                  <a:lnTo>
                    <a:pt x="1512" y="2670"/>
                  </a:lnTo>
                  <a:cubicBezTo>
                    <a:pt x="1548" y="2610"/>
                    <a:pt x="1536" y="2527"/>
                    <a:pt x="1500" y="2467"/>
                  </a:cubicBezTo>
                  <a:cubicBezTo>
                    <a:pt x="1476" y="2408"/>
                    <a:pt x="1417" y="2384"/>
                    <a:pt x="1334" y="2372"/>
                  </a:cubicBezTo>
                  <a:lnTo>
                    <a:pt x="917" y="2313"/>
                  </a:lnTo>
                  <a:lnTo>
                    <a:pt x="1298" y="2110"/>
                  </a:lnTo>
                  <a:cubicBezTo>
                    <a:pt x="1357" y="2074"/>
                    <a:pt x="1393" y="2027"/>
                    <a:pt x="1417" y="1955"/>
                  </a:cubicBezTo>
                  <a:cubicBezTo>
                    <a:pt x="1417" y="1872"/>
                    <a:pt x="1393" y="1801"/>
                    <a:pt x="1357" y="1753"/>
                  </a:cubicBezTo>
                  <a:lnTo>
                    <a:pt x="1072" y="1443"/>
                  </a:lnTo>
                  <a:lnTo>
                    <a:pt x="1488" y="1539"/>
                  </a:lnTo>
                  <a:cubicBezTo>
                    <a:pt x="1505" y="1542"/>
                    <a:pt x="1521" y="1543"/>
                    <a:pt x="1537" y="1543"/>
                  </a:cubicBezTo>
                  <a:cubicBezTo>
                    <a:pt x="1588" y="1543"/>
                    <a:pt x="1633" y="1527"/>
                    <a:pt x="1679" y="1491"/>
                  </a:cubicBezTo>
                  <a:cubicBezTo>
                    <a:pt x="1726" y="1443"/>
                    <a:pt x="1750" y="1384"/>
                    <a:pt x="1750" y="1313"/>
                  </a:cubicBezTo>
                  <a:lnTo>
                    <a:pt x="1738" y="884"/>
                  </a:lnTo>
                  <a:lnTo>
                    <a:pt x="1738" y="884"/>
                  </a:lnTo>
                  <a:lnTo>
                    <a:pt x="2012" y="1217"/>
                  </a:lnTo>
                  <a:cubicBezTo>
                    <a:pt x="2054" y="1271"/>
                    <a:pt x="2119" y="1298"/>
                    <a:pt x="2186" y="1298"/>
                  </a:cubicBezTo>
                  <a:cubicBezTo>
                    <a:pt x="2253" y="1298"/>
                    <a:pt x="2322" y="1271"/>
                    <a:pt x="2369" y="1217"/>
                  </a:cubicBezTo>
                  <a:lnTo>
                    <a:pt x="2631" y="884"/>
                  </a:lnTo>
                  <a:close/>
                  <a:moveTo>
                    <a:pt x="1529" y="1"/>
                  </a:moveTo>
                  <a:cubicBezTo>
                    <a:pt x="1504" y="1"/>
                    <a:pt x="1478" y="5"/>
                    <a:pt x="1453" y="15"/>
                  </a:cubicBezTo>
                  <a:cubicBezTo>
                    <a:pt x="1369" y="62"/>
                    <a:pt x="1310" y="134"/>
                    <a:pt x="1310" y="241"/>
                  </a:cubicBezTo>
                  <a:lnTo>
                    <a:pt x="1334" y="1074"/>
                  </a:lnTo>
                  <a:lnTo>
                    <a:pt x="524" y="896"/>
                  </a:lnTo>
                  <a:cubicBezTo>
                    <a:pt x="502" y="888"/>
                    <a:pt x="480" y="884"/>
                    <a:pt x="457" y="884"/>
                  </a:cubicBezTo>
                  <a:cubicBezTo>
                    <a:pt x="383" y="884"/>
                    <a:pt x="313" y="927"/>
                    <a:pt x="286" y="991"/>
                  </a:cubicBezTo>
                  <a:cubicBezTo>
                    <a:pt x="238" y="1086"/>
                    <a:pt x="250" y="1193"/>
                    <a:pt x="310" y="1265"/>
                  </a:cubicBezTo>
                  <a:lnTo>
                    <a:pt x="857" y="1872"/>
                  </a:lnTo>
                  <a:lnTo>
                    <a:pt x="131" y="2265"/>
                  </a:lnTo>
                  <a:cubicBezTo>
                    <a:pt x="48" y="2313"/>
                    <a:pt x="0" y="2408"/>
                    <a:pt x="12" y="2503"/>
                  </a:cubicBezTo>
                  <a:cubicBezTo>
                    <a:pt x="24" y="2586"/>
                    <a:pt x="119" y="2670"/>
                    <a:pt x="202" y="2682"/>
                  </a:cubicBezTo>
                  <a:lnTo>
                    <a:pt x="1024" y="2801"/>
                  </a:lnTo>
                  <a:lnTo>
                    <a:pt x="714" y="3575"/>
                  </a:lnTo>
                  <a:cubicBezTo>
                    <a:pt x="667" y="3658"/>
                    <a:pt x="702" y="3765"/>
                    <a:pt x="774" y="3825"/>
                  </a:cubicBezTo>
                  <a:cubicBezTo>
                    <a:pt x="812" y="3856"/>
                    <a:pt x="859" y="3871"/>
                    <a:pt x="908" y="3871"/>
                  </a:cubicBezTo>
                  <a:cubicBezTo>
                    <a:pt x="952" y="3871"/>
                    <a:pt x="997" y="3859"/>
                    <a:pt x="1036" y="3837"/>
                  </a:cubicBezTo>
                  <a:lnTo>
                    <a:pt x="1738" y="3396"/>
                  </a:lnTo>
                  <a:lnTo>
                    <a:pt x="1988" y="4182"/>
                  </a:lnTo>
                  <a:cubicBezTo>
                    <a:pt x="2024" y="4277"/>
                    <a:pt x="2096" y="4337"/>
                    <a:pt x="2203" y="4337"/>
                  </a:cubicBezTo>
                  <a:cubicBezTo>
                    <a:pt x="2286" y="4337"/>
                    <a:pt x="2381" y="4253"/>
                    <a:pt x="2441" y="4182"/>
                  </a:cubicBezTo>
                  <a:lnTo>
                    <a:pt x="2691" y="3396"/>
                  </a:lnTo>
                  <a:lnTo>
                    <a:pt x="3393" y="3837"/>
                  </a:lnTo>
                  <a:cubicBezTo>
                    <a:pt x="3431" y="3863"/>
                    <a:pt x="3473" y="3876"/>
                    <a:pt x="3515" y="3876"/>
                  </a:cubicBezTo>
                  <a:cubicBezTo>
                    <a:pt x="3566" y="3876"/>
                    <a:pt x="3616" y="3857"/>
                    <a:pt x="3655" y="3825"/>
                  </a:cubicBezTo>
                  <a:cubicBezTo>
                    <a:pt x="3727" y="3765"/>
                    <a:pt x="3750" y="3658"/>
                    <a:pt x="3715" y="3575"/>
                  </a:cubicBezTo>
                  <a:lnTo>
                    <a:pt x="3405" y="2801"/>
                  </a:lnTo>
                  <a:lnTo>
                    <a:pt x="4227" y="2682"/>
                  </a:lnTo>
                  <a:cubicBezTo>
                    <a:pt x="4322" y="2670"/>
                    <a:pt x="4405" y="2586"/>
                    <a:pt x="4417" y="2503"/>
                  </a:cubicBezTo>
                  <a:cubicBezTo>
                    <a:pt x="4429" y="2396"/>
                    <a:pt x="4382" y="2301"/>
                    <a:pt x="4298" y="2265"/>
                  </a:cubicBezTo>
                  <a:lnTo>
                    <a:pt x="3572" y="1872"/>
                  </a:lnTo>
                  <a:lnTo>
                    <a:pt x="4120" y="1265"/>
                  </a:lnTo>
                  <a:cubicBezTo>
                    <a:pt x="4191" y="1193"/>
                    <a:pt x="4191" y="1086"/>
                    <a:pt x="4155" y="991"/>
                  </a:cubicBezTo>
                  <a:cubicBezTo>
                    <a:pt x="4116" y="932"/>
                    <a:pt x="4037" y="890"/>
                    <a:pt x="3963" y="890"/>
                  </a:cubicBezTo>
                  <a:cubicBezTo>
                    <a:pt x="3947" y="890"/>
                    <a:pt x="3932" y="892"/>
                    <a:pt x="3917" y="896"/>
                  </a:cubicBezTo>
                  <a:lnTo>
                    <a:pt x="3096" y="1074"/>
                  </a:lnTo>
                  <a:lnTo>
                    <a:pt x="3119" y="241"/>
                  </a:lnTo>
                  <a:cubicBezTo>
                    <a:pt x="3119" y="134"/>
                    <a:pt x="3060" y="50"/>
                    <a:pt x="2977" y="15"/>
                  </a:cubicBezTo>
                  <a:cubicBezTo>
                    <a:pt x="2951" y="5"/>
                    <a:pt x="2925" y="1"/>
                    <a:pt x="2899" y="1"/>
                  </a:cubicBezTo>
                  <a:cubicBezTo>
                    <a:pt x="2828" y="1"/>
                    <a:pt x="2761" y="34"/>
                    <a:pt x="2727" y="86"/>
                  </a:cubicBezTo>
                  <a:lnTo>
                    <a:pt x="2215" y="741"/>
                  </a:lnTo>
                  <a:lnTo>
                    <a:pt x="1715" y="86"/>
                  </a:lnTo>
                  <a:cubicBezTo>
                    <a:pt x="1662" y="34"/>
                    <a:pt x="1597" y="1"/>
                    <a:pt x="1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1" name="Google Shape;671;p42"/>
          <p:cNvGrpSpPr/>
          <p:nvPr/>
        </p:nvGrpSpPr>
        <p:grpSpPr>
          <a:xfrm rot="-1645648">
            <a:off x="471817" y="3355603"/>
            <a:ext cx="779432" cy="647094"/>
            <a:chOff x="5543550" y="5098075"/>
            <a:chExt cx="531025" cy="440850"/>
          </a:xfrm>
        </p:grpSpPr>
        <p:sp>
          <p:nvSpPr>
            <p:cNvPr id="672" name="Google Shape;672;p42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8" name="Google Shape;688;p42"/>
          <p:cNvGrpSpPr/>
          <p:nvPr/>
        </p:nvGrpSpPr>
        <p:grpSpPr>
          <a:xfrm rot="973110">
            <a:off x="4307834" y="1188358"/>
            <a:ext cx="530336" cy="773786"/>
            <a:chOff x="4661004" y="1166003"/>
            <a:chExt cx="530338" cy="773789"/>
          </a:xfrm>
        </p:grpSpPr>
        <p:sp>
          <p:nvSpPr>
            <p:cNvPr id="689" name="Google Shape;689;p42"/>
            <p:cNvSpPr/>
            <p:nvPr/>
          </p:nvSpPr>
          <p:spPr>
            <a:xfrm rot="-1645648">
              <a:off x="5025299" y="1366939"/>
              <a:ext cx="138522" cy="153278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0" name="Google Shape;690;p42"/>
            <p:cNvSpPr/>
            <p:nvPr/>
          </p:nvSpPr>
          <p:spPr>
            <a:xfrm rot="-1645648">
              <a:off x="4688547" y="1763320"/>
              <a:ext cx="138119" cy="153278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1" name="Google Shape;691;p42"/>
            <p:cNvSpPr/>
            <p:nvPr/>
          </p:nvSpPr>
          <p:spPr>
            <a:xfrm rot="-1645648">
              <a:off x="4699712" y="1194828"/>
              <a:ext cx="172171" cy="192616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2" name="Google Shape;692;p42"/>
            <p:cNvSpPr/>
            <p:nvPr/>
          </p:nvSpPr>
          <p:spPr>
            <a:xfrm rot="-1645648">
              <a:off x="4769629" y="1739625"/>
              <a:ext cx="20549" cy="25797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3" name="Google Shape;693;p42"/>
            <p:cNvSpPr/>
            <p:nvPr/>
          </p:nvSpPr>
          <p:spPr>
            <a:xfrm rot="-1645648">
              <a:off x="4758353" y="1645757"/>
              <a:ext cx="29723" cy="48365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4" name="Google Shape;694;p42"/>
            <p:cNvSpPr/>
            <p:nvPr/>
          </p:nvSpPr>
          <p:spPr>
            <a:xfrm rot="-1645648">
              <a:off x="4751820" y="1550595"/>
              <a:ext cx="30163" cy="48365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5" name="Google Shape;695;p42"/>
            <p:cNvSpPr/>
            <p:nvPr/>
          </p:nvSpPr>
          <p:spPr>
            <a:xfrm rot="-1645648">
              <a:off x="4745328" y="1455602"/>
              <a:ext cx="29723" cy="48402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6" name="Google Shape;696;p42"/>
            <p:cNvSpPr/>
            <p:nvPr/>
          </p:nvSpPr>
          <p:spPr>
            <a:xfrm rot="-1645648">
              <a:off x="4745493" y="1383064"/>
              <a:ext cx="20145" cy="25834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7" name="Google Shape;697;p42"/>
            <p:cNvSpPr/>
            <p:nvPr/>
          </p:nvSpPr>
          <p:spPr>
            <a:xfrm rot="-1645648">
              <a:off x="4853651" y="1308999"/>
              <a:ext cx="23191" cy="26678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8" name="Google Shape;698;p42"/>
            <p:cNvSpPr/>
            <p:nvPr/>
          </p:nvSpPr>
          <p:spPr>
            <a:xfrm rot="-1645648">
              <a:off x="4924784" y="1346880"/>
              <a:ext cx="37172" cy="52732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9" name="Google Shape;699;p42"/>
            <p:cNvSpPr/>
            <p:nvPr/>
          </p:nvSpPr>
          <p:spPr>
            <a:xfrm rot="-1645648">
              <a:off x="5008261" y="1413435"/>
              <a:ext cx="22751" cy="26715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">
            <a:off x="767507" y="1613085"/>
            <a:ext cx="1648538" cy="170765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7"/>
          <p:cNvSpPr txBox="1">
            <a:spLocks noGrp="1"/>
          </p:cNvSpPr>
          <p:nvPr>
            <p:ph type="title"/>
          </p:nvPr>
        </p:nvSpPr>
        <p:spPr>
          <a:xfrm>
            <a:off x="2428996" y="1585802"/>
            <a:ext cx="5619900" cy="19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5" name="Google Shape;435;p37"/>
          <p:cNvSpPr txBox="1">
            <a:spLocks noGrp="1"/>
          </p:cNvSpPr>
          <p:nvPr>
            <p:ph type="title" idx="2"/>
          </p:nvPr>
        </p:nvSpPr>
        <p:spPr>
          <a:xfrm>
            <a:off x="854849" y="2059372"/>
            <a:ext cx="1308600" cy="8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6" name="Google Shape;4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4559" y="1045434"/>
            <a:ext cx="377700" cy="3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2218" y="1514504"/>
            <a:ext cx="217475" cy="22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459" y="4083309"/>
            <a:ext cx="377700" cy="3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43134" y="3829084"/>
            <a:ext cx="377700" cy="3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1129" y="2638425"/>
            <a:ext cx="1983950" cy="2619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37"/>
          <p:cNvGrpSpPr/>
          <p:nvPr/>
        </p:nvGrpSpPr>
        <p:grpSpPr>
          <a:xfrm rot="-1645724">
            <a:off x="8297405" y="1444918"/>
            <a:ext cx="1257228" cy="1043734"/>
            <a:chOff x="5543550" y="5098075"/>
            <a:chExt cx="531025" cy="440850"/>
          </a:xfrm>
        </p:grpSpPr>
        <p:sp>
          <p:nvSpPr>
            <p:cNvPr id="442" name="Google Shape;442;p37"/>
            <p:cNvSpPr/>
            <p:nvPr/>
          </p:nvSpPr>
          <p:spPr>
            <a:xfrm>
              <a:off x="5980200" y="5300550"/>
              <a:ext cx="94375" cy="104425"/>
            </a:xfrm>
            <a:custGeom>
              <a:avLst/>
              <a:gdLst/>
              <a:ahLst/>
              <a:cxnLst/>
              <a:rect l="l" t="t" r="r" b="b"/>
              <a:pathLst>
                <a:path w="3775" h="4177" extrusionOk="0">
                  <a:moveTo>
                    <a:pt x="1905" y="1"/>
                  </a:moveTo>
                  <a:cubicBezTo>
                    <a:pt x="1849" y="1"/>
                    <a:pt x="1792" y="40"/>
                    <a:pt x="1775" y="117"/>
                  </a:cubicBezTo>
                  <a:lnTo>
                    <a:pt x="1655" y="605"/>
                  </a:lnTo>
                  <a:cubicBezTo>
                    <a:pt x="1524" y="1200"/>
                    <a:pt x="1084" y="1677"/>
                    <a:pt x="548" y="1843"/>
                  </a:cubicBezTo>
                  <a:lnTo>
                    <a:pt x="131" y="1962"/>
                  </a:lnTo>
                  <a:cubicBezTo>
                    <a:pt x="0" y="1998"/>
                    <a:pt x="0" y="2212"/>
                    <a:pt x="131" y="2260"/>
                  </a:cubicBezTo>
                  <a:lnTo>
                    <a:pt x="548" y="2379"/>
                  </a:lnTo>
                  <a:cubicBezTo>
                    <a:pt x="1096" y="2522"/>
                    <a:pt x="1513" y="2998"/>
                    <a:pt x="1655" y="3605"/>
                  </a:cubicBezTo>
                  <a:lnTo>
                    <a:pt x="1763" y="4070"/>
                  </a:lnTo>
                  <a:cubicBezTo>
                    <a:pt x="1786" y="4141"/>
                    <a:pt x="1846" y="4177"/>
                    <a:pt x="1903" y="4177"/>
                  </a:cubicBezTo>
                  <a:cubicBezTo>
                    <a:pt x="1959" y="4177"/>
                    <a:pt x="2013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703" y="2534"/>
                    <a:pt x="3239" y="2379"/>
                  </a:cubicBezTo>
                  <a:lnTo>
                    <a:pt x="3632" y="2260"/>
                  </a:lnTo>
                  <a:cubicBezTo>
                    <a:pt x="3775" y="2224"/>
                    <a:pt x="3775" y="1998"/>
                    <a:pt x="3644" y="1974"/>
                  </a:cubicBezTo>
                  <a:lnTo>
                    <a:pt x="3310" y="1879"/>
                  </a:lnTo>
                  <a:cubicBezTo>
                    <a:pt x="2775" y="1736"/>
                    <a:pt x="2334" y="1272"/>
                    <a:pt x="2191" y="677"/>
                  </a:cubicBezTo>
                  <a:lnTo>
                    <a:pt x="2036" y="117"/>
                  </a:lnTo>
                  <a:cubicBezTo>
                    <a:pt x="2019" y="40"/>
                    <a:pt x="1962" y="1"/>
                    <a:pt x="1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5543550" y="5192000"/>
              <a:ext cx="69950" cy="78600"/>
            </a:xfrm>
            <a:custGeom>
              <a:avLst/>
              <a:gdLst/>
              <a:ahLst/>
              <a:cxnLst/>
              <a:rect l="l" t="t" r="r" b="b"/>
              <a:pathLst>
                <a:path w="2798" h="3144" extrusionOk="0">
                  <a:moveTo>
                    <a:pt x="1421" y="0"/>
                  </a:moveTo>
                  <a:cubicBezTo>
                    <a:pt x="1381" y="0"/>
                    <a:pt x="1339" y="30"/>
                    <a:pt x="1322" y="89"/>
                  </a:cubicBezTo>
                  <a:lnTo>
                    <a:pt x="1238" y="470"/>
                  </a:lnTo>
                  <a:cubicBezTo>
                    <a:pt x="1131" y="911"/>
                    <a:pt x="822" y="1268"/>
                    <a:pt x="417" y="1387"/>
                  </a:cubicBezTo>
                  <a:lnTo>
                    <a:pt x="107" y="1482"/>
                  </a:lnTo>
                  <a:cubicBezTo>
                    <a:pt x="0" y="1506"/>
                    <a:pt x="0" y="1673"/>
                    <a:pt x="107" y="1697"/>
                  </a:cubicBezTo>
                  <a:lnTo>
                    <a:pt x="417" y="1792"/>
                  </a:lnTo>
                  <a:cubicBezTo>
                    <a:pt x="822" y="1911"/>
                    <a:pt x="1131" y="2268"/>
                    <a:pt x="1238" y="2709"/>
                  </a:cubicBezTo>
                  <a:lnTo>
                    <a:pt x="1310" y="3054"/>
                  </a:lnTo>
                  <a:cubicBezTo>
                    <a:pt x="1322" y="3114"/>
                    <a:pt x="1363" y="3143"/>
                    <a:pt x="1405" y="3143"/>
                  </a:cubicBezTo>
                  <a:cubicBezTo>
                    <a:pt x="1447" y="3143"/>
                    <a:pt x="1488" y="3114"/>
                    <a:pt x="1500" y="3054"/>
                  </a:cubicBezTo>
                  <a:lnTo>
                    <a:pt x="1572" y="2709"/>
                  </a:lnTo>
                  <a:cubicBezTo>
                    <a:pt x="1679" y="2268"/>
                    <a:pt x="1988" y="1911"/>
                    <a:pt x="2393" y="1792"/>
                  </a:cubicBezTo>
                  <a:lnTo>
                    <a:pt x="2691" y="1697"/>
                  </a:lnTo>
                  <a:cubicBezTo>
                    <a:pt x="2798" y="1673"/>
                    <a:pt x="2798" y="1506"/>
                    <a:pt x="2703" y="1482"/>
                  </a:cubicBezTo>
                  <a:lnTo>
                    <a:pt x="2453" y="1399"/>
                  </a:lnTo>
                  <a:cubicBezTo>
                    <a:pt x="2048" y="1292"/>
                    <a:pt x="1738" y="958"/>
                    <a:pt x="1619" y="506"/>
                  </a:cubicBezTo>
                  <a:lnTo>
                    <a:pt x="1512" y="89"/>
                  </a:lnTo>
                  <a:cubicBezTo>
                    <a:pt x="1500" y="30"/>
                    <a:pt x="1462" y="0"/>
                    <a:pt x="14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5652175" y="5434500"/>
              <a:ext cx="94100" cy="104425"/>
            </a:xfrm>
            <a:custGeom>
              <a:avLst/>
              <a:gdLst/>
              <a:ahLst/>
              <a:cxnLst/>
              <a:rect l="l" t="t" r="r" b="b"/>
              <a:pathLst>
                <a:path w="3764" h="4177" extrusionOk="0">
                  <a:moveTo>
                    <a:pt x="1895" y="1"/>
                  </a:moveTo>
                  <a:cubicBezTo>
                    <a:pt x="1837" y="1"/>
                    <a:pt x="1781" y="39"/>
                    <a:pt x="1763" y="117"/>
                  </a:cubicBezTo>
                  <a:lnTo>
                    <a:pt x="1644" y="605"/>
                  </a:lnTo>
                  <a:cubicBezTo>
                    <a:pt x="1513" y="1200"/>
                    <a:pt x="1084" y="1676"/>
                    <a:pt x="548" y="1843"/>
                  </a:cubicBezTo>
                  <a:lnTo>
                    <a:pt x="132" y="1962"/>
                  </a:lnTo>
                  <a:cubicBezTo>
                    <a:pt x="1" y="1998"/>
                    <a:pt x="1" y="2212"/>
                    <a:pt x="132" y="2260"/>
                  </a:cubicBezTo>
                  <a:lnTo>
                    <a:pt x="548" y="2379"/>
                  </a:lnTo>
                  <a:cubicBezTo>
                    <a:pt x="1084" y="2522"/>
                    <a:pt x="1501" y="2998"/>
                    <a:pt x="1644" y="3605"/>
                  </a:cubicBezTo>
                  <a:lnTo>
                    <a:pt x="1751" y="4070"/>
                  </a:lnTo>
                  <a:cubicBezTo>
                    <a:pt x="1775" y="4141"/>
                    <a:pt x="1834" y="4177"/>
                    <a:pt x="1892" y="4177"/>
                  </a:cubicBezTo>
                  <a:cubicBezTo>
                    <a:pt x="1950" y="4177"/>
                    <a:pt x="2007" y="4141"/>
                    <a:pt x="2025" y="4070"/>
                  </a:cubicBezTo>
                  <a:lnTo>
                    <a:pt x="2132" y="3605"/>
                  </a:lnTo>
                  <a:cubicBezTo>
                    <a:pt x="2263" y="3010"/>
                    <a:pt x="2692" y="2534"/>
                    <a:pt x="3227" y="2379"/>
                  </a:cubicBezTo>
                  <a:lnTo>
                    <a:pt x="3632" y="2260"/>
                  </a:lnTo>
                  <a:cubicBezTo>
                    <a:pt x="3763" y="2212"/>
                    <a:pt x="3763" y="1986"/>
                    <a:pt x="3644" y="1974"/>
                  </a:cubicBezTo>
                  <a:lnTo>
                    <a:pt x="3299" y="1879"/>
                  </a:lnTo>
                  <a:cubicBezTo>
                    <a:pt x="2763" y="1736"/>
                    <a:pt x="2334" y="1272"/>
                    <a:pt x="2180" y="676"/>
                  </a:cubicBezTo>
                  <a:lnTo>
                    <a:pt x="2037" y="117"/>
                  </a:lnTo>
                  <a:cubicBezTo>
                    <a:pt x="2013" y="39"/>
                    <a:pt x="1953" y="1"/>
                    <a:pt x="1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5829875" y="5098075"/>
              <a:ext cx="117300" cy="131225"/>
            </a:xfrm>
            <a:custGeom>
              <a:avLst/>
              <a:gdLst/>
              <a:ahLst/>
              <a:cxnLst/>
              <a:rect l="l" t="t" r="r" b="b"/>
              <a:pathLst>
                <a:path w="4692" h="5249" extrusionOk="0">
                  <a:moveTo>
                    <a:pt x="2370" y="1"/>
                  </a:moveTo>
                  <a:cubicBezTo>
                    <a:pt x="2299" y="1"/>
                    <a:pt x="2227" y="48"/>
                    <a:pt x="2203" y="143"/>
                  </a:cubicBezTo>
                  <a:lnTo>
                    <a:pt x="2061" y="751"/>
                  </a:lnTo>
                  <a:cubicBezTo>
                    <a:pt x="1882" y="1513"/>
                    <a:pt x="1358" y="2108"/>
                    <a:pt x="691" y="2299"/>
                  </a:cubicBezTo>
                  <a:lnTo>
                    <a:pt x="168" y="2453"/>
                  </a:lnTo>
                  <a:cubicBezTo>
                    <a:pt x="1" y="2489"/>
                    <a:pt x="1" y="2775"/>
                    <a:pt x="168" y="2822"/>
                  </a:cubicBezTo>
                  <a:lnTo>
                    <a:pt x="691" y="2965"/>
                  </a:lnTo>
                  <a:cubicBezTo>
                    <a:pt x="1358" y="3180"/>
                    <a:pt x="1882" y="3763"/>
                    <a:pt x="2061" y="4525"/>
                  </a:cubicBezTo>
                  <a:lnTo>
                    <a:pt x="2192" y="5096"/>
                  </a:lnTo>
                  <a:cubicBezTo>
                    <a:pt x="2215" y="5198"/>
                    <a:pt x="2287" y="5248"/>
                    <a:pt x="2358" y="5248"/>
                  </a:cubicBezTo>
                  <a:cubicBezTo>
                    <a:pt x="2430" y="5248"/>
                    <a:pt x="2501" y="5198"/>
                    <a:pt x="2525" y="5096"/>
                  </a:cubicBezTo>
                  <a:lnTo>
                    <a:pt x="2656" y="4525"/>
                  </a:lnTo>
                  <a:cubicBezTo>
                    <a:pt x="2835" y="3763"/>
                    <a:pt x="3358" y="3168"/>
                    <a:pt x="4025" y="2965"/>
                  </a:cubicBezTo>
                  <a:lnTo>
                    <a:pt x="4513" y="2822"/>
                  </a:lnTo>
                  <a:cubicBezTo>
                    <a:pt x="4692" y="2763"/>
                    <a:pt x="4692" y="2501"/>
                    <a:pt x="4525" y="2465"/>
                  </a:cubicBezTo>
                  <a:lnTo>
                    <a:pt x="4108" y="2346"/>
                  </a:lnTo>
                  <a:cubicBezTo>
                    <a:pt x="3442" y="2168"/>
                    <a:pt x="2906" y="1584"/>
                    <a:pt x="2715" y="846"/>
                  </a:cubicBezTo>
                  <a:lnTo>
                    <a:pt x="2537" y="143"/>
                  </a:lnTo>
                  <a:cubicBezTo>
                    <a:pt x="2513" y="48"/>
                    <a:pt x="2442" y="1"/>
                    <a:pt x="2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5593850" y="5260300"/>
              <a:ext cx="14000" cy="18775"/>
            </a:xfrm>
            <a:custGeom>
              <a:avLst/>
              <a:gdLst/>
              <a:ahLst/>
              <a:cxnLst/>
              <a:rect l="l" t="t" r="r" b="b"/>
              <a:pathLst>
                <a:path w="560" h="751" extrusionOk="0">
                  <a:moveTo>
                    <a:pt x="500" y="334"/>
                  </a:moveTo>
                  <a:cubicBezTo>
                    <a:pt x="500" y="338"/>
                    <a:pt x="504" y="339"/>
                    <a:pt x="508" y="339"/>
                  </a:cubicBezTo>
                  <a:cubicBezTo>
                    <a:pt x="516" y="339"/>
                    <a:pt x="524" y="334"/>
                    <a:pt x="500" y="334"/>
                  </a:cubicBezTo>
                  <a:close/>
                  <a:moveTo>
                    <a:pt x="357" y="1"/>
                  </a:moveTo>
                  <a:cubicBezTo>
                    <a:pt x="357" y="1"/>
                    <a:pt x="334" y="1"/>
                    <a:pt x="310" y="12"/>
                  </a:cubicBezTo>
                  <a:cubicBezTo>
                    <a:pt x="262" y="24"/>
                    <a:pt x="214" y="36"/>
                    <a:pt x="203" y="60"/>
                  </a:cubicBezTo>
                  <a:lnTo>
                    <a:pt x="191" y="72"/>
                  </a:lnTo>
                  <a:lnTo>
                    <a:pt x="179" y="72"/>
                  </a:lnTo>
                  <a:cubicBezTo>
                    <a:pt x="155" y="72"/>
                    <a:pt x="155" y="72"/>
                    <a:pt x="119" y="84"/>
                  </a:cubicBezTo>
                  <a:cubicBezTo>
                    <a:pt x="84" y="96"/>
                    <a:pt x="60" y="96"/>
                    <a:pt x="36" y="120"/>
                  </a:cubicBezTo>
                  <a:cubicBezTo>
                    <a:pt x="24" y="120"/>
                    <a:pt x="24" y="120"/>
                    <a:pt x="24" y="131"/>
                  </a:cubicBezTo>
                  <a:lnTo>
                    <a:pt x="12" y="143"/>
                  </a:lnTo>
                  <a:cubicBezTo>
                    <a:pt x="0" y="143"/>
                    <a:pt x="0" y="143"/>
                    <a:pt x="12" y="155"/>
                  </a:cubicBezTo>
                  <a:cubicBezTo>
                    <a:pt x="24" y="155"/>
                    <a:pt x="24" y="167"/>
                    <a:pt x="24" y="167"/>
                  </a:cubicBezTo>
                  <a:cubicBezTo>
                    <a:pt x="24" y="191"/>
                    <a:pt x="60" y="203"/>
                    <a:pt x="60" y="215"/>
                  </a:cubicBezTo>
                  <a:cubicBezTo>
                    <a:pt x="60" y="227"/>
                    <a:pt x="72" y="227"/>
                    <a:pt x="72" y="251"/>
                  </a:cubicBezTo>
                  <a:cubicBezTo>
                    <a:pt x="72" y="262"/>
                    <a:pt x="84" y="262"/>
                    <a:pt x="84" y="274"/>
                  </a:cubicBezTo>
                  <a:cubicBezTo>
                    <a:pt x="84" y="274"/>
                    <a:pt x="84" y="286"/>
                    <a:pt x="95" y="286"/>
                  </a:cubicBezTo>
                  <a:cubicBezTo>
                    <a:pt x="72" y="310"/>
                    <a:pt x="95" y="310"/>
                    <a:pt x="95" y="322"/>
                  </a:cubicBezTo>
                  <a:cubicBezTo>
                    <a:pt x="84" y="334"/>
                    <a:pt x="131" y="334"/>
                    <a:pt x="119" y="346"/>
                  </a:cubicBezTo>
                  <a:cubicBezTo>
                    <a:pt x="95" y="370"/>
                    <a:pt x="131" y="370"/>
                    <a:pt x="131" y="382"/>
                  </a:cubicBezTo>
                  <a:cubicBezTo>
                    <a:pt x="131" y="393"/>
                    <a:pt x="155" y="405"/>
                    <a:pt x="155" y="429"/>
                  </a:cubicBezTo>
                  <a:cubicBezTo>
                    <a:pt x="155" y="441"/>
                    <a:pt x="179" y="453"/>
                    <a:pt x="155" y="465"/>
                  </a:cubicBezTo>
                  <a:lnTo>
                    <a:pt x="155" y="524"/>
                  </a:lnTo>
                  <a:lnTo>
                    <a:pt x="155" y="620"/>
                  </a:lnTo>
                  <a:cubicBezTo>
                    <a:pt x="155" y="632"/>
                    <a:pt x="179" y="667"/>
                    <a:pt x="155" y="679"/>
                  </a:cubicBezTo>
                  <a:cubicBezTo>
                    <a:pt x="155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03" y="751"/>
                    <a:pt x="250" y="739"/>
                  </a:cubicBezTo>
                  <a:lnTo>
                    <a:pt x="274" y="739"/>
                  </a:lnTo>
                  <a:cubicBezTo>
                    <a:pt x="298" y="739"/>
                    <a:pt x="322" y="739"/>
                    <a:pt x="381" y="703"/>
                  </a:cubicBezTo>
                  <a:cubicBezTo>
                    <a:pt x="417" y="691"/>
                    <a:pt x="441" y="691"/>
                    <a:pt x="476" y="679"/>
                  </a:cubicBezTo>
                  <a:cubicBezTo>
                    <a:pt x="536" y="667"/>
                    <a:pt x="560" y="643"/>
                    <a:pt x="560" y="643"/>
                  </a:cubicBezTo>
                  <a:cubicBezTo>
                    <a:pt x="548" y="643"/>
                    <a:pt x="548" y="632"/>
                    <a:pt x="524" y="620"/>
                  </a:cubicBezTo>
                  <a:cubicBezTo>
                    <a:pt x="512" y="608"/>
                    <a:pt x="512" y="608"/>
                    <a:pt x="512" y="572"/>
                  </a:cubicBezTo>
                  <a:lnTo>
                    <a:pt x="512" y="548"/>
                  </a:lnTo>
                  <a:cubicBezTo>
                    <a:pt x="512" y="548"/>
                    <a:pt x="512" y="524"/>
                    <a:pt x="500" y="524"/>
                  </a:cubicBezTo>
                  <a:cubicBezTo>
                    <a:pt x="500" y="524"/>
                    <a:pt x="488" y="524"/>
                    <a:pt x="500" y="512"/>
                  </a:cubicBezTo>
                  <a:lnTo>
                    <a:pt x="488" y="512"/>
                  </a:lnTo>
                  <a:cubicBezTo>
                    <a:pt x="500" y="501"/>
                    <a:pt x="500" y="501"/>
                    <a:pt x="488" y="501"/>
                  </a:cubicBezTo>
                  <a:cubicBezTo>
                    <a:pt x="488" y="501"/>
                    <a:pt x="512" y="489"/>
                    <a:pt x="476" y="489"/>
                  </a:cubicBezTo>
                  <a:cubicBezTo>
                    <a:pt x="476" y="489"/>
                    <a:pt x="497" y="469"/>
                    <a:pt x="481" y="469"/>
                  </a:cubicBezTo>
                  <a:cubicBezTo>
                    <a:pt x="476" y="469"/>
                    <a:pt x="467" y="471"/>
                    <a:pt x="453" y="477"/>
                  </a:cubicBezTo>
                  <a:lnTo>
                    <a:pt x="476" y="453"/>
                  </a:lnTo>
                  <a:cubicBezTo>
                    <a:pt x="453" y="453"/>
                    <a:pt x="453" y="441"/>
                    <a:pt x="453" y="441"/>
                  </a:cubicBezTo>
                  <a:cubicBezTo>
                    <a:pt x="453" y="441"/>
                    <a:pt x="476" y="429"/>
                    <a:pt x="453" y="429"/>
                  </a:cubicBezTo>
                  <a:cubicBezTo>
                    <a:pt x="441" y="429"/>
                    <a:pt x="429" y="429"/>
                    <a:pt x="453" y="417"/>
                  </a:cubicBezTo>
                  <a:lnTo>
                    <a:pt x="441" y="417"/>
                  </a:lnTo>
                  <a:cubicBezTo>
                    <a:pt x="500" y="346"/>
                    <a:pt x="500" y="346"/>
                    <a:pt x="500" y="334"/>
                  </a:cubicBezTo>
                  <a:cubicBezTo>
                    <a:pt x="536" y="322"/>
                    <a:pt x="488" y="322"/>
                    <a:pt x="500" y="310"/>
                  </a:cubicBezTo>
                  <a:cubicBezTo>
                    <a:pt x="512" y="298"/>
                    <a:pt x="500" y="298"/>
                    <a:pt x="488" y="298"/>
                  </a:cubicBezTo>
                  <a:lnTo>
                    <a:pt x="453" y="262"/>
                  </a:lnTo>
                  <a:cubicBezTo>
                    <a:pt x="453" y="251"/>
                    <a:pt x="429" y="239"/>
                    <a:pt x="429" y="203"/>
                  </a:cubicBezTo>
                  <a:cubicBezTo>
                    <a:pt x="429" y="191"/>
                    <a:pt x="417" y="191"/>
                    <a:pt x="417" y="167"/>
                  </a:cubicBezTo>
                  <a:cubicBezTo>
                    <a:pt x="417" y="155"/>
                    <a:pt x="393" y="143"/>
                    <a:pt x="393" y="131"/>
                  </a:cubicBezTo>
                  <a:cubicBezTo>
                    <a:pt x="393" y="120"/>
                    <a:pt x="381" y="120"/>
                    <a:pt x="381" y="96"/>
                  </a:cubicBezTo>
                  <a:cubicBezTo>
                    <a:pt x="369" y="84"/>
                    <a:pt x="381" y="72"/>
                    <a:pt x="357" y="48"/>
                  </a:cubicBezTo>
                  <a:cubicBezTo>
                    <a:pt x="357" y="48"/>
                    <a:pt x="322" y="48"/>
                    <a:pt x="334" y="36"/>
                  </a:cubicBezTo>
                  <a:cubicBezTo>
                    <a:pt x="357" y="24"/>
                    <a:pt x="357" y="24"/>
                    <a:pt x="334" y="24"/>
                  </a:cubicBezTo>
                  <a:cubicBezTo>
                    <a:pt x="334" y="24"/>
                    <a:pt x="334" y="12"/>
                    <a:pt x="357" y="12"/>
                  </a:cubicBezTo>
                  <a:cubicBezTo>
                    <a:pt x="369" y="1"/>
                    <a:pt x="369" y="1"/>
                    <a:pt x="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5609325" y="5307325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1"/>
                  </a:moveTo>
                  <a:cubicBezTo>
                    <a:pt x="250" y="25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6" y="72"/>
                    <a:pt x="60" y="72"/>
                    <a:pt x="48" y="96"/>
                  </a:cubicBezTo>
                  <a:cubicBezTo>
                    <a:pt x="36" y="96"/>
                    <a:pt x="36" y="108"/>
                    <a:pt x="36" y="108"/>
                  </a:cubicBezTo>
                  <a:cubicBezTo>
                    <a:pt x="36" y="108"/>
                    <a:pt x="36" y="120"/>
                    <a:pt x="12" y="144"/>
                  </a:cubicBezTo>
                  <a:cubicBezTo>
                    <a:pt x="0" y="155"/>
                    <a:pt x="12" y="155"/>
                    <a:pt x="12" y="155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7"/>
                    <a:pt x="60" y="251"/>
                    <a:pt x="72" y="286"/>
                  </a:cubicBezTo>
                  <a:cubicBezTo>
                    <a:pt x="72" y="298"/>
                    <a:pt x="96" y="310"/>
                    <a:pt x="107" y="346"/>
                  </a:cubicBezTo>
                  <a:cubicBezTo>
                    <a:pt x="107" y="358"/>
                    <a:pt x="119" y="394"/>
                    <a:pt x="131" y="406"/>
                  </a:cubicBezTo>
                  <a:cubicBezTo>
                    <a:pt x="131" y="417"/>
                    <a:pt x="131" y="417"/>
                    <a:pt x="167" y="441"/>
                  </a:cubicBezTo>
                  <a:cubicBezTo>
                    <a:pt x="131" y="465"/>
                    <a:pt x="179" y="465"/>
                    <a:pt x="167" y="501"/>
                  </a:cubicBezTo>
                  <a:cubicBezTo>
                    <a:pt x="167" y="525"/>
                    <a:pt x="191" y="536"/>
                    <a:pt x="191" y="572"/>
                  </a:cubicBezTo>
                  <a:cubicBezTo>
                    <a:pt x="191" y="584"/>
                    <a:pt x="215" y="596"/>
                    <a:pt x="215" y="632"/>
                  </a:cubicBezTo>
                  <a:cubicBezTo>
                    <a:pt x="215" y="656"/>
                    <a:pt x="238" y="691"/>
                    <a:pt x="250" y="739"/>
                  </a:cubicBezTo>
                  <a:cubicBezTo>
                    <a:pt x="250" y="763"/>
                    <a:pt x="274" y="798"/>
                    <a:pt x="274" y="822"/>
                  </a:cubicBezTo>
                  <a:cubicBezTo>
                    <a:pt x="274" y="858"/>
                    <a:pt x="286" y="882"/>
                    <a:pt x="286" y="929"/>
                  </a:cubicBezTo>
                  <a:cubicBezTo>
                    <a:pt x="286" y="989"/>
                    <a:pt x="298" y="1048"/>
                    <a:pt x="310" y="1108"/>
                  </a:cubicBezTo>
                  <a:cubicBezTo>
                    <a:pt x="310" y="1156"/>
                    <a:pt x="334" y="1179"/>
                    <a:pt x="346" y="1227"/>
                  </a:cubicBezTo>
                  <a:cubicBezTo>
                    <a:pt x="346" y="1251"/>
                    <a:pt x="357" y="1287"/>
                    <a:pt x="369" y="1310"/>
                  </a:cubicBezTo>
                  <a:cubicBezTo>
                    <a:pt x="369" y="1334"/>
                    <a:pt x="393" y="1346"/>
                    <a:pt x="405" y="1358"/>
                  </a:cubicBezTo>
                  <a:cubicBezTo>
                    <a:pt x="405" y="1364"/>
                    <a:pt x="408" y="1367"/>
                    <a:pt x="417" y="1367"/>
                  </a:cubicBezTo>
                  <a:cubicBezTo>
                    <a:pt x="426" y="1367"/>
                    <a:pt x="441" y="1364"/>
                    <a:pt x="465" y="1358"/>
                  </a:cubicBezTo>
                  <a:lnTo>
                    <a:pt x="488" y="1358"/>
                  </a:lnTo>
                  <a:cubicBezTo>
                    <a:pt x="524" y="1358"/>
                    <a:pt x="536" y="1358"/>
                    <a:pt x="596" y="1346"/>
                  </a:cubicBezTo>
                  <a:cubicBezTo>
                    <a:pt x="631" y="1334"/>
                    <a:pt x="655" y="1334"/>
                    <a:pt x="667" y="1310"/>
                  </a:cubicBezTo>
                  <a:cubicBezTo>
                    <a:pt x="727" y="1298"/>
                    <a:pt x="762" y="1287"/>
                    <a:pt x="750" y="1275"/>
                  </a:cubicBezTo>
                  <a:cubicBezTo>
                    <a:pt x="727" y="1251"/>
                    <a:pt x="715" y="1227"/>
                    <a:pt x="715" y="1215"/>
                  </a:cubicBezTo>
                  <a:cubicBezTo>
                    <a:pt x="703" y="1179"/>
                    <a:pt x="691" y="1167"/>
                    <a:pt x="691" y="1132"/>
                  </a:cubicBezTo>
                  <a:cubicBezTo>
                    <a:pt x="691" y="1120"/>
                    <a:pt x="691" y="1108"/>
                    <a:pt x="667" y="1072"/>
                  </a:cubicBezTo>
                  <a:cubicBezTo>
                    <a:pt x="667" y="1060"/>
                    <a:pt x="667" y="1048"/>
                    <a:pt x="655" y="1037"/>
                  </a:cubicBezTo>
                  <a:cubicBezTo>
                    <a:pt x="655" y="1013"/>
                    <a:pt x="643" y="1013"/>
                    <a:pt x="655" y="1001"/>
                  </a:cubicBezTo>
                  <a:cubicBezTo>
                    <a:pt x="661" y="995"/>
                    <a:pt x="658" y="995"/>
                    <a:pt x="654" y="995"/>
                  </a:cubicBezTo>
                  <a:cubicBezTo>
                    <a:pt x="649" y="995"/>
                    <a:pt x="643" y="995"/>
                    <a:pt x="643" y="989"/>
                  </a:cubicBezTo>
                  <a:cubicBezTo>
                    <a:pt x="655" y="977"/>
                    <a:pt x="643" y="953"/>
                    <a:pt x="643" y="953"/>
                  </a:cubicBezTo>
                  <a:cubicBezTo>
                    <a:pt x="643" y="941"/>
                    <a:pt x="667" y="929"/>
                    <a:pt x="631" y="929"/>
                  </a:cubicBezTo>
                  <a:cubicBezTo>
                    <a:pt x="631" y="917"/>
                    <a:pt x="655" y="882"/>
                    <a:pt x="608" y="882"/>
                  </a:cubicBezTo>
                  <a:lnTo>
                    <a:pt x="608" y="870"/>
                  </a:lnTo>
                  <a:cubicBezTo>
                    <a:pt x="608" y="870"/>
                    <a:pt x="631" y="858"/>
                    <a:pt x="608" y="858"/>
                  </a:cubicBezTo>
                  <a:cubicBezTo>
                    <a:pt x="631" y="858"/>
                    <a:pt x="631" y="834"/>
                    <a:pt x="608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8" y="798"/>
                    <a:pt x="596" y="798"/>
                  </a:cubicBezTo>
                  <a:cubicBezTo>
                    <a:pt x="584" y="798"/>
                    <a:pt x="548" y="798"/>
                    <a:pt x="584" y="763"/>
                  </a:cubicBezTo>
                  <a:cubicBezTo>
                    <a:pt x="596" y="763"/>
                    <a:pt x="584" y="751"/>
                    <a:pt x="572" y="751"/>
                  </a:cubicBezTo>
                  <a:lnTo>
                    <a:pt x="584" y="739"/>
                  </a:lnTo>
                  <a:cubicBezTo>
                    <a:pt x="584" y="691"/>
                    <a:pt x="596" y="679"/>
                    <a:pt x="572" y="679"/>
                  </a:cubicBezTo>
                  <a:cubicBezTo>
                    <a:pt x="584" y="644"/>
                    <a:pt x="548" y="644"/>
                    <a:pt x="572" y="632"/>
                  </a:cubicBezTo>
                  <a:cubicBezTo>
                    <a:pt x="572" y="620"/>
                    <a:pt x="572" y="596"/>
                    <a:pt x="548" y="584"/>
                  </a:cubicBezTo>
                  <a:cubicBezTo>
                    <a:pt x="536" y="572"/>
                    <a:pt x="524" y="536"/>
                    <a:pt x="512" y="513"/>
                  </a:cubicBezTo>
                  <a:cubicBezTo>
                    <a:pt x="488" y="465"/>
                    <a:pt x="477" y="441"/>
                    <a:pt x="465" y="394"/>
                  </a:cubicBezTo>
                  <a:cubicBezTo>
                    <a:pt x="465" y="382"/>
                    <a:pt x="453" y="346"/>
                    <a:pt x="453" y="334"/>
                  </a:cubicBezTo>
                  <a:cubicBezTo>
                    <a:pt x="453" y="298"/>
                    <a:pt x="417" y="286"/>
                    <a:pt x="417" y="263"/>
                  </a:cubicBezTo>
                  <a:cubicBezTo>
                    <a:pt x="417" y="239"/>
                    <a:pt x="405" y="227"/>
                    <a:pt x="393" y="215"/>
                  </a:cubicBezTo>
                  <a:cubicBezTo>
                    <a:pt x="369" y="179"/>
                    <a:pt x="369" y="155"/>
                    <a:pt x="357" y="144"/>
                  </a:cubicBezTo>
                  <a:cubicBezTo>
                    <a:pt x="357" y="144"/>
                    <a:pt x="334" y="120"/>
                    <a:pt x="346" y="108"/>
                  </a:cubicBezTo>
                  <a:cubicBezTo>
                    <a:pt x="357" y="96"/>
                    <a:pt x="357" y="96"/>
                    <a:pt x="346" y="84"/>
                  </a:cubicBezTo>
                  <a:cubicBezTo>
                    <a:pt x="334" y="60"/>
                    <a:pt x="346" y="48"/>
                    <a:pt x="346" y="48"/>
                  </a:cubicBezTo>
                  <a:cubicBezTo>
                    <a:pt x="357" y="36"/>
                    <a:pt x="346" y="25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5628675" y="5369550"/>
              <a:ext cx="19075" cy="34175"/>
            </a:xfrm>
            <a:custGeom>
              <a:avLst/>
              <a:gdLst/>
              <a:ahLst/>
              <a:cxnLst/>
              <a:rect l="l" t="t" r="r" b="b"/>
              <a:pathLst>
                <a:path w="763" h="1367" extrusionOk="0">
                  <a:moveTo>
                    <a:pt x="298" y="0"/>
                  </a:moveTo>
                  <a:cubicBezTo>
                    <a:pt x="250" y="12"/>
                    <a:pt x="215" y="36"/>
                    <a:pt x="215" y="48"/>
                  </a:cubicBezTo>
                  <a:cubicBezTo>
                    <a:pt x="215" y="48"/>
                    <a:pt x="215" y="60"/>
                    <a:pt x="191" y="60"/>
                  </a:cubicBezTo>
                  <a:lnTo>
                    <a:pt x="119" y="60"/>
                  </a:lnTo>
                  <a:cubicBezTo>
                    <a:pt x="95" y="72"/>
                    <a:pt x="60" y="72"/>
                    <a:pt x="48" y="83"/>
                  </a:cubicBezTo>
                  <a:cubicBezTo>
                    <a:pt x="36" y="83"/>
                    <a:pt x="36" y="107"/>
                    <a:pt x="36" y="107"/>
                  </a:cubicBezTo>
                  <a:cubicBezTo>
                    <a:pt x="36" y="107"/>
                    <a:pt x="36" y="119"/>
                    <a:pt x="12" y="131"/>
                  </a:cubicBezTo>
                  <a:cubicBezTo>
                    <a:pt x="0" y="143"/>
                    <a:pt x="12" y="143"/>
                    <a:pt x="12" y="143"/>
                  </a:cubicBezTo>
                  <a:cubicBezTo>
                    <a:pt x="36" y="167"/>
                    <a:pt x="36" y="179"/>
                    <a:pt x="36" y="191"/>
                  </a:cubicBezTo>
                  <a:cubicBezTo>
                    <a:pt x="36" y="226"/>
                    <a:pt x="60" y="250"/>
                    <a:pt x="72" y="286"/>
                  </a:cubicBezTo>
                  <a:cubicBezTo>
                    <a:pt x="72" y="298"/>
                    <a:pt x="95" y="310"/>
                    <a:pt x="107" y="345"/>
                  </a:cubicBezTo>
                  <a:cubicBezTo>
                    <a:pt x="107" y="357"/>
                    <a:pt x="119" y="381"/>
                    <a:pt x="131" y="405"/>
                  </a:cubicBezTo>
                  <a:cubicBezTo>
                    <a:pt x="131" y="417"/>
                    <a:pt x="131" y="417"/>
                    <a:pt x="167" y="429"/>
                  </a:cubicBezTo>
                  <a:cubicBezTo>
                    <a:pt x="131" y="464"/>
                    <a:pt x="179" y="464"/>
                    <a:pt x="167" y="488"/>
                  </a:cubicBezTo>
                  <a:cubicBezTo>
                    <a:pt x="167" y="524"/>
                    <a:pt x="191" y="536"/>
                    <a:pt x="191" y="560"/>
                  </a:cubicBezTo>
                  <a:cubicBezTo>
                    <a:pt x="191" y="583"/>
                    <a:pt x="215" y="595"/>
                    <a:pt x="215" y="631"/>
                  </a:cubicBezTo>
                  <a:cubicBezTo>
                    <a:pt x="215" y="655"/>
                    <a:pt x="238" y="691"/>
                    <a:pt x="250" y="726"/>
                  </a:cubicBezTo>
                  <a:cubicBezTo>
                    <a:pt x="250" y="762"/>
                    <a:pt x="274" y="786"/>
                    <a:pt x="274" y="822"/>
                  </a:cubicBezTo>
                  <a:cubicBezTo>
                    <a:pt x="274" y="845"/>
                    <a:pt x="286" y="881"/>
                    <a:pt x="286" y="929"/>
                  </a:cubicBezTo>
                  <a:cubicBezTo>
                    <a:pt x="286" y="988"/>
                    <a:pt x="298" y="1036"/>
                    <a:pt x="310" y="1107"/>
                  </a:cubicBezTo>
                  <a:cubicBezTo>
                    <a:pt x="310" y="1143"/>
                    <a:pt x="334" y="1179"/>
                    <a:pt x="345" y="1226"/>
                  </a:cubicBezTo>
                  <a:cubicBezTo>
                    <a:pt x="345" y="1250"/>
                    <a:pt x="357" y="1286"/>
                    <a:pt x="369" y="1310"/>
                  </a:cubicBezTo>
                  <a:cubicBezTo>
                    <a:pt x="369" y="1322"/>
                    <a:pt x="393" y="1334"/>
                    <a:pt x="405" y="1357"/>
                  </a:cubicBezTo>
                  <a:cubicBezTo>
                    <a:pt x="405" y="1363"/>
                    <a:pt x="408" y="1366"/>
                    <a:pt x="417" y="1366"/>
                  </a:cubicBezTo>
                  <a:cubicBezTo>
                    <a:pt x="426" y="1366"/>
                    <a:pt x="441" y="1363"/>
                    <a:pt x="465" y="1357"/>
                  </a:cubicBezTo>
                  <a:lnTo>
                    <a:pt x="488" y="1357"/>
                  </a:lnTo>
                  <a:cubicBezTo>
                    <a:pt x="524" y="1357"/>
                    <a:pt x="536" y="1357"/>
                    <a:pt x="596" y="1334"/>
                  </a:cubicBezTo>
                  <a:cubicBezTo>
                    <a:pt x="631" y="1322"/>
                    <a:pt x="655" y="1322"/>
                    <a:pt x="667" y="1310"/>
                  </a:cubicBezTo>
                  <a:cubicBezTo>
                    <a:pt x="726" y="1298"/>
                    <a:pt x="762" y="1274"/>
                    <a:pt x="750" y="1262"/>
                  </a:cubicBezTo>
                  <a:cubicBezTo>
                    <a:pt x="726" y="1250"/>
                    <a:pt x="715" y="1226"/>
                    <a:pt x="715" y="1203"/>
                  </a:cubicBezTo>
                  <a:cubicBezTo>
                    <a:pt x="703" y="1179"/>
                    <a:pt x="691" y="1155"/>
                    <a:pt x="691" y="1131"/>
                  </a:cubicBezTo>
                  <a:cubicBezTo>
                    <a:pt x="691" y="1119"/>
                    <a:pt x="691" y="1095"/>
                    <a:pt x="667" y="1072"/>
                  </a:cubicBezTo>
                  <a:cubicBezTo>
                    <a:pt x="667" y="1060"/>
                    <a:pt x="667" y="1036"/>
                    <a:pt x="655" y="1024"/>
                  </a:cubicBezTo>
                  <a:cubicBezTo>
                    <a:pt x="655" y="1012"/>
                    <a:pt x="643" y="1012"/>
                    <a:pt x="655" y="1000"/>
                  </a:cubicBezTo>
                  <a:cubicBezTo>
                    <a:pt x="661" y="988"/>
                    <a:pt x="658" y="988"/>
                    <a:pt x="654" y="988"/>
                  </a:cubicBezTo>
                  <a:cubicBezTo>
                    <a:pt x="649" y="988"/>
                    <a:pt x="643" y="988"/>
                    <a:pt x="643" y="976"/>
                  </a:cubicBezTo>
                  <a:cubicBezTo>
                    <a:pt x="655" y="964"/>
                    <a:pt x="643" y="953"/>
                    <a:pt x="643" y="953"/>
                  </a:cubicBezTo>
                  <a:cubicBezTo>
                    <a:pt x="643" y="941"/>
                    <a:pt x="667" y="917"/>
                    <a:pt x="631" y="917"/>
                  </a:cubicBezTo>
                  <a:cubicBezTo>
                    <a:pt x="631" y="905"/>
                    <a:pt x="655" y="881"/>
                    <a:pt x="607" y="881"/>
                  </a:cubicBezTo>
                  <a:lnTo>
                    <a:pt x="607" y="857"/>
                  </a:lnTo>
                  <a:cubicBezTo>
                    <a:pt x="607" y="857"/>
                    <a:pt x="631" y="845"/>
                    <a:pt x="607" y="845"/>
                  </a:cubicBezTo>
                  <a:cubicBezTo>
                    <a:pt x="631" y="845"/>
                    <a:pt x="631" y="834"/>
                    <a:pt x="607" y="834"/>
                  </a:cubicBezTo>
                  <a:cubicBezTo>
                    <a:pt x="596" y="822"/>
                    <a:pt x="596" y="810"/>
                    <a:pt x="596" y="810"/>
                  </a:cubicBezTo>
                  <a:cubicBezTo>
                    <a:pt x="596" y="810"/>
                    <a:pt x="607" y="786"/>
                    <a:pt x="596" y="786"/>
                  </a:cubicBezTo>
                  <a:cubicBezTo>
                    <a:pt x="584" y="786"/>
                    <a:pt x="548" y="786"/>
                    <a:pt x="584" y="762"/>
                  </a:cubicBezTo>
                  <a:cubicBezTo>
                    <a:pt x="596" y="762"/>
                    <a:pt x="584" y="750"/>
                    <a:pt x="572" y="750"/>
                  </a:cubicBezTo>
                  <a:lnTo>
                    <a:pt x="584" y="726"/>
                  </a:lnTo>
                  <a:cubicBezTo>
                    <a:pt x="584" y="691"/>
                    <a:pt x="607" y="667"/>
                    <a:pt x="572" y="667"/>
                  </a:cubicBezTo>
                  <a:cubicBezTo>
                    <a:pt x="584" y="643"/>
                    <a:pt x="548" y="643"/>
                    <a:pt x="572" y="631"/>
                  </a:cubicBezTo>
                  <a:cubicBezTo>
                    <a:pt x="572" y="607"/>
                    <a:pt x="572" y="595"/>
                    <a:pt x="548" y="583"/>
                  </a:cubicBezTo>
                  <a:cubicBezTo>
                    <a:pt x="536" y="572"/>
                    <a:pt x="524" y="536"/>
                    <a:pt x="512" y="512"/>
                  </a:cubicBezTo>
                  <a:cubicBezTo>
                    <a:pt x="488" y="464"/>
                    <a:pt x="476" y="429"/>
                    <a:pt x="465" y="393"/>
                  </a:cubicBezTo>
                  <a:cubicBezTo>
                    <a:pt x="465" y="369"/>
                    <a:pt x="453" y="345"/>
                    <a:pt x="453" y="333"/>
                  </a:cubicBezTo>
                  <a:cubicBezTo>
                    <a:pt x="453" y="298"/>
                    <a:pt x="417" y="286"/>
                    <a:pt x="417" y="250"/>
                  </a:cubicBezTo>
                  <a:cubicBezTo>
                    <a:pt x="417" y="238"/>
                    <a:pt x="405" y="226"/>
                    <a:pt x="393" y="214"/>
                  </a:cubicBezTo>
                  <a:cubicBezTo>
                    <a:pt x="369" y="179"/>
                    <a:pt x="369" y="143"/>
                    <a:pt x="357" y="131"/>
                  </a:cubicBezTo>
                  <a:cubicBezTo>
                    <a:pt x="357" y="131"/>
                    <a:pt x="334" y="119"/>
                    <a:pt x="345" y="107"/>
                  </a:cubicBezTo>
                  <a:cubicBezTo>
                    <a:pt x="357" y="95"/>
                    <a:pt x="357" y="95"/>
                    <a:pt x="345" y="72"/>
                  </a:cubicBezTo>
                  <a:cubicBezTo>
                    <a:pt x="334" y="60"/>
                    <a:pt x="345" y="48"/>
                    <a:pt x="345" y="48"/>
                  </a:cubicBezTo>
                  <a:cubicBezTo>
                    <a:pt x="357" y="36"/>
                    <a:pt x="345" y="12"/>
                    <a:pt x="3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5646825" y="5431450"/>
              <a:ext cx="14300" cy="18775"/>
            </a:xfrm>
            <a:custGeom>
              <a:avLst/>
              <a:gdLst/>
              <a:ahLst/>
              <a:cxnLst/>
              <a:rect l="l" t="t" r="r" b="b"/>
              <a:pathLst>
                <a:path w="572" h="751" extrusionOk="0">
                  <a:moveTo>
                    <a:pt x="358" y="1"/>
                  </a:moveTo>
                  <a:cubicBezTo>
                    <a:pt x="358" y="1"/>
                    <a:pt x="346" y="1"/>
                    <a:pt x="322" y="12"/>
                  </a:cubicBezTo>
                  <a:cubicBezTo>
                    <a:pt x="274" y="24"/>
                    <a:pt x="227" y="36"/>
                    <a:pt x="215" y="60"/>
                  </a:cubicBezTo>
                  <a:lnTo>
                    <a:pt x="203" y="72"/>
                  </a:lnTo>
                  <a:lnTo>
                    <a:pt x="179" y="72"/>
                  </a:lnTo>
                  <a:cubicBezTo>
                    <a:pt x="167" y="72"/>
                    <a:pt x="167" y="72"/>
                    <a:pt x="120" y="84"/>
                  </a:cubicBezTo>
                  <a:cubicBezTo>
                    <a:pt x="96" y="96"/>
                    <a:pt x="60" y="96"/>
                    <a:pt x="48" y="120"/>
                  </a:cubicBezTo>
                  <a:cubicBezTo>
                    <a:pt x="36" y="120"/>
                    <a:pt x="36" y="120"/>
                    <a:pt x="36" y="132"/>
                  </a:cubicBezTo>
                  <a:lnTo>
                    <a:pt x="24" y="143"/>
                  </a:lnTo>
                  <a:cubicBezTo>
                    <a:pt x="0" y="143"/>
                    <a:pt x="0" y="143"/>
                    <a:pt x="24" y="155"/>
                  </a:cubicBezTo>
                  <a:cubicBezTo>
                    <a:pt x="36" y="155"/>
                    <a:pt x="36" y="167"/>
                    <a:pt x="36" y="167"/>
                  </a:cubicBezTo>
                  <a:cubicBezTo>
                    <a:pt x="36" y="191"/>
                    <a:pt x="60" y="203"/>
                    <a:pt x="60" y="215"/>
                  </a:cubicBezTo>
                  <a:cubicBezTo>
                    <a:pt x="60" y="227"/>
                    <a:pt x="84" y="227"/>
                    <a:pt x="84" y="251"/>
                  </a:cubicBezTo>
                  <a:cubicBezTo>
                    <a:pt x="84" y="263"/>
                    <a:pt x="96" y="263"/>
                    <a:pt x="96" y="274"/>
                  </a:cubicBezTo>
                  <a:cubicBezTo>
                    <a:pt x="96" y="274"/>
                    <a:pt x="96" y="286"/>
                    <a:pt x="108" y="286"/>
                  </a:cubicBezTo>
                  <a:cubicBezTo>
                    <a:pt x="84" y="310"/>
                    <a:pt x="108" y="310"/>
                    <a:pt x="108" y="322"/>
                  </a:cubicBezTo>
                  <a:cubicBezTo>
                    <a:pt x="96" y="334"/>
                    <a:pt x="143" y="334"/>
                    <a:pt x="120" y="346"/>
                  </a:cubicBezTo>
                  <a:cubicBezTo>
                    <a:pt x="108" y="370"/>
                    <a:pt x="143" y="370"/>
                    <a:pt x="143" y="382"/>
                  </a:cubicBezTo>
                  <a:cubicBezTo>
                    <a:pt x="143" y="393"/>
                    <a:pt x="167" y="405"/>
                    <a:pt x="167" y="429"/>
                  </a:cubicBezTo>
                  <a:cubicBezTo>
                    <a:pt x="167" y="441"/>
                    <a:pt x="179" y="453"/>
                    <a:pt x="167" y="465"/>
                  </a:cubicBezTo>
                  <a:lnTo>
                    <a:pt x="167" y="524"/>
                  </a:lnTo>
                  <a:lnTo>
                    <a:pt x="167" y="620"/>
                  </a:lnTo>
                  <a:cubicBezTo>
                    <a:pt x="167" y="632"/>
                    <a:pt x="179" y="667"/>
                    <a:pt x="167" y="679"/>
                  </a:cubicBezTo>
                  <a:cubicBezTo>
                    <a:pt x="167" y="691"/>
                    <a:pt x="179" y="703"/>
                    <a:pt x="179" y="727"/>
                  </a:cubicBezTo>
                  <a:cubicBezTo>
                    <a:pt x="179" y="739"/>
                    <a:pt x="191" y="739"/>
                    <a:pt x="191" y="751"/>
                  </a:cubicBezTo>
                  <a:cubicBezTo>
                    <a:pt x="191" y="751"/>
                    <a:pt x="215" y="751"/>
                    <a:pt x="262" y="739"/>
                  </a:cubicBezTo>
                  <a:lnTo>
                    <a:pt x="286" y="739"/>
                  </a:lnTo>
                  <a:cubicBezTo>
                    <a:pt x="298" y="739"/>
                    <a:pt x="334" y="739"/>
                    <a:pt x="393" y="703"/>
                  </a:cubicBezTo>
                  <a:cubicBezTo>
                    <a:pt x="417" y="691"/>
                    <a:pt x="453" y="691"/>
                    <a:pt x="477" y="679"/>
                  </a:cubicBezTo>
                  <a:cubicBezTo>
                    <a:pt x="536" y="667"/>
                    <a:pt x="572" y="644"/>
                    <a:pt x="572" y="644"/>
                  </a:cubicBezTo>
                  <a:cubicBezTo>
                    <a:pt x="560" y="644"/>
                    <a:pt x="560" y="632"/>
                    <a:pt x="536" y="620"/>
                  </a:cubicBezTo>
                  <a:cubicBezTo>
                    <a:pt x="524" y="608"/>
                    <a:pt x="524" y="608"/>
                    <a:pt x="524" y="572"/>
                  </a:cubicBezTo>
                  <a:lnTo>
                    <a:pt x="524" y="548"/>
                  </a:lnTo>
                  <a:cubicBezTo>
                    <a:pt x="524" y="548"/>
                    <a:pt x="524" y="524"/>
                    <a:pt x="512" y="524"/>
                  </a:cubicBezTo>
                  <a:cubicBezTo>
                    <a:pt x="512" y="524"/>
                    <a:pt x="501" y="524"/>
                    <a:pt x="512" y="513"/>
                  </a:cubicBezTo>
                  <a:lnTo>
                    <a:pt x="501" y="513"/>
                  </a:lnTo>
                  <a:cubicBezTo>
                    <a:pt x="512" y="501"/>
                    <a:pt x="512" y="501"/>
                    <a:pt x="501" y="501"/>
                  </a:cubicBezTo>
                  <a:cubicBezTo>
                    <a:pt x="501" y="501"/>
                    <a:pt x="524" y="489"/>
                    <a:pt x="477" y="489"/>
                  </a:cubicBezTo>
                  <a:cubicBezTo>
                    <a:pt x="477" y="489"/>
                    <a:pt x="504" y="469"/>
                    <a:pt x="492" y="469"/>
                  </a:cubicBezTo>
                  <a:cubicBezTo>
                    <a:pt x="488" y="469"/>
                    <a:pt x="480" y="471"/>
                    <a:pt x="465" y="477"/>
                  </a:cubicBezTo>
                  <a:lnTo>
                    <a:pt x="477" y="453"/>
                  </a:lnTo>
                  <a:cubicBezTo>
                    <a:pt x="465" y="453"/>
                    <a:pt x="465" y="441"/>
                    <a:pt x="465" y="441"/>
                  </a:cubicBezTo>
                  <a:cubicBezTo>
                    <a:pt x="465" y="441"/>
                    <a:pt x="477" y="429"/>
                    <a:pt x="465" y="429"/>
                  </a:cubicBezTo>
                  <a:cubicBezTo>
                    <a:pt x="453" y="429"/>
                    <a:pt x="441" y="429"/>
                    <a:pt x="465" y="417"/>
                  </a:cubicBezTo>
                  <a:lnTo>
                    <a:pt x="453" y="417"/>
                  </a:lnTo>
                  <a:cubicBezTo>
                    <a:pt x="512" y="346"/>
                    <a:pt x="512" y="346"/>
                    <a:pt x="512" y="334"/>
                  </a:cubicBezTo>
                  <a:cubicBezTo>
                    <a:pt x="536" y="322"/>
                    <a:pt x="501" y="322"/>
                    <a:pt x="512" y="310"/>
                  </a:cubicBezTo>
                  <a:cubicBezTo>
                    <a:pt x="524" y="298"/>
                    <a:pt x="512" y="298"/>
                    <a:pt x="501" y="298"/>
                  </a:cubicBezTo>
                  <a:lnTo>
                    <a:pt x="465" y="263"/>
                  </a:lnTo>
                  <a:cubicBezTo>
                    <a:pt x="465" y="251"/>
                    <a:pt x="441" y="239"/>
                    <a:pt x="441" y="203"/>
                  </a:cubicBezTo>
                  <a:cubicBezTo>
                    <a:pt x="441" y="191"/>
                    <a:pt x="417" y="191"/>
                    <a:pt x="417" y="167"/>
                  </a:cubicBezTo>
                  <a:cubicBezTo>
                    <a:pt x="417" y="155"/>
                    <a:pt x="405" y="143"/>
                    <a:pt x="405" y="132"/>
                  </a:cubicBezTo>
                  <a:cubicBezTo>
                    <a:pt x="405" y="120"/>
                    <a:pt x="393" y="120"/>
                    <a:pt x="393" y="96"/>
                  </a:cubicBezTo>
                  <a:cubicBezTo>
                    <a:pt x="381" y="84"/>
                    <a:pt x="393" y="72"/>
                    <a:pt x="358" y="48"/>
                  </a:cubicBezTo>
                  <a:cubicBezTo>
                    <a:pt x="358" y="48"/>
                    <a:pt x="334" y="48"/>
                    <a:pt x="346" y="36"/>
                  </a:cubicBezTo>
                  <a:cubicBezTo>
                    <a:pt x="358" y="24"/>
                    <a:pt x="358" y="24"/>
                    <a:pt x="346" y="24"/>
                  </a:cubicBezTo>
                  <a:cubicBezTo>
                    <a:pt x="346" y="24"/>
                    <a:pt x="346" y="12"/>
                    <a:pt x="358" y="12"/>
                  </a:cubicBezTo>
                  <a:cubicBezTo>
                    <a:pt x="381" y="1"/>
                    <a:pt x="381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5733150" y="5432050"/>
              <a:ext cx="14000" cy="17575"/>
            </a:xfrm>
            <a:custGeom>
              <a:avLst/>
              <a:gdLst/>
              <a:ahLst/>
              <a:cxnLst/>
              <a:rect l="l" t="t" r="r" b="b"/>
              <a:pathLst>
                <a:path w="560" h="703" extrusionOk="0">
                  <a:moveTo>
                    <a:pt x="227" y="0"/>
                  </a:moveTo>
                  <a:lnTo>
                    <a:pt x="227" y="48"/>
                  </a:lnTo>
                  <a:cubicBezTo>
                    <a:pt x="227" y="60"/>
                    <a:pt x="227" y="72"/>
                    <a:pt x="215" y="84"/>
                  </a:cubicBezTo>
                  <a:cubicBezTo>
                    <a:pt x="203" y="84"/>
                    <a:pt x="203" y="108"/>
                    <a:pt x="203" y="119"/>
                  </a:cubicBezTo>
                  <a:cubicBezTo>
                    <a:pt x="203" y="131"/>
                    <a:pt x="179" y="131"/>
                    <a:pt x="203" y="131"/>
                  </a:cubicBezTo>
                  <a:cubicBezTo>
                    <a:pt x="203" y="131"/>
                    <a:pt x="203" y="143"/>
                    <a:pt x="179" y="143"/>
                  </a:cubicBezTo>
                  <a:cubicBezTo>
                    <a:pt x="167" y="143"/>
                    <a:pt x="203" y="167"/>
                    <a:pt x="179" y="167"/>
                  </a:cubicBezTo>
                  <a:cubicBezTo>
                    <a:pt x="167" y="167"/>
                    <a:pt x="167" y="167"/>
                    <a:pt x="167" y="179"/>
                  </a:cubicBezTo>
                  <a:cubicBezTo>
                    <a:pt x="167" y="179"/>
                    <a:pt x="119" y="179"/>
                    <a:pt x="167" y="191"/>
                  </a:cubicBezTo>
                  <a:cubicBezTo>
                    <a:pt x="167" y="191"/>
                    <a:pt x="119" y="191"/>
                    <a:pt x="167" y="203"/>
                  </a:cubicBezTo>
                  <a:lnTo>
                    <a:pt x="143" y="203"/>
                  </a:lnTo>
                  <a:cubicBezTo>
                    <a:pt x="155" y="227"/>
                    <a:pt x="143" y="227"/>
                    <a:pt x="143" y="239"/>
                  </a:cubicBezTo>
                  <a:cubicBezTo>
                    <a:pt x="155" y="250"/>
                    <a:pt x="167" y="250"/>
                    <a:pt x="143" y="250"/>
                  </a:cubicBezTo>
                  <a:cubicBezTo>
                    <a:pt x="125" y="233"/>
                    <a:pt x="116" y="227"/>
                    <a:pt x="112" y="227"/>
                  </a:cubicBezTo>
                  <a:cubicBezTo>
                    <a:pt x="107" y="227"/>
                    <a:pt x="107" y="233"/>
                    <a:pt x="107" y="239"/>
                  </a:cubicBezTo>
                  <a:cubicBezTo>
                    <a:pt x="111" y="235"/>
                    <a:pt x="114" y="233"/>
                    <a:pt x="115" y="233"/>
                  </a:cubicBezTo>
                  <a:lnTo>
                    <a:pt x="115" y="233"/>
                  </a:lnTo>
                  <a:cubicBezTo>
                    <a:pt x="118" y="233"/>
                    <a:pt x="115" y="239"/>
                    <a:pt x="107" y="239"/>
                  </a:cubicBezTo>
                  <a:cubicBezTo>
                    <a:pt x="84" y="239"/>
                    <a:pt x="107" y="250"/>
                    <a:pt x="96" y="250"/>
                  </a:cubicBezTo>
                  <a:cubicBezTo>
                    <a:pt x="84" y="250"/>
                    <a:pt x="84" y="262"/>
                    <a:pt x="96" y="262"/>
                  </a:cubicBezTo>
                  <a:cubicBezTo>
                    <a:pt x="107" y="286"/>
                    <a:pt x="96" y="298"/>
                    <a:pt x="96" y="310"/>
                  </a:cubicBezTo>
                  <a:cubicBezTo>
                    <a:pt x="84" y="322"/>
                    <a:pt x="96" y="358"/>
                    <a:pt x="84" y="369"/>
                  </a:cubicBezTo>
                  <a:cubicBezTo>
                    <a:pt x="84" y="381"/>
                    <a:pt x="84" y="405"/>
                    <a:pt x="60" y="405"/>
                  </a:cubicBezTo>
                  <a:cubicBezTo>
                    <a:pt x="48" y="417"/>
                    <a:pt x="60" y="429"/>
                    <a:pt x="48" y="441"/>
                  </a:cubicBezTo>
                  <a:cubicBezTo>
                    <a:pt x="36" y="441"/>
                    <a:pt x="48" y="465"/>
                    <a:pt x="48" y="477"/>
                  </a:cubicBezTo>
                  <a:cubicBezTo>
                    <a:pt x="48" y="489"/>
                    <a:pt x="36" y="512"/>
                    <a:pt x="48" y="524"/>
                  </a:cubicBezTo>
                  <a:cubicBezTo>
                    <a:pt x="48" y="524"/>
                    <a:pt x="60" y="536"/>
                    <a:pt x="48" y="536"/>
                  </a:cubicBezTo>
                  <a:cubicBezTo>
                    <a:pt x="36" y="536"/>
                    <a:pt x="36" y="536"/>
                    <a:pt x="36" y="548"/>
                  </a:cubicBezTo>
                  <a:cubicBezTo>
                    <a:pt x="36" y="548"/>
                    <a:pt x="36" y="560"/>
                    <a:pt x="24" y="560"/>
                  </a:cubicBezTo>
                  <a:cubicBezTo>
                    <a:pt x="0" y="560"/>
                    <a:pt x="0" y="560"/>
                    <a:pt x="0" y="584"/>
                  </a:cubicBezTo>
                  <a:cubicBezTo>
                    <a:pt x="0" y="584"/>
                    <a:pt x="24" y="596"/>
                    <a:pt x="36" y="596"/>
                  </a:cubicBezTo>
                  <a:cubicBezTo>
                    <a:pt x="84" y="608"/>
                    <a:pt x="119" y="620"/>
                    <a:pt x="143" y="620"/>
                  </a:cubicBezTo>
                  <a:lnTo>
                    <a:pt x="155" y="620"/>
                  </a:lnTo>
                  <a:lnTo>
                    <a:pt x="167" y="643"/>
                  </a:lnTo>
                  <a:cubicBezTo>
                    <a:pt x="167" y="643"/>
                    <a:pt x="179" y="655"/>
                    <a:pt x="215" y="667"/>
                  </a:cubicBezTo>
                  <a:cubicBezTo>
                    <a:pt x="238" y="679"/>
                    <a:pt x="274" y="679"/>
                    <a:pt x="286" y="703"/>
                  </a:cubicBezTo>
                  <a:lnTo>
                    <a:pt x="334" y="703"/>
                  </a:lnTo>
                  <a:lnTo>
                    <a:pt x="334" y="679"/>
                  </a:lnTo>
                  <a:cubicBezTo>
                    <a:pt x="346" y="667"/>
                    <a:pt x="334" y="655"/>
                    <a:pt x="346" y="643"/>
                  </a:cubicBezTo>
                  <a:lnTo>
                    <a:pt x="346" y="608"/>
                  </a:lnTo>
                  <a:lnTo>
                    <a:pt x="346" y="584"/>
                  </a:lnTo>
                  <a:cubicBezTo>
                    <a:pt x="346" y="584"/>
                    <a:pt x="357" y="584"/>
                    <a:pt x="334" y="560"/>
                  </a:cubicBezTo>
                  <a:cubicBezTo>
                    <a:pt x="381" y="560"/>
                    <a:pt x="346" y="548"/>
                    <a:pt x="346" y="548"/>
                  </a:cubicBezTo>
                  <a:cubicBezTo>
                    <a:pt x="357" y="548"/>
                    <a:pt x="334" y="524"/>
                    <a:pt x="357" y="500"/>
                  </a:cubicBezTo>
                  <a:cubicBezTo>
                    <a:pt x="381" y="500"/>
                    <a:pt x="357" y="489"/>
                    <a:pt x="381" y="477"/>
                  </a:cubicBezTo>
                  <a:cubicBezTo>
                    <a:pt x="393" y="465"/>
                    <a:pt x="381" y="429"/>
                    <a:pt x="393" y="429"/>
                  </a:cubicBezTo>
                  <a:cubicBezTo>
                    <a:pt x="405" y="417"/>
                    <a:pt x="405" y="405"/>
                    <a:pt x="417" y="381"/>
                  </a:cubicBezTo>
                  <a:cubicBezTo>
                    <a:pt x="429" y="369"/>
                    <a:pt x="429" y="358"/>
                    <a:pt x="453" y="346"/>
                  </a:cubicBezTo>
                  <a:cubicBezTo>
                    <a:pt x="477" y="322"/>
                    <a:pt x="488" y="298"/>
                    <a:pt x="512" y="262"/>
                  </a:cubicBezTo>
                  <a:cubicBezTo>
                    <a:pt x="524" y="250"/>
                    <a:pt x="524" y="239"/>
                    <a:pt x="536" y="227"/>
                  </a:cubicBezTo>
                  <a:cubicBezTo>
                    <a:pt x="560" y="215"/>
                    <a:pt x="560" y="191"/>
                    <a:pt x="560" y="179"/>
                  </a:cubicBezTo>
                  <a:lnTo>
                    <a:pt x="560" y="143"/>
                  </a:lnTo>
                  <a:cubicBezTo>
                    <a:pt x="560" y="143"/>
                    <a:pt x="560" y="131"/>
                    <a:pt x="488" y="119"/>
                  </a:cubicBezTo>
                  <a:lnTo>
                    <a:pt x="477" y="108"/>
                  </a:lnTo>
                  <a:cubicBezTo>
                    <a:pt x="465" y="96"/>
                    <a:pt x="441" y="72"/>
                    <a:pt x="393" y="60"/>
                  </a:cubicBezTo>
                  <a:cubicBezTo>
                    <a:pt x="357" y="48"/>
                    <a:pt x="346" y="48"/>
                    <a:pt x="322" y="24"/>
                  </a:cubicBezTo>
                  <a:cubicBezTo>
                    <a:pt x="262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5751900" y="5372325"/>
              <a:ext cx="20250" cy="32950"/>
            </a:xfrm>
            <a:custGeom>
              <a:avLst/>
              <a:gdLst/>
              <a:ahLst/>
              <a:cxnLst/>
              <a:rect l="l" t="t" r="r" b="b"/>
              <a:pathLst>
                <a:path w="810" h="1318" extrusionOk="0">
                  <a:moveTo>
                    <a:pt x="298" y="401"/>
                  </a:moveTo>
                  <a:cubicBezTo>
                    <a:pt x="298" y="401"/>
                    <a:pt x="310" y="401"/>
                    <a:pt x="310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18" y="0"/>
                  </a:moveTo>
                  <a:cubicBezTo>
                    <a:pt x="507" y="0"/>
                    <a:pt x="500" y="3"/>
                    <a:pt x="500" y="8"/>
                  </a:cubicBezTo>
                  <a:cubicBezTo>
                    <a:pt x="500" y="44"/>
                    <a:pt x="489" y="56"/>
                    <a:pt x="489" y="80"/>
                  </a:cubicBezTo>
                  <a:cubicBezTo>
                    <a:pt x="489" y="115"/>
                    <a:pt x="477" y="139"/>
                    <a:pt x="465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81" y="282"/>
                    <a:pt x="417" y="294"/>
                    <a:pt x="405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8" y="353"/>
                  </a:cubicBezTo>
                  <a:lnTo>
                    <a:pt x="346" y="353"/>
                  </a:lnTo>
                  <a:cubicBezTo>
                    <a:pt x="322" y="365"/>
                    <a:pt x="298" y="353"/>
                    <a:pt x="322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2"/>
                    <a:pt x="286" y="484"/>
                    <a:pt x="239" y="484"/>
                  </a:cubicBezTo>
                  <a:cubicBezTo>
                    <a:pt x="227" y="484"/>
                    <a:pt x="239" y="496"/>
                    <a:pt x="250" y="496"/>
                  </a:cubicBezTo>
                  <a:cubicBezTo>
                    <a:pt x="250" y="496"/>
                    <a:pt x="250" y="496"/>
                    <a:pt x="250" y="496"/>
                  </a:cubicBezTo>
                  <a:lnTo>
                    <a:pt x="250" y="496"/>
                  </a:lnTo>
                  <a:cubicBezTo>
                    <a:pt x="247" y="496"/>
                    <a:pt x="243" y="496"/>
                    <a:pt x="239" y="496"/>
                  </a:cubicBezTo>
                  <a:cubicBezTo>
                    <a:pt x="242" y="504"/>
                    <a:pt x="245" y="507"/>
                    <a:pt x="247" y="507"/>
                  </a:cubicBezTo>
                  <a:cubicBezTo>
                    <a:pt x="250" y="507"/>
                    <a:pt x="250" y="497"/>
                    <a:pt x="250" y="496"/>
                  </a:cubicBezTo>
                  <a:lnTo>
                    <a:pt x="250" y="496"/>
                  </a:lnTo>
                  <a:cubicBezTo>
                    <a:pt x="282" y="497"/>
                    <a:pt x="265" y="499"/>
                    <a:pt x="286" y="520"/>
                  </a:cubicBezTo>
                  <a:cubicBezTo>
                    <a:pt x="250" y="520"/>
                    <a:pt x="262" y="544"/>
                    <a:pt x="250" y="556"/>
                  </a:cubicBezTo>
                  <a:cubicBezTo>
                    <a:pt x="239" y="556"/>
                    <a:pt x="239" y="592"/>
                    <a:pt x="239" y="603"/>
                  </a:cubicBezTo>
                  <a:cubicBezTo>
                    <a:pt x="239" y="627"/>
                    <a:pt x="239" y="663"/>
                    <a:pt x="227" y="675"/>
                  </a:cubicBezTo>
                  <a:cubicBezTo>
                    <a:pt x="203" y="723"/>
                    <a:pt x="191" y="746"/>
                    <a:pt x="179" y="794"/>
                  </a:cubicBezTo>
                  <a:cubicBezTo>
                    <a:pt x="167" y="806"/>
                    <a:pt x="167" y="842"/>
                    <a:pt x="143" y="853"/>
                  </a:cubicBezTo>
                  <a:cubicBezTo>
                    <a:pt x="131" y="865"/>
                    <a:pt x="131" y="913"/>
                    <a:pt x="119" y="925"/>
                  </a:cubicBezTo>
                  <a:cubicBezTo>
                    <a:pt x="108" y="949"/>
                    <a:pt x="108" y="961"/>
                    <a:pt x="108" y="996"/>
                  </a:cubicBezTo>
                  <a:cubicBezTo>
                    <a:pt x="84" y="1020"/>
                    <a:pt x="72" y="1032"/>
                    <a:pt x="72" y="1080"/>
                  </a:cubicBezTo>
                  <a:cubicBezTo>
                    <a:pt x="72" y="1092"/>
                    <a:pt x="84" y="1115"/>
                    <a:pt x="72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24" y="1151"/>
                  </a:cubicBezTo>
                  <a:cubicBezTo>
                    <a:pt x="12" y="1151"/>
                    <a:pt x="0" y="1163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6"/>
                    <a:pt x="131" y="1246"/>
                  </a:cubicBezTo>
                  <a:lnTo>
                    <a:pt x="143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03" y="1294"/>
                  </a:cubicBezTo>
                  <a:cubicBezTo>
                    <a:pt x="239" y="1306"/>
                    <a:pt x="262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4" y="1306"/>
                    <a:pt x="334" y="1306"/>
                    <a:pt x="334" y="1294"/>
                  </a:cubicBezTo>
                  <a:cubicBezTo>
                    <a:pt x="334" y="1270"/>
                    <a:pt x="334" y="1258"/>
                    <a:pt x="358" y="1246"/>
                  </a:cubicBezTo>
                  <a:cubicBezTo>
                    <a:pt x="369" y="1211"/>
                    <a:pt x="369" y="1187"/>
                    <a:pt x="381" y="1151"/>
                  </a:cubicBezTo>
                  <a:cubicBezTo>
                    <a:pt x="393" y="1139"/>
                    <a:pt x="381" y="1115"/>
                    <a:pt x="393" y="1092"/>
                  </a:cubicBezTo>
                  <a:cubicBezTo>
                    <a:pt x="417" y="1080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53" y="1008"/>
                    <a:pt x="429" y="973"/>
                    <a:pt x="441" y="961"/>
                  </a:cubicBezTo>
                  <a:cubicBezTo>
                    <a:pt x="477" y="949"/>
                    <a:pt x="441" y="901"/>
                    <a:pt x="477" y="889"/>
                  </a:cubicBezTo>
                  <a:cubicBezTo>
                    <a:pt x="489" y="877"/>
                    <a:pt x="489" y="853"/>
                    <a:pt x="489" y="830"/>
                  </a:cubicBezTo>
                  <a:cubicBezTo>
                    <a:pt x="500" y="794"/>
                    <a:pt x="500" y="758"/>
                    <a:pt x="512" y="723"/>
                  </a:cubicBezTo>
                  <a:lnTo>
                    <a:pt x="560" y="639"/>
                  </a:lnTo>
                  <a:cubicBezTo>
                    <a:pt x="572" y="603"/>
                    <a:pt x="596" y="580"/>
                    <a:pt x="620" y="544"/>
                  </a:cubicBezTo>
                  <a:cubicBezTo>
                    <a:pt x="655" y="496"/>
                    <a:pt x="679" y="437"/>
                    <a:pt x="715" y="401"/>
                  </a:cubicBezTo>
                  <a:cubicBezTo>
                    <a:pt x="727" y="365"/>
                    <a:pt x="739" y="318"/>
                    <a:pt x="774" y="294"/>
                  </a:cubicBezTo>
                  <a:cubicBezTo>
                    <a:pt x="786" y="258"/>
                    <a:pt x="798" y="234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39"/>
                    <a:pt x="810" y="139"/>
                    <a:pt x="774" y="115"/>
                  </a:cubicBezTo>
                  <a:lnTo>
                    <a:pt x="750" y="103"/>
                  </a:lnTo>
                  <a:cubicBezTo>
                    <a:pt x="739" y="80"/>
                    <a:pt x="727" y="68"/>
                    <a:pt x="667" y="56"/>
                  </a:cubicBezTo>
                  <a:cubicBezTo>
                    <a:pt x="631" y="44"/>
                    <a:pt x="608" y="44"/>
                    <a:pt x="596" y="20"/>
                  </a:cubicBezTo>
                  <a:cubicBezTo>
                    <a:pt x="561" y="6"/>
                    <a:pt x="534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5777800" y="5312800"/>
              <a:ext cx="20550" cy="32950"/>
            </a:xfrm>
            <a:custGeom>
              <a:avLst/>
              <a:gdLst/>
              <a:ahLst/>
              <a:cxnLst/>
              <a:rect l="l" t="t" r="r" b="b"/>
              <a:pathLst>
                <a:path w="822" h="1318" extrusionOk="0">
                  <a:moveTo>
                    <a:pt x="298" y="401"/>
                  </a:moveTo>
                  <a:cubicBezTo>
                    <a:pt x="298" y="401"/>
                    <a:pt x="322" y="401"/>
                    <a:pt x="322" y="413"/>
                  </a:cubicBezTo>
                  <a:cubicBezTo>
                    <a:pt x="298" y="413"/>
                    <a:pt x="298" y="413"/>
                    <a:pt x="298" y="401"/>
                  </a:cubicBezTo>
                  <a:close/>
                  <a:moveTo>
                    <a:pt x="525" y="0"/>
                  </a:moveTo>
                  <a:cubicBezTo>
                    <a:pt x="516" y="0"/>
                    <a:pt x="512" y="3"/>
                    <a:pt x="512" y="8"/>
                  </a:cubicBezTo>
                  <a:cubicBezTo>
                    <a:pt x="512" y="44"/>
                    <a:pt x="500" y="56"/>
                    <a:pt x="500" y="79"/>
                  </a:cubicBezTo>
                  <a:cubicBezTo>
                    <a:pt x="500" y="115"/>
                    <a:pt x="476" y="139"/>
                    <a:pt x="465" y="163"/>
                  </a:cubicBezTo>
                  <a:cubicBezTo>
                    <a:pt x="453" y="175"/>
                    <a:pt x="453" y="187"/>
                    <a:pt x="441" y="198"/>
                  </a:cubicBezTo>
                  <a:cubicBezTo>
                    <a:pt x="441" y="222"/>
                    <a:pt x="417" y="234"/>
                    <a:pt x="417" y="246"/>
                  </a:cubicBezTo>
                  <a:cubicBezTo>
                    <a:pt x="417" y="258"/>
                    <a:pt x="417" y="258"/>
                    <a:pt x="405" y="282"/>
                  </a:cubicBezTo>
                  <a:cubicBezTo>
                    <a:pt x="393" y="282"/>
                    <a:pt x="417" y="294"/>
                    <a:pt x="405" y="294"/>
                  </a:cubicBezTo>
                  <a:cubicBezTo>
                    <a:pt x="381" y="294"/>
                    <a:pt x="393" y="306"/>
                    <a:pt x="381" y="317"/>
                  </a:cubicBezTo>
                  <a:cubicBezTo>
                    <a:pt x="381" y="341"/>
                    <a:pt x="334" y="317"/>
                    <a:pt x="357" y="353"/>
                  </a:cubicBezTo>
                  <a:lnTo>
                    <a:pt x="346" y="353"/>
                  </a:lnTo>
                  <a:cubicBezTo>
                    <a:pt x="334" y="365"/>
                    <a:pt x="298" y="353"/>
                    <a:pt x="334" y="401"/>
                  </a:cubicBezTo>
                  <a:lnTo>
                    <a:pt x="286" y="401"/>
                  </a:lnTo>
                  <a:cubicBezTo>
                    <a:pt x="298" y="413"/>
                    <a:pt x="286" y="425"/>
                    <a:pt x="274" y="437"/>
                  </a:cubicBezTo>
                  <a:cubicBezTo>
                    <a:pt x="274" y="437"/>
                    <a:pt x="262" y="437"/>
                    <a:pt x="262" y="460"/>
                  </a:cubicBezTo>
                  <a:cubicBezTo>
                    <a:pt x="274" y="472"/>
                    <a:pt x="286" y="484"/>
                    <a:pt x="238" y="484"/>
                  </a:cubicBezTo>
                  <a:cubicBezTo>
                    <a:pt x="226" y="484"/>
                    <a:pt x="238" y="496"/>
                    <a:pt x="262" y="496"/>
                  </a:cubicBezTo>
                  <a:cubicBezTo>
                    <a:pt x="262" y="496"/>
                    <a:pt x="262" y="496"/>
                    <a:pt x="262" y="496"/>
                  </a:cubicBezTo>
                  <a:lnTo>
                    <a:pt x="262" y="496"/>
                  </a:lnTo>
                  <a:cubicBezTo>
                    <a:pt x="257" y="496"/>
                    <a:pt x="250" y="496"/>
                    <a:pt x="238" y="496"/>
                  </a:cubicBezTo>
                  <a:cubicBezTo>
                    <a:pt x="246" y="504"/>
                    <a:pt x="252" y="507"/>
                    <a:pt x="255" y="507"/>
                  </a:cubicBezTo>
                  <a:cubicBezTo>
                    <a:pt x="261" y="507"/>
                    <a:pt x="262" y="498"/>
                    <a:pt x="262" y="496"/>
                  </a:cubicBezTo>
                  <a:lnTo>
                    <a:pt x="262" y="496"/>
                  </a:lnTo>
                  <a:cubicBezTo>
                    <a:pt x="277" y="497"/>
                    <a:pt x="268" y="502"/>
                    <a:pt x="286" y="520"/>
                  </a:cubicBezTo>
                  <a:cubicBezTo>
                    <a:pt x="262" y="520"/>
                    <a:pt x="274" y="544"/>
                    <a:pt x="262" y="556"/>
                  </a:cubicBezTo>
                  <a:cubicBezTo>
                    <a:pt x="238" y="556"/>
                    <a:pt x="238" y="591"/>
                    <a:pt x="238" y="603"/>
                  </a:cubicBezTo>
                  <a:cubicBezTo>
                    <a:pt x="238" y="627"/>
                    <a:pt x="238" y="663"/>
                    <a:pt x="226" y="675"/>
                  </a:cubicBezTo>
                  <a:cubicBezTo>
                    <a:pt x="215" y="722"/>
                    <a:pt x="203" y="746"/>
                    <a:pt x="179" y="794"/>
                  </a:cubicBezTo>
                  <a:cubicBezTo>
                    <a:pt x="167" y="806"/>
                    <a:pt x="167" y="841"/>
                    <a:pt x="155" y="853"/>
                  </a:cubicBezTo>
                  <a:cubicBezTo>
                    <a:pt x="143" y="865"/>
                    <a:pt x="143" y="913"/>
                    <a:pt x="119" y="925"/>
                  </a:cubicBezTo>
                  <a:cubicBezTo>
                    <a:pt x="107" y="948"/>
                    <a:pt x="107" y="960"/>
                    <a:pt x="107" y="996"/>
                  </a:cubicBezTo>
                  <a:cubicBezTo>
                    <a:pt x="95" y="1020"/>
                    <a:pt x="84" y="1032"/>
                    <a:pt x="84" y="1079"/>
                  </a:cubicBezTo>
                  <a:cubicBezTo>
                    <a:pt x="84" y="1091"/>
                    <a:pt x="95" y="1115"/>
                    <a:pt x="84" y="1115"/>
                  </a:cubicBezTo>
                  <a:cubicBezTo>
                    <a:pt x="60" y="1115"/>
                    <a:pt x="60" y="1127"/>
                    <a:pt x="60" y="1127"/>
                  </a:cubicBezTo>
                  <a:cubicBezTo>
                    <a:pt x="60" y="1139"/>
                    <a:pt x="48" y="1139"/>
                    <a:pt x="36" y="1151"/>
                  </a:cubicBezTo>
                  <a:cubicBezTo>
                    <a:pt x="24" y="1151"/>
                    <a:pt x="0" y="1163"/>
                    <a:pt x="0" y="1187"/>
                  </a:cubicBezTo>
                  <a:lnTo>
                    <a:pt x="36" y="1210"/>
                  </a:lnTo>
                  <a:cubicBezTo>
                    <a:pt x="84" y="1222"/>
                    <a:pt x="119" y="1246"/>
                    <a:pt x="143" y="1246"/>
                  </a:cubicBezTo>
                  <a:lnTo>
                    <a:pt x="155" y="1246"/>
                  </a:lnTo>
                  <a:lnTo>
                    <a:pt x="167" y="1258"/>
                  </a:lnTo>
                  <a:cubicBezTo>
                    <a:pt x="167" y="1270"/>
                    <a:pt x="179" y="1270"/>
                    <a:pt x="215" y="1294"/>
                  </a:cubicBezTo>
                  <a:cubicBezTo>
                    <a:pt x="238" y="1306"/>
                    <a:pt x="274" y="1306"/>
                    <a:pt x="286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34" y="1306"/>
                  </a:cubicBezTo>
                  <a:cubicBezTo>
                    <a:pt x="346" y="1306"/>
                    <a:pt x="346" y="1306"/>
                    <a:pt x="346" y="1294"/>
                  </a:cubicBezTo>
                  <a:cubicBezTo>
                    <a:pt x="346" y="1270"/>
                    <a:pt x="346" y="1258"/>
                    <a:pt x="357" y="1246"/>
                  </a:cubicBezTo>
                  <a:cubicBezTo>
                    <a:pt x="369" y="1210"/>
                    <a:pt x="369" y="1187"/>
                    <a:pt x="393" y="1151"/>
                  </a:cubicBezTo>
                  <a:cubicBezTo>
                    <a:pt x="405" y="1139"/>
                    <a:pt x="393" y="1115"/>
                    <a:pt x="405" y="1091"/>
                  </a:cubicBezTo>
                  <a:cubicBezTo>
                    <a:pt x="417" y="1079"/>
                    <a:pt x="417" y="1056"/>
                    <a:pt x="417" y="1032"/>
                  </a:cubicBezTo>
                  <a:cubicBezTo>
                    <a:pt x="417" y="1020"/>
                    <a:pt x="429" y="1020"/>
                    <a:pt x="417" y="1008"/>
                  </a:cubicBezTo>
                  <a:cubicBezTo>
                    <a:pt x="465" y="1008"/>
                    <a:pt x="429" y="972"/>
                    <a:pt x="453" y="960"/>
                  </a:cubicBezTo>
                  <a:cubicBezTo>
                    <a:pt x="476" y="948"/>
                    <a:pt x="453" y="901"/>
                    <a:pt x="476" y="889"/>
                  </a:cubicBezTo>
                  <a:cubicBezTo>
                    <a:pt x="488" y="877"/>
                    <a:pt x="488" y="853"/>
                    <a:pt x="488" y="829"/>
                  </a:cubicBezTo>
                  <a:cubicBezTo>
                    <a:pt x="512" y="794"/>
                    <a:pt x="512" y="758"/>
                    <a:pt x="524" y="722"/>
                  </a:cubicBezTo>
                  <a:lnTo>
                    <a:pt x="572" y="639"/>
                  </a:lnTo>
                  <a:cubicBezTo>
                    <a:pt x="584" y="603"/>
                    <a:pt x="596" y="579"/>
                    <a:pt x="631" y="544"/>
                  </a:cubicBezTo>
                  <a:cubicBezTo>
                    <a:pt x="655" y="496"/>
                    <a:pt x="691" y="437"/>
                    <a:pt x="715" y="401"/>
                  </a:cubicBezTo>
                  <a:cubicBezTo>
                    <a:pt x="727" y="365"/>
                    <a:pt x="750" y="317"/>
                    <a:pt x="774" y="294"/>
                  </a:cubicBezTo>
                  <a:cubicBezTo>
                    <a:pt x="786" y="258"/>
                    <a:pt x="810" y="234"/>
                    <a:pt x="810" y="198"/>
                  </a:cubicBezTo>
                  <a:cubicBezTo>
                    <a:pt x="810" y="187"/>
                    <a:pt x="822" y="175"/>
                    <a:pt x="822" y="163"/>
                  </a:cubicBezTo>
                  <a:cubicBezTo>
                    <a:pt x="822" y="139"/>
                    <a:pt x="822" y="139"/>
                    <a:pt x="774" y="115"/>
                  </a:cubicBezTo>
                  <a:lnTo>
                    <a:pt x="762" y="103"/>
                  </a:lnTo>
                  <a:cubicBezTo>
                    <a:pt x="750" y="79"/>
                    <a:pt x="727" y="67"/>
                    <a:pt x="679" y="56"/>
                  </a:cubicBezTo>
                  <a:cubicBezTo>
                    <a:pt x="643" y="44"/>
                    <a:pt x="607" y="44"/>
                    <a:pt x="596" y="20"/>
                  </a:cubicBezTo>
                  <a:cubicBezTo>
                    <a:pt x="561" y="6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5803700" y="5253250"/>
              <a:ext cx="20250" cy="32975"/>
            </a:xfrm>
            <a:custGeom>
              <a:avLst/>
              <a:gdLst/>
              <a:ahLst/>
              <a:cxnLst/>
              <a:rect l="l" t="t" r="r" b="b"/>
              <a:pathLst>
                <a:path w="810" h="1319" extrusionOk="0">
                  <a:moveTo>
                    <a:pt x="298" y="402"/>
                  </a:moveTo>
                  <a:cubicBezTo>
                    <a:pt x="298" y="402"/>
                    <a:pt x="310" y="402"/>
                    <a:pt x="310" y="413"/>
                  </a:cubicBezTo>
                  <a:cubicBezTo>
                    <a:pt x="298" y="413"/>
                    <a:pt x="298" y="413"/>
                    <a:pt x="298" y="402"/>
                  </a:cubicBezTo>
                  <a:close/>
                  <a:moveTo>
                    <a:pt x="518" y="1"/>
                  </a:moveTo>
                  <a:cubicBezTo>
                    <a:pt x="506" y="1"/>
                    <a:pt x="500" y="4"/>
                    <a:pt x="500" y="9"/>
                  </a:cubicBezTo>
                  <a:cubicBezTo>
                    <a:pt x="500" y="44"/>
                    <a:pt x="488" y="56"/>
                    <a:pt x="488" y="80"/>
                  </a:cubicBezTo>
                  <a:cubicBezTo>
                    <a:pt x="488" y="116"/>
                    <a:pt x="476" y="140"/>
                    <a:pt x="453" y="163"/>
                  </a:cubicBezTo>
                  <a:cubicBezTo>
                    <a:pt x="441" y="175"/>
                    <a:pt x="441" y="187"/>
                    <a:pt x="429" y="199"/>
                  </a:cubicBezTo>
                  <a:cubicBezTo>
                    <a:pt x="429" y="223"/>
                    <a:pt x="417" y="235"/>
                    <a:pt x="417" y="247"/>
                  </a:cubicBezTo>
                  <a:cubicBezTo>
                    <a:pt x="417" y="259"/>
                    <a:pt x="417" y="259"/>
                    <a:pt x="393" y="283"/>
                  </a:cubicBezTo>
                  <a:cubicBezTo>
                    <a:pt x="381" y="283"/>
                    <a:pt x="417" y="294"/>
                    <a:pt x="393" y="294"/>
                  </a:cubicBezTo>
                  <a:cubicBezTo>
                    <a:pt x="369" y="294"/>
                    <a:pt x="381" y="306"/>
                    <a:pt x="369" y="318"/>
                  </a:cubicBezTo>
                  <a:cubicBezTo>
                    <a:pt x="369" y="342"/>
                    <a:pt x="322" y="318"/>
                    <a:pt x="357" y="354"/>
                  </a:cubicBezTo>
                  <a:lnTo>
                    <a:pt x="333" y="354"/>
                  </a:lnTo>
                  <a:cubicBezTo>
                    <a:pt x="322" y="366"/>
                    <a:pt x="298" y="354"/>
                    <a:pt x="322" y="402"/>
                  </a:cubicBezTo>
                  <a:lnTo>
                    <a:pt x="274" y="402"/>
                  </a:lnTo>
                  <a:cubicBezTo>
                    <a:pt x="298" y="413"/>
                    <a:pt x="274" y="425"/>
                    <a:pt x="262" y="437"/>
                  </a:cubicBezTo>
                  <a:cubicBezTo>
                    <a:pt x="262" y="437"/>
                    <a:pt x="250" y="437"/>
                    <a:pt x="250" y="461"/>
                  </a:cubicBezTo>
                  <a:cubicBezTo>
                    <a:pt x="262" y="473"/>
                    <a:pt x="274" y="485"/>
                    <a:pt x="238" y="485"/>
                  </a:cubicBezTo>
                  <a:cubicBezTo>
                    <a:pt x="214" y="485"/>
                    <a:pt x="238" y="497"/>
                    <a:pt x="250" y="497"/>
                  </a:cubicBezTo>
                  <a:cubicBezTo>
                    <a:pt x="250" y="497"/>
                    <a:pt x="250" y="497"/>
                    <a:pt x="250" y="497"/>
                  </a:cubicBezTo>
                  <a:lnTo>
                    <a:pt x="250" y="497"/>
                  </a:lnTo>
                  <a:cubicBezTo>
                    <a:pt x="247" y="497"/>
                    <a:pt x="243" y="497"/>
                    <a:pt x="238" y="497"/>
                  </a:cubicBezTo>
                  <a:cubicBezTo>
                    <a:pt x="242" y="505"/>
                    <a:pt x="245" y="507"/>
                    <a:pt x="247" y="507"/>
                  </a:cubicBezTo>
                  <a:cubicBezTo>
                    <a:pt x="250" y="507"/>
                    <a:pt x="250" y="498"/>
                    <a:pt x="250" y="497"/>
                  </a:cubicBezTo>
                  <a:lnTo>
                    <a:pt x="250" y="497"/>
                  </a:lnTo>
                  <a:cubicBezTo>
                    <a:pt x="271" y="497"/>
                    <a:pt x="264" y="500"/>
                    <a:pt x="274" y="521"/>
                  </a:cubicBezTo>
                  <a:cubicBezTo>
                    <a:pt x="250" y="521"/>
                    <a:pt x="262" y="544"/>
                    <a:pt x="250" y="556"/>
                  </a:cubicBezTo>
                  <a:cubicBezTo>
                    <a:pt x="238" y="556"/>
                    <a:pt x="238" y="592"/>
                    <a:pt x="238" y="604"/>
                  </a:cubicBezTo>
                  <a:cubicBezTo>
                    <a:pt x="238" y="628"/>
                    <a:pt x="238" y="664"/>
                    <a:pt x="214" y="675"/>
                  </a:cubicBezTo>
                  <a:cubicBezTo>
                    <a:pt x="202" y="723"/>
                    <a:pt x="191" y="747"/>
                    <a:pt x="179" y="794"/>
                  </a:cubicBezTo>
                  <a:cubicBezTo>
                    <a:pt x="155" y="806"/>
                    <a:pt x="155" y="842"/>
                    <a:pt x="143" y="854"/>
                  </a:cubicBezTo>
                  <a:cubicBezTo>
                    <a:pt x="131" y="866"/>
                    <a:pt x="131" y="914"/>
                    <a:pt x="119" y="925"/>
                  </a:cubicBezTo>
                  <a:cubicBezTo>
                    <a:pt x="95" y="949"/>
                    <a:pt x="95" y="961"/>
                    <a:pt x="95" y="997"/>
                  </a:cubicBezTo>
                  <a:cubicBezTo>
                    <a:pt x="83" y="1021"/>
                    <a:pt x="72" y="1033"/>
                    <a:pt x="72" y="1080"/>
                  </a:cubicBezTo>
                  <a:cubicBezTo>
                    <a:pt x="72" y="1092"/>
                    <a:pt x="83" y="1116"/>
                    <a:pt x="72" y="1116"/>
                  </a:cubicBezTo>
                  <a:cubicBezTo>
                    <a:pt x="60" y="1116"/>
                    <a:pt x="60" y="1128"/>
                    <a:pt x="60" y="1128"/>
                  </a:cubicBezTo>
                  <a:cubicBezTo>
                    <a:pt x="60" y="1140"/>
                    <a:pt x="36" y="1140"/>
                    <a:pt x="24" y="1152"/>
                  </a:cubicBezTo>
                  <a:cubicBezTo>
                    <a:pt x="12" y="1152"/>
                    <a:pt x="0" y="1164"/>
                    <a:pt x="0" y="1187"/>
                  </a:cubicBezTo>
                  <a:lnTo>
                    <a:pt x="24" y="1211"/>
                  </a:lnTo>
                  <a:cubicBezTo>
                    <a:pt x="72" y="1223"/>
                    <a:pt x="119" y="1247"/>
                    <a:pt x="131" y="1247"/>
                  </a:cubicBezTo>
                  <a:lnTo>
                    <a:pt x="143" y="1247"/>
                  </a:lnTo>
                  <a:lnTo>
                    <a:pt x="155" y="1259"/>
                  </a:lnTo>
                  <a:cubicBezTo>
                    <a:pt x="155" y="1271"/>
                    <a:pt x="179" y="1271"/>
                    <a:pt x="202" y="1295"/>
                  </a:cubicBezTo>
                  <a:cubicBezTo>
                    <a:pt x="238" y="1306"/>
                    <a:pt x="262" y="1306"/>
                    <a:pt x="274" y="1318"/>
                  </a:cubicBezTo>
                  <a:lnTo>
                    <a:pt x="298" y="1318"/>
                  </a:lnTo>
                  <a:cubicBezTo>
                    <a:pt x="298" y="1318"/>
                    <a:pt x="298" y="1306"/>
                    <a:pt x="322" y="1306"/>
                  </a:cubicBezTo>
                  <a:cubicBezTo>
                    <a:pt x="333" y="1306"/>
                    <a:pt x="333" y="1306"/>
                    <a:pt x="333" y="1295"/>
                  </a:cubicBezTo>
                  <a:cubicBezTo>
                    <a:pt x="333" y="1271"/>
                    <a:pt x="333" y="1259"/>
                    <a:pt x="345" y="1247"/>
                  </a:cubicBezTo>
                  <a:cubicBezTo>
                    <a:pt x="369" y="1211"/>
                    <a:pt x="369" y="1187"/>
                    <a:pt x="381" y="1152"/>
                  </a:cubicBezTo>
                  <a:cubicBezTo>
                    <a:pt x="393" y="1140"/>
                    <a:pt x="381" y="1116"/>
                    <a:pt x="393" y="1092"/>
                  </a:cubicBezTo>
                  <a:cubicBezTo>
                    <a:pt x="405" y="1080"/>
                    <a:pt x="405" y="1056"/>
                    <a:pt x="405" y="1033"/>
                  </a:cubicBezTo>
                  <a:cubicBezTo>
                    <a:pt x="405" y="1021"/>
                    <a:pt x="429" y="1021"/>
                    <a:pt x="405" y="1009"/>
                  </a:cubicBezTo>
                  <a:cubicBezTo>
                    <a:pt x="453" y="1009"/>
                    <a:pt x="429" y="973"/>
                    <a:pt x="441" y="961"/>
                  </a:cubicBezTo>
                  <a:cubicBezTo>
                    <a:pt x="464" y="949"/>
                    <a:pt x="441" y="902"/>
                    <a:pt x="464" y="890"/>
                  </a:cubicBezTo>
                  <a:cubicBezTo>
                    <a:pt x="488" y="878"/>
                    <a:pt x="488" y="854"/>
                    <a:pt x="488" y="830"/>
                  </a:cubicBezTo>
                  <a:cubicBezTo>
                    <a:pt x="500" y="794"/>
                    <a:pt x="500" y="759"/>
                    <a:pt x="512" y="723"/>
                  </a:cubicBezTo>
                  <a:lnTo>
                    <a:pt x="560" y="640"/>
                  </a:lnTo>
                  <a:cubicBezTo>
                    <a:pt x="572" y="604"/>
                    <a:pt x="583" y="580"/>
                    <a:pt x="619" y="544"/>
                  </a:cubicBezTo>
                  <a:cubicBezTo>
                    <a:pt x="643" y="497"/>
                    <a:pt x="679" y="437"/>
                    <a:pt x="703" y="402"/>
                  </a:cubicBezTo>
                  <a:cubicBezTo>
                    <a:pt x="726" y="366"/>
                    <a:pt x="738" y="318"/>
                    <a:pt x="762" y="294"/>
                  </a:cubicBezTo>
                  <a:cubicBezTo>
                    <a:pt x="786" y="259"/>
                    <a:pt x="798" y="235"/>
                    <a:pt x="798" y="199"/>
                  </a:cubicBezTo>
                  <a:cubicBezTo>
                    <a:pt x="798" y="187"/>
                    <a:pt x="810" y="175"/>
                    <a:pt x="810" y="163"/>
                  </a:cubicBezTo>
                  <a:cubicBezTo>
                    <a:pt x="810" y="140"/>
                    <a:pt x="810" y="140"/>
                    <a:pt x="762" y="116"/>
                  </a:cubicBezTo>
                  <a:lnTo>
                    <a:pt x="750" y="104"/>
                  </a:lnTo>
                  <a:cubicBezTo>
                    <a:pt x="738" y="80"/>
                    <a:pt x="726" y="68"/>
                    <a:pt x="667" y="56"/>
                  </a:cubicBezTo>
                  <a:cubicBezTo>
                    <a:pt x="631" y="44"/>
                    <a:pt x="607" y="44"/>
                    <a:pt x="595" y="21"/>
                  </a:cubicBezTo>
                  <a:cubicBezTo>
                    <a:pt x="561" y="7"/>
                    <a:pt x="534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5830475" y="5208800"/>
              <a:ext cx="13725" cy="17600"/>
            </a:xfrm>
            <a:custGeom>
              <a:avLst/>
              <a:gdLst/>
              <a:ahLst/>
              <a:cxnLst/>
              <a:rect l="l" t="t" r="r" b="b"/>
              <a:pathLst>
                <a:path w="549" h="704" extrusionOk="0">
                  <a:moveTo>
                    <a:pt x="215" y="1"/>
                  </a:moveTo>
                  <a:lnTo>
                    <a:pt x="215" y="48"/>
                  </a:lnTo>
                  <a:cubicBezTo>
                    <a:pt x="215" y="60"/>
                    <a:pt x="215" y="72"/>
                    <a:pt x="203" y="84"/>
                  </a:cubicBezTo>
                  <a:cubicBezTo>
                    <a:pt x="191" y="84"/>
                    <a:pt x="191" y="108"/>
                    <a:pt x="191" y="120"/>
                  </a:cubicBezTo>
                  <a:cubicBezTo>
                    <a:pt x="191" y="132"/>
                    <a:pt x="179" y="132"/>
                    <a:pt x="191" y="132"/>
                  </a:cubicBezTo>
                  <a:cubicBezTo>
                    <a:pt x="191" y="132"/>
                    <a:pt x="191" y="144"/>
                    <a:pt x="179" y="144"/>
                  </a:cubicBezTo>
                  <a:cubicBezTo>
                    <a:pt x="155" y="144"/>
                    <a:pt x="191" y="167"/>
                    <a:pt x="179" y="167"/>
                  </a:cubicBezTo>
                  <a:cubicBezTo>
                    <a:pt x="155" y="167"/>
                    <a:pt x="155" y="167"/>
                    <a:pt x="155" y="179"/>
                  </a:cubicBezTo>
                  <a:cubicBezTo>
                    <a:pt x="155" y="179"/>
                    <a:pt x="120" y="179"/>
                    <a:pt x="155" y="191"/>
                  </a:cubicBezTo>
                  <a:cubicBezTo>
                    <a:pt x="155" y="191"/>
                    <a:pt x="120" y="191"/>
                    <a:pt x="155" y="203"/>
                  </a:cubicBezTo>
                  <a:lnTo>
                    <a:pt x="132" y="203"/>
                  </a:lnTo>
                  <a:cubicBezTo>
                    <a:pt x="144" y="227"/>
                    <a:pt x="132" y="227"/>
                    <a:pt x="132" y="239"/>
                  </a:cubicBezTo>
                  <a:cubicBezTo>
                    <a:pt x="144" y="251"/>
                    <a:pt x="155" y="251"/>
                    <a:pt x="132" y="251"/>
                  </a:cubicBezTo>
                  <a:cubicBezTo>
                    <a:pt x="104" y="237"/>
                    <a:pt x="96" y="231"/>
                    <a:pt x="95" y="231"/>
                  </a:cubicBezTo>
                  <a:lnTo>
                    <a:pt x="95" y="231"/>
                  </a:lnTo>
                  <a:cubicBezTo>
                    <a:pt x="94" y="231"/>
                    <a:pt x="96" y="234"/>
                    <a:pt x="96" y="239"/>
                  </a:cubicBezTo>
                  <a:cubicBezTo>
                    <a:pt x="72" y="239"/>
                    <a:pt x="96" y="251"/>
                    <a:pt x="84" y="251"/>
                  </a:cubicBezTo>
                  <a:cubicBezTo>
                    <a:pt x="72" y="251"/>
                    <a:pt x="72" y="263"/>
                    <a:pt x="84" y="263"/>
                  </a:cubicBezTo>
                  <a:cubicBezTo>
                    <a:pt x="96" y="286"/>
                    <a:pt x="84" y="298"/>
                    <a:pt x="84" y="310"/>
                  </a:cubicBezTo>
                  <a:cubicBezTo>
                    <a:pt x="72" y="322"/>
                    <a:pt x="84" y="358"/>
                    <a:pt x="72" y="370"/>
                  </a:cubicBezTo>
                  <a:cubicBezTo>
                    <a:pt x="72" y="382"/>
                    <a:pt x="72" y="406"/>
                    <a:pt x="60" y="406"/>
                  </a:cubicBezTo>
                  <a:cubicBezTo>
                    <a:pt x="36" y="417"/>
                    <a:pt x="60" y="429"/>
                    <a:pt x="36" y="441"/>
                  </a:cubicBezTo>
                  <a:cubicBezTo>
                    <a:pt x="24" y="441"/>
                    <a:pt x="36" y="465"/>
                    <a:pt x="36" y="477"/>
                  </a:cubicBezTo>
                  <a:cubicBezTo>
                    <a:pt x="36" y="489"/>
                    <a:pt x="24" y="513"/>
                    <a:pt x="36" y="525"/>
                  </a:cubicBezTo>
                  <a:cubicBezTo>
                    <a:pt x="36" y="525"/>
                    <a:pt x="60" y="537"/>
                    <a:pt x="36" y="537"/>
                  </a:cubicBezTo>
                  <a:cubicBezTo>
                    <a:pt x="24" y="537"/>
                    <a:pt x="24" y="537"/>
                    <a:pt x="24" y="548"/>
                  </a:cubicBezTo>
                  <a:cubicBezTo>
                    <a:pt x="24" y="548"/>
                    <a:pt x="24" y="560"/>
                    <a:pt x="13" y="560"/>
                  </a:cubicBezTo>
                  <a:cubicBezTo>
                    <a:pt x="1" y="560"/>
                    <a:pt x="1" y="560"/>
                    <a:pt x="1" y="584"/>
                  </a:cubicBezTo>
                  <a:cubicBezTo>
                    <a:pt x="1" y="584"/>
                    <a:pt x="13" y="596"/>
                    <a:pt x="24" y="596"/>
                  </a:cubicBezTo>
                  <a:cubicBezTo>
                    <a:pt x="72" y="608"/>
                    <a:pt x="120" y="620"/>
                    <a:pt x="132" y="620"/>
                  </a:cubicBezTo>
                  <a:lnTo>
                    <a:pt x="144" y="620"/>
                  </a:lnTo>
                  <a:lnTo>
                    <a:pt x="155" y="644"/>
                  </a:lnTo>
                  <a:cubicBezTo>
                    <a:pt x="155" y="644"/>
                    <a:pt x="179" y="656"/>
                    <a:pt x="203" y="667"/>
                  </a:cubicBezTo>
                  <a:cubicBezTo>
                    <a:pt x="239" y="679"/>
                    <a:pt x="263" y="679"/>
                    <a:pt x="274" y="703"/>
                  </a:cubicBezTo>
                  <a:lnTo>
                    <a:pt x="322" y="703"/>
                  </a:lnTo>
                  <a:lnTo>
                    <a:pt x="322" y="679"/>
                  </a:lnTo>
                  <a:cubicBezTo>
                    <a:pt x="334" y="667"/>
                    <a:pt x="322" y="656"/>
                    <a:pt x="334" y="644"/>
                  </a:cubicBezTo>
                  <a:lnTo>
                    <a:pt x="334" y="608"/>
                  </a:lnTo>
                  <a:lnTo>
                    <a:pt x="334" y="584"/>
                  </a:lnTo>
                  <a:cubicBezTo>
                    <a:pt x="334" y="584"/>
                    <a:pt x="358" y="584"/>
                    <a:pt x="322" y="560"/>
                  </a:cubicBezTo>
                  <a:cubicBezTo>
                    <a:pt x="370" y="560"/>
                    <a:pt x="334" y="548"/>
                    <a:pt x="334" y="548"/>
                  </a:cubicBezTo>
                  <a:cubicBezTo>
                    <a:pt x="358" y="548"/>
                    <a:pt x="322" y="525"/>
                    <a:pt x="358" y="501"/>
                  </a:cubicBezTo>
                  <a:cubicBezTo>
                    <a:pt x="370" y="501"/>
                    <a:pt x="358" y="489"/>
                    <a:pt x="370" y="477"/>
                  </a:cubicBezTo>
                  <a:cubicBezTo>
                    <a:pt x="382" y="465"/>
                    <a:pt x="370" y="429"/>
                    <a:pt x="382" y="429"/>
                  </a:cubicBezTo>
                  <a:cubicBezTo>
                    <a:pt x="394" y="417"/>
                    <a:pt x="394" y="406"/>
                    <a:pt x="417" y="382"/>
                  </a:cubicBezTo>
                  <a:cubicBezTo>
                    <a:pt x="429" y="370"/>
                    <a:pt x="429" y="358"/>
                    <a:pt x="441" y="346"/>
                  </a:cubicBezTo>
                  <a:cubicBezTo>
                    <a:pt x="477" y="322"/>
                    <a:pt x="489" y="298"/>
                    <a:pt x="501" y="263"/>
                  </a:cubicBezTo>
                  <a:cubicBezTo>
                    <a:pt x="513" y="251"/>
                    <a:pt x="513" y="239"/>
                    <a:pt x="536" y="227"/>
                  </a:cubicBezTo>
                  <a:cubicBezTo>
                    <a:pt x="548" y="215"/>
                    <a:pt x="548" y="191"/>
                    <a:pt x="548" y="179"/>
                  </a:cubicBezTo>
                  <a:lnTo>
                    <a:pt x="548" y="144"/>
                  </a:lnTo>
                  <a:cubicBezTo>
                    <a:pt x="548" y="144"/>
                    <a:pt x="548" y="132"/>
                    <a:pt x="489" y="120"/>
                  </a:cubicBezTo>
                  <a:lnTo>
                    <a:pt x="477" y="108"/>
                  </a:lnTo>
                  <a:cubicBezTo>
                    <a:pt x="453" y="96"/>
                    <a:pt x="429" y="72"/>
                    <a:pt x="382" y="60"/>
                  </a:cubicBezTo>
                  <a:cubicBezTo>
                    <a:pt x="358" y="48"/>
                    <a:pt x="334" y="48"/>
                    <a:pt x="310" y="25"/>
                  </a:cubicBezTo>
                  <a:cubicBezTo>
                    <a:pt x="251" y="1"/>
                    <a:pt x="215" y="1"/>
                    <a:pt x="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5918875" y="5198400"/>
              <a:ext cx="15800" cy="18175"/>
            </a:xfrm>
            <a:custGeom>
              <a:avLst/>
              <a:gdLst/>
              <a:ahLst/>
              <a:cxnLst/>
              <a:rect l="l" t="t" r="r" b="b"/>
              <a:pathLst>
                <a:path w="632" h="727" extrusionOk="0">
                  <a:moveTo>
                    <a:pt x="525" y="286"/>
                  </a:moveTo>
                  <a:cubicBezTo>
                    <a:pt x="529" y="290"/>
                    <a:pt x="533" y="291"/>
                    <a:pt x="535" y="291"/>
                  </a:cubicBezTo>
                  <a:cubicBezTo>
                    <a:pt x="541" y="291"/>
                    <a:pt x="541" y="286"/>
                    <a:pt x="525" y="286"/>
                  </a:cubicBezTo>
                  <a:close/>
                  <a:moveTo>
                    <a:pt x="346" y="0"/>
                  </a:moveTo>
                  <a:cubicBezTo>
                    <a:pt x="346" y="0"/>
                    <a:pt x="334" y="0"/>
                    <a:pt x="298" y="12"/>
                  </a:cubicBezTo>
                  <a:cubicBezTo>
                    <a:pt x="251" y="36"/>
                    <a:pt x="215" y="60"/>
                    <a:pt x="215" y="71"/>
                  </a:cubicBezTo>
                  <a:lnTo>
                    <a:pt x="191" y="95"/>
                  </a:lnTo>
                  <a:lnTo>
                    <a:pt x="179" y="95"/>
                  </a:lnTo>
                  <a:cubicBezTo>
                    <a:pt x="167" y="95"/>
                    <a:pt x="167" y="95"/>
                    <a:pt x="120" y="107"/>
                  </a:cubicBezTo>
                  <a:cubicBezTo>
                    <a:pt x="96" y="119"/>
                    <a:pt x="72" y="131"/>
                    <a:pt x="48" y="155"/>
                  </a:cubicBezTo>
                  <a:lnTo>
                    <a:pt x="37" y="167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37" y="191"/>
                    <a:pt x="37" y="202"/>
                    <a:pt x="37" y="202"/>
                  </a:cubicBezTo>
                  <a:cubicBezTo>
                    <a:pt x="37" y="226"/>
                    <a:pt x="60" y="226"/>
                    <a:pt x="60" y="250"/>
                  </a:cubicBezTo>
                  <a:cubicBezTo>
                    <a:pt x="60" y="262"/>
                    <a:pt x="72" y="262"/>
                    <a:pt x="72" y="262"/>
                  </a:cubicBezTo>
                  <a:cubicBezTo>
                    <a:pt x="72" y="286"/>
                    <a:pt x="96" y="286"/>
                    <a:pt x="96" y="298"/>
                  </a:cubicBezTo>
                  <a:cubicBezTo>
                    <a:pt x="96" y="298"/>
                    <a:pt x="96" y="303"/>
                    <a:pt x="100" y="303"/>
                  </a:cubicBezTo>
                  <a:cubicBezTo>
                    <a:pt x="100" y="303"/>
                    <a:pt x="100" y="303"/>
                    <a:pt x="101" y="303"/>
                  </a:cubicBezTo>
                  <a:lnTo>
                    <a:pt x="101" y="303"/>
                  </a:lnTo>
                  <a:cubicBezTo>
                    <a:pt x="80" y="320"/>
                    <a:pt x="119" y="311"/>
                    <a:pt x="108" y="321"/>
                  </a:cubicBezTo>
                  <a:cubicBezTo>
                    <a:pt x="108" y="345"/>
                    <a:pt x="132" y="345"/>
                    <a:pt x="132" y="357"/>
                  </a:cubicBezTo>
                  <a:cubicBezTo>
                    <a:pt x="132" y="369"/>
                    <a:pt x="156" y="369"/>
                    <a:pt x="156" y="381"/>
                  </a:cubicBezTo>
                  <a:cubicBezTo>
                    <a:pt x="156" y="405"/>
                    <a:pt x="179" y="417"/>
                    <a:pt x="179" y="429"/>
                  </a:cubicBezTo>
                  <a:cubicBezTo>
                    <a:pt x="179" y="441"/>
                    <a:pt x="191" y="464"/>
                    <a:pt x="191" y="476"/>
                  </a:cubicBezTo>
                  <a:cubicBezTo>
                    <a:pt x="191" y="488"/>
                    <a:pt x="215" y="500"/>
                    <a:pt x="215" y="524"/>
                  </a:cubicBezTo>
                  <a:cubicBezTo>
                    <a:pt x="215" y="548"/>
                    <a:pt x="227" y="583"/>
                    <a:pt x="227" y="607"/>
                  </a:cubicBezTo>
                  <a:cubicBezTo>
                    <a:pt x="227" y="619"/>
                    <a:pt x="239" y="643"/>
                    <a:pt x="239" y="667"/>
                  </a:cubicBezTo>
                  <a:cubicBezTo>
                    <a:pt x="239" y="679"/>
                    <a:pt x="251" y="702"/>
                    <a:pt x="275" y="714"/>
                  </a:cubicBezTo>
                  <a:lnTo>
                    <a:pt x="287" y="726"/>
                  </a:lnTo>
                  <a:cubicBezTo>
                    <a:pt x="287" y="726"/>
                    <a:pt x="298" y="726"/>
                    <a:pt x="346" y="702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94" y="679"/>
                    <a:pt x="418" y="667"/>
                    <a:pt x="465" y="643"/>
                  </a:cubicBezTo>
                  <a:cubicBezTo>
                    <a:pt x="489" y="619"/>
                    <a:pt x="513" y="607"/>
                    <a:pt x="537" y="595"/>
                  </a:cubicBezTo>
                  <a:cubicBezTo>
                    <a:pt x="596" y="560"/>
                    <a:pt x="632" y="548"/>
                    <a:pt x="608" y="536"/>
                  </a:cubicBezTo>
                  <a:cubicBezTo>
                    <a:pt x="596" y="536"/>
                    <a:pt x="596" y="524"/>
                    <a:pt x="584" y="524"/>
                  </a:cubicBezTo>
                  <a:cubicBezTo>
                    <a:pt x="572" y="524"/>
                    <a:pt x="548" y="500"/>
                    <a:pt x="572" y="488"/>
                  </a:cubicBezTo>
                  <a:cubicBezTo>
                    <a:pt x="572" y="476"/>
                    <a:pt x="572" y="476"/>
                    <a:pt x="548" y="464"/>
                  </a:cubicBezTo>
                  <a:cubicBezTo>
                    <a:pt x="548" y="464"/>
                    <a:pt x="548" y="441"/>
                    <a:pt x="537" y="441"/>
                  </a:cubicBezTo>
                  <a:cubicBezTo>
                    <a:pt x="537" y="441"/>
                    <a:pt x="525" y="441"/>
                    <a:pt x="537" y="429"/>
                  </a:cubicBezTo>
                  <a:cubicBezTo>
                    <a:pt x="541" y="425"/>
                    <a:pt x="541" y="423"/>
                    <a:pt x="539" y="423"/>
                  </a:cubicBezTo>
                  <a:cubicBezTo>
                    <a:pt x="535" y="423"/>
                    <a:pt x="525" y="429"/>
                    <a:pt x="525" y="429"/>
                  </a:cubicBezTo>
                  <a:cubicBezTo>
                    <a:pt x="537" y="417"/>
                    <a:pt x="525" y="417"/>
                    <a:pt x="525" y="417"/>
                  </a:cubicBezTo>
                  <a:cubicBezTo>
                    <a:pt x="525" y="417"/>
                    <a:pt x="538" y="397"/>
                    <a:pt x="530" y="397"/>
                  </a:cubicBezTo>
                  <a:cubicBezTo>
                    <a:pt x="527" y="397"/>
                    <a:pt x="522" y="399"/>
                    <a:pt x="513" y="405"/>
                  </a:cubicBezTo>
                  <a:cubicBezTo>
                    <a:pt x="513" y="405"/>
                    <a:pt x="526" y="385"/>
                    <a:pt x="513" y="385"/>
                  </a:cubicBezTo>
                  <a:cubicBezTo>
                    <a:pt x="511" y="385"/>
                    <a:pt x="508" y="385"/>
                    <a:pt x="505" y="386"/>
                  </a:cubicBezTo>
                  <a:lnTo>
                    <a:pt x="505" y="386"/>
                  </a:lnTo>
                  <a:cubicBezTo>
                    <a:pt x="510" y="379"/>
                    <a:pt x="504" y="369"/>
                    <a:pt x="489" y="369"/>
                  </a:cubicBezTo>
                  <a:lnTo>
                    <a:pt x="489" y="369"/>
                  </a:lnTo>
                  <a:cubicBezTo>
                    <a:pt x="489" y="369"/>
                    <a:pt x="489" y="369"/>
                    <a:pt x="489" y="369"/>
                  </a:cubicBezTo>
                  <a:cubicBezTo>
                    <a:pt x="477" y="369"/>
                    <a:pt x="477" y="369"/>
                    <a:pt x="477" y="357"/>
                  </a:cubicBezTo>
                  <a:cubicBezTo>
                    <a:pt x="477" y="357"/>
                    <a:pt x="489" y="345"/>
                    <a:pt x="477" y="345"/>
                  </a:cubicBezTo>
                  <a:cubicBezTo>
                    <a:pt x="471" y="345"/>
                    <a:pt x="465" y="348"/>
                    <a:pt x="462" y="348"/>
                  </a:cubicBezTo>
                  <a:cubicBezTo>
                    <a:pt x="459" y="348"/>
                    <a:pt x="459" y="345"/>
                    <a:pt x="465" y="333"/>
                  </a:cubicBezTo>
                  <a:lnTo>
                    <a:pt x="453" y="333"/>
                  </a:lnTo>
                  <a:lnTo>
                    <a:pt x="465" y="310"/>
                  </a:lnTo>
                  <a:lnTo>
                    <a:pt x="525" y="286"/>
                  </a:lnTo>
                  <a:cubicBezTo>
                    <a:pt x="537" y="274"/>
                    <a:pt x="513" y="274"/>
                    <a:pt x="525" y="250"/>
                  </a:cubicBezTo>
                  <a:cubicBezTo>
                    <a:pt x="525" y="238"/>
                    <a:pt x="525" y="238"/>
                    <a:pt x="513" y="238"/>
                  </a:cubicBezTo>
                  <a:cubicBezTo>
                    <a:pt x="489" y="238"/>
                    <a:pt x="477" y="226"/>
                    <a:pt x="477" y="214"/>
                  </a:cubicBezTo>
                  <a:lnTo>
                    <a:pt x="429" y="167"/>
                  </a:lnTo>
                  <a:cubicBezTo>
                    <a:pt x="429" y="155"/>
                    <a:pt x="418" y="155"/>
                    <a:pt x="418" y="131"/>
                  </a:cubicBezTo>
                  <a:cubicBezTo>
                    <a:pt x="418" y="119"/>
                    <a:pt x="406" y="119"/>
                    <a:pt x="406" y="107"/>
                  </a:cubicBezTo>
                  <a:cubicBezTo>
                    <a:pt x="406" y="95"/>
                    <a:pt x="394" y="95"/>
                    <a:pt x="394" y="95"/>
                  </a:cubicBezTo>
                  <a:cubicBezTo>
                    <a:pt x="370" y="71"/>
                    <a:pt x="370" y="60"/>
                    <a:pt x="358" y="60"/>
                  </a:cubicBezTo>
                  <a:cubicBezTo>
                    <a:pt x="358" y="60"/>
                    <a:pt x="334" y="60"/>
                    <a:pt x="346" y="48"/>
                  </a:cubicBezTo>
                  <a:cubicBezTo>
                    <a:pt x="358" y="36"/>
                    <a:pt x="358" y="36"/>
                    <a:pt x="346" y="36"/>
                  </a:cubicBezTo>
                  <a:lnTo>
                    <a:pt x="346" y="12"/>
                  </a:lnTo>
                  <a:cubicBezTo>
                    <a:pt x="358" y="0"/>
                    <a:pt x="358" y="0"/>
                    <a:pt x="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5945375" y="5244825"/>
              <a:ext cx="25325" cy="35925"/>
            </a:xfrm>
            <a:custGeom>
              <a:avLst/>
              <a:gdLst/>
              <a:ahLst/>
              <a:cxnLst/>
              <a:rect l="l" t="t" r="r" b="b"/>
              <a:pathLst>
                <a:path w="1013" h="1437" extrusionOk="0">
                  <a:moveTo>
                    <a:pt x="298" y="0"/>
                  </a:moveTo>
                  <a:cubicBezTo>
                    <a:pt x="298" y="0"/>
                    <a:pt x="286" y="0"/>
                    <a:pt x="250" y="12"/>
                  </a:cubicBezTo>
                  <a:cubicBezTo>
                    <a:pt x="203" y="36"/>
                    <a:pt x="167" y="60"/>
                    <a:pt x="167" y="72"/>
                  </a:cubicBezTo>
                  <a:lnTo>
                    <a:pt x="167" y="96"/>
                  </a:lnTo>
                  <a:lnTo>
                    <a:pt x="143" y="96"/>
                  </a:lnTo>
                  <a:cubicBezTo>
                    <a:pt x="131" y="96"/>
                    <a:pt x="120" y="96"/>
                    <a:pt x="84" y="108"/>
                  </a:cubicBezTo>
                  <a:cubicBezTo>
                    <a:pt x="60" y="119"/>
                    <a:pt x="48" y="131"/>
                    <a:pt x="24" y="155"/>
                  </a:cubicBezTo>
                  <a:cubicBezTo>
                    <a:pt x="12" y="167"/>
                    <a:pt x="24" y="167"/>
                    <a:pt x="24" y="167"/>
                  </a:cubicBezTo>
                  <a:cubicBezTo>
                    <a:pt x="24" y="167"/>
                    <a:pt x="24" y="179"/>
                    <a:pt x="12" y="191"/>
                  </a:cubicBezTo>
                  <a:cubicBezTo>
                    <a:pt x="0" y="215"/>
                    <a:pt x="12" y="215"/>
                    <a:pt x="12" y="215"/>
                  </a:cubicBezTo>
                  <a:cubicBezTo>
                    <a:pt x="24" y="227"/>
                    <a:pt x="24" y="239"/>
                    <a:pt x="48" y="250"/>
                  </a:cubicBezTo>
                  <a:cubicBezTo>
                    <a:pt x="60" y="286"/>
                    <a:pt x="84" y="310"/>
                    <a:pt x="108" y="346"/>
                  </a:cubicBezTo>
                  <a:cubicBezTo>
                    <a:pt x="108" y="358"/>
                    <a:pt x="131" y="369"/>
                    <a:pt x="143" y="405"/>
                  </a:cubicBezTo>
                  <a:cubicBezTo>
                    <a:pt x="167" y="417"/>
                    <a:pt x="179" y="453"/>
                    <a:pt x="191" y="465"/>
                  </a:cubicBezTo>
                  <a:cubicBezTo>
                    <a:pt x="191" y="477"/>
                    <a:pt x="191" y="477"/>
                    <a:pt x="227" y="477"/>
                  </a:cubicBezTo>
                  <a:cubicBezTo>
                    <a:pt x="191" y="512"/>
                    <a:pt x="239" y="524"/>
                    <a:pt x="239" y="536"/>
                  </a:cubicBezTo>
                  <a:cubicBezTo>
                    <a:pt x="239" y="572"/>
                    <a:pt x="286" y="584"/>
                    <a:pt x="286" y="608"/>
                  </a:cubicBezTo>
                  <a:cubicBezTo>
                    <a:pt x="286" y="643"/>
                    <a:pt x="310" y="643"/>
                    <a:pt x="310" y="667"/>
                  </a:cubicBezTo>
                  <a:cubicBezTo>
                    <a:pt x="322" y="715"/>
                    <a:pt x="358" y="727"/>
                    <a:pt x="370" y="774"/>
                  </a:cubicBezTo>
                  <a:cubicBezTo>
                    <a:pt x="381" y="810"/>
                    <a:pt x="405" y="834"/>
                    <a:pt x="417" y="881"/>
                  </a:cubicBezTo>
                  <a:cubicBezTo>
                    <a:pt x="429" y="929"/>
                    <a:pt x="441" y="953"/>
                    <a:pt x="465" y="989"/>
                  </a:cubicBezTo>
                  <a:cubicBezTo>
                    <a:pt x="477" y="1048"/>
                    <a:pt x="501" y="1108"/>
                    <a:pt x="536" y="1179"/>
                  </a:cubicBezTo>
                  <a:cubicBezTo>
                    <a:pt x="548" y="1227"/>
                    <a:pt x="584" y="1251"/>
                    <a:pt x="584" y="1298"/>
                  </a:cubicBezTo>
                  <a:lnTo>
                    <a:pt x="620" y="1382"/>
                  </a:lnTo>
                  <a:cubicBezTo>
                    <a:pt x="643" y="1405"/>
                    <a:pt x="655" y="1417"/>
                    <a:pt x="655" y="1429"/>
                  </a:cubicBezTo>
                  <a:cubicBezTo>
                    <a:pt x="655" y="1434"/>
                    <a:pt x="657" y="1437"/>
                    <a:pt x="663" y="1437"/>
                  </a:cubicBezTo>
                  <a:cubicBezTo>
                    <a:pt x="671" y="1437"/>
                    <a:pt x="687" y="1431"/>
                    <a:pt x="715" y="1417"/>
                  </a:cubicBezTo>
                  <a:cubicBezTo>
                    <a:pt x="719" y="1413"/>
                    <a:pt x="721" y="1412"/>
                    <a:pt x="724" y="1412"/>
                  </a:cubicBezTo>
                  <a:cubicBezTo>
                    <a:pt x="728" y="1412"/>
                    <a:pt x="731" y="1417"/>
                    <a:pt x="739" y="1417"/>
                  </a:cubicBezTo>
                  <a:cubicBezTo>
                    <a:pt x="774" y="1417"/>
                    <a:pt x="786" y="1417"/>
                    <a:pt x="846" y="1370"/>
                  </a:cubicBezTo>
                  <a:cubicBezTo>
                    <a:pt x="882" y="1358"/>
                    <a:pt x="893" y="1346"/>
                    <a:pt x="917" y="1322"/>
                  </a:cubicBezTo>
                  <a:cubicBezTo>
                    <a:pt x="977" y="1298"/>
                    <a:pt x="1012" y="1262"/>
                    <a:pt x="1001" y="1262"/>
                  </a:cubicBezTo>
                  <a:cubicBezTo>
                    <a:pt x="977" y="1251"/>
                    <a:pt x="965" y="1227"/>
                    <a:pt x="953" y="1203"/>
                  </a:cubicBezTo>
                  <a:cubicBezTo>
                    <a:pt x="917" y="1191"/>
                    <a:pt x="905" y="1167"/>
                    <a:pt x="905" y="1131"/>
                  </a:cubicBezTo>
                  <a:cubicBezTo>
                    <a:pt x="905" y="1120"/>
                    <a:pt x="893" y="1084"/>
                    <a:pt x="882" y="1072"/>
                  </a:cubicBezTo>
                  <a:cubicBezTo>
                    <a:pt x="858" y="1060"/>
                    <a:pt x="858" y="1048"/>
                    <a:pt x="846" y="1024"/>
                  </a:cubicBezTo>
                  <a:cubicBezTo>
                    <a:pt x="834" y="1024"/>
                    <a:pt x="834" y="1012"/>
                    <a:pt x="834" y="1001"/>
                  </a:cubicBezTo>
                  <a:cubicBezTo>
                    <a:pt x="840" y="995"/>
                    <a:pt x="837" y="995"/>
                    <a:pt x="832" y="995"/>
                  </a:cubicBezTo>
                  <a:cubicBezTo>
                    <a:pt x="828" y="995"/>
                    <a:pt x="822" y="995"/>
                    <a:pt x="822" y="989"/>
                  </a:cubicBezTo>
                  <a:cubicBezTo>
                    <a:pt x="834" y="965"/>
                    <a:pt x="822" y="953"/>
                    <a:pt x="822" y="941"/>
                  </a:cubicBezTo>
                  <a:cubicBezTo>
                    <a:pt x="822" y="931"/>
                    <a:pt x="831" y="903"/>
                    <a:pt x="811" y="903"/>
                  </a:cubicBezTo>
                  <a:cubicBezTo>
                    <a:pt x="807" y="903"/>
                    <a:pt x="803" y="904"/>
                    <a:pt x="798" y="905"/>
                  </a:cubicBezTo>
                  <a:lnTo>
                    <a:pt x="798" y="893"/>
                  </a:lnTo>
                  <a:cubicBezTo>
                    <a:pt x="798" y="881"/>
                    <a:pt x="834" y="846"/>
                    <a:pt x="774" y="846"/>
                  </a:cubicBezTo>
                  <a:lnTo>
                    <a:pt x="774" y="834"/>
                  </a:lnTo>
                  <a:lnTo>
                    <a:pt x="774" y="822"/>
                  </a:lnTo>
                  <a:lnTo>
                    <a:pt x="762" y="822"/>
                  </a:lnTo>
                  <a:cubicBezTo>
                    <a:pt x="766" y="818"/>
                    <a:pt x="769" y="817"/>
                    <a:pt x="771" y="817"/>
                  </a:cubicBezTo>
                  <a:cubicBezTo>
                    <a:pt x="774" y="817"/>
                    <a:pt x="774" y="822"/>
                    <a:pt x="774" y="822"/>
                  </a:cubicBezTo>
                  <a:cubicBezTo>
                    <a:pt x="786" y="822"/>
                    <a:pt x="786" y="810"/>
                    <a:pt x="774" y="810"/>
                  </a:cubicBezTo>
                  <a:cubicBezTo>
                    <a:pt x="762" y="810"/>
                    <a:pt x="739" y="798"/>
                    <a:pt x="739" y="774"/>
                  </a:cubicBezTo>
                  <a:lnTo>
                    <a:pt x="739" y="762"/>
                  </a:lnTo>
                  <a:cubicBezTo>
                    <a:pt x="727" y="762"/>
                    <a:pt x="703" y="762"/>
                    <a:pt x="727" y="739"/>
                  </a:cubicBezTo>
                  <a:cubicBezTo>
                    <a:pt x="733" y="727"/>
                    <a:pt x="733" y="721"/>
                    <a:pt x="730" y="721"/>
                  </a:cubicBezTo>
                  <a:lnTo>
                    <a:pt x="730" y="721"/>
                  </a:lnTo>
                  <a:cubicBezTo>
                    <a:pt x="727" y="721"/>
                    <a:pt x="721" y="727"/>
                    <a:pt x="715" y="739"/>
                  </a:cubicBezTo>
                  <a:lnTo>
                    <a:pt x="727" y="715"/>
                  </a:lnTo>
                  <a:cubicBezTo>
                    <a:pt x="715" y="715"/>
                    <a:pt x="727" y="703"/>
                    <a:pt x="703" y="703"/>
                  </a:cubicBezTo>
                  <a:cubicBezTo>
                    <a:pt x="715" y="667"/>
                    <a:pt x="679" y="667"/>
                    <a:pt x="679" y="643"/>
                  </a:cubicBezTo>
                  <a:cubicBezTo>
                    <a:pt x="679" y="631"/>
                    <a:pt x="667" y="608"/>
                    <a:pt x="655" y="596"/>
                  </a:cubicBezTo>
                  <a:cubicBezTo>
                    <a:pt x="620" y="584"/>
                    <a:pt x="608" y="560"/>
                    <a:pt x="596" y="524"/>
                  </a:cubicBezTo>
                  <a:cubicBezTo>
                    <a:pt x="560" y="477"/>
                    <a:pt x="536" y="453"/>
                    <a:pt x="524" y="405"/>
                  </a:cubicBezTo>
                  <a:cubicBezTo>
                    <a:pt x="501" y="369"/>
                    <a:pt x="489" y="358"/>
                    <a:pt x="477" y="346"/>
                  </a:cubicBezTo>
                  <a:cubicBezTo>
                    <a:pt x="465" y="310"/>
                    <a:pt x="429" y="298"/>
                    <a:pt x="429" y="274"/>
                  </a:cubicBezTo>
                  <a:cubicBezTo>
                    <a:pt x="429" y="262"/>
                    <a:pt x="405" y="239"/>
                    <a:pt x="381" y="227"/>
                  </a:cubicBezTo>
                  <a:cubicBezTo>
                    <a:pt x="370" y="191"/>
                    <a:pt x="358" y="167"/>
                    <a:pt x="322" y="155"/>
                  </a:cubicBezTo>
                  <a:cubicBezTo>
                    <a:pt x="310" y="155"/>
                    <a:pt x="298" y="143"/>
                    <a:pt x="310" y="119"/>
                  </a:cubicBezTo>
                  <a:cubicBezTo>
                    <a:pt x="322" y="108"/>
                    <a:pt x="310" y="96"/>
                    <a:pt x="310" y="96"/>
                  </a:cubicBezTo>
                  <a:cubicBezTo>
                    <a:pt x="298" y="72"/>
                    <a:pt x="298" y="60"/>
                    <a:pt x="310" y="48"/>
                  </a:cubicBezTo>
                  <a:cubicBezTo>
                    <a:pt x="310" y="36"/>
                    <a:pt x="310" y="12"/>
                    <a:pt x="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5979600" y="5310000"/>
              <a:ext cx="15500" cy="18200"/>
            </a:xfrm>
            <a:custGeom>
              <a:avLst/>
              <a:gdLst/>
              <a:ahLst/>
              <a:cxnLst/>
              <a:rect l="l" t="t" r="r" b="b"/>
              <a:pathLst>
                <a:path w="620" h="728" extrusionOk="0">
                  <a:moveTo>
                    <a:pt x="538" y="281"/>
                  </a:moveTo>
                  <a:cubicBezTo>
                    <a:pt x="536" y="281"/>
                    <a:pt x="532" y="283"/>
                    <a:pt x="525" y="287"/>
                  </a:cubicBezTo>
                  <a:cubicBezTo>
                    <a:pt x="532" y="287"/>
                    <a:pt x="540" y="281"/>
                    <a:pt x="538" y="281"/>
                  </a:cubicBezTo>
                  <a:close/>
                  <a:moveTo>
                    <a:pt x="346" y="1"/>
                  </a:moveTo>
                  <a:cubicBezTo>
                    <a:pt x="346" y="1"/>
                    <a:pt x="322" y="1"/>
                    <a:pt x="298" y="13"/>
                  </a:cubicBezTo>
                  <a:cubicBezTo>
                    <a:pt x="251" y="37"/>
                    <a:pt x="203" y="60"/>
                    <a:pt x="203" y="72"/>
                  </a:cubicBezTo>
                  <a:lnTo>
                    <a:pt x="191" y="96"/>
                  </a:lnTo>
                  <a:lnTo>
                    <a:pt x="179" y="96"/>
                  </a:lnTo>
                  <a:cubicBezTo>
                    <a:pt x="167" y="96"/>
                    <a:pt x="167" y="96"/>
                    <a:pt x="120" y="108"/>
                  </a:cubicBezTo>
                  <a:cubicBezTo>
                    <a:pt x="84" y="120"/>
                    <a:pt x="72" y="132"/>
                    <a:pt x="48" y="156"/>
                  </a:cubicBezTo>
                  <a:lnTo>
                    <a:pt x="24" y="168"/>
                  </a:lnTo>
                  <a:lnTo>
                    <a:pt x="13" y="179"/>
                  </a:lnTo>
                  <a:cubicBezTo>
                    <a:pt x="1" y="191"/>
                    <a:pt x="13" y="191"/>
                    <a:pt x="13" y="191"/>
                  </a:cubicBezTo>
                  <a:cubicBezTo>
                    <a:pt x="24" y="191"/>
                    <a:pt x="24" y="203"/>
                    <a:pt x="24" y="203"/>
                  </a:cubicBezTo>
                  <a:cubicBezTo>
                    <a:pt x="24" y="227"/>
                    <a:pt x="60" y="227"/>
                    <a:pt x="60" y="251"/>
                  </a:cubicBezTo>
                  <a:cubicBezTo>
                    <a:pt x="60" y="263"/>
                    <a:pt x="72" y="263"/>
                    <a:pt x="72" y="263"/>
                  </a:cubicBezTo>
                  <a:cubicBezTo>
                    <a:pt x="72" y="287"/>
                    <a:pt x="84" y="287"/>
                    <a:pt x="84" y="299"/>
                  </a:cubicBezTo>
                  <a:cubicBezTo>
                    <a:pt x="84" y="299"/>
                    <a:pt x="84" y="304"/>
                    <a:pt x="91" y="304"/>
                  </a:cubicBezTo>
                  <a:cubicBezTo>
                    <a:pt x="95" y="304"/>
                    <a:pt x="100" y="302"/>
                    <a:pt x="108" y="299"/>
                  </a:cubicBezTo>
                  <a:lnTo>
                    <a:pt x="108" y="299"/>
                  </a:lnTo>
                  <a:cubicBezTo>
                    <a:pt x="72" y="322"/>
                    <a:pt x="120" y="310"/>
                    <a:pt x="108" y="322"/>
                  </a:cubicBezTo>
                  <a:cubicBezTo>
                    <a:pt x="108" y="346"/>
                    <a:pt x="132" y="346"/>
                    <a:pt x="132" y="358"/>
                  </a:cubicBezTo>
                  <a:cubicBezTo>
                    <a:pt x="132" y="370"/>
                    <a:pt x="144" y="370"/>
                    <a:pt x="144" y="382"/>
                  </a:cubicBezTo>
                  <a:cubicBezTo>
                    <a:pt x="144" y="406"/>
                    <a:pt x="179" y="418"/>
                    <a:pt x="179" y="429"/>
                  </a:cubicBezTo>
                  <a:cubicBezTo>
                    <a:pt x="179" y="441"/>
                    <a:pt x="191" y="465"/>
                    <a:pt x="191" y="477"/>
                  </a:cubicBezTo>
                  <a:cubicBezTo>
                    <a:pt x="191" y="489"/>
                    <a:pt x="203" y="501"/>
                    <a:pt x="203" y="525"/>
                  </a:cubicBezTo>
                  <a:cubicBezTo>
                    <a:pt x="203" y="549"/>
                    <a:pt x="227" y="584"/>
                    <a:pt x="227" y="608"/>
                  </a:cubicBezTo>
                  <a:cubicBezTo>
                    <a:pt x="227" y="620"/>
                    <a:pt x="239" y="644"/>
                    <a:pt x="239" y="668"/>
                  </a:cubicBezTo>
                  <a:cubicBezTo>
                    <a:pt x="239" y="679"/>
                    <a:pt x="251" y="703"/>
                    <a:pt x="263" y="715"/>
                  </a:cubicBezTo>
                  <a:lnTo>
                    <a:pt x="286" y="727"/>
                  </a:lnTo>
                  <a:cubicBezTo>
                    <a:pt x="286" y="727"/>
                    <a:pt x="298" y="727"/>
                    <a:pt x="346" y="703"/>
                  </a:cubicBezTo>
                  <a:cubicBezTo>
                    <a:pt x="358" y="679"/>
                    <a:pt x="358" y="679"/>
                    <a:pt x="370" y="679"/>
                  </a:cubicBezTo>
                  <a:cubicBezTo>
                    <a:pt x="382" y="679"/>
                    <a:pt x="417" y="668"/>
                    <a:pt x="465" y="644"/>
                  </a:cubicBezTo>
                  <a:cubicBezTo>
                    <a:pt x="489" y="620"/>
                    <a:pt x="501" y="608"/>
                    <a:pt x="536" y="596"/>
                  </a:cubicBezTo>
                  <a:cubicBezTo>
                    <a:pt x="596" y="560"/>
                    <a:pt x="620" y="549"/>
                    <a:pt x="608" y="537"/>
                  </a:cubicBezTo>
                  <a:cubicBezTo>
                    <a:pt x="596" y="537"/>
                    <a:pt x="596" y="525"/>
                    <a:pt x="584" y="525"/>
                  </a:cubicBezTo>
                  <a:cubicBezTo>
                    <a:pt x="560" y="525"/>
                    <a:pt x="548" y="501"/>
                    <a:pt x="560" y="489"/>
                  </a:cubicBezTo>
                  <a:cubicBezTo>
                    <a:pt x="560" y="477"/>
                    <a:pt x="560" y="477"/>
                    <a:pt x="548" y="465"/>
                  </a:cubicBezTo>
                  <a:cubicBezTo>
                    <a:pt x="548" y="465"/>
                    <a:pt x="548" y="441"/>
                    <a:pt x="536" y="441"/>
                  </a:cubicBezTo>
                  <a:cubicBezTo>
                    <a:pt x="536" y="441"/>
                    <a:pt x="525" y="441"/>
                    <a:pt x="536" y="429"/>
                  </a:cubicBezTo>
                  <a:cubicBezTo>
                    <a:pt x="540" y="426"/>
                    <a:pt x="540" y="424"/>
                    <a:pt x="539" y="424"/>
                  </a:cubicBezTo>
                  <a:cubicBezTo>
                    <a:pt x="535" y="424"/>
                    <a:pt x="525" y="429"/>
                    <a:pt x="525" y="429"/>
                  </a:cubicBezTo>
                  <a:cubicBezTo>
                    <a:pt x="536" y="418"/>
                    <a:pt x="525" y="418"/>
                    <a:pt x="525" y="418"/>
                  </a:cubicBezTo>
                  <a:cubicBezTo>
                    <a:pt x="525" y="418"/>
                    <a:pt x="538" y="397"/>
                    <a:pt x="525" y="397"/>
                  </a:cubicBezTo>
                  <a:cubicBezTo>
                    <a:pt x="520" y="397"/>
                    <a:pt x="513" y="400"/>
                    <a:pt x="501" y="406"/>
                  </a:cubicBezTo>
                  <a:cubicBezTo>
                    <a:pt x="501" y="406"/>
                    <a:pt x="521" y="386"/>
                    <a:pt x="511" y="386"/>
                  </a:cubicBezTo>
                  <a:cubicBezTo>
                    <a:pt x="508" y="386"/>
                    <a:pt x="503" y="387"/>
                    <a:pt x="495" y="391"/>
                  </a:cubicBezTo>
                  <a:lnTo>
                    <a:pt x="495" y="391"/>
                  </a:lnTo>
                  <a:cubicBezTo>
                    <a:pt x="500" y="384"/>
                    <a:pt x="498" y="370"/>
                    <a:pt x="489" y="370"/>
                  </a:cubicBezTo>
                  <a:lnTo>
                    <a:pt x="489" y="370"/>
                  </a:lnTo>
                  <a:cubicBezTo>
                    <a:pt x="489" y="370"/>
                    <a:pt x="489" y="370"/>
                    <a:pt x="489" y="370"/>
                  </a:cubicBezTo>
                  <a:cubicBezTo>
                    <a:pt x="477" y="370"/>
                    <a:pt x="477" y="370"/>
                    <a:pt x="477" y="358"/>
                  </a:cubicBezTo>
                  <a:cubicBezTo>
                    <a:pt x="477" y="358"/>
                    <a:pt x="489" y="346"/>
                    <a:pt x="477" y="346"/>
                  </a:cubicBezTo>
                  <a:cubicBezTo>
                    <a:pt x="471" y="346"/>
                    <a:pt x="462" y="349"/>
                    <a:pt x="458" y="349"/>
                  </a:cubicBezTo>
                  <a:cubicBezTo>
                    <a:pt x="453" y="349"/>
                    <a:pt x="453" y="346"/>
                    <a:pt x="465" y="334"/>
                  </a:cubicBezTo>
                  <a:lnTo>
                    <a:pt x="441" y="334"/>
                  </a:lnTo>
                  <a:lnTo>
                    <a:pt x="465" y="310"/>
                  </a:lnTo>
                  <a:lnTo>
                    <a:pt x="525" y="287"/>
                  </a:lnTo>
                  <a:cubicBezTo>
                    <a:pt x="536" y="275"/>
                    <a:pt x="501" y="275"/>
                    <a:pt x="525" y="251"/>
                  </a:cubicBezTo>
                  <a:cubicBezTo>
                    <a:pt x="525" y="239"/>
                    <a:pt x="525" y="239"/>
                    <a:pt x="501" y="239"/>
                  </a:cubicBezTo>
                  <a:cubicBezTo>
                    <a:pt x="489" y="239"/>
                    <a:pt x="477" y="227"/>
                    <a:pt x="477" y="215"/>
                  </a:cubicBezTo>
                  <a:lnTo>
                    <a:pt x="429" y="168"/>
                  </a:lnTo>
                  <a:cubicBezTo>
                    <a:pt x="429" y="156"/>
                    <a:pt x="417" y="156"/>
                    <a:pt x="417" y="132"/>
                  </a:cubicBezTo>
                  <a:cubicBezTo>
                    <a:pt x="417" y="120"/>
                    <a:pt x="405" y="120"/>
                    <a:pt x="405" y="108"/>
                  </a:cubicBezTo>
                  <a:cubicBezTo>
                    <a:pt x="405" y="96"/>
                    <a:pt x="382" y="96"/>
                    <a:pt x="382" y="96"/>
                  </a:cubicBezTo>
                  <a:cubicBezTo>
                    <a:pt x="370" y="72"/>
                    <a:pt x="370" y="60"/>
                    <a:pt x="358" y="60"/>
                  </a:cubicBezTo>
                  <a:cubicBezTo>
                    <a:pt x="358" y="60"/>
                    <a:pt x="322" y="60"/>
                    <a:pt x="346" y="48"/>
                  </a:cubicBezTo>
                  <a:cubicBezTo>
                    <a:pt x="358" y="37"/>
                    <a:pt x="358" y="37"/>
                    <a:pt x="346" y="37"/>
                  </a:cubicBezTo>
                  <a:lnTo>
                    <a:pt x="346" y="13"/>
                  </a:lnTo>
                  <a:cubicBezTo>
                    <a:pt x="358" y="1"/>
                    <a:pt x="358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37"/>
          <p:cNvGrpSpPr/>
          <p:nvPr/>
        </p:nvGrpSpPr>
        <p:grpSpPr>
          <a:xfrm>
            <a:off x="6087348" y="4301900"/>
            <a:ext cx="623711" cy="604393"/>
            <a:chOff x="5481325" y="2142350"/>
            <a:chExt cx="461700" cy="447400"/>
          </a:xfrm>
        </p:grpSpPr>
        <p:sp>
          <p:nvSpPr>
            <p:cNvPr id="459" name="Google Shape;459;p37"/>
            <p:cNvSpPr/>
            <p:nvPr/>
          </p:nvSpPr>
          <p:spPr>
            <a:xfrm>
              <a:off x="5481325" y="2374525"/>
              <a:ext cx="246775" cy="215225"/>
            </a:xfrm>
            <a:custGeom>
              <a:avLst/>
              <a:gdLst/>
              <a:ahLst/>
              <a:cxnLst/>
              <a:rect l="l" t="t" r="r" b="b"/>
              <a:pathLst>
                <a:path w="9871" h="8609" extrusionOk="0">
                  <a:moveTo>
                    <a:pt x="3453" y="1"/>
                  </a:moveTo>
                  <a:cubicBezTo>
                    <a:pt x="3025" y="1108"/>
                    <a:pt x="2906" y="2203"/>
                    <a:pt x="2751" y="3275"/>
                  </a:cubicBezTo>
                  <a:cubicBezTo>
                    <a:pt x="1798" y="3418"/>
                    <a:pt x="870" y="3465"/>
                    <a:pt x="1" y="3965"/>
                  </a:cubicBezTo>
                  <a:cubicBezTo>
                    <a:pt x="655" y="4704"/>
                    <a:pt x="1465" y="5144"/>
                    <a:pt x="2203" y="5656"/>
                  </a:cubicBezTo>
                  <a:cubicBezTo>
                    <a:pt x="2013" y="6621"/>
                    <a:pt x="1763" y="7561"/>
                    <a:pt x="1953" y="8609"/>
                  </a:cubicBezTo>
                  <a:cubicBezTo>
                    <a:pt x="2775" y="7978"/>
                    <a:pt x="3561" y="7454"/>
                    <a:pt x="4263" y="6763"/>
                  </a:cubicBezTo>
                  <a:cubicBezTo>
                    <a:pt x="4763" y="7240"/>
                    <a:pt x="5192" y="7775"/>
                    <a:pt x="5787" y="8156"/>
                  </a:cubicBezTo>
                  <a:cubicBezTo>
                    <a:pt x="5941" y="8256"/>
                    <a:pt x="6081" y="8376"/>
                    <a:pt x="6243" y="8376"/>
                  </a:cubicBezTo>
                  <a:cubicBezTo>
                    <a:pt x="6295" y="8376"/>
                    <a:pt x="6349" y="8364"/>
                    <a:pt x="6406" y="8335"/>
                  </a:cubicBezTo>
                  <a:cubicBezTo>
                    <a:pt x="6644" y="8216"/>
                    <a:pt x="6656" y="7978"/>
                    <a:pt x="6644" y="7740"/>
                  </a:cubicBezTo>
                  <a:cubicBezTo>
                    <a:pt x="6585" y="6978"/>
                    <a:pt x="6787" y="6263"/>
                    <a:pt x="6787" y="5478"/>
                  </a:cubicBezTo>
                  <a:cubicBezTo>
                    <a:pt x="7323" y="5597"/>
                    <a:pt x="7835" y="5751"/>
                    <a:pt x="8335" y="5787"/>
                  </a:cubicBezTo>
                  <a:cubicBezTo>
                    <a:pt x="8650" y="5803"/>
                    <a:pt x="8980" y="5902"/>
                    <a:pt x="9326" y="5902"/>
                  </a:cubicBezTo>
                  <a:cubicBezTo>
                    <a:pt x="9504" y="5902"/>
                    <a:pt x="9685" y="5876"/>
                    <a:pt x="9871" y="5799"/>
                  </a:cubicBezTo>
                  <a:cubicBezTo>
                    <a:pt x="9418" y="5097"/>
                    <a:pt x="8978" y="4477"/>
                    <a:pt x="8383" y="3989"/>
                  </a:cubicBezTo>
                  <a:cubicBezTo>
                    <a:pt x="7787" y="3513"/>
                    <a:pt x="7621" y="3001"/>
                    <a:pt x="7954" y="2263"/>
                  </a:cubicBezTo>
                  <a:cubicBezTo>
                    <a:pt x="8192" y="1703"/>
                    <a:pt x="8490" y="1108"/>
                    <a:pt x="8275" y="322"/>
                  </a:cubicBezTo>
                  <a:lnTo>
                    <a:pt x="8275" y="322"/>
                  </a:lnTo>
                  <a:cubicBezTo>
                    <a:pt x="7216" y="798"/>
                    <a:pt x="6359" y="1525"/>
                    <a:pt x="5418" y="2096"/>
                  </a:cubicBezTo>
                  <a:cubicBezTo>
                    <a:pt x="4704" y="1465"/>
                    <a:pt x="4239" y="632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5611700" y="2142350"/>
              <a:ext cx="256300" cy="233925"/>
            </a:xfrm>
            <a:custGeom>
              <a:avLst/>
              <a:gdLst/>
              <a:ahLst/>
              <a:cxnLst/>
              <a:rect l="l" t="t" r="r" b="b"/>
              <a:pathLst>
                <a:path w="10252" h="9357" extrusionOk="0">
                  <a:moveTo>
                    <a:pt x="6192" y="929"/>
                  </a:moveTo>
                  <a:cubicBezTo>
                    <a:pt x="6251" y="1632"/>
                    <a:pt x="6311" y="2215"/>
                    <a:pt x="6347" y="2775"/>
                  </a:cubicBezTo>
                  <a:cubicBezTo>
                    <a:pt x="6395" y="3250"/>
                    <a:pt x="6554" y="3448"/>
                    <a:pt x="6938" y="3448"/>
                  </a:cubicBezTo>
                  <a:cubicBezTo>
                    <a:pt x="7026" y="3448"/>
                    <a:pt x="7126" y="3438"/>
                    <a:pt x="7240" y="3418"/>
                  </a:cubicBezTo>
                  <a:cubicBezTo>
                    <a:pt x="7787" y="3335"/>
                    <a:pt x="8359" y="3227"/>
                    <a:pt x="9002" y="3108"/>
                  </a:cubicBezTo>
                  <a:lnTo>
                    <a:pt x="9002" y="3108"/>
                  </a:lnTo>
                  <a:cubicBezTo>
                    <a:pt x="8561" y="3692"/>
                    <a:pt x="8180" y="4204"/>
                    <a:pt x="7775" y="4716"/>
                  </a:cubicBezTo>
                  <a:cubicBezTo>
                    <a:pt x="7549" y="5013"/>
                    <a:pt x="7537" y="5275"/>
                    <a:pt x="7728" y="5609"/>
                  </a:cubicBezTo>
                  <a:cubicBezTo>
                    <a:pt x="8061" y="6168"/>
                    <a:pt x="8347" y="6752"/>
                    <a:pt x="8680" y="7406"/>
                  </a:cubicBezTo>
                  <a:cubicBezTo>
                    <a:pt x="7704" y="7121"/>
                    <a:pt x="6811" y="6942"/>
                    <a:pt x="6061" y="6347"/>
                  </a:cubicBezTo>
                  <a:cubicBezTo>
                    <a:pt x="5950" y="6261"/>
                    <a:pt x="5854" y="6214"/>
                    <a:pt x="5767" y="6214"/>
                  </a:cubicBezTo>
                  <a:cubicBezTo>
                    <a:pt x="5648" y="6214"/>
                    <a:pt x="5545" y="6302"/>
                    <a:pt x="5442" y="6502"/>
                  </a:cubicBezTo>
                  <a:cubicBezTo>
                    <a:pt x="5132" y="7109"/>
                    <a:pt x="4775" y="7692"/>
                    <a:pt x="4430" y="8288"/>
                  </a:cubicBezTo>
                  <a:cubicBezTo>
                    <a:pt x="4382" y="8288"/>
                    <a:pt x="4323" y="8276"/>
                    <a:pt x="4263" y="8276"/>
                  </a:cubicBezTo>
                  <a:lnTo>
                    <a:pt x="4263" y="6490"/>
                  </a:lnTo>
                  <a:cubicBezTo>
                    <a:pt x="4263" y="5975"/>
                    <a:pt x="4144" y="5769"/>
                    <a:pt x="3770" y="5769"/>
                  </a:cubicBezTo>
                  <a:cubicBezTo>
                    <a:pt x="3686" y="5769"/>
                    <a:pt x="3589" y="5779"/>
                    <a:pt x="3477" y="5799"/>
                  </a:cubicBezTo>
                  <a:cubicBezTo>
                    <a:pt x="2703" y="5954"/>
                    <a:pt x="1917" y="6085"/>
                    <a:pt x="965" y="6263"/>
                  </a:cubicBezTo>
                  <a:cubicBezTo>
                    <a:pt x="1584" y="5716"/>
                    <a:pt x="2108" y="5275"/>
                    <a:pt x="2596" y="4823"/>
                  </a:cubicBezTo>
                  <a:cubicBezTo>
                    <a:pt x="3310" y="4144"/>
                    <a:pt x="3310" y="4073"/>
                    <a:pt x="2810" y="3215"/>
                  </a:cubicBezTo>
                  <a:cubicBezTo>
                    <a:pt x="2572" y="2799"/>
                    <a:pt x="2334" y="2394"/>
                    <a:pt x="2048" y="1906"/>
                  </a:cubicBezTo>
                  <a:lnTo>
                    <a:pt x="2048" y="1906"/>
                  </a:lnTo>
                  <a:cubicBezTo>
                    <a:pt x="2775" y="2108"/>
                    <a:pt x="3334" y="2465"/>
                    <a:pt x="3894" y="2763"/>
                  </a:cubicBezTo>
                  <a:cubicBezTo>
                    <a:pt x="4157" y="2907"/>
                    <a:pt x="4346" y="2985"/>
                    <a:pt x="4507" y="2985"/>
                  </a:cubicBezTo>
                  <a:cubicBezTo>
                    <a:pt x="4731" y="2985"/>
                    <a:pt x="4901" y="2834"/>
                    <a:pt x="5144" y="2501"/>
                  </a:cubicBezTo>
                  <a:cubicBezTo>
                    <a:pt x="5489" y="2025"/>
                    <a:pt x="5799" y="1513"/>
                    <a:pt x="6192" y="929"/>
                  </a:cubicBezTo>
                  <a:close/>
                  <a:moveTo>
                    <a:pt x="6432" y="1"/>
                  </a:moveTo>
                  <a:cubicBezTo>
                    <a:pt x="6329" y="1"/>
                    <a:pt x="6214" y="51"/>
                    <a:pt x="6097" y="156"/>
                  </a:cubicBezTo>
                  <a:cubicBezTo>
                    <a:pt x="5870" y="358"/>
                    <a:pt x="5680" y="608"/>
                    <a:pt x="5513" y="858"/>
                  </a:cubicBezTo>
                  <a:cubicBezTo>
                    <a:pt x="5156" y="1430"/>
                    <a:pt x="4823" y="1989"/>
                    <a:pt x="4465" y="2584"/>
                  </a:cubicBezTo>
                  <a:cubicBezTo>
                    <a:pt x="3644" y="2001"/>
                    <a:pt x="2834" y="1549"/>
                    <a:pt x="1965" y="1203"/>
                  </a:cubicBezTo>
                  <a:cubicBezTo>
                    <a:pt x="1836" y="1160"/>
                    <a:pt x="1693" y="1082"/>
                    <a:pt x="1551" y="1082"/>
                  </a:cubicBezTo>
                  <a:cubicBezTo>
                    <a:pt x="1458" y="1082"/>
                    <a:pt x="1364" y="1116"/>
                    <a:pt x="1275" y="1215"/>
                  </a:cubicBezTo>
                  <a:cubicBezTo>
                    <a:pt x="1072" y="1465"/>
                    <a:pt x="1227" y="1691"/>
                    <a:pt x="1346" y="1906"/>
                  </a:cubicBezTo>
                  <a:cubicBezTo>
                    <a:pt x="1763" y="2596"/>
                    <a:pt x="2167" y="3287"/>
                    <a:pt x="2584" y="3966"/>
                  </a:cubicBezTo>
                  <a:cubicBezTo>
                    <a:pt x="1917" y="4716"/>
                    <a:pt x="1203" y="5359"/>
                    <a:pt x="477" y="5978"/>
                  </a:cubicBezTo>
                  <a:cubicBezTo>
                    <a:pt x="298" y="6133"/>
                    <a:pt x="1" y="6287"/>
                    <a:pt x="143" y="6573"/>
                  </a:cubicBezTo>
                  <a:cubicBezTo>
                    <a:pt x="240" y="6751"/>
                    <a:pt x="396" y="6800"/>
                    <a:pt x="572" y="6800"/>
                  </a:cubicBezTo>
                  <a:cubicBezTo>
                    <a:pt x="679" y="6800"/>
                    <a:pt x="793" y="6782"/>
                    <a:pt x="905" y="6764"/>
                  </a:cubicBezTo>
                  <a:cubicBezTo>
                    <a:pt x="1763" y="6621"/>
                    <a:pt x="2632" y="6514"/>
                    <a:pt x="3584" y="6383"/>
                  </a:cubicBezTo>
                  <a:lnTo>
                    <a:pt x="3584" y="6383"/>
                  </a:lnTo>
                  <a:cubicBezTo>
                    <a:pt x="3537" y="7240"/>
                    <a:pt x="3691" y="8061"/>
                    <a:pt x="3787" y="8835"/>
                  </a:cubicBezTo>
                  <a:cubicBezTo>
                    <a:pt x="3822" y="9061"/>
                    <a:pt x="3834" y="9288"/>
                    <a:pt x="4084" y="9347"/>
                  </a:cubicBezTo>
                  <a:cubicBezTo>
                    <a:pt x="4115" y="9354"/>
                    <a:pt x="4143" y="9357"/>
                    <a:pt x="4169" y="9357"/>
                  </a:cubicBezTo>
                  <a:cubicBezTo>
                    <a:pt x="4377" y="9357"/>
                    <a:pt x="4455" y="9161"/>
                    <a:pt x="4561" y="9002"/>
                  </a:cubicBezTo>
                  <a:cubicBezTo>
                    <a:pt x="4989" y="8299"/>
                    <a:pt x="5442" y="7597"/>
                    <a:pt x="5882" y="6883"/>
                  </a:cubicBezTo>
                  <a:cubicBezTo>
                    <a:pt x="6835" y="7537"/>
                    <a:pt x="7954" y="7776"/>
                    <a:pt x="8918" y="8311"/>
                  </a:cubicBezTo>
                  <a:cubicBezTo>
                    <a:pt x="9074" y="8403"/>
                    <a:pt x="9247" y="8487"/>
                    <a:pt x="9411" y="8487"/>
                  </a:cubicBezTo>
                  <a:cubicBezTo>
                    <a:pt x="9523" y="8487"/>
                    <a:pt x="9632" y="8448"/>
                    <a:pt x="9728" y="8347"/>
                  </a:cubicBezTo>
                  <a:cubicBezTo>
                    <a:pt x="9966" y="8097"/>
                    <a:pt x="9787" y="7823"/>
                    <a:pt x="9621" y="7573"/>
                  </a:cubicBezTo>
                  <a:cubicBezTo>
                    <a:pt x="9109" y="6764"/>
                    <a:pt x="8787" y="5847"/>
                    <a:pt x="8180" y="5097"/>
                  </a:cubicBezTo>
                  <a:cubicBezTo>
                    <a:pt x="8704" y="4418"/>
                    <a:pt x="9216" y="3775"/>
                    <a:pt x="9847" y="3227"/>
                  </a:cubicBezTo>
                  <a:cubicBezTo>
                    <a:pt x="10038" y="3061"/>
                    <a:pt x="10252" y="2882"/>
                    <a:pt x="10133" y="2596"/>
                  </a:cubicBezTo>
                  <a:cubicBezTo>
                    <a:pt x="10060" y="2426"/>
                    <a:pt x="9904" y="2405"/>
                    <a:pt x="9745" y="2405"/>
                  </a:cubicBezTo>
                  <a:cubicBezTo>
                    <a:pt x="9691" y="2405"/>
                    <a:pt x="9638" y="2407"/>
                    <a:pt x="9586" y="2407"/>
                  </a:cubicBezTo>
                  <a:cubicBezTo>
                    <a:pt x="9566" y="2407"/>
                    <a:pt x="9545" y="2407"/>
                    <a:pt x="9526" y="2406"/>
                  </a:cubicBezTo>
                  <a:cubicBezTo>
                    <a:pt x="9432" y="2400"/>
                    <a:pt x="9338" y="2397"/>
                    <a:pt x="9246" y="2397"/>
                  </a:cubicBezTo>
                  <a:cubicBezTo>
                    <a:pt x="8469" y="2397"/>
                    <a:pt x="7728" y="2605"/>
                    <a:pt x="6930" y="2775"/>
                  </a:cubicBezTo>
                  <a:lnTo>
                    <a:pt x="6930" y="2049"/>
                  </a:lnTo>
                  <a:cubicBezTo>
                    <a:pt x="6918" y="1501"/>
                    <a:pt x="6978" y="953"/>
                    <a:pt x="6811" y="394"/>
                  </a:cubicBezTo>
                  <a:cubicBezTo>
                    <a:pt x="6737" y="135"/>
                    <a:pt x="6599" y="1"/>
                    <a:pt x="6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5776300" y="2410575"/>
              <a:ext cx="154525" cy="147100"/>
            </a:xfrm>
            <a:custGeom>
              <a:avLst/>
              <a:gdLst/>
              <a:ahLst/>
              <a:cxnLst/>
              <a:rect l="l" t="t" r="r" b="b"/>
              <a:pathLst>
                <a:path w="6181" h="5884" extrusionOk="0">
                  <a:moveTo>
                    <a:pt x="3513" y="1059"/>
                  </a:moveTo>
                  <a:cubicBezTo>
                    <a:pt x="3727" y="1535"/>
                    <a:pt x="3513" y="2154"/>
                    <a:pt x="4073" y="2285"/>
                  </a:cubicBezTo>
                  <a:cubicBezTo>
                    <a:pt x="4124" y="2298"/>
                    <a:pt x="4174" y="2304"/>
                    <a:pt x="4224" y="2304"/>
                  </a:cubicBezTo>
                  <a:cubicBezTo>
                    <a:pt x="4582" y="2304"/>
                    <a:pt x="4923" y="1997"/>
                    <a:pt x="5382" y="1809"/>
                  </a:cubicBezTo>
                  <a:lnTo>
                    <a:pt x="5382" y="1809"/>
                  </a:lnTo>
                  <a:cubicBezTo>
                    <a:pt x="5120" y="2226"/>
                    <a:pt x="4989" y="2571"/>
                    <a:pt x="4751" y="2821"/>
                  </a:cubicBezTo>
                  <a:cubicBezTo>
                    <a:pt x="4275" y="3297"/>
                    <a:pt x="4049" y="3797"/>
                    <a:pt x="4513" y="4583"/>
                  </a:cubicBezTo>
                  <a:cubicBezTo>
                    <a:pt x="4024" y="4180"/>
                    <a:pt x="3771" y="3972"/>
                    <a:pt x="3533" y="3972"/>
                  </a:cubicBezTo>
                  <a:cubicBezTo>
                    <a:pt x="3279" y="3972"/>
                    <a:pt x="3041" y="4210"/>
                    <a:pt x="2549" y="4702"/>
                  </a:cubicBezTo>
                  <a:cubicBezTo>
                    <a:pt x="2561" y="4357"/>
                    <a:pt x="2584" y="4071"/>
                    <a:pt x="2596" y="3809"/>
                  </a:cubicBezTo>
                  <a:cubicBezTo>
                    <a:pt x="2615" y="3405"/>
                    <a:pt x="2527" y="3228"/>
                    <a:pt x="2251" y="3228"/>
                  </a:cubicBezTo>
                  <a:cubicBezTo>
                    <a:pt x="2169" y="3228"/>
                    <a:pt x="2071" y="3244"/>
                    <a:pt x="1953" y="3274"/>
                  </a:cubicBezTo>
                  <a:cubicBezTo>
                    <a:pt x="1751" y="3333"/>
                    <a:pt x="1537" y="3404"/>
                    <a:pt x="1251" y="3452"/>
                  </a:cubicBezTo>
                  <a:cubicBezTo>
                    <a:pt x="2144" y="2857"/>
                    <a:pt x="1787" y="2214"/>
                    <a:pt x="1227" y="1440"/>
                  </a:cubicBezTo>
                  <a:lnTo>
                    <a:pt x="1227" y="1440"/>
                  </a:lnTo>
                  <a:cubicBezTo>
                    <a:pt x="1743" y="1631"/>
                    <a:pt x="2224" y="1900"/>
                    <a:pt x="2634" y="1900"/>
                  </a:cubicBezTo>
                  <a:cubicBezTo>
                    <a:pt x="2990" y="1900"/>
                    <a:pt x="3291" y="1696"/>
                    <a:pt x="3513" y="1059"/>
                  </a:cubicBezTo>
                  <a:close/>
                  <a:moveTo>
                    <a:pt x="3809" y="0"/>
                  </a:moveTo>
                  <a:cubicBezTo>
                    <a:pt x="3628" y="0"/>
                    <a:pt x="3535" y="164"/>
                    <a:pt x="3442" y="309"/>
                  </a:cubicBezTo>
                  <a:cubicBezTo>
                    <a:pt x="3203" y="702"/>
                    <a:pt x="2965" y="1071"/>
                    <a:pt x="2715" y="1452"/>
                  </a:cubicBezTo>
                  <a:cubicBezTo>
                    <a:pt x="2191" y="1202"/>
                    <a:pt x="1715" y="964"/>
                    <a:pt x="1227" y="737"/>
                  </a:cubicBezTo>
                  <a:cubicBezTo>
                    <a:pt x="1135" y="701"/>
                    <a:pt x="1031" y="670"/>
                    <a:pt x="932" y="670"/>
                  </a:cubicBezTo>
                  <a:cubicBezTo>
                    <a:pt x="838" y="670"/>
                    <a:pt x="749" y="698"/>
                    <a:pt x="679" y="773"/>
                  </a:cubicBezTo>
                  <a:cubicBezTo>
                    <a:pt x="513" y="952"/>
                    <a:pt x="584" y="1178"/>
                    <a:pt x="679" y="1369"/>
                  </a:cubicBezTo>
                  <a:cubicBezTo>
                    <a:pt x="715" y="1476"/>
                    <a:pt x="775" y="1559"/>
                    <a:pt x="834" y="1666"/>
                  </a:cubicBezTo>
                  <a:cubicBezTo>
                    <a:pt x="1358" y="2559"/>
                    <a:pt x="1358" y="2559"/>
                    <a:pt x="644" y="3262"/>
                  </a:cubicBezTo>
                  <a:cubicBezTo>
                    <a:pt x="548" y="3345"/>
                    <a:pt x="453" y="3440"/>
                    <a:pt x="358" y="3535"/>
                  </a:cubicBezTo>
                  <a:cubicBezTo>
                    <a:pt x="239" y="3690"/>
                    <a:pt x="1" y="3809"/>
                    <a:pt x="167" y="4071"/>
                  </a:cubicBezTo>
                  <a:cubicBezTo>
                    <a:pt x="260" y="4081"/>
                    <a:pt x="352" y="4085"/>
                    <a:pt x="445" y="4085"/>
                  </a:cubicBezTo>
                  <a:cubicBezTo>
                    <a:pt x="935" y="4085"/>
                    <a:pt x="1423" y="3970"/>
                    <a:pt x="1894" y="3940"/>
                  </a:cubicBezTo>
                  <a:cubicBezTo>
                    <a:pt x="1930" y="4476"/>
                    <a:pt x="1941" y="4952"/>
                    <a:pt x="1965" y="5429"/>
                  </a:cubicBezTo>
                  <a:cubicBezTo>
                    <a:pt x="1989" y="5607"/>
                    <a:pt x="1989" y="5786"/>
                    <a:pt x="2180" y="5857"/>
                  </a:cubicBezTo>
                  <a:cubicBezTo>
                    <a:pt x="2224" y="5876"/>
                    <a:pt x="2264" y="5884"/>
                    <a:pt x="2301" y="5884"/>
                  </a:cubicBezTo>
                  <a:cubicBezTo>
                    <a:pt x="2456" y="5884"/>
                    <a:pt x="2560" y="5744"/>
                    <a:pt x="2656" y="5619"/>
                  </a:cubicBezTo>
                  <a:cubicBezTo>
                    <a:pt x="2930" y="5238"/>
                    <a:pt x="3227" y="4833"/>
                    <a:pt x="3418" y="4583"/>
                  </a:cubicBezTo>
                  <a:cubicBezTo>
                    <a:pt x="3787" y="4881"/>
                    <a:pt x="4144" y="5167"/>
                    <a:pt x="4501" y="5464"/>
                  </a:cubicBezTo>
                  <a:cubicBezTo>
                    <a:pt x="4595" y="5542"/>
                    <a:pt x="4699" y="5595"/>
                    <a:pt x="4806" y="5595"/>
                  </a:cubicBezTo>
                  <a:cubicBezTo>
                    <a:pt x="4863" y="5595"/>
                    <a:pt x="4920" y="5580"/>
                    <a:pt x="4978" y="5548"/>
                  </a:cubicBezTo>
                  <a:cubicBezTo>
                    <a:pt x="5144" y="5464"/>
                    <a:pt x="5108" y="5262"/>
                    <a:pt x="5085" y="5131"/>
                  </a:cubicBezTo>
                  <a:cubicBezTo>
                    <a:pt x="5025" y="4821"/>
                    <a:pt x="4942" y="4488"/>
                    <a:pt x="4847" y="4190"/>
                  </a:cubicBezTo>
                  <a:cubicBezTo>
                    <a:pt x="4716" y="3857"/>
                    <a:pt x="4799" y="3619"/>
                    <a:pt x="5001" y="3321"/>
                  </a:cubicBezTo>
                  <a:cubicBezTo>
                    <a:pt x="5394" y="2762"/>
                    <a:pt x="5692" y="2131"/>
                    <a:pt x="6037" y="1535"/>
                  </a:cubicBezTo>
                  <a:cubicBezTo>
                    <a:pt x="6121" y="1369"/>
                    <a:pt x="6180" y="1190"/>
                    <a:pt x="6061" y="1035"/>
                  </a:cubicBezTo>
                  <a:cubicBezTo>
                    <a:pt x="6002" y="964"/>
                    <a:pt x="5941" y="938"/>
                    <a:pt x="5878" y="938"/>
                  </a:cubicBezTo>
                  <a:cubicBezTo>
                    <a:pt x="5763" y="938"/>
                    <a:pt x="5645" y="1025"/>
                    <a:pt x="5537" y="1071"/>
                  </a:cubicBezTo>
                  <a:cubicBezTo>
                    <a:pt x="5097" y="1261"/>
                    <a:pt x="4692" y="1595"/>
                    <a:pt x="4132" y="1714"/>
                  </a:cubicBezTo>
                  <a:cubicBezTo>
                    <a:pt x="4132" y="1273"/>
                    <a:pt x="4132" y="916"/>
                    <a:pt x="4156" y="535"/>
                  </a:cubicBezTo>
                  <a:cubicBezTo>
                    <a:pt x="4144" y="321"/>
                    <a:pt x="4144" y="71"/>
                    <a:pt x="3894" y="11"/>
                  </a:cubicBezTo>
                  <a:cubicBezTo>
                    <a:pt x="3864" y="4"/>
                    <a:pt x="3835" y="0"/>
                    <a:pt x="38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5922750" y="2206950"/>
              <a:ext cx="20275" cy="22350"/>
            </a:xfrm>
            <a:custGeom>
              <a:avLst/>
              <a:gdLst/>
              <a:ahLst/>
              <a:cxnLst/>
              <a:rect l="l" t="t" r="r" b="b"/>
              <a:pathLst>
                <a:path w="811" h="894" extrusionOk="0">
                  <a:moveTo>
                    <a:pt x="382" y="0"/>
                  </a:moveTo>
                  <a:cubicBezTo>
                    <a:pt x="120" y="12"/>
                    <a:pt x="1" y="215"/>
                    <a:pt x="1" y="465"/>
                  </a:cubicBezTo>
                  <a:cubicBezTo>
                    <a:pt x="1" y="703"/>
                    <a:pt x="72" y="893"/>
                    <a:pt x="334" y="893"/>
                  </a:cubicBezTo>
                  <a:cubicBezTo>
                    <a:pt x="632" y="893"/>
                    <a:pt x="774" y="715"/>
                    <a:pt x="810" y="453"/>
                  </a:cubicBezTo>
                  <a:cubicBezTo>
                    <a:pt x="798" y="179"/>
                    <a:pt x="667" y="0"/>
                    <a:pt x="3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5879000" y="2315000"/>
              <a:ext cx="20850" cy="21175"/>
            </a:xfrm>
            <a:custGeom>
              <a:avLst/>
              <a:gdLst/>
              <a:ahLst/>
              <a:cxnLst/>
              <a:rect l="l" t="t" r="r" b="b"/>
              <a:pathLst>
                <a:path w="834" h="847" extrusionOk="0">
                  <a:moveTo>
                    <a:pt x="405" y="0"/>
                  </a:moveTo>
                  <a:cubicBezTo>
                    <a:pt x="119" y="12"/>
                    <a:pt x="0" y="203"/>
                    <a:pt x="24" y="453"/>
                  </a:cubicBezTo>
                  <a:cubicBezTo>
                    <a:pt x="24" y="683"/>
                    <a:pt x="135" y="846"/>
                    <a:pt x="379" y="846"/>
                  </a:cubicBezTo>
                  <a:cubicBezTo>
                    <a:pt x="388" y="846"/>
                    <a:pt x="396" y="846"/>
                    <a:pt x="405" y="846"/>
                  </a:cubicBezTo>
                  <a:cubicBezTo>
                    <a:pt x="679" y="834"/>
                    <a:pt x="810" y="679"/>
                    <a:pt x="834" y="429"/>
                  </a:cubicBezTo>
                  <a:cubicBezTo>
                    <a:pt x="822" y="143"/>
                    <a:pt x="679" y="0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5550075" y="2281650"/>
              <a:ext cx="18500" cy="20000"/>
            </a:xfrm>
            <a:custGeom>
              <a:avLst/>
              <a:gdLst/>
              <a:ahLst/>
              <a:cxnLst/>
              <a:rect l="l" t="t" r="r" b="b"/>
              <a:pathLst>
                <a:path w="740" h="800" extrusionOk="0">
                  <a:moveTo>
                    <a:pt x="346" y="1"/>
                  </a:moveTo>
                  <a:cubicBezTo>
                    <a:pt x="108" y="1"/>
                    <a:pt x="1" y="156"/>
                    <a:pt x="1" y="382"/>
                  </a:cubicBezTo>
                  <a:cubicBezTo>
                    <a:pt x="25" y="620"/>
                    <a:pt x="144" y="775"/>
                    <a:pt x="394" y="799"/>
                  </a:cubicBezTo>
                  <a:cubicBezTo>
                    <a:pt x="403" y="799"/>
                    <a:pt x="412" y="799"/>
                    <a:pt x="420" y="799"/>
                  </a:cubicBezTo>
                  <a:cubicBezTo>
                    <a:pt x="651" y="799"/>
                    <a:pt x="739" y="646"/>
                    <a:pt x="739" y="394"/>
                  </a:cubicBezTo>
                  <a:cubicBezTo>
                    <a:pt x="739" y="180"/>
                    <a:pt x="632" y="25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5521225" y="2320650"/>
              <a:ext cx="19075" cy="18475"/>
            </a:xfrm>
            <a:custGeom>
              <a:avLst/>
              <a:gdLst/>
              <a:ahLst/>
              <a:cxnLst/>
              <a:rect l="l" t="t" r="r" b="b"/>
              <a:pathLst>
                <a:path w="763" h="739" extrusionOk="0">
                  <a:moveTo>
                    <a:pt x="369" y="1"/>
                  </a:moveTo>
                  <a:cubicBezTo>
                    <a:pt x="143" y="1"/>
                    <a:pt x="0" y="120"/>
                    <a:pt x="0" y="346"/>
                  </a:cubicBezTo>
                  <a:cubicBezTo>
                    <a:pt x="0" y="608"/>
                    <a:pt x="119" y="739"/>
                    <a:pt x="381" y="739"/>
                  </a:cubicBezTo>
                  <a:cubicBezTo>
                    <a:pt x="607" y="739"/>
                    <a:pt x="738" y="644"/>
                    <a:pt x="762" y="405"/>
                  </a:cubicBezTo>
                  <a:cubicBezTo>
                    <a:pt x="762" y="155"/>
                    <a:pt x="619" y="24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6" name="Google Shape;46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1354738" y="539367"/>
            <a:ext cx="2667000" cy="177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07935" flipH="1">
            <a:off x="1489908" y="1252437"/>
            <a:ext cx="2248884" cy="211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">
            <a:off x="1245818" y="1324566"/>
            <a:ext cx="1068317" cy="111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81674" flipH="1">
            <a:off x="5405108" y="1342161"/>
            <a:ext cx="2248884" cy="211677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9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NÓI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0" name="Google Shape;500;p39"/>
          <p:cNvSpPr txBox="1">
            <a:spLocks noGrp="1"/>
          </p:cNvSpPr>
          <p:nvPr>
            <p:ph type="subTitle" idx="1"/>
          </p:nvPr>
        </p:nvSpPr>
        <p:spPr>
          <a:xfrm>
            <a:off x="-48051" y="3629525"/>
            <a:ext cx="3915201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" name="Google Shape;501;p39"/>
          <p:cNvSpPr txBox="1">
            <a:spLocks noGrp="1"/>
          </p:cNvSpPr>
          <p:nvPr>
            <p:ph type="subTitle" idx="2"/>
          </p:nvPr>
        </p:nvSpPr>
        <p:spPr>
          <a:xfrm>
            <a:off x="5276750" y="3629525"/>
            <a:ext cx="2505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2" name="Google Shape;502;p39"/>
          <p:cNvSpPr txBox="1">
            <a:spLocks noGrp="1"/>
          </p:cNvSpPr>
          <p:nvPr>
            <p:ph type="subTitle" idx="3"/>
          </p:nvPr>
        </p:nvSpPr>
        <p:spPr>
          <a:xfrm>
            <a:off x="383822" y="4060614"/>
            <a:ext cx="4188177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3" name="Google Shape;503;p39"/>
          <p:cNvSpPr txBox="1">
            <a:spLocks noGrp="1"/>
          </p:cNvSpPr>
          <p:nvPr>
            <p:ph type="subTitle" idx="4"/>
          </p:nvPr>
        </p:nvSpPr>
        <p:spPr>
          <a:xfrm>
            <a:off x="5107698" y="4049353"/>
            <a:ext cx="365248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7" name="Google Shape;5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5700" y="1506550"/>
            <a:ext cx="282000" cy="2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1650" y="2065048"/>
            <a:ext cx="1264300" cy="133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5479" y="2803782"/>
            <a:ext cx="282000" cy="29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CA0E9246-6D0D-C846-864E-079A68BA3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2998" y="100152"/>
            <a:ext cx="2765678" cy="347092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6B74BBC-71BC-C942-BB83-97EB517B1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956" y="311791"/>
            <a:ext cx="2505599" cy="30476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0135">
            <a:off x="1500875" y="1073948"/>
            <a:ext cx="2766526" cy="2995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38"/>
          <p:cNvGrpSpPr/>
          <p:nvPr/>
        </p:nvGrpSpPr>
        <p:grpSpPr>
          <a:xfrm>
            <a:off x="2520884" y="1821089"/>
            <a:ext cx="803379" cy="1371615"/>
            <a:chOff x="2549425" y="2979375"/>
            <a:chExt cx="338750" cy="578350"/>
          </a:xfrm>
        </p:grpSpPr>
        <p:sp>
          <p:nvSpPr>
            <p:cNvPr id="475" name="Google Shape;475;p38"/>
            <p:cNvSpPr/>
            <p:nvPr/>
          </p:nvSpPr>
          <p:spPr>
            <a:xfrm>
              <a:off x="2603000" y="304605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17" y="1119"/>
                  </a:moveTo>
                  <a:cubicBezTo>
                    <a:pt x="2096" y="1453"/>
                    <a:pt x="2381" y="1726"/>
                    <a:pt x="2703" y="1905"/>
                  </a:cubicBezTo>
                  <a:cubicBezTo>
                    <a:pt x="2370" y="2084"/>
                    <a:pt x="2096" y="2358"/>
                    <a:pt x="1917" y="2691"/>
                  </a:cubicBezTo>
                  <a:cubicBezTo>
                    <a:pt x="1738" y="2346"/>
                    <a:pt x="1465" y="2084"/>
                    <a:pt x="1131" y="1905"/>
                  </a:cubicBezTo>
                  <a:cubicBezTo>
                    <a:pt x="1465" y="1726"/>
                    <a:pt x="1727" y="1453"/>
                    <a:pt x="1917" y="1119"/>
                  </a:cubicBezTo>
                  <a:close/>
                  <a:moveTo>
                    <a:pt x="1905" y="0"/>
                  </a:moveTo>
                  <a:cubicBezTo>
                    <a:pt x="1786" y="0"/>
                    <a:pt x="1679" y="107"/>
                    <a:pt x="1679" y="226"/>
                  </a:cubicBezTo>
                  <a:cubicBezTo>
                    <a:pt x="1679" y="1024"/>
                    <a:pt x="1024" y="1679"/>
                    <a:pt x="226" y="1679"/>
                  </a:cubicBezTo>
                  <a:cubicBezTo>
                    <a:pt x="107" y="1679"/>
                    <a:pt x="0" y="1786"/>
                    <a:pt x="0" y="1905"/>
                  </a:cubicBezTo>
                  <a:cubicBezTo>
                    <a:pt x="0" y="2024"/>
                    <a:pt x="107" y="2131"/>
                    <a:pt x="226" y="2131"/>
                  </a:cubicBezTo>
                  <a:cubicBezTo>
                    <a:pt x="1024" y="2131"/>
                    <a:pt x="1679" y="2786"/>
                    <a:pt x="1679" y="3584"/>
                  </a:cubicBezTo>
                  <a:cubicBezTo>
                    <a:pt x="1679" y="3703"/>
                    <a:pt x="1786" y="3810"/>
                    <a:pt x="1905" y="3810"/>
                  </a:cubicBezTo>
                  <a:cubicBezTo>
                    <a:pt x="2024" y="3810"/>
                    <a:pt x="2131" y="3703"/>
                    <a:pt x="2131" y="3584"/>
                  </a:cubicBezTo>
                  <a:cubicBezTo>
                    <a:pt x="2131" y="2786"/>
                    <a:pt x="2786" y="2131"/>
                    <a:pt x="3584" y="2131"/>
                  </a:cubicBezTo>
                  <a:cubicBezTo>
                    <a:pt x="3703" y="2131"/>
                    <a:pt x="3810" y="2024"/>
                    <a:pt x="3810" y="1905"/>
                  </a:cubicBezTo>
                  <a:cubicBezTo>
                    <a:pt x="3810" y="1786"/>
                    <a:pt x="3703" y="1679"/>
                    <a:pt x="3584" y="1679"/>
                  </a:cubicBezTo>
                  <a:cubicBezTo>
                    <a:pt x="2786" y="1679"/>
                    <a:pt x="2131" y="1024"/>
                    <a:pt x="2131" y="226"/>
                  </a:cubicBezTo>
                  <a:cubicBezTo>
                    <a:pt x="2131" y="107"/>
                    <a:pt x="2024" y="0"/>
                    <a:pt x="19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2770875" y="3375250"/>
              <a:ext cx="95275" cy="95275"/>
            </a:xfrm>
            <a:custGeom>
              <a:avLst/>
              <a:gdLst/>
              <a:ahLst/>
              <a:cxnLst/>
              <a:rect l="l" t="t" r="r" b="b"/>
              <a:pathLst>
                <a:path w="3811" h="3811" extrusionOk="0">
                  <a:moveTo>
                    <a:pt x="1917" y="1131"/>
                  </a:moveTo>
                  <a:cubicBezTo>
                    <a:pt x="2096" y="1477"/>
                    <a:pt x="2382" y="1739"/>
                    <a:pt x="2703" y="1917"/>
                  </a:cubicBezTo>
                  <a:cubicBezTo>
                    <a:pt x="2358" y="2096"/>
                    <a:pt x="2096" y="2382"/>
                    <a:pt x="1917" y="2715"/>
                  </a:cubicBezTo>
                  <a:cubicBezTo>
                    <a:pt x="1739" y="2370"/>
                    <a:pt x="1453" y="2096"/>
                    <a:pt x="1131" y="1917"/>
                  </a:cubicBezTo>
                  <a:cubicBezTo>
                    <a:pt x="1453" y="1739"/>
                    <a:pt x="1727" y="1465"/>
                    <a:pt x="1917" y="1131"/>
                  </a:cubicBezTo>
                  <a:close/>
                  <a:moveTo>
                    <a:pt x="1905" y="0"/>
                  </a:moveTo>
                  <a:cubicBezTo>
                    <a:pt x="1786" y="0"/>
                    <a:pt x="1679" y="108"/>
                    <a:pt x="1679" y="227"/>
                  </a:cubicBezTo>
                  <a:cubicBezTo>
                    <a:pt x="1679" y="1024"/>
                    <a:pt x="1024" y="1679"/>
                    <a:pt x="227" y="1679"/>
                  </a:cubicBezTo>
                  <a:cubicBezTo>
                    <a:pt x="107" y="1679"/>
                    <a:pt x="0" y="1786"/>
                    <a:pt x="0" y="1905"/>
                  </a:cubicBezTo>
                  <a:cubicBezTo>
                    <a:pt x="0" y="2024"/>
                    <a:pt x="107" y="2132"/>
                    <a:pt x="227" y="2132"/>
                  </a:cubicBezTo>
                  <a:cubicBezTo>
                    <a:pt x="1024" y="2132"/>
                    <a:pt x="1679" y="2786"/>
                    <a:pt x="1679" y="3584"/>
                  </a:cubicBezTo>
                  <a:cubicBezTo>
                    <a:pt x="1679" y="3703"/>
                    <a:pt x="1786" y="3810"/>
                    <a:pt x="1905" y="3810"/>
                  </a:cubicBezTo>
                  <a:cubicBezTo>
                    <a:pt x="2024" y="3810"/>
                    <a:pt x="2132" y="3727"/>
                    <a:pt x="2132" y="3584"/>
                  </a:cubicBezTo>
                  <a:cubicBezTo>
                    <a:pt x="2132" y="2786"/>
                    <a:pt x="2786" y="2132"/>
                    <a:pt x="3584" y="2132"/>
                  </a:cubicBezTo>
                  <a:cubicBezTo>
                    <a:pt x="3703" y="2132"/>
                    <a:pt x="3810" y="2024"/>
                    <a:pt x="3810" y="1905"/>
                  </a:cubicBezTo>
                  <a:cubicBezTo>
                    <a:pt x="3810" y="1786"/>
                    <a:pt x="3703" y="1679"/>
                    <a:pt x="3584" y="1679"/>
                  </a:cubicBezTo>
                  <a:cubicBezTo>
                    <a:pt x="2786" y="1679"/>
                    <a:pt x="2132" y="1024"/>
                    <a:pt x="2132" y="227"/>
                  </a:cubicBezTo>
                  <a:cubicBezTo>
                    <a:pt x="2132" y="108"/>
                    <a:pt x="2024" y="0"/>
                    <a:pt x="19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2666700" y="3231625"/>
              <a:ext cx="96150" cy="275800"/>
            </a:xfrm>
            <a:custGeom>
              <a:avLst/>
              <a:gdLst/>
              <a:ahLst/>
              <a:cxnLst/>
              <a:rect l="l" t="t" r="r" b="b"/>
              <a:pathLst>
                <a:path w="3846" h="11032" extrusionOk="0">
                  <a:moveTo>
                    <a:pt x="1691" y="0"/>
                  </a:moveTo>
                  <a:cubicBezTo>
                    <a:pt x="1600" y="0"/>
                    <a:pt x="1515" y="49"/>
                    <a:pt x="1488" y="138"/>
                  </a:cubicBezTo>
                  <a:cubicBezTo>
                    <a:pt x="0" y="3733"/>
                    <a:pt x="774" y="8079"/>
                    <a:pt x="3417" y="10960"/>
                  </a:cubicBezTo>
                  <a:cubicBezTo>
                    <a:pt x="3465" y="10996"/>
                    <a:pt x="3524" y="11032"/>
                    <a:pt x="3584" y="11032"/>
                  </a:cubicBezTo>
                  <a:cubicBezTo>
                    <a:pt x="3643" y="11032"/>
                    <a:pt x="3691" y="11020"/>
                    <a:pt x="3751" y="10984"/>
                  </a:cubicBezTo>
                  <a:cubicBezTo>
                    <a:pt x="3834" y="10913"/>
                    <a:pt x="3846" y="10758"/>
                    <a:pt x="3762" y="10675"/>
                  </a:cubicBezTo>
                  <a:cubicBezTo>
                    <a:pt x="1262" y="7960"/>
                    <a:pt x="500" y="3709"/>
                    <a:pt x="1905" y="316"/>
                  </a:cubicBezTo>
                  <a:cubicBezTo>
                    <a:pt x="1953" y="197"/>
                    <a:pt x="1905" y="66"/>
                    <a:pt x="1786" y="18"/>
                  </a:cubicBezTo>
                  <a:cubicBezTo>
                    <a:pt x="1755" y="6"/>
                    <a:pt x="1723" y="0"/>
                    <a:pt x="1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2697950" y="3133000"/>
              <a:ext cx="111925" cy="122625"/>
            </a:xfrm>
            <a:custGeom>
              <a:avLst/>
              <a:gdLst/>
              <a:ahLst/>
              <a:cxnLst/>
              <a:rect l="l" t="t" r="r" b="b"/>
              <a:pathLst>
                <a:path w="4477" h="4905" extrusionOk="0">
                  <a:moveTo>
                    <a:pt x="3109" y="470"/>
                  </a:moveTo>
                  <a:cubicBezTo>
                    <a:pt x="3284" y="470"/>
                    <a:pt x="3442" y="498"/>
                    <a:pt x="3572" y="546"/>
                  </a:cubicBezTo>
                  <a:cubicBezTo>
                    <a:pt x="3786" y="630"/>
                    <a:pt x="4036" y="785"/>
                    <a:pt x="4001" y="1011"/>
                  </a:cubicBezTo>
                  <a:cubicBezTo>
                    <a:pt x="3953" y="1356"/>
                    <a:pt x="3167" y="1844"/>
                    <a:pt x="2465" y="2297"/>
                  </a:cubicBezTo>
                  <a:cubicBezTo>
                    <a:pt x="1846" y="2678"/>
                    <a:pt x="1167" y="3118"/>
                    <a:pt x="679" y="3594"/>
                  </a:cubicBezTo>
                  <a:cubicBezTo>
                    <a:pt x="798" y="2904"/>
                    <a:pt x="953" y="2225"/>
                    <a:pt x="1298" y="1654"/>
                  </a:cubicBezTo>
                  <a:cubicBezTo>
                    <a:pt x="1815" y="764"/>
                    <a:pt x="2547" y="470"/>
                    <a:pt x="3109" y="470"/>
                  </a:cubicBezTo>
                  <a:close/>
                  <a:moveTo>
                    <a:pt x="3120" y="1"/>
                  </a:moveTo>
                  <a:cubicBezTo>
                    <a:pt x="2385" y="1"/>
                    <a:pt x="1508" y="405"/>
                    <a:pt x="905" y="1416"/>
                  </a:cubicBezTo>
                  <a:cubicBezTo>
                    <a:pt x="477" y="2166"/>
                    <a:pt x="322" y="3011"/>
                    <a:pt x="179" y="3844"/>
                  </a:cubicBezTo>
                  <a:cubicBezTo>
                    <a:pt x="131" y="4106"/>
                    <a:pt x="84" y="4380"/>
                    <a:pt x="24" y="4630"/>
                  </a:cubicBezTo>
                  <a:cubicBezTo>
                    <a:pt x="0" y="4749"/>
                    <a:pt x="72" y="4868"/>
                    <a:pt x="191" y="4904"/>
                  </a:cubicBezTo>
                  <a:lnTo>
                    <a:pt x="238" y="4904"/>
                  </a:lnTo>
                  <a:cubicBezTo>
                    <a:pt x="346" y="4904"/>
                    <a:pt x="429" y="4845"/>
                    <a:pt x="465" y="4725"/>
                  </a:cubicBezTo>
                  <a:cubicBezTo>
                    <a:pt x="619" y="3963"/>
                    <a:pt x="1727" y="3261"/>
                    <a:pt x="2691" y="2654"/>
                  </a:cubicBezTo>
                  <a:cubicBezTo>
                    <a:pt x="3632" y="2058"/>
                    <a:pt x="4370" y="1594"/>
                    <a:pt x="4429" y="1035"/>
                  </a:cubicBezTo>
                  <a:cubicBezTo>
                    <a:pt x="4477" y="618"/>
                    <a:pt x="4191" y="261"/>
                    <a:pt x="3703" y="94"/>
                  </a:cubicBezTo>
                  <a:cubicBezTo>
                    <a:pt x="3527" y="33"/>
                    <a:pt x="3329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2639000" y="3147575"/>
              <a:ext cx="66400" cy="166675"/>
            </a:xfrm>
            <a:custGeom>
              <a:avLst/>
              <a:gdLst/>
              <a:ahLst/>
              <a:cxnLst/>
              <a:rect l="l" t="t" r="r" b="b"/>
              <a:pathLst>
                <a:path w="2656" h="6667" extrusionOk="0">
                  <a:moveTo>
                    <a:pt x="1989" y="452"/>
                  </a:moveTo>
                  <a:cubicBezTo>
                    <a:pt x="2013" y="452"/>
                    <a:pt x="2025" y="463"/>
                    <a:pt x="2037" y="463"/>
                  </a:cubicBezTo>
                  <a:cubicBezTo>
                    <a:pt x="2144" y="487"/>
                    <a:pt x="2203" y="666"/>
                    <a:pt x="2203" y="904"/>
                  </a:cubicBezTo>
                  <a:cubicBezTo>
                    <a:pt x="2203" y="1464"/>
                    <a:pt x="2025" y="1952"/>
                    <a:pt x="1846" y="2476"/>
                  </a:cubicBezTo>
                  <a:cubicBezTo>
                    <a:pt x="1608" y="3154"/>
                    <a:pt x="1346" y="3881"/>
                    <a:pt x="1430" y="4869"/>
                  </a:cubicBezTo>
                  <a:cubicBezTo>
                    <a:pt x="513" y="2749"/>
                    <a:pt x="1013" y="1297"/>
                    <a:pt x="1513" y="749"/>
                  </a:cubicBezTo>
                  <a:cubicBezTo>
                    <a:pt x="1692" y="535"/>
                    <a:pt x="1870" y="452"/>
                    <a:pt x="1989" y="452"/>
                  </a:cubicBezTo>
                  <a:close/>
                  <a:moveTo>
                    <a:pt x="1967" y="1"/>
                  </a:moveTo>
                  <a:cubicBezTo>
                    <a:pt x="1701" y="1"/>
                    <a:pt x="1414" y="160"/>
                    <a:pt x="1168" y="452"/>
                  </a:cubicBezTo>
                  <a:cubicBezTo>
                    <a:pt x="418" y="1297"/>
                    <a:pt x="1" y="3142"/>
                    <a:pt x="1287" y="5583"/>
                  </a:cubicBezTo>
                  <a:cubicBezTo>
                    <a:pt x="1311" y="5643"/>
                    <a:pt x="1358" y="5714"/>
                    <a:pt x="1382" y="5786"/>
                  </a:cubicBezTo>
                  <a:cubicBezTo>
                    <a:pt x="1537" y="6083"/>
                    <a:pt x="1703" y="6428"/>
                    <a:pt x="1942" y="6619"/>
                  </a:cubicBezTo>
                  <a:cubicBezTo>
                    <a:pt x="1977" y="6655"/>
                    <a:pt x="2049" y="6667"/>
                    <a:pt x="2084" y="6667"/>
                  </a:cubicBezTo>
                  <a:cubicBezTo>
                    <a:pt x="2132" y="6667"/>
                    <a:pt x="2180" y="6655"/>
                    <a:pt x="2203" y="6619"/>
                  </a:cubicBezTo>
                  <a:cubicBezTo>
                    <a:pt x="2299" y="6559"/>
                    <a:pt x="2323" y="6440"/>
                    <a:pt x="2275" y="6357"/>
                  </a:cubicBezTo>
                  <a:cubicBezTo>
                    <a:pt x="1549" y="4619"/>
                    <a:pt x="1930" y="3607"/>
                    <a:pt x="2263" y="2618"/>
                  </a:cubicBezTo>
                  <a:cubicBezTo>
                    <a:pt x="2465" y="2095"/>
                    <a:pt x="2656" y="1547"/>
                    <a:pt x="2656" y="904"/>
                  </a:cubicBezTo>
                  <a:cubicBezTo>
                    <a:pt x="2656" y="309"/>
                    <a:pt x="2370" y="106"/>
                    <a:pt x="2203" y="47"/>
                  </a:cubicBezTo>
                  <a:cubicBezTo>
                    <a:pt x="2128" y="16"/>
                    <a:pt x="2048" y="1"/>
                    <a:pt x="1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2684850" y="3210325"/>
              <a:ext cx="130400" cy="133100"/>
            </a:xfrm>
            <a:custGeom>
              <a:avLst/>
              <a:gdLst/>
              <a:ahLst/>
              <a:cxnLst/>
              <a:rect l="l" t="t" r="r" b="b"/>
              <a:pathLst>
                <a:path w="5216" h="5324" extrusionOk="0">
                  <a:moveTo>
                    <a:pt x="4156" y="454"/>
                  </a:moveTo>
                  <a:cubicBezTo>
                    <a:pt x="4418" y="454"/>
                    <a:pt x="4596" y="537"/>
                    <a:pt x="4644" y="656"/>
                  </a:cubicBezTo>
                  <a:cubicBezTo>
                    <a:pt x="4691" y="882"/>
                    <a:pt x="4394" y="1478"/>
                    <a:pt x="2894" y="2204"/>
                  </a:cubicBezTo>
                  <a:cubicBezTo>
                    <a:pt x="2775" y="2252"/>
                    <a:pt x="2655" y="2311"/>
                    <a:pt x="2501" y="2371"/>
                  </a:cubicBezTo>
                  <a:cubicBezTo>
                    <a:pt x="2072" y="2549"/>
                    <a:pt x="1536" y="2775"/>
                    <a:pt x="1060" y="3192"/>
                  </a:cubicBezTo>
                  <a:cubicBezTo>
                    <a:pt x="1917" y="1240"/>
                    <a:pt x="3263" y="466"/>
                    <a:pt x="4120" y="454"/>
                  </a:cubicBezTo>
                  <a:close/>
                  <a:moveTo>
                    <a:pt x="4148" y="1"/>
                  </a:moveTo>
                  <a:cubicBezTo>
                    <a:pt x="4135" y="1"/>
                    <a:pt x="4122" y="1"/>
                    <a:pt x="4108" y="1"/>
                  </a:cubicBezTo>
                  <a:cubicBezTo>
                    <a:pt x="2846" y="37"/>
                    <a:pt x="727" y="1406"/>
                    <a:pt x="12" y="5050"/>
                  </a:cubicBezTo>
                  <a:cubicBezTo>
                    <a:pt x="0" y="5181"/>
                    <a:pt x="72" y="5288"/>
                    <a:pt x="191" y="5323"/>
                  </a:cubicBezTo>
                  <a:lnTo>
                    <a:pt x="239" y="5323"/>
                  </a:lnTo>
                  <a:cubicBezTo>
                    <a:pt x="346" y="5323"/>
                    <a:pt x="429" y="5240"/>
                    <a:pt x="429" y="5121"/>
                  </a:cubicBezTo>
                  <a:cubicBezTo>
                    <a:pt x="750" y="3597"/>
                    <a:pt x="1846" y="3133"/>
                    <a:pt x="2655" y="2787"/>
                  </a:cubicBezTo>
                  <a:cubicBezTo>
                    <a:pt x="2798" y="2728"/>
                    <a:pt x="2953" y="2668"/>
                    <a:pt x="3072" y="2609"/>
                  </a:cubicBezTo>
                  <a:cubicBezTo>
                    <a:pt x="4477" y="1906"/>
                    <a:pt x="5215" y="1168"/>
                    <a:pt x="5061" y="561"/>
                  </a:cubicBezTo>
                  <a:cubicBezTo>
                    <a:pt x="4991" y="213"/>
                    <a:pt x="4639" y="1"/>
                    <a:pt x="41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2581850" y="3235075"/>
              <a:ext cx="121775" cy="159850"/>
            </a:xfrm>
            <a:custGeom>
              <a:avLst/>
              <a:gdLst/>
              <a:ahLst/>
              <a:cxnLst/>
              <a:rect l="l" t="t" r="r" b="b"/>
              <a:pathLst>
                <a:path w="4871" h="6394" extrusionOk="0">
                  <a:moveTo>
                    <a:pt x="1382" y="464"/>
                  </a:moveTo>
                  <a:cubicBezTo>
                    <a:pt x="1513" y="464"/>
                    <a:pt x="1692" y="595"/>
                    <a:pt x="1834" y="821"/>
                  </a:cubicBezTo>
                  <a:cubicBezTo>
                    <a:pt x="2156" y="1297"/>
                    <a:pt x="2311" y="1857"/>
                    <a:pt x="2465" y="2464"/>
                  </a:cubicBezTo>
                  <a:cubicBezTo>
                    <a:pt x="2644" y="3119"/>
                    <a:pt x="2823" y="3810"/>
                    <a:pt x="3239" y="4369"/>
                  </a:cubicBezTo>
                  <a:cubicBezTo>
                    <a:pt x="3382" y="4548"/>
                    <a:pt x="3525" y="4703"/>
                    <a:pt x="3656" y="4845"/>
                  </a:cubicBezTo>
                  <a:cubicBezTo>
                    <a:pt x="3763" y="4953"/>
                    <a:pt x="3870" y="5060"/>
                    <a:pt x="3954" y="5179"/>
                  </a:cubicBezTo>
                  <a:cubicBezTo>
                    <a:pt x="4037" y="5262"/>
                    <a:pt x="4097" y="5369"/>
                    <a:pt x="4156" y="5465"/>
                  </a:cubicBezTo>
                  <a:cubicBezTo>
                    <a:pt x="4097" y="5417"/>
                    <a:pt x="4013" y="5357"/>
                    <a:pt x="3942" y="5298"/>
                  </a:cubicBezTo>
                  <a:cubicBezTo>
                    <a:pt x="3894" y="5262"/>
                    <a:pt x="3811" y="5203"/>
                    <a:pt x="3680" y="5131"/>
                  </a:cubicBezTo>
                  <a:cubicBezTo>
                    <a:pt x="2811" y="4631"/>
                    <a:pt x="525" y="3274"/>
                    <a:pt x="1037" y="904"/>
                  </a:cubicBezTo>
                  <a:cubicBezTo>
                    <a:pt x="1096" y="654"/>
                    <a:pt x="1203" y="488"/>
                    <a:pt x="1334" y="464"/>
                  </a:cubicBezTo>
                  <a:close/>
                  <a:moveTo>
                    <a:pt x="1372" y="1"/>
                  </a:moveTo>
                  <a:cubicBezTo>
                    <a:pt x="1331" y="1"/>
                    <a:pt x="1291" y="4"/>
                    <a:pt x="1251" y="11"/>
                  </a:cubicBezTo>
                  <a:cubicBezTo>
                    <a:pt x="1060" y="35"/>
                    <a:pt x="727" y="190"/>
                    <a:pt x="596" y="797"/>
                  </a:cubicBezTo>
                  <a:cubicBezTo>
                    <a:pt x="1" y="3476"/>
                    <a:pt x="2584" y="5000"/>
                    <a:pt x="3442" y="5500"/>
                  </a:cubicBezTo>
                  <a:cubicBezTo>
                    <a:pt x="3561" y="5584"/>
                    <a:pt x="3644" y="5619"/>
                    <a:pt x="3680" y="5655"/>
                  </a:cubicBezTo>
                  <a:cubicBezTo>
                    <a:pt x="4013" y="5917"/>
                    <a:pt x="4228" y="6119"/>
                    <a:pt x="4347" y="6238"/>
                  </a:cubicBezTo>
                  <a:cubicBezTo>
                    <a:pt x="4430" y="6310"/>
                    <a:pt x="4525" y="6393"/>
                    <a:pt x="4632" y="6393"/>
                  </a:cubicBezTo>
                  <a:cubicBezTo>
                    <a:pt x="4656" y="6393"/>
                    <a:pt x="4692" y="6393"/>
                    <a:pt x="4716" y="6357"/>
                  </a:cubicBezTo>
                  <a:cubicBezTo>
                    <a:pt x="4787" y="6322"/>
                    <a:pt x="4870" y="6238"/>
                    <a:pt x="4823" y="6060"/>
                  </a:cubicBezTo>
                  <a:lnTo>
                    <a:pt x="4823" y="6036"/>
                  </a:lnTo>
                  <a:cubicBezTo>
                    <a:pt x="4775" y="5846"/>
                    <a:pt x="4668" y="5345"/>
                    <a:pt x="4299" y="4881"/>
                  </a:cubicBezTo>
                  <a:cubicBezTo>
                    <a:pt x="4216" y="4762"/>
                    <a:pt x="4097" y="4643"/>
                    <a:pt x="3989" y="4524"/>
                  </a:cubicBezTo>
                  <a:cubicBezTo>
                    <a:pt x="3858" y="4369"/>
                    <a:pt x="3739" y="4238"/>
                    <a:pt x="3620" y="4095"/>
                  </a:cubicBezTo>
                  <a:cubicBezTo>
                    <a:pt x="3239" y="3595"/>
                    <a:pt x="3085" y="2988"/>
                    <a:pt x="2918" y="2345"/>
                  </a:cubicBezTo>
                  <a:cubicBezTo>
                    <a:pt x="2751" y="1738"/>
                    <a:pt x="2573" y="1119"/>
                    <a:pt x="2215" y="559"/>
                  </a:cubicBezTo>
                  <a:cubicBezTo>
                    <a:pt x="1985" y="192"/>
                    <a:pt x="1671" y="1"/>
                    <a:pt x="1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2703000" y="3273175"/>
              <a:ext cx="107475" cy="181875"/>
            </a:xfrm>
            <a:custGeom>
              <a:avLst/>
              <a:gdLst/>
              <a:ahLst/>
              <a:cxnLst/>
              <a:rect l="l" t="t" r="r" b="b"/>
              <a:pathLst>
                <a:path w="4299" h="7275" extrusionOk="0">
                  <a:moveTo>
                    <a:pt x="3125" y="456"/>
                  </a:moveTo>
                  <a:cubicBezTo>
                    <a:pt x="3393" y="456"/>
                    <a:pt x="3598" y="548"/>
                    <a:pt x="3680" y="702"/>
                  </a:cubicBezTo>
                  <a:cubicBezTo>
                    <a:pt x="3775" y="904"/>
                    <a:pt x="3632" y="1202"/>
                    <a:pt x="3334" y="1500"/>
                  </a:cubicBezTo>
                  <a:cubicBezTo>
                    <a:pt x="3215" y="1631"/>
                    <a:pt x="3037" y="1774"/>
                    <a:pt x="2834" y="1940"/>
                  </a:cubicBezTo>
                  <a:cubicBezTo>
                    <a:pt x="2072" y="2571"/>
                    <a:pt x="941" y="3500"/>
                    <a:pt x="525" y="4976"/>
                  </a:cubicBezTo>
                  <a:cubicBezTo>
                    <a:pt x="536" y="4393"/>
                    <a:pt x="596" y="3738"/>
                    <a:pt x="739" y="3202"/>
                  </a:cubicBezTo>
                  <a:cubicBezTo>
                    <a:pt x="1191" y="1297"/>
                    <a:pt x="2251" y="523"/>
                    <a:pt x="2989" y="464"/>
                  </a:cubicBezTo>
                  <a:cubicBezTo>
                    <a:pt x="3036" y="459"/>
                    <a:pt x="3081" y="456"/>
                    <a:pt x="3125" y="456"/>
                  </a:cubicBezTo>
                  <a:close/>
                  <a:moveTo>
                    <a:pt x="3152" y="1"/>
                  </a:moveTo>
                  <a:cubicBezTo>
                    <a:pt x="3091" y="1"/>
                    <a:pt x="3029" y="4"/>
                    <a:pt x="2965" y="11"/>
                  </a:cubicBezTo>
                  <a:cubicBezTo>
                    <a:pt x="2060" y="95"/>
                    <a:pt x="822" y="964"/>
                    <a:pt x="298" y="3107"/>
                  </a:cubicBezTo>
                  <a:cubicBezTo>
                    <a:pt x="1" y="4333"/>
                    <a:pt x="36" y="6238"/>
                    <a:pt x="155" y="6560"/>
                  </a:cubicBezTo>
                  <a:cubicBezTo>
                    <a:pt x="263" y="6822"/>
                    <a:pt x="346" y="6953"/>
                    <a:pt x="405" y="7048"/>
                  </a:cubicBezTo>
                  <a:cubicBezTo>
                    <a:pt x="417" y="7060"/>
                    <a:pt x="441" y="7096"/>
                    <a:pt x="441" y="7096"/>
                  </a:cubicBezTo>
                  <a:cubicBezTo>
                    <a:pt x="465" y="7191"/>
                    <a:pt x="560" y="7274"/>
                    <a:pt x="656" y="7274"/>
                  </a:cubicBezTo>
                  <a:lnTo>
                    <a:pt x="715" y="7274"/>
                  </a:lnTo>
                  <a:cubicBezTo>
                    <a:pt x="834" y="7250"/>
                    <a:pt x="906" y="7131"/>
                    <a:pt x="894" y="7012"/>
                  </a:cubicBezTo>
                  <a:cubicBezTo>
                    <a:pt x="453" y="4512"/>
                    <a:pt x="2060" y="3179"/>
                    <a:pt x="3132" y="2286"/>
                  </a:cubicBezTo>
                  <a:cubicBezTo>
                    <a:pt x="3334" y="2107"/>
                    <a:pt x="3513" y="1952"/>
                    <a:pt x="3668" y="1809"/>
                  </a:cubicBezTo>
                  <a:cubicBezTo>
                    <a:pt x="4299" y="1166"/>
                    <a:pt x="4180" y="678"/>
                    <a:pt x="4096" y="500"/>
                  </a:cubicBezTo>
                  <a:cubicBezTo>
                    <a:pt x="3940" y="186"/>
                    <a:pt x="3590" y="1"/>
                    <a:pt x="3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2549425" y="2979375"/>
              <a:ext cx="338750" cy="578350"/>
            </a:xfrm>
            <a:custGeom>
              <a:avLst/>
              <a:gdLst/>
              <a:ahLst/>
              <a:cxnLst/>
              <a:rect l="l" t="t" r="r" b="b"/>
              <a:pathLst>
                <a:path w="13550" h="23134" extrusionOk="0">
                  <a:moveTo>
                    <a:pt x="6775" y="453"/>
                  </a:moveTo>
                  <a:cubicBezTo>
                    <a:pt x="10251" y="453"/>
                    <a:pt x="13097" y="3286"/>
                    <a:pt x="13097" y="6775"/>
                  </a:cubicBezTo>
                  <a:lnTo>
                    <a:pt x="13097" y="22681"/>
                  </a:lnTo>
                  <a:lnTo>
                    <a:pt x="452" y="22681"/>
                  </a:lnTo>
                  <a:lnTo>
                    <a:pt x="452" y="6775"/>
                  </a:lnTo>
                  <a:cubicBezTo>
                    <a:pt x="452" y="3286"/>
                    <a:pt x="3286" y="453"/>
                    <a:pt x="6775" y="453"/>
                  </a:cubicBezTo>
                  <a:close/>
                  <a:moveTo>
                    <a:pt x="6775" y="0"/>
                  </a:moveTo>
                  <a:cubicBezTo>
                    <a:pt x="3036" y="0"/>
                    <a:pt x="0" y="3036"/>
                    <a:pt x="0" y="6775"/>
                  </a:cubicBezTo>
                  <a:lnTo>
                    <a:pt x="0" y="22908"/>
                  </a:lnTo>
                  <a:cubicBezTo>
                    <a:pt x="0" y="23027"/>
                    <a:pt x="107" y="23134"/>
                    <a:pt x="226" y="23134"/>
                  </a:cubicBezTo>
                  <a:lnTo>
                    <a:pt x="13323" y="23134"/>
                  </a:lnTo>
                  <a:cubicBezTo>
                    <a:pt x="13442" y="23134"/>
                    <a:pt x="13549" y="23039"/>
                    <a:pt x="13549" y="22908"/>
                  </a:cubicBezTo>
                  <a:lnTo>
                    <a:pt x="13549" y="6775"/>
                  </a:lnTo>
                  <a:cubicBezTo>
                    <a:pt x="13549" y="3036"/>
                    <a:pt x="10513" y="0"/>
                    <a:pt x="6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4" name="Google Shape;48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688" y="2981324"/>
            <a:ext cx="403375" cy="6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794488">
            <a:off x="4017202" y="303737"/>
            <a:ext cx="737931" cy="4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04284" flipH="1">
            <a:off x="1301358" y="1003597"/>
            <a:ext cx="451411" cy="28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097" y="1746123"/>
            <a:ext cx="458568" cy="4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4050" y="1040725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8313" y="2399888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9897" y="3961798"/>
            <a:ext cx="458568" cy="4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076896">
            <a:off x="7264475" y="29847"/>
            <a:ext cx="314200" cy="15500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331832-EA53-1C47-8D9E-E1E163BB8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050" y="1826792"/>
            <a:ext cx="4804206" cy="990717"/>
          </a:xfrm>
        </p:spPr>
        <p:txBody>
          <a:bodyPr/>
          <a:lstStyle/>
          <a:p>
            <a:r>
              <a:rPr lang="x-non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BÀI NÓI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175" y="0"/>
            <a:ext cx="5797975" cy="3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40"/>
          <p:cNvSpPr/>
          <p:nvPr/>
        </p:nvSpPr>
        <p:spPr>
          <a:xfrm>
            <a:off x="2032150" y="-416075"/>
            <a:ext cx="5079900" cy="50799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0"/>
          <p:cNvSpPr txBox="1">
            <a:spLocks noGrp="1"/>
          </p:cNvSpPr>
          <p:nvPr>
            <p:ph type="title"/>
          </p:nvPr>
        </p:nvSpPr>
        <p:spPr>
          <a:xfrm>
            <a:off x="2779888" y="1042725"/>
            <a:ext cx="3584100" cy="16081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  <a:br>
              <a:rPr lang="e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BÀI NÓI</a:t>
            </a:r>
            <a:endParaRPr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8" name="Google Shape;51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9038" y="3250300"/>
            <a:ext cx="3445926" cy="251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1750" y="2889599"/>
            <a:ext cx="403375" cy="6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794488">
            <a:off x="6060039" y="2582662"/>
            <a:ext cx="737931" cy="4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794470" flipH="1">
            <a:off x="5526204" y="278399"/>
            <a:ext cx="577714" cy="3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8313" y="2399888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3697" y="1428848"/>
            <a:ext cx="458568" cy="4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2588" y="2929063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37049">
            <a:off x="7923574" y="3086704"/>
            <a:ext cx="280050" cy="2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2679" y="1042729"/>
            <a:ext cx="294425" cy="28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69812" y="117823"/>
            <a:ext cx="647257" cy="69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3"/>
          <p:cNvSpPr/>
          <p:nvPr/>
        </p:nvSpPr>
        <p:spPr>
          <a:xfrm>
            <a:off x="3549925" y="1806225"/>
            <a:ext cx="2044200" cy="20442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5" name="Google Shape;705;p43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NÓI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" name="Google Shape;706;p43"/>
          <p:cNvSpPr txBox="1">
            <a:spLocks noGrp="1"/>
          </p:cNvSpPr>
          <p:nvPr>
            <p:ph type="subTitle" idx="1"/>
          </p:nvPr>
        </p:nvSpPr>
        <p:spPr>
          <a:xfrm>
            <a:off x="1023136" y="1763330"/>
            <a:ext cx="2265000" cy="943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8" name="Google Shape;708;p43"/>
          <p:cNvSpPr txBox="1">
            <a:spLocks noGrp="1"/>
          </p:cNvSpPr>
          <p:nvPr>
            <p:ph type="subTitle" idx="3"/>
          </p:nvPr>
        </p:nvSpPr>
        <p:spPr>
          <a:xfrm>
            <a:off x="5855858" y="1763330"/>
            <a:ext cx="2265000" cy="943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0" name="Google Shape;710;p43"/>
          <p:cNvSpPr txBox="1">
            <a:spLocks noGrp="1"/>
          </p:cNvSpPr>
          <p:nvPr>
            <p:ph type="subTitle" idx="5"/>
          </p:nvPr>
        </p:nvSpPr>
        <p:spPr>
          <a:xfrm>
            <a:off x="1023136" y="2907107"/>
            <a:ext cx="2265000" cy="943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2" name="Google Shape;712;p43"/>
          <p:cNvSpPr txBox="1">
            <a:spLocks noGrp="1"/>
          </p:cNvSpPr>
          <p:nvPr>
            <p:ph type="subTitle" idx="7"/>
          </p:nvPr>
        </p:nvSpPr>
        <p:spPr>
          <a:xfrm>
            <a:off x="5855858" y="2907107"/>
            <a:ext cx="2265000" cy="9433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ng,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4" name="Google Shape;714;p43"/>
          <p:cNvPicPr preferRelativeResize="0"/>
          <p:nvPr/>
        </p:nvPicPr>
        <p:blipFill rotWithShape="1">
          <a:blip r:embed="rId3">
            <a:alphaModFix/>
          </a:blip>
          <a:srcRect l="13125" t="13133" r="13133" b="13125"/>
          <a:stretch/>
        </p:blipFill>
        <p:spPr>
          <a:xfrm>
            <a:off x="3518725" y="1840200"/>
            <a:ext cx="822900" cy="8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5" name="Google Shape;715;p43"/>
          <p:cNvPicPr preferRelativeResize="0"/>
          <p:nvPr/>
        </p:nvPicPr>
        <p:blipFill rotWithShape="1">
          <a:blip r:embed="rId3">
            <a:alphaModFix/>
          </a:blip>
          <a:srcRect l="13125" t="13133" r="13133" b="13125"/>
          <a:stretch/>
        </p:blipFill>
        <p:spPr>
          <a:xfrm flipH="1">
            <a:off x="4824000" y="1840200"/>
            <a:ext cx="822900" cy="8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6" name="Google Shape;716;p43"/>
          <p:cNvPicPr preferRelativeResize="0"/>
          <p:nvPr/>
        </p:nvPicPr>
        <p:blipFill rotWithShape="1">
          <a:blip r:embed="rId3">
            <a:alphaModFix/>
          </a:blip>
          <a:srcRect l="13125" t="13133" r="13133" b="13125"/>
          <a:stretch/>
        </p:blipFill>
        <p:spPr>
          <a:xfrm flipH="1">
            <a:off x="3518725" y="2907100"/>
            <a:ext cx="822900" cy="8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7" name="Google Shape;717;p43"/>
          <p:cNvPicPr preferRelativeResize="0"/>
          <p:nvPr/>
        </p:nvPicPr>
        <p:blipFill rotWithShape="1">
          <a:blip r:embed="rId3">
            <a:alphaModFix/>
          </a:blip>
          <a:srcRect l="13125" t="13133" r="13133" b="13125"/>
          <a:stretch/>
        </p:blipFill>
        <p:spPr>
          <a:xfrm rot="10800000" flipH="1">
            <a:off x="4824000" y="2907100"/>
            <a:ext cx="822900" cy="82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2" name="Google Shape;72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0638" y="2140850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774" y="2661704"/>
            <a:ext cx="315425" cy="33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850" y="2643138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063" y="3477988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2688" y="1549300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2250" y="2677038"/>
            <a:ext cx="217495" cy="21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997964">
            <a:off x="5209946" y="3734618"/>
            <a:ext cx="293505" cy="50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38213" flipH="1">
            <a:off x="3514491" y="1411185"/>
            <a:ext cx="456440" cy="291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zard's App Pitch Deck by Slidesgo">
  <a:themeElements>
    <a:clrScheme name="Simple Light">
      <a:dk1>
        <a:srgbClr val="0F1416"/>
      </a:dk1>
      <a:lt1>
        <a:srgbClr val="FFFFFF"/>
      </a:lt1>
      <a:dk2>
        <a:srgbClr val="595959"/>
      </a:dk2>
      <a:lt2>
        <a:srgbClr val="FFFFFF"/>
      </a:lt2>
      <a:accent1>
        <a:srgbClr val="F7DBB3"/>
      </a:accent1>
      <a:accent2>
        <a:srgbClr val="F99C57"/>
      </a:accent2>
      <a:accent3>
        <a:srgbClr val="90A48B"/>
      </a:accent3>
      <a:accent4>
        <a:srgbClr val="456860"/>
      </a:accent4>
      <a:accent5>
        <a:srgbClr val="122F35"/>
      </a:accent5>
      <a:accent6>
        <a:srgbClr val="0F1416"/>
      </a:accent6>
      <a:hlink>
        <a:srgbClr val="0F14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597</Words>
  <Application>Microsoft Office PowerPoint</Application>
  <PresentationFormat>On-screen Show (16:9)</PresentationFormat>
  <Paragraphs>61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Mountains of Christmas</vt:lpstr>
      <vt:lpstr>Times New Roman</vt:lpstr>
      <vt:lpstr>Roboto Condensed Light</vt:lpstr>
      <vt:lpstr>Orbitron</vt:lpstr>
      <vt:lpstr>Racing Sans One</vt:lpstr>
      <vt:lpstr>Source Sans Pro</vt:lpstr>
      <vt:lpstr>Arial</vt:lpstr>
      <vt:lpstr>Wizard's App Pitch Deck by Slidesgo</vt:lpstr>
      <vt:lpstr>Nói và nghe:</vt:lpstr>
      <vt:lpstr>PowerPoint Presentation</vt:lpstr>
      <vt:lpstr>PowerPoint Presentation</vt:lpstr>
      <vt:lpstr>Để kể lại một truyện truyền thuyết  hoặc cổ tích, các em cần:</vt:lpstr>
      <vt:lpstr>THỰC HÀNH</vt:lpstr>
      <vt:lpstr>TRƯỚC KHI NÓI</vt:lpstr>
      <vt:lpstr>TRÌNH BÀY BÀI NÓI</vt:lpstr>
      <vt:lpstr>TRAO ĐỔI VỀ BÀI NÓI</vt:lpstr>
      <vt:lpstr>KHI NÓI</vt:lpstr>
      <vt:lpstr>LUYỆN TẬP</vt:lpstr>
      <vt:lpstr>PowerPoint Presentation</vt:lpstr>
      <vt:lpstr>VẬN DỤNG</vt:lpstr>
      <vt:lpstr>PowerPoint Presentation</vt:lpstr>
      <vt:lpstr>PowerPoint Presentation</vt:lpstr>
      <vt:lpstr>Chúc các con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nghe:</dc:title>
  <cp:lastModifiedBy>Ngo Thuy Loan</cp:lastModifiedBy>
  <cp:revision>10</cp:revision>
  <dcterms:modified xsi:type="dcterms:W3CDTF">2024-07-11T01:49:05Z</dcterms:modified>
</cp:coreProperties>
</file>