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7" r:id="rId2"/>
    <p:sldId id="305" r:id="rId3"/>
    <p:sldId id="284" r:id="rId4"/>
    <p:sldId id="301" r:id="rId5"/>
    <p:sldId id="259" r:id="rId6"/>
    <p:sldId id="352" r:id="rId7"/>
    <p:sldId id="258" r:id="rId8"/>
    <p:sldId id="285" r:id="rId9"/>
    <p:sldId id="348" r:id="rId10"/>
    <p:sldId id="349" r:id="rId11"/>
    <p:sldId id="263" r:id="rId12"/>
    <p:sldId id="350" r:id="rId13"/>
    <p:sldId id="291" r:id="rId14"/>
    <p:sldId id="292" r:id="rId15"/>
    <p:sldId id="293" r:id="rId16"/>
    <p:sldId id="294" r:id="rId17"/>
    <p:sldId id="295" r:id="rId18"/>
    <p:sldId id="296" r:id="rId19"/>
    <p:sldId id="297" r:id="rId20"/>
    <p:sldId id="298" r:id="rId21"/>
    <p:sldId id="279"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6B888-97E2-4566-82F6-B4E90733A735}"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A203E-B411-45FF-B29C-39370BEE119E}" type="slidenum">
              <a:rPr lang="en-US" smtClean="0"/>
              <a:t>‹#›</a:t>
            </a:fld>
            <a:endParaRPr lang="en-US"/>
          </a:p>
        </p:txBody>
      </p:sp>
    </p:spTree>
    <p:extLst>
      <p:ext uri="{BB962C8B-B14F-4D97-AF65-F5344CB8AC3E}">
        <p14:creationId xmlns:p14="http://schemas.microsoft.com/office/powerpoint/2010/main" val="314330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2</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1c9672137f2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1c9672137f2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B9EC0-64B6-17A7-0B0E-C9B7D99E4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7F2B3-837B-7756-3844-08300988F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DF002-C12E-2096-D2A2-FE618C1C9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1D82A3-6978-0D31-8F4E-487A4851E87C}"/>
              </a:ext>
            </a:extLst>
          </p:cNvPr>
          <p:cNvSpPr>
            <a:spLocks noGrp="1"/>
          </p:cNvSpPr>
          <p:nvPr>
            <p:ph type="sldNum" sz="quarter" idx="10"/>
          </p:nvPr>
        </p:nvSpPr>
        <p:spPr/>
        <p:txBody>
          <a:bodyPr/>
          <a:lstStyle/>
          <a:p>
            <a:fld id="{B7AA7B49-FBDE-4184-BB28-F301FCD60C39}" type="slidenum">
              <a:rPr lang="en-US" smtClean="0"/>
              <a:t>12</a:t>
            </a:fld>
            <a:endParaRPr lang="en-US"/>
          </a:p>
        </p:txBody>
      </p:sp>
    </p:spTree>
    <p:extLst>
      <p:ext uri="{BB962C8B-B14F-4D97-AF65-F5344CB8AC3E}">
        <p14:creationId xmlns:p14="http://schemas.microsoft.com/office/powerpoint/2010/main" val="305999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91081-FAD8-4D5B-9F85-A9E82C72A265}" type="slidenum">
              <a:rPr lang="en-SG" smtClean="0"/>
              <a:t>22</a:t>
            </a:fld>
            <a:endParaRPr lang="en-SG"/>
          </a:p>
        </p:txBody>
      </p:sp>
    </p:spTree>
    <p:extLst>
      <p:ext uri="{BB962C8B-B14F-4D97-AF65-F5344CB8AC3E}">
        <p14:creationId xmlns:p14="http://schemas.microsoft.com/office/powerpoint/2010/main" val="358206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9CFEE-3ED7-4F62-92BC-84B9259524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257099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87541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4245534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3" name="矩形 2"/>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3205021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365"/>
        <p:cNvGrpSpPr/>
        <p:nvPr/>
      </p:nvGrpSpPr>
      <p:grpSpPr>
        <a:xfrm>
          <a:off x="0" y="0"/>
          <a:ext cx="0" cy="0"/>
          <a:chOff x="0" y="0"/>
          <a:chExt cx="0" cy="0"/>
        </a:xfrm>
      </p:grpSpPr>
      <p:sp>
        <p:nvSpPr>
          <p:cNvPr id="366" name="Google Shape;366;p13"/>
          <p:cNvSpPr/>
          <p:nvPr/>
        </p:nvSpPr>
        <p:spPr>
          <a:xfrm>
            <a:off x="0" y="719334"/>
            <a:ext cx="12191667" cy="6138801"/>
          </a:xfrm>
          <a:custGeom>
            <a:avLst/>
            <a:gdLst/>
            <a:ahLst/>
            <a:cxnLst/>
            <a:rect l="l" t="t" r="r" b="b"/>
            <a:pathLst>
              <a:path w="71834" h="43153" extrusionOk="0">
                <a:moveTo>
                  <a:pt x="50057" y="1"/>
                </a:moveTo>
                <a:cubicBezTo>
                  <a:pt x="48251" y="1"/>
                  <a:pt x="46439" y="436"/>
                  <a:pt x="44676" y="1164"/>
                </a:cubicBezTo>
                <a:cubicBezTo>
                  <a:pt x="41273" y="2570"/>
                  <a:pt x="38001" y="4962"/>
                  <a:pt x="34762" y="7187"/>
                </a:cubicBezTo>
                <a:cubicBezTo>
                  <a:pt x="28571" y="11440"/>
                  <a:pt x="22369" y="16186"/>
                  <a:pt x="15831" y="18615"/>
                </a:cubicBezTo>
                <a:cubicBezTo>
                  <a:pt x="14067" y="19270"/>
                  <a:pt x="12131" y="19780"/>
                  <a:pt x="10224" y="19780"/>
                </a:cubicBezTo>
                <a:cubicBezTo>
                  <a:pt x="7017" y="19780"/>
                  <a:pt x="3891" y="18337"/>
                  <a:pt x="1806" y="13715"/>
                </a:cubicBezTo>
                <a:cubicBezTo>
                  <a:pt x="984" y="11893"/>
                  <a:pt x="406" y="9771"/>
                  <a:pt x="1" y="7574"/>
                </a:cubicBezTo>
                <a:lnTo>
                  <a:pt x="1" y="43153"/>
                </a:lnTo>
                <a:lnTo>
                  <a:pt x="71832" y="43153"/>
                </a:lnTo>
                <a:cubicBezTo>
                  <a:pt x="71832" y="34428"/>
                  <a:pt x="71833" y="15838"/>
                  <a:pt x="71833" y="15837"/>
                </a:cubicBezTo>
                <a:lnTo>
                  <a:pt x="71833" y="15837"/>
                </a:lnTo>
                <a:cubicBezTo>
                  <a:pt x="71833" y="15837"/>
                  <a:pt x="71598" y="15922"/>
                  <a:pt x="71161" y="15922"/>
                </a:cubicBezTo>
                <a:cubicBezTo>
                  <a:pt x="69977" y="15922"/>
                  <a:pt x="67311" y="15296"/>
                  <a:pt x="63820" y="10651"/>
                </a:cubicBezTo>
                <a:cubicBezTo>
                  <a:pt x="61381" y="7124"/>
                  <a:pt x="58807" y="3625"/>
                  <a:pt x="55798" y="1696"/>
                </a:cubicBezTo>
                <a:cubicBezTo>
                  <a:pt x="53942" y="507"/>
                  <a:pt x="52004" y="1"/>
                  <a:pt x="50057" y="1"/>
                </a:cubicBezTo>
                <a:close/>
              </a:path>
            </a:pathLst>
          </a:custGeom>
          <a:solidFill>
            <a:srgbClr val="F5EDE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3"/>
          <p:cNvSpPr/>
          <p:nvPr/>
        </p:nvSpPr>
        <p:spPr>
          <a:xfrm flipH="1">
            <a:off x="1" y="4955170"/>
            <a:ext cx="12191567" cy="1902820"/>
          </a:xfrm>
          <a:custGeom>
            <a:avLst/>
            <a:gdLst/>
            <a:ahLst/>
            <a:cxnLst/>
            <a:rect l="l" t="t" r="r" b="b"/>
            <a:pathLst>
              <a:path w="71832" h="12733" extrusionOk="0">
                <a:moveTo>
                  <a:pt x="42938" y="0"/>
                </a:moveTo>
                <a:cubicBezTo>
                  <a:pt x="42481" y="0"/>
                  <a:pt x="42013" y="19"/>
                  <a:pt x="41534" y="58"/>
                </a:cubicBezTo>
                <a:cubicBezTo>
                  <a:pt x="32522" y="789"/>
                  <a:pt x="20373" y="10191"/>
                  <a:pt x="9715" y="10191"/>
                </a:cubicBezTo>
                <a:cubicBezTo>
                  <a:pt x="6269" y="10191"/>
                  <a:pt x="2979" y="9209"/>
                  <a:pt x="1" y="6633"/>
                </a:cubicBezTo>
                <a:lnTo>
                  <a:pt x="1" y="12733"/>
                </a:lnTo>
                <a:lnTo>
                  <a:pt x="71832" y="12733"/>
                </a:lnTo>
                <a:lnTo>
                  <a:pt x="71832" y="2823"/>
                </a:lnTo>
                <a:cubicBezTo>
                  <a:pt x="68304" y="4870"/>
                  <a:pt x="65377" y="5619"/>
                  <a:pt x="62772" y="5619"/>
                </a:cubicBezTo>
                <a:cubicBezTo>
                  <a:pt x="55640" y="5619"/>
                  <a:pt x="50927" y="0"/>
                  <a:pt x="42938" y="0"/>
                </a:cubicBezTo>
                <a:close/>
              </a:path>
            </a:pathLst>
          </a:custGeom>
          <a:solidFill>
            <a:srgbClr val="F3E7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8" name="Google Shape;368;p13"/>
          <p:cNvGrpSpPr/>
          <p:nvPr/>
        </p:nvGrpSpPr>
        <p:grpSpPr>
          <a:xfrm>
            <a:off x="97787" y="158751"/>
            <a:ext cx="657828" cy="1413363"/>
            <a:chOff x="4189054" y="829070"/>
            <a:chExt cx="274247" cy="589229"/>
          </a:xfrm>
        </p:grpSpPr>
        <p:sp>
          <p:nvSpPr>
            <p:cNvPr id="369" name="Google Shape;369;p13"/>
            <p:cNvSpPr/>
            <p:nvPr/>
          </p:nvSpPr>
          <p:spPr>
            <a:xfrm>
              <a:off x="4364944" y="1123314"/>
              <a:ext cx="98346" cy="97479"/>
            </a:xfrm>
            <a:custGeom>
              <a:avLst/>
              <a:gdLst/>
              <a:ahLst/>
              <a:cxnLst/>
              <a:rect l="l" t="t" r="r" b="b"/>
              <a:pathLst>
                <a:path w="2154" h="2135" extrusionOk="0">
                  <a:moveTo>
                    <a:pt x="1078" y="0"/>
                  </a:moveTo>
                  <a:cubicBezTo>
                    <a:pt x="1022" y="0"/>
                    <a:pt x="972" y="40"/>
                    <a:pt x="961" y="97"/>
                  </a:cubicBezTo>
                  <a:lnTo>
                    <a:pt x="831" y="821"/>
                  </a:lnTo>
                  <a:lnTo>
                    <a:pt x="107" y="951"/>
                  </a:lnTo>
                  <a:cubicBezTo>
                    <a:pt x="61" y="960"/>
                    <a:pt x="22" y="997"/>
                    <a:pt x="12" y="1046"/>
                  </a:cubicBezTo>
                  <a:cubicBezTo>
                    <a:pt x="0" y="1110"/>
                    <a:pt x="43" y="1172"/>
                    <a:pt x="107" y="1184"/>
                  </a:cubicBezTo>
                  <a:lnTo>
                    <a:pt x="831" y="1314"/>
                  </a:lnTo>
                  <a:lnTo>
                    <a:pt x="961" y="2038"/>
                  </a:lnTo>
                  <a:cubicBezTo>
                    <a:pt x="969" y="2084"/>
                    <a:pt x="1006" y="2124"/>
                    <a:pt x="1056" y="2133"/>
                  </a:cubicBezTo>
                  <a:cubicBezTo>
                    <a:pt x="1063" y="2134"/>
                    <a:pt x="1070" y="2135"/>
                    <a:pt x="1076" y="2135"/>
                  </a:cubicBezTo>
                  <a:cubicBezTo>
                    <a:pt x="1133" y="2135"/>
                    <a:pt x="1184" y="2095"/>
                    <a:pt x="1194" y="2038"/>
                  </a:cubicBezTo>
                  <a:lnTo>
                    <a:pt x="1324" y="1314"/>
                  </a:lnTo>
                  <a:lnTo>
                    <a:pt x="2047" y="1184"/>
                  </a:lnTo>
                  <a:cubicBezTo>
                    <a:pt x="2094" y="1176"/>
                    <a:pt x="2134" y="1139"/>
                    <a:pt x="2143" y="1089"/>
                  </a:cubicBezTo>
                  <a:cubicBezTo>
                    <a:pt x="2154" y="1025"/>
                    <a:pt x="2111" y="963"/>
                    <a:pt x="2047" y="951"/>
                  </a:cubicBezTo>
                  <a:lnTo>
                    <a:pt x="1324" y="821"/>
                  </a:lnTo>
                  <a:lnTo>
                    <a:pt x="1194" y="97"/>
                  </a:lnTo>
                  <a:cubicBezTo>
                    <a:pt x="1185" y="51"/>
                    <a:pt x="1148" y="11"/>
                    <a:pt x="1098" y="2"/>
                  </a:cubicBezTo>
                  <a:cubicBezTo>
                    <a:pt x="1091" y="1"/>
                    <a:pt x="1085" y="0"/>
                    <a:pt x="1078" y="0"/>
                  </a:cubicBezTo>
                  <a:close/>
                </a:path>
              </a:pathLst>
            </a:custGeom>
            <a:solidFill>
              <a:srgbClr val="FFF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3"/>
            <p:cNvSpPr/>
            <p:nvPr/>
          </p:nvSpPr>
          <p:spPr>
            <a:xfrm>
              <a:off x="4284780" y="829070"/>
              <a:ext cx="178521" cy="176968"/>
            </a:xfrm>
            <a:custGeom>
              <a:avLst/>
              <a:gdLst/>
              <a:ahLst/>
              <a:cxnLst/>
              <a:rect l="l" t="t" r="r" b="b"/>
              <a:pathLst>
                <a:path w="3910" h="3876" extrusionOk="0">
                  <a:moveTo>
                    <a:pt x="1956" y="1"/>
                  </a:moveTo>
                  <a:cubicBezTo>
                    <a:pt x="1853" y="1"/>
                    <a:pt x="1762" y="74"/>
                    <a:pt x="1743" y="178"/>
                  </a:cubicBezTo>
                  <a:lnTo>
                    <a:pt x="1507" y="1490"/>
                  </a:lnTo>
                  <a:lnTo>
                    <a:pt x="194" y="1727"/>
                  </a:lnTo>
                  <a:cubicBezTo>
                    <a:pt x="108" y="1742"/>
                    <a:pt x="37" y="1809"/>
                    <a:pt x="20" y="1899"/>
                  </a:cubicBezTo>
                  <a:cubicBezTo>
                    <a:pt x="0" y="2016"/>
                    <a:pt x="77" y="2128"/>
                    <a:pt x="194" y="2149"/>
                  </a:cubicBezTo>
                  <a:lnTo>
                    <a:pt x="1507" y="2386"/>
                  </a:lnTo>
                  <a:lnTo>
                    <a:pt x="1743" y="3698"/>
                  </a:lnTo>
                  <a:cubicBezTo>
                    <a:pt x="1759" y="3784"/>
                    <a:pt x="1826" y="3856"/>
                    <a:pt x="1917" y="3872"/>
                  </a:cubicBezTo>
                  <a:cubicBezTo>
                    <a:pt x="1929" y="3874"/>
                    <a:pt x="1942" y="3875"/>
                    <a:pt x="1954" y="3875"/>
                  </a:cubicBezTo>
                  <a:cubicBezTo>
                    <a:pt x="2056" y="3875"/>
                    <a:pt x="2147" y="3803"/>
                    <a:pt x="2166" y="3698"/>
                  </a:cubicBezTo>
                  <a:lnTo>
                    <a:pt x="2403" y="2386"/>
                  </a:lnTo>
                  <a:lnTo>
                    <a:pt x="3716" y="2149"/>
                  </a:lnTo>
                  <a:cubicBezTo>
                    <a:pt x="3800" y="2134"/>
                    <a:pt x="3872" y="2066"/>
                    <a:pt x="3889" y="1976"/>
                  </a:cubicBezTo>
                  <a:cubicBezTo>
                    <a:pt x="3910" y="1859"/>
                    <a:pt x="3831" y="1748"/>
                    <a:pt x="3716" y="1727"/>
                  </a:cubicBezTo>
                  <a:lnTo>
                    <a:pt x="2403" y="1490"/>
                  </a:lnTo>
                  <a:lnTo>
                    <a:pt x="2166" y="178"/>
                  </a:lnTo>
                  <a:cubicBezTo>
                    <a:pt x="2150" y="92"/>
                    <a:pt x="2084" y="21"/>
                    <a:pt x="1993" y="4"/>
                  </a:cubicBezTo>
                  <a:cubicBezTo>
                    <a:pt x="1981" y="2"/>
                    <a:pt x="1968" y="1"/>
                    <a:pt x="1956" y="1"/>
                  </a:cubicBezTo>
                  <a:close/>
                </a:path>
              </a:pathLst>
            </a:custGeom>
            <a:solidFill>
              <a:srgbClr val="FFF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3"/>
            <p:cNvSpPr/>
            <p:nvPr/>
          </p:nvSpPr>
          <p:spPr>
            <a:xfrm>
              <a:off x="4189054" y="1298448"/>
              <a:ext cx="120947" cy="119851"/>
            </a:xfrm>
            <a:custGeom>
              <a:avLst/>
              <a:gdLst/>
              <a:ahLst/>
              <a:cxnLst/>
              <a:rect l="l" t="t" r="r" b="b"/>
              <a:pathLst>
                <a:path w="2649" h="2625" extrusionOk="0">
                  <a:moveTo>
                    <a:pt x="1324" y="1"/>
                  </a:moveTo>
                  <a:cubicBezTo>
                    <a:pt x="1255" y="1"/>
                    <a:pt x="1194" y="50"/>
                    <a:pt x="1181" y="120"/>
                  </a:cubicBezTo>
                  <a:lnTo>
                    <a:pt x="1020" y="1009"/>
                  </a:lnTo>
                  <a:lnTo>
                    <a:pt x="131" y="1170"/>
                  </a:lnTo>
                  <a:cubicBezTo>
                    <a:pt x="73" y="1181"/>
                    <a:pt x="25" y="1226"/>
                    <a:pt x="14" y="1286"/>
                  </a:cubicBezTo>
                  <a:cubicBezTo>
                    <a:pt x="0" y="1366"/>
                    <a:pt x="53" y="1441"/>
                    <a:pt x="131" y="1456"/>
                  </a:cubicBezTo>
                  <a:lnTo>
                    <a:pt x="1020" y="1616"/>
                  </a:lnTo>
                  <a:lnTo>
                    <a:pt x="1181" y="2506"/>
                  </a:lnTo>
                  <a:cubicBezTo>
                    <a:pt x="1192" y="2563"/>
                    <a:pt x="1237" y="2612"/>
                    <a:pt x="1298" y="2622"/>
                  </a:cubicBezTo>
                  <a:cubicBezTo>
                    <a:pt x="1307" y="2624"/>
                    <a:pt x="1316" y="2625"/>
                    <a:pt x="1324" y="2625"/>
                  </a:cubicBezTo>
                  <a:cubicBezTo>
                    <a:pt x="1394" y="2625"/>
                    <a:pt x="1454" y="2576"/>
                    <a:pt x="1467" y="2506"/>
                  </a:cubicBezTo>
                  <a:lnTo>
                    <a:pt x="1628" y="1616"/>
                  </a:lnTo>
                  <a:lnTo>
                    <a:pt x="2517" y="1456"/>
                  </a:lnTo>
                  <a:cubicBezTo>
                    <a:pt x="2574" y="1445"/>
                    <a:pt x="2623" y="1400"/>
                    <a:pt x="2634" y="1339"/>
                  </a:cubicBezTo>
                  <a:cubicBezTo>
                    <a:pt x="2648" y="1259"/>
                    <a:pt x="2596" y="1184"/>
                    <a:pt x="2517" y="1170"/>
                  </a:cubicBezTo>
                  <a:lnTo>
                    <a:pt x="1628" y="1009"/>
                  </a:lnTo>
                  <a:lnTo>
                    <a:pt x="1467" y="120"/>
                  </a:lnTo>
                  <a:cubicBezTo>
                    <a:pt x="1456" y="63"/>
                    <a:pt x="1411" y="14"/>
                    <a:pt x="1350" y="3"/>
                  </a:cubicBezTo>
                  <a:cubicBezTo>
                    <a:pt x="1341" y="1"/>
                    <a:pt x="1333" y="1"/>
                    <a:pt x="1324" y="1"/>
                  </a:cubicBezTo>
                  <a:close/>
                </a:path>
              </a:pathLst>
            </a:custGeom>
            <a:solidFill>
              <a:srgbClr val="FFF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13"/>
          <p:cNvGrpSpPr/>
          <p:nvPr/>
        </p:nvGrpSpPr>
        <p:grpSpPr>
          <a:xfrm>
            <a:off x="11232003" y="5952235"/>
            <a:ext cx="664085" cy="556312"/>
            <a:chOff x="8424002" y="4464176"/>
            <a:chExt cx="498064" cy="417234"/>
          </a:xfrm>
        </p:grpSpPr>
        <p:sp>
          <p:nvSpPr>
            <p:cNvPr id="373" name="Google Shape;373;p13"/>
            <p:cNvSpPr/>
            <p:nvPr/>
          </p:nvSpPr>
          <p:spPr>
            <a:xfrm>
              <a:off x="8745142" y="4706046"/>
              <a:ext cx="176924" cy="175364"/>
            </a:xfrm>
            <a:custGeom>
              <a:avLst/>
              <a:gdLst/>
              <a:ahLst/>
              <a:cxnLst/>
              <a:rect l="l" t="t" r="r" b="b"/>
              <a:pathLst>
                <a:path w="2154" h="2135" extrusionOk="0">
                  <a:moveTo>
                    <a:pt x="1078" y="0"/>
                  </a:moveTo>
                  <a:cubicBezTo>
                    <a:pt x="1022" y="0"/>
                    <a:pt x="972" y="40"/>
                    <a:pt x="961" y="97"/>
                  </a:cubicBezTo>
                  <a:lnTo>
                    <a:pt x="831" y="821"/>
                  </a:lnTo>
                  <a:lnTo>
                    <a:pt x="107" y="951"/>
                  </a:lnTo>
                  <a:cubicBezTo>
                    <a:pt x="61" y="960"/>
                    <a:pt x="22" y="997"/>
                    <a:pt x="12" y="1046"/>
                  </a:cubicBezTo>
                  <a:cubicBezTo>
                    <a:pt x="0" y="1110"/>
                    <a:pt x="43" y="1172"/>
                    <a:pt x="107" y="1184"/>
                  </a:cubicBezTo>
                  <a:lnTo>
                    <a:pt x="831" y="1314"/>
                  </a:lnTo>
                  <a:lnTo>
                    <a:pt x="961" y="2038"/>
                  </a:lnTo>
                  <a:cubicBezTo>
                    <a:pt x="969" y="2084"/>
                    <a:pt x="1006" y="2124"/>
                    <a:pt x="1056" y="2133"/>
                  </a:cubicBezTo>
                  <a:cubicBezTo>
                    <a:pt x="1063" y="2134"/>
                    <a:pt x="1070" y="2135"/>
                    <a:pt x="1076" y="2135"/>
                  </a:cubicBezTo>
                  <a:cubicBezTo>
                    <a:pt x="1133" y="2135"/>
                    <a:pt x="1184" y="2095"/>
                    <a:pt x="1194" y="2038"/>
                  </a:cubicBezTo>
                  <a:lnTo>
                    <a:pt x="1324" y="1314"/>
                  </a:lnTo>
                  <a:lnTo>
                    <a:pt x="2047" y="1184"/>
                  </a:lnTo>
                  <a:cubicBezTo>
                    <a:pt x="2094" y="1176"/>
                    <a:pt x="2134" y="1139"/>
                    <a:pt x="2143" y="1089"/>
                  </a:cubicBezTo>
                  <a:cubicBezTo>
                    <a:pt x="2154" y="1025"/>
                    <a:pt x="2111" y="963"/>
                    <a:pt x="2047" y="951"/>
                  </a:cubicBezTo>
                  <a:lnTo>
                    <a:pt x="1324" y="821"/>
                  </a:lnTo>
                  <a:lnTo>
                    <a:pt x="1194" y="97"/>
                  </a:lnTo>
                  <a:cubicBezTo>
                    <a:pt x="1185" y="51"/>
                    <a:pt x="1148" y="11"/>
                    <a:pt x="1098" y="2"/>
                  </a:cubicBezTo>
                  <a:cubicBezTo>
                    <a:pt x="1091" y="1"/>
                    <a:pt x="1085" y="0"/>
                    <a:pt x="1078" y="0"/>
                  </a:cubicBezTo>
                  <a:close/>
                </a:path>
              </a:pathLst>
            </a:custGeom>
            <a:solidFill>
              <a:srgbClr val="FFF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3"/>
            <p:cNvSpPr/>
            <p:nvPr/>
          </p:nvSpPr>
          <p:spPr>
            <a:xfrm>
              <a:off x="8424002" y="4464176"/>
              <a:ext cx="321158" cy="318365"/>
            </a:xfrm>
            <a:custGeom>
              <a:avLst/>
              <a:gdLst/>
              <a:ahLst/>
              <a:cxnLst/>
              <a:rect l="l" t="t" r="r" b="b"/>
              <a:pathLst>
                <a:path w="3910" h="3876" extrusionOk="0">
                  <a:moveTo>
                    <a:pt x="1956" y="1"/>
                  </a:moveTo>
                  <a:cubicBezTo>
                    <a:pt x="1853" y="1"/>
                    <a:pt x="1762" y="74"/>
                    <a:pt x="1743" y="178"/>
                  </a:cubicBezTo>
                  <a:lnTo>
                    <a:pt x="1507" y="1490"/>
                  </a:lnTo>
                  <a:lnTo>
                    <a:pt x="194" y="1727"/>
                  </a:lnTo>
                  <a:cubicBezTo>
                    <a:pt x="108" y="1742"/>
                    <a:pt x="37" y="1809"/>
                    <a:pt x="20" y="1899"/>
                  </a:cubicBezTo>
                  <a:cubicBezTo>
                    <a:pt x="0" y="2016"/>
                    <a:pt x="77" y="2128"/>
                    <a:pt x="194" y="2149"/>
                  </a:cubicBezTo>
                  <a:lnTo>
                    <a:pt x="1507" y="2386"/>
                  </a:lnTo>
                  <a:lnTo>
                    <a:pt x="1743" y="3698"/>
                  </a:lnTo>
                  <a:cubicBezTo>
                    <a:pt x="1759" y="3784"/>
                    <a:pt x="1826" y="3856"/>
                    <a:pt x="1917" y="3872"/>
                  </a:cubicBezTo>
                  <a:cubicBezTo>
                    <a:pt x="1929" y="3874"/>
                    <a:pt x="1942" y="3875"/>
                    <a:pt x="1954" y="3875"/>
                  </a:cubicBezTo>
                  <a:cubicBezTo>
                    <a:pt x="2056" y="3875"/>
                    <a:pt x="2147" y="3803"/>
                    <a:pt x="2166" y="3698"/>
                  </a:cubicBezTo>
                  <a:lnTo>
                    <a:pt x="2403" y="2386"/>
                  </a:lnTo>
                  <a:lnTo>
                    <a:pt x="3716" y="2149"/>
                  </a:lnTo>
                  <a:cubicBezTo>
                    <a:pt x="3800" y="2134"/>
                    <a:pt x="3872" y="2066"/>
                    <a:pt x="3889" y="1976"/>
                  </a:cubicBezTo>
                  <a:cubicBezTo>
                    <a:pt x="3910" y="1859"/>
                    <a:pt x="3831" y="1748"/>
                    <a:pt x="3716" y="1727"/>
                  </a:cubicBezTo>
                  <a:lnTo>
                    <a:pt x="2403" y="1490"/>
                  </a:lnTo>
                  <a:lnTo>
                    <a:pt x="2166" y="178"/>
                  </a:lnTo>
                  <a:cubicBezTo>
                    <a:pt x="2150" y="92"/>
                    <a:pt x="2084" y="21"/>
                    <a:pt x="1993" y="4"/>
                  </a:cubicBezTo>
                  <a:cubicBezTo>
                    <a:pt x="1981" y="2"/>
                    <a:pt x="1968" y="1"/>
                    <a:pt x="1956" y="1"/>
                  </a:cubicBezTo>
                  <a:close/>
                </a:path>
              </a:pathLst>
            </a:custGeom>
            <a:solidFill>
              <a:srgbClr val="FFF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13"/>
          <p:cNvSpPr/>
          <p:nvPr/>
        </p:nvSpPr>
        <p:spPr>
          <a:xfrm>
            <a:off x="281654" y="6274749"/>
            <a:ext cx="290109" cy="287481"/>
          </a:xfrm>
          <a:custGeom>
            <a:avLst/>
            <a:gdLst/>
            <a:ahLst/>
            <a:cxnLst/>
            <a:rect l="l" t="t" r="r" b="b"/>
            <a:pathLst>
              <a:path w="2649" h="2625" extrusionOk="0">
                <a:moveTo>
                  <a:pt x="1324" y="1"/>
                </a:moveTo>
                <a:cubicBezTo>
                  <a:pt x="1255" y="1"/>
                  <a:pt x="1194" y="50"/>
                  <a:pt x="1181" y="120"/>
                </a:cubicBezTo>
                <a:lnTo>
                  <a:pt x="1020" y="1009"/>
                </a:lnTo>
                <a:lnTo>
                  <a:pt x="131" y="1170"/>
                </a:lnTo>
                <a:cubicBezTo>
                  <a:pt x="73" y="1181"/>
                  <a:pt x="25" y="1226"/>
                  <a:pt x="14" y="1286"/>
                </a:cubicBezTo>
                <a:cubicBezTo>
                  <a:pt x="0" y="1366"/>
                  <a:pt x="53" y="1441"/>
                  <a:pt x="131" y="1456"/>
                </a:cubicBezTo>
                <a:lnTo>
                  <a:pt x="1020" y="1616"/>
                </a:lnTo>
                <a:lnTo>
                  <a:pt x="1181" y="2506"/>
                </a:lnTo>
                <a:cubicBezTo>
                  <a:pt x="1192" y="2563"/>
                  <a:pt x="1237" y="2612"/>
                  <a:pt x="1298" y="2622"/>
                </a:cubicBezTo>
                <a:cubicBezTo>
                  <a:pt x="1307" y="2624"/>
                  <a:pt x="1316" y="2625"/>
                  <a:pt x="1324" y="2625"/>
                </a:cubicBezTo>
                <a:cubicBezTo>
                  <a:pt x="1394" y="2625"/>
                  <a:pt x="1454" y="2576"/>
                  <a:pt x="1467" y="2506"/>
                </a:cubicBezTo>
                <a:lnTo>
                  <a:pt x="1628" y="1616"/>
                </a:lnTo>
                <a:lnTo>
                  <a:pt x="2517" y="1456"/>
                </a:lnTo>
                <a:cubicBezTo>
                  <a:pt x="2574" y="1445"/>
                  <a:pt x="2623" y="1400"/>
                  <a:pt x="2634" y="1339"/>
                </a:cubicBezTo>
                <a:cubicBezTo>
                  <a:pt x="2648" y="1259"/>
                  <a:pt x="2596" y="1184"/>
                  <a:pt x="2517" y="1170"/>
                </a:cubicBezTo>
                <a:lnTo>
                  <a:pt x="1628" y="1009"/>
                </a:lnTo>
                <a:lnTo>
                  <a:pt x="1467" y="120"/>
                </a:lnTo>
                <a:cubicBezTo>
                  <a:pt x="1456" y="63"/>
                  <a:pt x="1411" y="14"/>
                  <a:pt x="1350" y="3"/>
                </a:cubicBezTo>
                <a:cubicBezTo>
                  <a:pt x="1341" y="1"/>
                  <a:pt x="1333" y="1"/>
                  <a:pt x="1324" y="1"/>
                </a:cubicBezTo>
                <a:close/>
              </a:path>
            </a:pathLst>
          </a:custGeom>
          <a:solidFill>
            <a:srgbClr val="FFFA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3"/>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7" name="Google Shape;377;p13"/>
          <p:cNvSpPr txBox="1">
            <a:spLocks noGrp="1"/>
          </p:cNvSpPr>
          <p:nvPr>
            <p:ph type="subTitle" idx="1"/>
          </p:nvPr>
        </p:nvSpPr>
        <p:spPr>
          <a:xfrm>
            <a:off x="960000" y="3432233"/>
            <a:ext cx="3074000" cy="89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8" name="Google Shape;378;p13"/>
          <p:cNvSpPr txBox="1">
            <a:spLocks noGrp="1"/>
          </p:cNvSpPr>
          <p:nvPr>
            <p:ph type="subTitle" idx="2"/>
          </p:nvPr>
        </p:nvSpPr>
        <p:spPr>
          <a:xfrm>
            <a:off x="4559032" y="3432233"/>
            <a:ext cx="3074000" cy="89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9" name="Google Shape;379;p13"/>
          <p:cNvSpPr txBox="1">
            <a:spLocks noGrp="1"/>
          </p:cNvSpPr>
          <p:nvPr>
            <p:ph type="subTitle" idx="3"/>
          </p:nvPr>
        </p:nvSpPr>
        <p:spPr>
          <a:xfrm>
            <a:off x="8158065" y="3432233"/>
            <a:ext cx="3074000" cy="89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0" name="Google Shape;380;p13"/>
          <p:cNvSpPr txBox="1">
            <a:spLocks noGrp="1"/>
          </p:cNvSpPr>
          <p:nvPr>
            <p:ph type="title" idx="4" hasCustomPrompt="1"/>
          </p:nvPr>
        </p:nvSpPr>
        <p:spPr>
          <a:xfrm>
            <a:off x="2007200" y="1894644"/>
            <a:ext cx="9796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81" name="Google Shape;381;p13"/>
          <p:cNvSpPr txBox="1">
            <a:spLocks noGrp="1"/>
          </p:cNvSpPr>
          <p:nvPr>
            <p:ph type="title" idx="5" hasCustomPrompt="1"/>
          </p:nvPr>
        </p:nvSpPr>
        <p:spPr>
          <a:xfrm>
            <a:off x="5606232" y="1894644"/>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82" name="Google Shape;382;p13"/>
          <p:cNvSpPr txBox="1">
            <a:spLocks noGrp="1"/>
          </p:cNvSpPr>
          <p:nvPr>
            <p:ph type="title" idx="6" hasCustomPrompt="1"/>
          </p:nvPr>
        </p:nvSpPr>
        <p:spPr>
          <a:xfrm>
            <a:off x="9205265" y="1894644"/>
            <a:ext cx="9796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83" name="Google Shape;383;p13"/>
          <p:cNvSpPr txBox="1">
            <a:spLocks noGrp="1"/>
          </p:cNvSpPr>
          <p:nvPr>
            <p:ph type="subTitle" idx="7"/>
          </p:nvPr>
        </p:nvSpPr>
        <p:spPr>
          <a:xfrm>
            <a:off x="960000" y="2572809"/>
            <a:ext cx="30740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7" b="1"/>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84" name="Google Shape;384;p13"/>
          <p:cNvSpPr txBox="1">
            <a:spLocks noGrp="1"/>
          </p:cNvSpPr>
          <p:nvPr>
            <p:ph type="subTitle" idx="8"/>
          </p:nvPr>
        </p:nvSpPr>
        <p:spPr>
          <a:xfrm>
            <a:off x="4559032" y="2572809"/>
            <a:ext cx="30740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7" b="1"/>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85" name="Google Shape;385;p13"/>
          <p:cNvSpPr txBox="1">
            <a:spLocks noGrp="1"/>
          </p:cNvSpPr>
          <p:nvPr>
            <p:ph type="subTitle" idx="9"/>
          </p:nvPr>
        </p:nvSpPr>
        <p:spPr>
          <a:xfrm>
            <a:off x="8158065" y="2572809"/>
            <a:ext cx="30740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7" b="1"/>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6203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126981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D9CFEE-3ED7-4F62-92BC-84B9259524EA}"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282214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D9CFEE-3ED7-4F62-92BC-84B9259524E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85246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D9CFEE-3ED7-4F62-92BC-84B9259524EA}"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281513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D9CFEE-3ED7-4F62-92BC-84B9259524EA}"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327436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9CFEE-3ED7-4F62-92BC-84B9259524EA}"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138683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CFEE-3ED7-4F62-92BC-84B9259524E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286006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CFEE-3ED7-4F62-92BC-84B9259524EA}"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8812A-732C-4F6F-9739-474FE5BA4751}" type="slidenum">
              <a:rPr lang="en-US" smtClean="0"/>
              <a:t>‹#›</a:t>
            </a:fld>
            <a:endParaRPr lang="en-US"/>
          </a:p>
        </p:txBody>
      </p:sp>
    </p:spTree>
    <p:extLst>
      <p:ext uri="{BB962C8B-B14F-4D97-AF65-F5344CB8AC3E}">
        <p14:creationId xmlns:p14="http://schemas.microsoft.com/office/powerpoint/2010/main" val="247570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CFEE-3ED7-4F62-92BC-84B9259524EA}"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8812A-732C-4F6F-9739-474FE5BA4751}" type="slidenum">
              <a:rPr lang="en-US" smtClean="0"/>
              <a:t>‹#›</a:t>
            </a:fld>
            <a:endParaRPr lang="en-US"/>
          </a:p>
        </p:txBody>
      </p:sp>
    </p:spTree>
    <p:extLst>
      <p:ext uri="{BB962C8B-B14F-4D97-AF65-F5344CB8AC3E}">
        <p14:creationId xmlns:p14="http://schemas.microsoft.com/office/powerpoint/2010/main" val="62507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11" Type="http://schemas.openxmlformats.org/officeDocument/2006/relationships/slide" Target="slide3.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33.png"/><Relationship Id="rId12" Type="http://schemas.openxmlformats.org/officeDocument/2006/relationships/slide" Target="slide20.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slide" Target="slide7.xml"/><Relationship Id="rId5" Type="http://schemas.openxmlformats.org/officeDocument/2006/relationships/image" Target="../media/image31.png"/><Relationship Id="rId10" Type="http://schemas.openxmlformats.org/officeDocument/2006/relationships/slide" Target="slide18.xml"/><Relationship Id="rId4" Type="http://schemas.openxmlformats.org/officeDocument/2006/relationships/image" Target="../media/image26.png"/><Relationship Id="rId9" Type="http://schemas.openxmlformats.org/officeDocument/2006/relationships/slide" Target="slide17.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2.gif"/><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E553DD9-92E9-ECB8-721E-B2978AA16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12306300" cy="6858000"/>
          </a:xfrm>
          <a:prstGeom prst="rect">
            <a:avLst/>
          </a:prstGeom>
        </p:spPr>
      </p:pic>
      <p:sp>
        <p:nvSpPr>
          <p:cNvPr id="6" name="Google Shape;1967;p29">
            <a:extLst>
              <a:ext uri="{FF2B5EF4-FFF2-40B4-BE49-F238E27FC236}">
                <a16:creationId xmlns:a16="http://schemas.microsoft.com/office/drawing/2014/main" id="{EEB30F75-8853-EB23-2DAD-1CC8A7B5AE99}"/>
              </a:ext>
            </a:extLst>
          </p:cNvPr>
          <p:cNvSpPr txBox="1">
            <a:spLocks/>
          </p:cNvSpPr>
          <p:nvPr/>
        </p:nvSpPr>
        <p:spPr>
          <a:xfrm rot="21594080">
            <a:off x="506876" y="1268934"/>
            <a:ext cx="10721051" cy="309556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spcBef>
                <a:spcPts val="0"/>
              </a:spcBef>
            </a:pPr>
            <a:r>
              <a:rPr lang="vi-VN" sz="4667" dirty="0">
                <a:solidFill>
                  <a:schemeClr val="tx1">
                    <a:lumMod val="75000"/>
                  </a:schemeClr>
                </a:solidFill>
                <a:ea typeface="Nanum Pen Script"/>
                <a:cs typeface="Nanum Pen Script"/>
                <a:sym typeface="Nanum Pen Script"/>
              </a:rPr>
              <a:t>NHIỆT LIỆT CHÀO MỪNG </a:t>
            </a:r>
            <a:br>
              <a:rPr lang="vi-VN" sz="4667" dirty="0">
                <a:solidFill>
                  <a:schemeClr val="tx1">
                    <a:lumMod val="75000"/>
                  </a:schemeClr>
                </a:solidFill>
                <a:ea typeface="Nanum Pen Script"/>
                <a:cs typeface="Nanum Pen Script"/>
                <a:sym typeface="Nanum Pen Script"/>
              </a:rPr>
            </a:br>
            <a:r>
              <a:rPr lang="vi-VN" sz="4667" dirty="0">
                <a:solidFill>
                  <a:schemeClr val="tx1">
                    <a:lumMod val="75000"/>
                  </a:schemeClr>
                </a:solidFill>
                <a:ea typeface="Nanum Pen Script"/>
                <a:cs typeface="Nanum Pen Script"/>
                <a:sym typeface="Nanum Pen Script"/>
              </a:rPr>
              <a:t>CÁC THẦY CÔ GIÁO ĐẾN THAM DỰ TIẾT HỌC VỚI LỚP</a:t>
            </a:r>
          </a:p>
        </p:txBody>
      </p:sp>
      <p:pic>
        <p:nvPicPr>
          <p:cNvPr id="7" name="Picture 3">
            <a:extLst>
              <a:ext uri="{FF2B5EF4-FFF2-40B4-BE49-F238E27FC236}">
                <a16:creationId xmlns:a16="http://schemas.microsoft.com/office/drawing/2014/main" id="{F81F5E1C-FE70-6961-7FC8-6D8D9FA0C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7" y="3718084"/>
            <a:ext cx="7235207" cy="3617604"/>
          </a:xfrm>
          <a:prstGeom prst="rect">
            <a:avLst/>
          </a:prstGeom>
        </p:spPr>
      </p:pic>
      <p:pic>
        <p:nvPicPr>
          <p:cNvPr id="183" name="Hình ảnh 182">
            <a:extLst>
              <a:ext uri="{FF2B5EF4-FFF2-40B4-BE49-F238E27FC236}">
                <a16:creationId xmlns:a16="http://schemas.microsoft.com/office/drawing/2014/main" id="{CB496A12-2769-4797-BB0F-0426F1D5A982}"/>
              </a:ext>
            </a:extLst>
          </p:cNvPr>
          <p:cNvPicPr>
            <a:picLocks noChangeAspect="1"/>
          </p:cNvPicPr>
          <p:nvPr/>
        </p:nvPicPr>
        <p:blipFill>
          <a:blip r:embed="rId4"/>
          <a:stretch>
            <a:fillRect/>
          </a:stretch>
        </p:blipFill>
        <p:spPr>
          <a:xfrm>
            <a:off x="9485005" y="0"/>
            <a:ext cx="2706996" cy="1819275"/>
          </a:xfrm>
          <a:prstGeom prst="rect">
            <a:avLst/>
          </a:prstGeom>
        </p:spPr>
      </p:pic>
    </p:spTree>
    <p:extLst>
      <p:ext uri="{BB962C8B-B14F-4D97-AF65-F5344CB8AC3E}">
        <p14:creationId xmlns:p14="http://schemas.microsoft.com/office/powerpoint/2010/main" val="199287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6CB5-DC95-A9D2-B250-AF6F2E0FDBC1}"/>
            </a:ext>
          </a:extLst>
        </p:cNvPr>
        <p:cNvGrpSpPr/>
        <p:nvPr/>
      </p:nvGrpSpPr>
      <p:grpSpPr>
        <a:xfrm>
          <a:off x="0" y="0"/>
          <a:ext cx="0" cy="0"/>
          <a:chOff x="0" y="0"/>
          <a:chExt cx="0" cy="0"/>
        </a:xfrm>
      </p:grpSpPr>
      <p:sp>
        <p:nvSpPr>
          <p:cNvPr id="3" name="Cloud 2">
            <a:extLst>
              <a:ext uri="{FF2B5EF4-FFF2-40B4-BE49-F238E27FC236}">
                <a16:creationId xmlns:a16="http://schemas.microsoft.com/office/drawing/2014/main" id="{2FF02F32-22D8-3FA2-12D9-B40A513497F7}"/>
              </a:ext>
            </a:extLst>
          </p:cNvPr>
          <p:cNvSpPr/>
          <p:nvPr/>
        </p:nvSpPr>
        <p:spPr>
          <a:xfrm>
            <a:off x="2484120" y="641783"/>
            <a:ext cx="6896100" cy="3810000"/>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rgbClr val="FFFF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BCCC5038-07BD-5FF6-423A-643B0B32D231}"/>
              </a:ext>
            </a:extLst>
          </p:cNvPr>
          <p:cNvSpPr/>
          <p:nvPr/>
        </p:nvSpPr>
        <p:spPr>
          <a:xfrm>
            <a:off x="4186214" y="2085118"/>
            <a:ext cx="3301673" cy="923330"/>
          </a:xfrm>
          <a:prstGeom prst="rect">
            <a:avLst/>
          </a:prstGeom>
          <a:solidFill>
            <a:srgbClr val="FFFF00"/>
          </a:solid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LUYỆN TẬP</a:t>
            </a:r>
          </a:p>
        </p:txBody>
      </p:sp>
    </p:spTree>
    <p:extLst>
      <p:ext uri="{BB962C8B-B14F-4D97-AF65-F5344CB8AC3E}">
        <p14:creationId xmlns:p14="http://schemas.microsoft.com/office/powerpoint/2010/main" val="3882144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1999" cy="6866086"/>
          </a:xfrm>
          <a:prstGeom prst="rect">
            <a:avLst/>
          </a:prstGeom>
        </p:spPr>
      </p:pic>
      <p:sp>
        <p:nvSpPr>
          <p:cNvPr id="7" name="TextBox 6"/>
          <p:cNvSpPr txBox="1"/>
          <p:nvPr/>
        </p:nvSpPr>
        <p:spPr>
          <a:xfrm>
            <a:off x="42075" y="397504"/>
            <a:ext cx="12149925" cy="523220"/>
          </a:xfrm>
          <a:prstGeom prst="rect">
            <a:avLst/>
          </a:prstGeom>
          <a:solidFill>
            <a:schemeClr val="bg1">
              <a:lumMod val="95000"/>
            </a:schemeClr>
          </a:solid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Khi </a:t>
            </a:r>
            <a:r>
              <a:rPr lang="en-US" sz="2800" b="1" dirty="0" err="1">
                <a:solidFill>
                  <a:srgbClr val="C00000"/>
                </a:solidFill>
                <a:latin typeface="Times New Roman" panose="02020603050405020304" pitchFamily="18" charset="0"/>
                <a:cs typeface="Times New Roman" panose="02020603050405020304" pitchFamily="18" charset="0"/>
              </a:rPr>
              <a:t>bị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sốt</a:t>
            </a:r>
            <a:r>
              <a:rPr lang="en-US" sz="2800" b="1" dirty="0">
                <a:solidFill>
                  <a:srgbClr val="C00000"/>
                </a:solidFill>
                <a:latin typeface="Times New Roman" panose="02020603050405020304" pitchFamily="18" charset="0"/>
                <a:cs typeface="Times New Roman" panose="02020603050405020304" pitchFamily="18" charset="0"/>
              </a:rPr>
              <a:t> hay </a:t>
            </a:r>
            <a:r>
              <a:rPr lang="en-US" sz="2800" b="1" dirty="0" err="1">
                <a:solidFill>
                  <a:srgbClr val="C00000"/>
                </a:solidFill>
                <a:latin typeface="Times New Roman" panose="02020603050405020304" pitchFamily="18" charset="0"/>
                <a:cs typeface="Times New Roman" panose="02020603050405020304" pitchFamily="18" charset="0"/>
              </a:rPr>
              <a:t>tiêu</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chảy,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cơ</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nhiều</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cần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gì</a:t>
            </a:r>
            <a:r>
              <a:rPr lang="en-US" sz="2800" b="1" dirty="0">
                <a:solidFill>
                  <a:srgbClr val="C00000"/>
                </a:solidFill>
                <a:latin typeface="Times New Roman" panose="02020603050405020304" pitchFamily="18" charset="0"/>
                <a:cs typeface="Times New Roman" panose="02020603050405020304" pitchFamily="18" charset="0"/>
              </a:rPr>
              <a:t>?</a:t>
            </a:r>
          </a:p>
        </p:txBody>
      </p:sp>
      <p:grpSp>
        <p:nvGrpSpPr>
          <p:cNvPr id="9" name="Group 8"/>
          <p:cNvGrpSpPr/>
          <p:nvPr/>
        </p:nvGrpSpPr>
        <p:grpSpPr>
          <a:xfrm>
            <a:off x="438255" y="1150004"/>
            <a:ext cx="4641788" cy="5590054"/>
            <a:chOff x="438255" y="1150004"/>
            <a:chExt cx="4641788" cy="5590054"/>
          </a:xfrm>
        </p:grpSpPr>
        <p:pic>
          <p:nvPicPr>
            <p:cNvPr id="4" name="Picture 3"/>
            <p:cNvPicPr>
              <a:picLocks noChangeAspect="1"/>
            </p:cNvPicPr>
            <p:nvPr/>
          </p:nvPicPr>
          <p:blipFill>
            <a:blip r:embed="rId3"/>
            <a:stretch>
              <a:fillRect/>
            </a:stretch>
          </p:blipFill>
          <p:spPr>
            <a:xfrm>
              <a:off x="438255" y="1150004"/>
              <a:ext cx="4395724" cy="5055462"/>
            </a:xfrm>
            <a:prstGeom prst="rect">
              <a:avLst/>
            </a:prstGeom>
          </p:spPr>
        </p:pic>
        <p:sp>
          <p:nvSpPr>
            <p:cNvPr id="8" name="TextBox 7"/>
            <p:cNvSpPr txBox="1"/>
            <p:nvPr/>
          </p:nvSpPr>
          <p:spPr>
            <a:xfrm>
              <a:off x="579097" y="6339948"/>
              <a:ext cx="4500946" cy="400110"/>
            </a:xfrm>
            <a:prstGeom prst="rect">
              <a:avLst/>
            </a:prstGeom>
            <a:solidFill>
              <a:schemeClr val="accent2">
                <a:lumMod val="40000"/>
                <a:lumOff val="60000"/>
              </a:schemeClr>
            </a:solid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Bổ</a:t>
              </a:r>
              <a:r>
                <a:rPr lang="en-US" sz="2000" b="1" dirty="0">
                  <a:latin typeface="Times New Roman" panose="02020603050405020304" pitchFamily="18" charset="0"/>
                  <a:cs typeface="Times New Roman" panose="02020603050405020304" pitchFamily="18" charset="0"/>
                </a:rPr>
                <a:t> sung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tĩ</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mạch</a:t>
              </a:r>
              <a:endParaRPr lang="en-US" sz="2000" b="1"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5004005" y="1317344"/>
            <a:ext cx="6727801" cy="5504817"/>
            <a:chOff x="5344336" y="952134"/>
            <a:chExt cx="5207150" cy="3377545"/>
          </a:xfrm>
        </p:grpSpPr>
        <p:pic>
          <p:nvPicPr>
            <p:cNvPr id="6" name="Picture 5"/>
            <p:cNvPicPr>
              <a:picLocks noChangeAspect="1"/>
            </p:cNvPicPr>
            <p:nvPr/>
          </p:nvPicPr>
          <p:blipFill>
            <a:blip r:embed="rId4"/>
            <a:stretch>
              <a:fillRect/>
            </a:stretch>
          </p:blipFill>
          <p:spPr>
            <a:xfrm>
              <a:off x="5344336" y="952134"/>
              <a:ext cx="5207150" cy="2916004"/>
            </a:xfrm>
            <a:prstGeom prst="rect">
              <a:avLst/>
            </a:prstGeom>
          </p:spPr>
        </p:pic>
        <p:sp>
          <p:nvSpPr>
            <p:cNvPr id="10" name="TextBox 9"/>
            <p:cNvSpPr txBox="1"/>
            <p:nvPr/>
          </p:nvSpPr>
          <p:spPr>
            <a:xfrm>
              <a:off x="5714505" y="3929569"/>
              <a:ext cx="4500946"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món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lỏng</a:t>
              </a:r>
              <a:endParaRPr lang="en-US" sz="2000" b="1"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004004" y="1317344"/>
            <a:ext cx="6480442" cy="5576527"/>
            <a:chOff x="5109227" y="1203687"/>
            <a:chExt cx="6268936" cy="5232222"/>
          </a:xfrm>
        </p:grpSpPr>
        <p:pic>
          <p:nvPicPr>
            <p:cNvPr id="3" name="Picture 2"/>
            <p:cNvPicPr>
              <a:picLocks noChangeAspect="1"/>
            </p:cNvPicPr>
            <p:nvPr/>
          </p:nvPicPr>
          <p:blipFill>
            <a:blip r:embed="rId5"/>
            <a:stretch>
              <a:fillRect/>
            </a:stretch>
          </p:blipFill>
          <p:spPr>
            <a:xfrm>
              <a:off x="5109227" y="1203687"/>
              <a:ext cx="6268936" cy="4701702"/>
            </a:xfrm>
            <a:prstGeom prst="rect">
              <a:avLst/>
            </a:prstGeom>
          </p:spPr>
        </p:pic>
        <p:sp>
          <p:nvSpPr>
            <p:cNvPr id="12" name="TextBox 11"/>
            <p:cNvSpPr txBox="1"/>
            <p:nvPr/>
          </p:nvSpPr>
          <p:spPr>
            <a:xfrm>
              <a:off x="6438448" y="6035799"/>
              <a:ext cx="4500946" cy="400110"/>
            </a:xfrm>
            <a:prstGeom prst="rect">
              <a:avLst/>
            </a:prstGeom>
            <a:solidFill>
              <a:schemeClr val="accent2">
                <a:lumMod val="40000"/>
                <a:lumOff val="60000"/>
              </a:schemeClr>
            </a:solid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Oresol</a:t>
              </a:r>
              <a:endParaRPr 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411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4F6C-6CF8-675E-8444-D3F60E5233C9}"/>
            </a:ext>
          </a:extLst>
        </p:cNvPr>
        <p:cNvGrpSpPr/>
        <p:nvPr/>
      </p:nvGrpSpPr>
      <p:grpSpPr>
        <a:xfrm>
          <a:off x="0" y="0"/>
          <a:ext cx="0" cy="0"/>
          <a:chOff x="0" y="0"/>
          <a:chExt cx="0" cy="0"/>
        </a:xfrm>
      </p:grpSpPr>
      <p:sp>
        <p:nvSpPr>
          <p:cNvPr id="5" name="AutoShape 6" descr="Hình ảnh Ngày đất Xanh Tay Nắm Giữ Trái đất Bảo Vệ Trái đất, Ngày Trái đất,  Ngày đất Xanh Tay Nắm Giữ Trái đất Bảo Vệ Trái đất, Ngày Trái đất">
            <a:extLst>
              <a:ext uri="{FF2B5EF4-FFF2-40B4-BE49-F238E27FC236}">
                <a16:creationId xmlns:a16="http://schemas.microsoft.com/office/drawing/2014/main" id="{41B25E7B-9040-0D20-242F-132191006BFA}"/>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
            <a:extLst>
              <a:ext uri="{FF2B5EF4-FFF2-40B4-BE49-F238E27FC236}">
                <a16:creationId xmlns:a16="http://schemas.microsoft.com/office/drawing/2014/main" id="{76B1C1EE-9088-F53B-26A7-625A3DE33D5A}"/>
              </a:ext>
            </a:extLst>
          </p:cNvPr>
          <p:cNvSpPr txBox="1">
            <a:spLocks noChangeArrowheads="1"/>
          </p:cNvSpPr>
          <p:nvPr/>
        </p:nvSpPr>
        <p:spPr>
          <a:xfrm>
            <a:off x="3548016" y="777558"/>
            <a:ext cx="4388572" cy="836384"/>
          </a:xfrm>
          <a:prstGeom prst="rect">
            <a:avLst/>
          </a:prstGeom>
          <a:solidFill>
            <a:srgbClr val="C000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t> </a:t>
            </a:r>
            <a:r>
              <a:rPr lang="vi-VN" altLang="en-US" sz="45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VẬN DỤNG</a:t>
            </a:r>
            <a:endParaRPr lang="en-US" altLang="en-US" sz="45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FAC4787-0B88-1467-9C16-2BBEFA48E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7374" y="-144463"/>
            <a:ext cx="1415735" cy="3313021"/>
          </a:xfrm>
          <a:prstGeom prst="rect">
            <a:avLst/>
          </a:prstGeom>
        </p:spPr>
      </p:pic>
      <p:pic>
        <p:nvPicPr>
          <p:cNvPr id="13" name="Picture 12">
            <a:extLst>
              <a:ext uri="{FF2B5EF4-FFF2-40B4-BE49-F238E27FC236}">
                <a16:creationId xmlns:a16="http://schemas.microsoft.com/office/drawing/2014/main" id="{6386EBE5-BB4F-F7D1-8020-4FACB6594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0602" y="2301594"/>
            <a:ext cx="1415735" cy="3313021"/>
          </a:xfrm>
          <a:prstGeom prst="rect">
            <a:avLst/>
          </a:prstGeom>
        </p:spPr>
      </p:pic>
      <p:pic>
        <p:nvPicPr>
          <p:cNvPr id="16" name="Picture 15">
            <a:extLst>
              <a:ext uri="{FF2B5EF4-FFF2-40B4-BE49-F238E27FC236}">
                <a16:creationId xmlns:a16="http://schemas.microsoft.com/office/drawing/2014/main" id="{D92D5EB4-F03B-5823-375B-69E3F6B0E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16194">
            <a:off x="971708" y="4579797"/>
            <a:ext cx="1415735" cy="3313021"/>
          </a:xfrm>
          <a:prstGeom prst="rect">
            <a:avLst/>
          </a:prstGeom>
        </p:spPr>
      </p:pic>
      <p:pic>
        <p:nvPicPr>
          <p:cNvPr id="17" name="Picture 16">
            <a:extLst>
              <a:ext uri="{FF2B5EF4-FFF2-40B4-BE49-F238E27FC236}">
                <a16:creationId xmlns:a16="http://schemas.microsoft.com/office/drawing/2014/main" id="{CC5C3FE3-0B87-EBE4-1C18-B8C86B0BD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16194">
            <a:off x="3829187" y="4579796"/>
            <a:ext cx="1415735" cy="3313021"/>
          </a:xfrm>
          <a:prstGeom prst="rect">
            <a:avLst/>
          </a:prstGeom>
        </p:spPr>
      </p:pic>
      <p:pic>
        <p:nvPicPr>
          <p:cNvPr id="12" name="Picture 2" descr="Học viện Phật giáo Việt Nam hưởng ứng sáng kiến trồng 1 tỷ cây xanh | Môi  trường | Vietnam+ (VietnamPlus)">
            <a:extLst>
              <a:ext uri="{FF2B5EF4-FFF2-40B4-BE49-F238E27FC236}">
                <a16:creationId xmlns:a16="http://schemas.microsoft.com/office/drawing/2014/main" id="{D1D6F93A-3776-6E43-CBC7-60837F9B17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4371231"/>
            <a:ext cx="3733800" cy="24867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85274"/>
      </p:ext>
    </p:extLst>
  </p:cSld>
  <p:clrMapOvr>
    <a:masterClrMapping/>
  </p:clrMapOvr>
  <p:transition spd="slow" advTm="45000">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5">
            <a:extLst>
              <a:ext uri="{28A0092B-C50C-407E-A947-70E740481C1C}">
                <a14:useLocalDpi xmlns:a14="http://schemas.microsoft.com/office/drawing/2010/main" val="0"/>
              </a:ext>
            </a:extLst>
          </a:blip>
          <a:srcRect r="52634"/>
          <a:stretch/>
        </p:blipFill>
        <p:spPr bwMode="auto">
          <a:xfrm>
            <a:off x="1551199" y="1562102"/>
            <a:ext cx="3744687" cy="529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6270173" y="2960917"/>
            <a:ext cx="2699657" cy="2786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432" b="59892" l="42892" r="77349"/>
                    </a14:imgEffect>
                  </a14:imgLayer>
                </a14:imgProps>
              </a:ext>
              <a:ext uri="{28A0092B-C50C-407E-A947-70E740481C1C}">
                <a14:useLocalDpi xmlns:a14="http://schemas.microsoft.com/office/drawing/2010/main" val="0"/>
              </a:ext>
            </a:extLst>
          </a:blip>
          <a:srcRect l="45255" t="7066" r="20597" b="40313"/>
          <a:stretch/>
        </p:blipFill>
        <p:spPr bwMode="auto">
          <a:xfrm>
            <a:off x="6270172" y="2079989"/>
            <a:ext cx="986973" cy="1018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8939883" y="261003"/>
            <a:ext cx="1370919" cy="14151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9067768" y="2046517"/>
            <a:ext cx="1659165" cy="17126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8712171" y="5167089"/>
            <a:ext cx="1370919" cy="1415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7690517" y="1989630"/>
            <a:ext cx="1278627" cy="1319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ết quả hình ảnh cho bắn súng 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0981" y="4444099"/>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a:hlinkClick r:id="" action="ppaction://noaction"/>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423" t="10158" r="7352" b="9652"/>
          <a:stretch/>
        </p:blipFill>
        <p:spPr bwMode="auto">
          <a:xfrm>
            <a:off x="5643892" y="102475"/>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93716" y="302221"/>
            <a:ext cx="4032725" cy="933587"/>
          </a:xfrm>
          <a:prstGeom prst="rect">
            <a:avLst/>
          </a:prstGeom>
          <a:noFill/>
        </p:spPr>
        <p:txBody>
          <a:bodyPr wrap="none" lIns="91436" tIns="45718" rIns="91436" bIns="45718">
            <a:spAutoFit/>
          </a:bodyPr>
          <a:lstStyle/>
          <a:p>
            <a:pPr algn="ctr">
              <a:buClr>
                <a:srgbClr val="000000"/>
              </a:buClr>
              <a:buFont typeface="Arial"/>
              <a:buNone/>
            </a:pPr>
            <a:r>
              <a:rPr lang="en-US" sz="5500" b="1" kern="0" spc="51" dirty="0">
                <a:ln w="9525" cmpd="sng">
                  <a:solidFill>
                    <a:srgbClr val="F7DBB3"/>
                  </a:solidFill>
                  <a:prstDash val="solid"/>
                </a:ln>
                <a:solidFill>
                  <a:srgbClr val="FFFF00"/>
                </a:solidFill>
                <a:effectLst>
                  <a:glow rad="38100">
                    <a:srgbClr val="F7DBB3">
                      <a:alpha val="40000"/>
                    </a:srgbClr>
                  </a:glow>
                </a:effectLst>
                <a:latin typeface="Times New Roman" panose="02020603050405020304" pitchFamily="18" charset="0"/>
                <a:cs typeface="Times New Roman" panose="02020603050405020304" pitchFamily="18" charset="0"/>
                <a:sym typeface="Arial"/>
              </a:rPr>
              <a:t>TIÊU DIỆT </a:t>
            </a:r>
          </a:p>
        </p:txBody>
      </p:sp>
      <p:sp>
        <p:nvSpPr>
          <p:cNvPr id="13" name="Rectangle 12"/>
          <p:cNvSpPr/>
          <p:nvPr/>
        </p:nvSpPr>
        <p:spPr>
          <a:xfrm>
            <a:off x="2133999" y="1150241"/>
            <a:ext cx="5658384" cy="933587"/>
          </a:xfrm>
          <a:prstGeom prst="rect">
            <a:avLst/>
          </a:prstGeom>
          <a:noFill/>
        </p:spPr>
        <p:txBody>
          <a:bodyPr wrap="none" lIns="91436" tIns="45718" rIns="91436" bIns="45718">
            <a:spAutoFit/>
          </a:bodyPr>
          <a:lstStyle/>
          <a:p>
            <a:pPr algn="ctr">
              <a:buClr>
                <a:srgbClr val="000000"/>
              </a:buClr>
              <a:buFont typeface="Arial"/>
              <a:buNone/>
            </a:pPr>
            <a:r>
              <a:rPr lang="en-US" sz="5500" b="1" kern="0" dirty="0">
                <a:ln w="12700" cmpd="sng">
                  <a:solidFill>
                    <a:srgbClr val="456860"/>
                  </a:solidFill>
                  <a:prstDash val="solid"/>
                </a:ln>
                <a:gradFill>
                  <a:gsLst>
                    <a:gs pos="0">
                      <a:srgbClr val="456860"/>
                    </a:gs>
                    <a:gs pos="4000">
                      <a:srgbClr val="456860">
                        <a:lumMod val="60000"/>
                        <a:lumOff val="40000"/>
                      </a:srgbClr>
                    </a:gs>
                    <a:gs pos="87000">
                      <a:srgbClr val="456860">
                        <a:lumMod val="20000"/>
                        <a:lumOff val="80000"/>
                      </a:srgbClr>
                    </a:gs>
                  </a:gsLst>
                  <a:lin ang="5400000"/>
                </a:gradFill>
                <a:latin typeface="Times New Roman" panose="02020603050405020304" pitchFamily="18" charset="0"/>
                <a:cs typeface="Times New Roman" panose="02020603050405020304" pitchFamily="18" charset="0"/>
                <a:sym typeface="Arial"/>
              </a:rPr>
              <a:t>CORONA VIRUS</a:t>
            </a:r>
            <a:endParaRPr lang="en-US" sz="5500" b="1" kern="0" dirty="0">
              <a:ln w="12700" cmpd="sng">
                <a:solidFill>
                  <a:srgbClr val="456860"/>
                </a:solidFill>
                <a:prstDash val="solid"/>
              </a:ln>
              <a:gradFill>
                <a:gsLst>
                  <a:gs pos="0">
                    <a:srgbClr val="456860"/>
                  </a:gs>
                  <a:gs pos="4000">
                    <a:srgbClr val="456860">
                      <a:lumMod val="60000"/>
                      <a:lumOff val="40000"/>
                    </a:srgbClr>
                  </a:gs>
                  <a:gs pos="87000">
                    <a:srgbClr val="456860">
                      <a:lumMod val="20000"/>
                      <a:lumOff val="80000"/>
                    </a:srgbClr>
                  </a:gs>
                </a:gsLst>
                <a:lin ang="5400000"/>
              </a:gradFill>
              <a:cs typeface="Arial"/>
              <a:sym typeface="Arial"/>
            </a:endParaRPr>
          </a:p>
        </p:txBody>
      </p:sp>
      <p:pic>
        <p:nvPicPr>
          <p:cNvPr id="3078" name="Picture 6" descr="Kết quả hình ảnh cho play 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541" y="5874661"/>
            <a:ext cx="895817" cy="8958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hlinkClick r:id="" action="ppaction://hlinkshowjump?jump=nextslide"/>
          </p:cNvPr>
          <p:cNvSpPr txBox="1"/>
          <p:nvPr/>
        </p:nvSpPr>
        <p:spPr>
          <a:xfrm>
            <a:off x="5794115" y="6029408"/>
            <a:ext cx="1463031" cy="553997"/>
          </a:xfrm>
          <a:prstGeom prst="rect">
            <a:avLst/>
          </a:prstGeom>
          <a:noFill/>
        </p:spPr>
        <p:txBody>
          <a:bodyPr wrap="square" lIns="121914" tIns="60957" rIns="121914" bIns="60957" rtlCol="0">
            <a:spAutoFit/>
          </a:bodyPr>
          <a:lstStyle/>
          <a:p>
            <a:pPr>
              <a:buClr>
                <a:srgbClr val="000000"/>
              </a:buClr>
              <a:buFont typeface="Arial"/>
              <a:buNone/>
            </a:pPr>
            <a:r>
              <a:rPr lang="en-US" sz="2800" b="1" kern="0" dirty="0">
                <a:solidFill>
                  <a:srgbClr val="FF0000"/>
                </a:solidFill>
                <a:latin typeface="Times New Roman" panose="02020603050405020304" pitchFamily="18" charset="0"/>
                <a:cs typeface="Times New Roman" panose="02020603050405020304" pitchFamily="18" charset="0"/>
                <a:sym typeface="Arial"/>
              </a:rPr>
              <a:t>PLAY</a:t>
            </a:r>
          </a:p>
        </p:txBody>
      </p:sp>
      <p:pic>
        <p:nvPicPr>
          <p:cNvPr id="2" name="nhạc nền trò chơi33166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705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6" presetClass="emph" presetSubtype="0" repeatCount="indefinite" fill="hold" grpId="0" nodeType="withEffect">
                                  <p:stCondLst>
                                    <p:cond delay="0"/>
                                  </p:stCondLst>
                                  <p:childTnLst>
                                    <p:animEffect transition="out" filter="fade">
                                      <p:cBhvr>
                                        <p:cTn id="8" dur="500" tmFilter="0, 0; .2, .5; .8, .5; 1, 0"/>
                                        <p:tgtEl>
                                          <p:spTgt spid="14"/>
                                        </p:tgtEl>
                                      </p:cBhvr>
                                    </p:animEffect>
                                    <p:animScale>
                                      <p:cBhvr>
                                        <p:cTn id="9" dur="250" autoRev="1" fill="hold"/>
                                        <p:tgtEl>
                                          <p:spTgt spid="14"/>
                                        </p:tgtEl>
                                      </p:cBhvr>
                                      <p:by x="105000" y="105000"/>
                                    </p:animScale>
                                  </p:childTnLst>
                                </p:cTn>
                              </p:par>
                              <p:par>
                                <p:cTn id="10" presetID="26" presetClass="emph" presetSubtype="0" repeatCount="indefinite" fill="hold" grpId="0" nodeType="with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par>
                                <p:cTn id="13" presetID="26" presetClass="emph" presetSubtype="0" repeatCount="indefinite" fill="hold"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fill="hold" nodeType="withEffect">
                                  <p:stCondLst>
                                    <p:cond delay="0"/>
                                  </p:stCondLst>
                                  <p:childTnLst>
                                    <p:animScale>
                                      <p:cBhvr>
                                        <p:cTn id="20" dur="2000" fill="hold"/>
                                        <p:tgtEl>
                                          <p:spTgt spid="11"/>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10"/>
                                        </p:tgtEl>
                                      </p:cBhvr>
                                      <p:by x="150000" y="150000"/>
                                    </p:animScale>
                                  </p:childTnLst>
                                </p:cTn>
                              </p:par>
                              <p:par>
                                <p:cTn id="23" presetID="8" presetClass="emph" presetSubtype="0" repeatCount="indefinite" fill="hold" nodeType="withEffect">
                                  <p:stCondLst>
                                    <p:cond delay="0"/>
                                  </p:stCondLst>
                                  <p:childTnLst>
                                    <p:animRot by="21600000">
                                      <p:cBhvr>
                                        <p:cTn id="24" dur="2000" fill="hold"/>
                                        <p:tgtEl>
                                          <p:spTgt spid="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8"/>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par>
                                <p:cTn id="30" presetID="17" presetClass="path" presetSubtype="0" repeatCount="indefinite" accel="50000" decel="50000" fill="hold" nodeType="withEffect">
                                  <p:stCondLst>
                                    <p:cond delay="0"/>
                                  </p:stCondLst>
                                  <p:childTnLst>
                                    <p:animMotion origin="layout" path="M 0.09236 -0.42894 L 0.20903 -0.42894 L 0.29184 -0.53033 L 0.3724 -0.42894 L 0.48906 -0.42894 L 0.48906 -0.28611 L 0.56962 -0.18542 L 0.48906 -0.08635 L 0.48906 0.05648 L 0.3724 0.05648 L 0.29184 0.15486 L 0.20903 0.05648 L 0.09236 0.05648 L 0.09236 -0.08635 L 0.00955 -0.18542 L 0.09236 -0.28611 L 0.09236 -0.42894 Z " pathEditMode="relative" rAng="0" ptsTypes="AAAAAAAAAAAAAAAAA">
                                      <p:cBhvr>
                                        <p:cTn id="31" dur="3000" fill="hold"/>
                                        <p:tgtEl>
                                          <p:spTgt spid="12"/>
                                        </p:tgtEl>
                                        <p:attrNameLst>
                                          <p:attrName>ppt_x</p:attrName>
                                          <p:attrName>ppt_y</p:attrName>
                                        </p:attrNameLst>
                                      </p:cBhvr>
                                      <p:rCtr x="19722" y="2412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4" showWhenStopped="0">
                <p:cTn id="32" repeatCount="indefinite" fill="hold" display="0">
                  <p:stCondLst>
                    <p:cond delay="indefinite"/>
                  </p:stCondLst>
                  <p:endCondLst>
                    <p:cond evt="onStopAudio" delay="0">
                      <p:tgtEl>
                        <p:sldTgt/>
                      </p:tgtEl>
                    </p:cond>
                  </p:endCondLst>
                </p:cTn>
                <p:tgtEl>
                  <p:spTgt spid="2"/>
                </p:tgtEl>
              </p:cMediaNode>
            </p:audio>
          </p:childTnLst>
        </p:cTn>
      </p:par>
    </p:tnLst>
    <p:bldLst>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8151" y="2103329"/>
            <a:ext cx="9472613" cy="3387909"/>
          </a:xfrm>
          <a:prstGeom prst="rect">
            <a:avLst/>
          </a:prstGeom>
        </p:spPr>
        <p:txBody>
          <a:bodyPr wrap="square" lIns="121914" tIns="60957" rIns="121914" bIns="60957">
            <a:spAutoFit/>
          </a:bodyPr>
          <a:lstStyle/>
          <a:p>
            <a:pPr algn="just">
              <a:lnSpc>
                <a:spcPct val="150000"/>
              </a:lnSpc>
              <a:buClr>
                <a:srgbClr val="000000"/>
              </a:buClr>
              <a:buFont typeface="Arial"/>
              <a:buNone/>
            </a:pPr>
            <a:r>
              <a:rPr lang="vi-VN" sz="2400" b="1" kern="0" dirty="0">
                <a:solidFill>
                  <a:srgbClr val="000000"/>
                </a:solidFill>
                <a:latin typeface="Times New Roman"/>
                <a:cs typeface="Arial"/>
                <a:sym typeface="Arial"/>
              </a:rPr>
              <a:t>Dịch virus corona Vũ Hán 2019–20</a:t>
            </a:r>
            <a:r>
              <a:rPr lang="vi-VN" sz="2400" kern="0" dirty="0">
                <a:solidFill>
                  <a:srgbClr val="000000"/>
                </a:solidFill>
                <a:latin typeface="Times New Roman"/>
                <a:cs typeface="Arial"/>
                <a:sym typeface="Arial"/>
              </a:rPr>
              <a:t>, còn được gọi là </a:t>
            </a:r>
            <a:r>
              <a:rPr lang="vi-VN" sz="2400" b="1" kern="0" dirty="0">
                <a:solidFill>
                  <a:srgbClr val="000000"/>
                </a:solidFill>
                <a:latin typeface="Times New Roman"/>
                <a:cs typeface="Arial"/>
                <a:sym typeface="Arial"/>
              </a:rPr>
              <a:t>dịch viêm phổi cấp do chủng mới của virus corona</a:t>
            </a:r>
            <a:r>
              <a:rPr lang="vi-VN" sz="2400" kern="0" dirty="0">
                <a:solidFill>
                  <a:srgbClr val="000000"/>
                </a:solidFill>
                <a:latin typeface="Times New Roman"/>
                <a:cs typeface="Arial"/>
                <a:sym typeface="Arial"/>
              </a:rPr>
              <a:t> hay </a:t>
            </a:r>
            <a:r>
              <a:rPr lang="vi-VN" sz="2400" b="1" kern="0" dirty="0">
                <a:solidFill>
                  <a:srgbClr val="000000"/>
                </a:solidFill>
                <a:latin typeface="Times New Roman"/>
                <a:cs typeface="Arial"/>
                <a:sym typeface="Arial"/>
              </a:rPr>
              <a:t>dịch viêm phổi Vũ Hán</a:t>
            </a:r>
            <a:r>
              <a:rPr lang="vi-VN" sz="2400" kern="0" dirty="0">
                <a:solidFill>
                  <a:srgbClr val="000000"/>
                </a:solidFill>
                <a:latin typeface="Times New Roman"/>
                <a:cs typeface="Arial"/>
                <a:sym typeface="Arial"/>
              </a:rPr>
              <a:t> (bệnh được gọi chính thức là </a:t>
            </a:r>
            <a:r>
              <a:rPr lang="vi-VN" sz="2400" b="1" kern="0" dirty="0">
                <a:solidFill>
                  <a:srgbClr val="000000"/>
                </a:solidFill>
                <a:latin typeface="Times New Roman"/>
                <a:cs typeface="Arial"/>
                <a:sym typeface="Arial"/>
              </a:rPr>
              <a:t>COVID-19</a:t>
            </a:r>
            <a:r>
              <a:rPr lang="vi-VN" sz="2400" kern="0" dirty="0">
                <a:solidFill>
                  <a:srgbClr val="000000"/>
                </a:solidFill>
                <a:latin typeface="Times New Roman"/>
                <a:cs typeface="Arial"/>
                <a:sym typeface="Arial"/>
              </a:rPr>
              <a:t> bởi WHO) là một dịch bệnh truyền nhiễm gây ra bởi virus SARS 2 (SARS-CoV 2) đang ảnh hưởng đến Trung Quốc đại lục, cùng với các trường hợp bị cô lập ở 27 quốc gia và vùng lãnh thổ khác, bắt đầu bùng phát vào giữa tháng 12 năm 2019 tại thành phố Vũ Hán</a:t>
            </a:r>
            <a:r>
              <a:rPr lang="en-US" sz="2400" kern="0" dirty="0">
                <a:solidFill>
                  <a:srgbClr val="000000"/>
                </a:solidFill>
                <a:cs typeface="Arial"/>
                <a:sym typeface="Arial"/>
              </a:rPr>
              <a:t>.</a:t>
            </a:r>
            <a:endParaRPr lang="en-US" sz="2400" b="1" kern="0" dirty="0">
              <a:solidFill>
                <a:srgbClr val="333333"/>
              </a:solidFill>
              <a:cs typeface="Arial"/>
              <a:sym typeface="Arial"/>
            </a:endParaRPr>
          </a:p>
        </p:txBody>
      </p:sp>
      <p:sp>
        <p:nvSpPr>
          <p:cNvPr id="6" name="Rounded Rectangle 5"/>
          <p:cNvSpPr/>
          <p:nvPr/>
        </p:nvSpPr>
        <p:spPr>
          <a:xfrm>
            <a:off x="3798922" y="628837"/>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lIns="121914" tIns="60957" rIns="121914" bIns="60957" rtlCol="0" anchor="ctr"/>
          <a:lstStyle/>
          <a:p>
            <a:pPr algn="ctr">
              <a:buClr>
                <a:srgbClr val="000000"/>
              </a:buClr>
              <a:buFont typeface="Arial"/>
              <a:buNone/>
            </a:pPr>
            <a:r>
              <a:rPr lang="en-US" sz="3600" b="1" kern="0" dirty="0">
                <a:solidFill>
                  <a:srgbClr val="FF0000"/>
                </a:solidFill>
                <a:latin typeface="Times New Roman" panose="02020603050405020304" pitchFamily="18" charset="0"/>
                <a:cs typeface="Times New Roman" panose="02020603050405020304" pitchFamily="18" charset="0"/>
                <a:sym typeface="Arial"/>
              </a:rPr>
              <a:t>GIỚI THIỆU</a:t>
            </a:r>
          </a:p>
        </p:txBody>
      </p:sp>
      <p:pic>
        <p:nvPicPr>
          <p:cNvPr id="12294" name="Picture 6" descr="Kết quả hình ảnh cho địa cầu 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8151" y="312628"/>
            <a:ext cx="18669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0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311" y="1667720"/>
            <a:ext cx="8540880" cy="3447091"/>
          </a:xfrm>
          <a:prstGeom prst="rect">
            <a:avLst/>
          </a:prstGeom>
        </p:spPr>
        <p:txBody>
          <a:bodyPr wrap="square" lIns="121914" tIns="60957" rIns="121914" bIns="60957">
            <a:spAutoFit/>
          </a:bodyPr>
          <a:lstStyle/>
          <a:p>
            <a:pPr algn="just">
              <a:lnSpc>
                <a:spcPct val="150000"/>
              </a:lnSpc>
              <a:buClr>
                <a:srgbClr val="000000"/>
              </a:buClr>
              <a:buFont typeface="Arial"/>
              <a:buNone/>
            </a:pP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Giả</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sử</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với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mỗi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câu</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trả</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lời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đúng</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em</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sẽ</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tiêu</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diệt</a:t>
            </a:r>
            <a:r>
              <a:rPr lang="en-US" sz="2400" kern="0" dirty="0">
                <a:latin typeface="Times New Roman" panose="02020603050405020304" pitchFamily="18" charset="0"/>
                <a:cs typeface="Times New Roman" panose="02020603050405020304" pitchFamily="18" charset="0"/>
                <a:sym typeface="Arial"/>
              </a:rPr>
              <a:t> </a:t>
            </a:r>
            <a:r>
              <a:rPr lang="vi-VN" sz="2400" kern="0" dirty="0">
                <a:latin typeface="Times New Roman" panose="02020603050405020304" pitchFamily="18" charset="0"/>
                <a:cs typeface="Times New Roman" panose="02020603050405020304" pitchFamily="18" charset="0"/>
                <a:sym typeface="Arial"/>
              </a:rPr>
              <a:t>đượ</a:t>
            </a:r>
            <a:r>
              <a:rPr lang="en-US" sz="2400" kern="0" dirty="0">
                <a:latin typeface="Times New Roman" panose="02020603050405020304" pitchFamily="18" charset="0"/>
                <a:cs typeface="Times New Roman" panose="02020603050405020304" pitchFamily="18" charset="0"/>
                <a:sym typeface="Arial"/>
              </a:rPr>
              <a:t>c </a:t>
            </a:r>
            <a:r>
              <a:rPr lang="en-US" sz="2400" kern="0" dirty="0" err="1">
                <a:latin typeface="Times New Roman" panose="02020603050405020304" pitchFamily="18" charset="0"/>
                <a:cs typeface="Times New Roman" panose="02020603050405020304" pitchFamily="18" charset="0"/>
                <a:sym typeface="Arial"/>
              </a:rPr>
              <a:t>một</a:t>
            </a:r>
            <a:r>
              <a:rPr lang="en-US" sz="2400" kern="0" dirty="0">
                <a:latin typeface="Times New Roman" panose="02020603050405020304" pitchFamily="18" charset="0"/>
                <a:cs typeface="Times New Roman" panose="02020603050405020304" pitchFamily="18" charset="0"/>
                <a:sym typeface="Arial"/>
              </a:rPr>
              <a:t> virus corona.</a:t>
            </a:r>
            <a:r>
              <a:rPr lang="vi-VN" sz="2400" kern="0" dirty="0">
                <a:latin typeface="Times New Roman" panose="02020603050405020304" pitchFamily="18" charset="0"/>
                <a:cs typeface="Times New Roman" panose="02020603050405020304" pitchFamily="18" charset="0"/>
                <a:sym typeface="Arial"/>
              </a:rPr>
              <a:t> Mỗi </a:t>
            </a:r>
            <a:r>
              <a:rPr lang="vi-VN" sz="2400" kern="0" dirty="0" err="1">
                <a:latin typeface="Times New Roman" panose="02020603050405020304" pitchFamily="18" charset="0"/>
                <a:cs typeface="Times New Roman" panose="02020603050405020304" pitchFamily="18" charset="0"/>
                <a:sym typeface="Arial"/>
              </a:rPr>
              <a:t>virus</a:t>
            </a:r>
            <a:r>
              <a:rPr lang="vi-VN" sz="2400" kern="0" dirty="0">
                <a:latin typeface="Times New Roman" panose="02020603050405020304" pitchFamily="18" charset="0"/>
                <a:cs typeface="Times New Roman" panose="02020603050405020304" pitchFamily="18" charset="0"/>
                <a:sym typeface="Arial"/>
              </a:rPr>
              <a:t> được tiêu diệt tương ứng vớ</a:t>
            </a:r>
            <a:r>
              <a:rPr lang="en-US" sz="2400" kern="0" dirty="0" err="1">
                <a:latin typeface="Times New Roman" panose="02020603050405020304" pitchFamily="18" charset="0"/>
                <a:cs typeface="Times New Roman" panose="02020603050405020304" pitchFamily="18" charset="0"/>
                <a:sym typeface="Arial"/>
              </a:rPr>
              <a:t>i</a:t>
            </a:r>
            <a:r>
              <a:rPr lang="vi-VN" sz="2400" kern="0" dirty="0">
                <a:latin typeface="Times New Roman" panose="02020603050405020304" pitchFamily="18" charset="0"/>
                <a:cs typeface="Times New Roman" panose="02020603050405020304" pitchFamily="18" charset="0"/>
                <a:sym typeface="Arial"/>
              </a:rPr>
              <a:t> 10 điểm.</a:t>
            </a:r>
            <a:endParaRPr lang="en-US" sz="2400" kern="0" dirty="0">
              <a:latin typeface="Times New Roman" panose="02020603050405020304" pitchFamily="18" charset="0"/>
              <a:cs typeface="Times New Roman" panose="02020603050405020304" pitchFamily="18" charset="0"/>
              <a:sym typeface="Arial"/>
            </a:endParaRPr>
          </a:p>
          <a:p>
            <a:pPr algn="just">
              <a:lnSpc>
                <a:spcPct val="150000"/>
              </a:lnSpc>
              <a:buClr>
                <a:srgbClr val="000000"/>
              </a:buClr>
              <a:buFont typeface="Arial"/>
              <a:buNone/>
            </a:pP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Hãy</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tiêu</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diệt</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hết</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tất</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cả</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các</a:t>
            </a:r>
            <a:r>
              <a:rPr lang="en-US" sz="2400" kern="0" dirty="0">
                <a:latin typeface="Times New Roman" panose="02020603050405020304" pitchFamily="18" charset="0"/>
                <a:cs typeface="Times New Roman" panose="02020603050405020304" pitchFamily="18" charset="0"/>
                <a:sym typeface="Arial"/>
              </a:rPr>
              <a:t> virus </a:t>
            </a:r>
            <a:r>
              <a:rPr lang="en-US" sz="2400" kern="0" dirty="0" err="1">
                <a:latin typeface="Times New Roman" panose="02020603050405020304" pitchFamily="18" charset="0"/>
                <a:cs typeface="Times New Roman" panose="02020603050405020304" pitchFamily="18" charset="0"/>
                <a:sym typeface="Arial"/>
              </a:rPr>
              <a:t>này</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và</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giúp</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thế</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giới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của</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chúng</a:t>
            </a:r>
            <a:r>
              <a:rPr lang="en-US" sz="2400" kern="0" dirty="0">
                <a:latin typeface="Times New Roman" panose="02020603050405020304" pitchFamily="18" charset="0"/>
                <a:cs typeface="Times New Roman" panose="02020603050405020304" pitchFamily="18" charset="0"/>
                <a:sym typeface="Arial"/>
              </a:rPr>
              <a:t> ta </a:t>
            </a:r>
            <a:r>
              <a:rPr lang="en-US" sz="2400" kern="0" dirty="0" err="1">
                <a:latin typeface="Times New Roman" panose="02020603050405020304" pitchFamily="18" charset="0"/>
                <a:cs typeface="Times New Roman" panose="02020603050405020304" pitchFamily="18" charset="0"/>
                <a:sym typeface="Arial"/>
              </a:rPr>
              <a:t>trở</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nên</a:t>
            </a:r>
            <a:r>
              <a:rPr lang="en-US" sz="2400" kern="0" dirty="0">
                <a:latin typeface="Times New Roman" panose="02020603050405020304" pitchFamily="18" charset="0"/>
                <a:cs typeface="Times New Roman" panose="02020603050405020304" pitchFamily="18" charset="0"/>
                <a:sym typeface="Arial"/>
              </a:rPr>
              <a:t> an </a:t>
            </a:r>
            <a:r>
              <a:rPr lang="en-US" sz="2400" kern="0" dirty="0" err="1">
                <a:latin typeface="Times New Roman" panose="02020603050405020304" pitchFamily="18" charset="0"/>
                <a:cs typeface="Times New Roman" panose="02020603050405020304" pitchFamily="18" charset="0"/>
                <a:sym typeface="Arial"/>
              </a:rPr>
              <a:t>toàn</a:t>
            </a:r>
            <a:r>
              <a:rPr lang="en-US" sz="2400" kern="0" dirty="0">
                <a:latin typeface="Times New Roman" panose="02020603050405020304" pitchFamily="18" charset="0"/>
                <a:cs typeface="Times New Roman" panose="02020603050405020304" pitchFamily="18" charset="0"/>
                <a:sym typeface="Arial"/>
              </a:rPr>
              <a:t> h</a:t>
            </a:r>
            <a:r>
              <a:rPr lang="vi-VN" sz="2400" kern="0" dirty="0">
                <a:latin typeface="Times New Roman" panose="02020603050405020304" pitchFamily="18" charset="0"/>
                <a:cs typeface="Times New Roman" panose="02020603050405020304" pitchFamily="18" charset="0"/>
                <a:sym typeface="Arial"/>
              </a:rPr>
              <a:t>ơ</a:t>
            </a:r>
            <a:r>
              <a:rPr lang="en-US" sz="2400" kern="0" dirty="0">
                <a:latin typeface="Times New Roman" panose="02020603050405020304" pitchFamily="18" charset="0"/>
                <a:cs typeface="Times New Roman" panose="02020603050405020304" pitchFamily="18" charset="0"/>
                <a:sym typeface="Arial"/>
              </a:rPr>
              <a:t>n.</a:t>
            </a:r>
          </a:p>
          <a:p>
            <a:pPr marL="342882" indent="-342882" algn="just">
              <a:lnSpc>
                <a:spcPct val="150000"/>
              </a:lnSpc>
              <a:buClr>
                <a:srgbClr val="000000"/>
              </a:buClr>
              <a:buFontTx/>
              <a:buChar char="-"/>
            </a:pPr>
            <a:r>
              <a:rPr lang="en-US" sz="2400" kern="0" dirty="0" err="1">
                <a:latin typeface="Times New Roman" panose="02020603050405020304" pitchFamily="18" charset="0"/>
                <a:cs typeface="Times New Roman" panose="02020603050405020304" pitchFamily="18" charset="0"/>
                <a:sym typeface="Arial"/>
              </a:rPr>
              <a:t>Thời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gian</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suy</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nghĩ</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cho</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mỗi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câu</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trả</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lời</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là</a:t>
            </a:r>
            <a:r>
              <a:rPr lang="en-US" sz="2400" kern="0" dirty="0">
                <a:latin typeface="Times New Roman" panose="02020603050405020304" pitchFamily="18" charset="0"/>
                <a:cs typeface="Times New Roman" panose="02020603050405020304" pitchFamily="18" charset="0"/>
                <a:sym typeface="Arial"/>
              </a:rPr>
              <a:t> 20 </a:t>
            </a:r>
            <a:r>
              <a:rPr lang="en-US" sz="2400" kern="0" dirty="0" err="1">
                <a:latin typeface="Times New Roman" panose="02020603050405020304" pitchFamily="18" charset="0"/>
                <a:cs typeface="Times New Roman" panose="02020603050405020304" pitchFamily="18" charset="0"/>
                <a:sym typeface="Arial"/>
              </a:rPr>
              <a:t>giây</a:t>
            </a:r>
            <a:r>
              <a:rPr lang="en-US" sz="2400" kern="0" dirty="0">
                <a:latin typeface="Times New Roman" panose="02020603050405020304" pitchFamily="18" charset="0"/>
                <a:cs typeface="Times New Roman" panose="02020603050405020304" pitchFamily="18" charset="0"/>
                <a:sym typeface="Arial"/>
              </a:rPr>
              <a:t>.</a:t>
            </a:r>
          </a:p>
          <a:p>
            <a:pPr marL="342882" indent="-342882" algn="just">
              <a:lnSpc>
                <a:spcPct val="150000"/>
              </a:lnSpc>
              <a:buClr>
                <a:srgbClr val="000000"/>
              </a:buClr>
              <a:buFontTx/>
              <a:buChar char="-"/>
            </a:pPr>
            <a:r>
              <a:rPr lang="en-US" sz="2400" kern="0" dirty="0" err="1">
                <a:latin typeface="Times New Roman" panose="02020603050405020304" pitchFamily="18" charset="0"/>
                <a:cs typeface="Times New Roman" panose="02020603050405020304" pitchFamily="18" charset="0"/>
                <a:sym typeface="Arial"/>
              </a:rPr>
              <a:t>Chúc</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các</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em</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thành</a:t>
            </a:r>
            <a:r>
              <a:rPr lang="en-US" sz="2400" kern="0" dirty="0">
                <a:latin typeface="Times New Roman" panose="02020603050405020304" pitchFamily="18" charset="0"/>
                <a:cs typeface="Times New Roman" panose="02020603050405020304" pitchFamily="18" charset="0"/>
                <a:sym typeface="Arial"/>
              </a:rPr>
              <a:t> </a:t>
            </a:r>
            <a:r>
              <a:rPr lang="en-US" sz="2400" kern="0" dirty="0" err="1">
                <a:latin typeface="Times New Roman" panose="02020603050405020304" pitchFamily="18" charset="0"/>
                <a:cs typeface="Times New Roman" panose="02020603050405020304" pitchFamily="18" charset="0"/>
                <a:sym typeface="Arial"/>
              </a:rPr>
              <a:t>công</a:t>
            </a:r>
            <a:r>
              <a:rPr lang="en-US" sz="2400" kern="0" dirty="0">
                <a:latin typeface="Times New Roman" panose="02020603050405020304" pitchFamily="18" charset="0"/>
                <a:cs typeface="Times New Roman" panose="02020603050405020304" pitchFamily="18" charset="0"/>
                <a:sym typeface="Arial"/>
              </a:rPr>
              <a:t>.</a:t>
            </a:r>
          </a:p>
        </p:txBody>
      </p:sp>
      <p:sp>
        <p:nvSpPr>
          <p:cNvPr id="5" name="Rounded Rectangle 4"/>
          <p:cNvSpPr/>
          <p:nvPr/>
        </p:nvSpPr>
        <p:spPr>
          <a:xfrm>
            <a:off x="2180774" y="570269"/>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lIns="121914" tIns="60957" rIns="121914" bIns="60957" rtlCol="0" anchor="ctr"/>
          <a:lstStyle/>
          <a:p>
            <a:pPr algn="ctr">
              <a:buClr>
                <a:srgbClr val="000000"/>
              </a:buClr>
              <a:buFont typeface="Arial"/>
              <a:buNone/>
            </a:pPr>
            <a:r>
              <a:rPr lang="en-US" sz="3600" b="1" kern="0" dirty="0">
                <a:solidFill>
                  <a:srgbClr val="FF0000"/>
                </a:solidFill>
                <a:latin typeface="Times New Roman" panose="02020603050405020304" pitchFamily="18" charset="0"/>
                <a:cs typeface="Times New Roman" panose="02020603050405020304" pitchFamily="18" charset="0"/>
                <a:sym typeface="Arial"/>
              </a:rPr>
              <a:t>CÁCH CH</a:t>
            </a:r>
            <a:r>
              <a:rPr lang="vi-VN" sz="3600" b="1" kern="0" dirty="0">
                <a:solidFill>
                  <a:srgbClr val="FF0000"/>
                </a:solidFill>
                <a:latin typeface="Times New Roman" panose="02020603050405020304" pitchFamily="18" charset="0"/>
                <a:cs typeface="Times New Roman" panose="02020603050405020304" pitchFamily="18" charset="0"/>
                <a:sym typeface="Arial"/>
              </a:rPr>
              <a:t>ƠI</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pic>
        <p:nvPicPr>
          <p:cNvPr id="11266" name="Picture 2" descr="Kết quả hình ảnh cho start png">
            <a:hlinkClick r:id="" action="ppaction://hlinkshowjump?jump=nextslide"/>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7046" y="4927184"/>
            <a:ext cx="2919415" cy="1685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2" y="63372"/>
            <a:ext cx="18669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4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3">
            <a:extLst>
              <a:ext uri="{28A0092B-C50C-407E-A947-70E740481C1C}">
                <a14:useLocalDpi xmlns:a14="http://schemas.microsoft.com/office/drawing/2010/main" val="0"/>
              </a:ext>
            </a:extLst>
          </a:blip>
          <a:srcRect r="52634"/>
          <a:stretch/>
        </p:blipFill>
        <p:spPr bwMode="auto">
          <a:xfrm>
            <a:off x="1551200" y="3098801"/>
            <a:ext cx="2658099" cy="375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a:hlinkClick r:id="" action="ppaction://noaction"/>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23" t="10158" r="7352" b="9652"/>
          <a:stretch/>
        </p:blipFill>
        <p:spPr bwMode="auto">
          <a:xfrm>
            <a:off x="5643892" y="102475"/>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93716" y="302221"/>
            <a:ext cx="4032725" cy="933587"/>
          </a:xfrm>
          <a:prstGeom prst="rect">
            <a:avLst/>
          </a:prstGeom>
          <a:noFill/>
        </p:spPr>
        <p:txBody>
          <a:bodyPr wrap="none" lIns="91436" tIns="45718" rIns="91436" bIns="45718">
            <a:spAutoFit/>
          </a:bodyPr>
          <a:lstStyle/>
          <a:p>
            <a:pPr algn="ctr">
              <a:buClr>
                <a:srgbClr val="000000"/>
              </a:buClr>
              <a:buFont typeface="Arial"/>
              <a:buNone/>
            </a:pPr>
            <a:r>
              <a:rPr lang="en-US" sz="5500" b="1" kern="0" spc="51" dirty="0">
                <a:ln w="9525" cmpd="sng">
                  <a:solidFill>
                    <a:srgbClr val="F7DBB3"/>
                  </a:solidFill>
                  <a:prstDash val="solid"/>
                </a:ln>
                <a:solidFill>
                  <a:srgbClr val="FFFF00"/>
                </a:solidFill>
                <a:effectLst>
                  <a:glow rad="38100">
                    <a:srgbClr val="F7DBB3">
                      <a:alpha val="40000"/>
                    </a:srgbClr>
                  </a:glow>
                </a:effectLst>
                <a:latin typeface="Times New Roman" panose="02020603050405020304" pitchFamily="18" charset="0"/>
                <a:cs typeface="Times New Roman" panose="02020603050405020304" pitchFamily="18" charset="0"/>
                <a:sym typeface="Arial"/>
              </a:rPr>
              <a:t>TIÊU DIỆT </a:t>
            </a:r>
          </a:p>
        </p:txBody>
      </p:sp>
      <p:sp>
        <p:nvSpPr>
          <p:cNvPr id="13" name="Rectangle 12"/>
          <p:cNvSpPr/>
          <p:nvPr/>
        </p:nvSpPr>
        <p:spPr>
          <a:xfrm>
            <a:off x="1768171" y="1163121"/>
            <a:ext cx="5658384" cy="933587"/>
          </a:xfrm>
          <a:prstGeom prst="rect">
            <a:avLst/>
          </a:prstGeom>
          <a:noFill/>
        </p:spPr>
        <p:txBody>
          <a:bodyPr wrap="none" lIns="91436" tIns="45718" rIns="91436" bIns="45718">
            <a:spAutoFit/>
          </a:bodyPr>
          <a:lstStyle/>
          <a:p>
            <a:pPr algn="ctr">
              <a:buClr>
                <a:srgbClr val="000000"/>
              </a:buClr>
              <a:buFont typeface="Arial"/>
              <a:buNone/>
            </a:pPr>
            <a:r>
              <a:rPr lang="en-US" sz="5500" b="1" kern="0" dirty="0">
                <a:ln w="12700" cmpd="sng">
                  <a:solidFill>
                    <a:srgbClr val="456860"/>
                  </a:solidFill>
                  <a:prstDash val="solid"/>
                </a:ln>
                <a:gradFill>
                  <a:gsLst>
                    <a:gs pos="0">
                      <a:srgbClr val="456860"/>
                    </a:gs>
                    <a:gs pos="4000">
                      <a:srgbClr val="456860">
                        <a:lumMod val="60000"/>
                        <a:lumOff val="40000"/>
                      </a:srgbClr>
                    </a:gs>
                    <a:gs pos="87000">
                      <a:srgbClr val="456860">
                        <a:lumMod val="20000"/>
                        <a:lumOff val="80000"/>
                      </a:srgbClr>
                    </a:gs>
                  </a:gsLst>
                  <a:lin ang="5400000"/>
                </a:gradFill>
                <a:latin typeface="Times New Roman" panose="02020603050405020304" pitchFamily="18" charset="0"/>
                <a:cs typeface="Times New Roman" panose="02020603050405020304" pitchFamily="18" charset="0"/>
                <a:sym typeface="Arial"/>
              </a:rPr>
              <a:t>CORONA VIRUS</a:t>
            </a:r>
            <a:endParaRPr lang="en-US" sz="5500" b="1" kern="0" dirty="0">
              <a:ln w="12700" cmpd="sng">
                <a:solidFill>
                  <a:srgbClr val="456860"/>
                </a:solidFill>
                <a:prstDash val="solid"/>
              </a:ln>
              <a:gradFill>
                <a:gsLst>
                  <a:gs pos="0">
                    <a:srgbClr val="456860"/>
                  </a:gs>
                  <a:gs pos="4000">
                    <a:srgbClr val="456860">
                      <a:lumMod val="60000"/>
                      <a:lumOff val="40000"/>
                    </a:srgbClr>
                  </a:gs>
                  <a:gs pos="87000">
                    <a:srgbClr val="456860">
                      <a:lumMod val="20000"/>
                      <a:lumOff val="80000"/>
                    </a:srgbClr>
                  </a:gs>
                </a:gsLst>
                <a:lin ang="5400000"/>
              </a:gradFill>
              <a:cs typeface="Arial"/>
              <a:sym typeface="Arial"/>
            </a:endParaRPr>
          </a:p>
        </p:txBody>
      </p:sp>
      <p:pic>
        <p:nvPicPr>
          <p:cNvPr id="18" name="V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715" y="2147485"/>
            <a:ext cx="1987468" cy="1950889"/>
          </a:xfrm>
          <a:prstGeom prst="rect">
            <a:avLst/>
          </a:prstGeom>
        </p:spPr>
      </p:pic>
      <p:pic>
        <p:nvPicPr>
          <p:cNvPr id="19" name="V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2458" y="2666324"/>
            <a:ext cx="1553955" cy="1525355"/>
          </a:xfrm>
          <a:prstGeom prst="rect">
            <a:avLst/>
          </a:prstGeom>
        </p:spPr>
      </p:pic>
      <p:pic>
        <p:nvPicPr>
          <p:cNvPr id="21" name="V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5346" y="4680842"/>
            <a:ext cx="1881655" cy="1847023"/>
          </a:xfrm>
          <a:prstGeom prst="rect">
            <a:avLst/>
          </a:prstGeom>
        </p:spPr>
      </p:pic>
      <p:pic>
        <p:nvPicPr>
          <p:cNvPr id="22" name="V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6822" y="5035708"/>
            <a:ext cx="1201063" cy="1178957"/>
          </a:xfrm>
          <a:prstGeom prst="rect">
            <a:avLst/>
          </a:prstGeom>
        </p:spPr>
      </p:pic>
      <p:sp>
        <p:nvSpPr>
          <p:cNvPr id="24" name="Oval 23">
            <a:hlinkClick r:id="rId9" action="ppaction://hlinksldjump"/>
          </p:cNvPr>
          <p:cNvSpPr/>
          <p:nvPr/>
        </p:nvSpPr>
        <p:spPr>
          <a:xfrm>
            <a:off x="1721268" y="2096709"/>
            <a:ext cx="760348" cy="7086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914" tIns="60957" rIns="121914" bIns="60957" rtlCol="0" anchor="ctr"/>
          <a:lstStyle/>
          <a:p>
            <a:pPr algn="ctr">
              <a:buClr>
                <a:srgbClr val="000000"/>
              </a:buClr>
              <a:buFont typeface="Arial"/>
              <a:buNone/>
            </a:pPr>
            <a:r>
              <a:rPr lang="en-US" sz="2400" b="1" kern="0" dirty="0">
                <a:solidFill>
                  <a:srgbClr val="FFFFFF"/>
                </a:solidFill>
                <a:sym typeface="Arial"/>
              </a:rPr>
              <a:t>1</a:t>
            </a:r>
          </a:p>
        </p:txBody>
      </p:sp>
      <p:sp>
        <p:nvSpPr>
          <p:cNvPr id="31" name="Oval 30">
            <a:hlinkClick r:id="rId10" action="ppaction://hlinksldjump"/>
          </p:cNvPr>
          <p:cNvSpPr/>
          <p:nvPr/>
        </p:nvSpPr>
        <p:spPr>
          <a:xfrm>
            <a:off x="2908986" y="2086049"/>
            <a:ext cx="782155" cy="7961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914" tIns="60957" rIns="121914" bIns="60957" rtlCol="0" anchor="ctr"/>
          <a:lstStyle/>
          <a:p>
            <a:pPr algn="ctr">
              <a:buClr>
                <a:srgbClr val="000000"/>
              </a:buClr>
              <a:buFont typeface="Arial"/>
              <a:buNone/>
            </a:pPr>
            <a:r>
              <a:rPr lang="en-US" sz="2400" b="1" kern="0" dirty="0">
                <a:solidFill>
                  <a:srgbClr val="FFFFFF"/>
                </a:solidFill>
                <a:sym typeface="Arial"/>
              </a:rPr>
              <a:t>2</a:t>
            </a:r>
          </a:p>
        </p:txBody>
      </p:sp>
      <p:sp>
        <p:nvSpPr>
          <p:cNvPr id="32" name="Oval 31">
            <a:hlinkClick r:id="rId11" action="ppaction://hlinksldjump"/>
          </p:cNvPr>
          <p:cNvSpPr/>
          <p:nvPr/>
        </p:nvSpPr>
        <p:spPr>
          <a:xfrm flipH="1">
            <a:off x="2099241" y="3028973"/>
            <a:ext cx="823008" cy="7086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914" tIns="60957" rIns="121914" bIns="60957" rtlCol="0" anchor="ctr"/>
          <a:lstStyle/>
          <a:p>
            <a:pPr algn="ctr">
              <a:buClr>
                <a:srgbClr val="000000"/>
              </a:buClr>
              <a:buFont typeface="Arial"/>
              <a:buNone/>
            </a:pPr>
            <a:r>
              <a:rPr lang="en-US" sz="2400" b="1" kern="0" dirty="0">
                <a:solidFill>
                  <a:schemeClr val="bg1"/>
                </a:solidFill>
                <a:sym typeface="Arial"/>
              </a:rPr>
              <a:t>3</a:t>
            </a:r>
          </a:p>
        </p:txBody>
      </p:sp>
      <p:sp>
        <p:nvSpPr>
          <p:cNvPr id="33" name="Oval 32">
            <a:hlinkClick r:id="rId12" action="ppaction://hlinksldjump"/>
          </p:cNvPr>
          <p:cNvSpPr/>
          <p:nvPr/>
        </p:nvSpPr>
        <p:spPr>
          <a:xfrm>
            <a:off x="3349620" y="2882247"/>
            <a:ext cx="859680" cy="79399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914" tIns="60957" rIns="121914" bIns="60957" rtlCol="0" anchor="ctr"/>
          <a:lstStyle/>
          <a:p>
            <a:pPr algn="ctr">
              <a:buClr>
                <a:srgbClr val="000000"/>
              </a:buClr>
              <a:buFont typeface="Arial"/>
              <a:buNone/>
            </a:pPr>
            <a:r>
              <a:rPr lang="en-US" sz="2400" b="1" kern="0" dirty="0">
                <a:solidFill>
                  <a:srgbClr val="FFFFFF"/>
                </a:solidFill>
                <a:sym typeface="Arial"/>
              </a:rPr>
              <a:t>4</a:t>
            </a:r>
          </a:p>
        </p:txBody>
      </p:sp>
      <p:pic>
        <p:nvPicPr>
          <p:cNvPr id="38" name="4" descr="Kết quả hình ảnh cho bắn súng png">
            <a:hlinkClick r:id="rId12" action="ppaction://hlinksldjump"/>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8421" y="4912725"/>
            <a:ext cx="1383251" cy="1383251"/>
          </a:xfrm>
          <a:prstGeom prst="rect">
            <a:avLst/>
          </a:prstGeom>
          <a:noFill/>
          <a:extLst>
            <a:ext uri="{909E8E84-426E-40DD-AFC4-6F175D3DCCD1}">
              <a14:hiddenFill xmlns:a14="http://schemas.microsoft.com/office/drawing/2010/main">
                <a:solidFill>
                  <a:srgbClr val="FFFFFF"/>
                </a:solidFill>
              </a14:hiddenFill>
            </a:ext>
          </a:extLst>
        </p:spPr>
      </p:pic>
      <p:pic>
        <p:nvPicPr>
          <p:cNvPr id="39" name="3" descr="Kết quả hình ảnh cho bắn súng png">
            <a:hlinkClick r:id="rId14" action="ppaction://hlinksldjump"/>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7323" y="4912727"/>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0" name="2" descr="Kết quả hình ảnh cho bắn súng png">
            <a:hlinkClick r:id="rId10" action="ppaction://hlinksldjump"/>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0459" y="2588569"/>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1" name="1" descr="Kết quả hình ảnh cho bắn súng png">
            <a:hlinkClick r:id="rId9" action="ppaction://hlinksldjump"/>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73" y="2440226"/>
            <a:ext cx="1503135" cy="15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6" presetClass="emph" presetSubtype="0" repeatCount="indefinite" fill="hold" nodeType="withEffect">
                                  <p:stCondLst>
                                    <p:cond delay="0"/>
                                  </p:stCondLst>
                                  <p:childTnLst>
                                    <p:animScale>
                                      <p:cBhvr>
                                        <p:cTn id="15" dur="2000" fill="hold"/>
                                        <p:tgtEl>
                                          <p:spTgt spid="22"/>
                                        </p:tgtEl>
                                      </p:cBhvr>
                                      <p:by x="150000" y="150000"/>
                                    </p:animScale>
                                  </p:childTnLst>
                                </p:cTn>
                              </p:par>
                              <p:par>
                                <p:cTn id="16" presetID="8" presetClass="emph" presetSubtype="0" repeatCount="indefinite" fill="hold" nodeType="withEffect">
                                  <p:stCondLst>
                                    <p:cond delay="0"/>
                                  </p:stCondLst>
                                  <p:childTnLst>
                                    <p:animRot by="21600000">
                                      <p:cBhvr>
                                        <p:cTn id="17" dur="2000" fill="hold"/>
                                        <p:tgtEl>
                                          <p:spTgt spid="18"/>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21"/>
                                        </p:tgtEl>
                                        <p:attrNameLst>
                                          <p:attrName>r</p:attrName>
                                        </p:attrNameLst>
                                      </p:cBhvr>
                                    </p:animRot>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24"/>
                                        </p:tgtEl>
                                        <p:attrNameLst>
                                          <p:attrName>ppt_w</p:attrName>
                                        </p:attrNameLst>
                                      </p:cBhvr>
                                      <p:tavLst>
                                        <p:tav tm="0">
                                          <p:val>
                                            <p:strVal val="ppt_w"/>
                                          </p:val>
                                        </p:tav>
                                        <p:tav tm="100000">
                                          <p:val>
                                            <p:fltVal val="0"/>
                                          </p:val>
                                        </p:tav>
                                      </p:tavLst>
                                    </p:anim>
                                    <p:anim calcmode="lin" valueType="num">
                                      <p:cBhvr>
                                        <p:cTn id="28" dur="500"/>
                                        <p:tgtEl>
                                          <p:spTgt spid="24"/>
                                        </p:tgtEl>
                                        <p:attrNameLst>
                                          <p:attrName>ppt_h</p:attrName>
                                        </p:attrNameLst>
                                      </p:cBhvr>
                                      <p:tavLst>
                                        <p:tav tm="0">
                                          <p:val>
                                            <p:strVal val="ppt_h"/>
                                          </p:val>
                                        </p:tav>
                                        <p:tav tm="100000">
                                          <p:val>
                                            <p:fltVal val="0"/>
                                          </p:val>
                                        </p:tav>
                                      </p:tavLst>
                                    </p:anim>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36" restart="whenNotActive" fill="hold" evtFilter="cancelBubble" nodeType="interactiveSeq">
                <p:stCondLst>
                  <p:cond evt="onClick" delay="0">
                    <p:tgtEl>
                      <p:spTgt spid="31"/>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0" nodeType="clickEffect">
                                  <p:stCondLst>
                                    <p:cond delay="0"/>
                                  </p:stCondLst>
                                  <p:childTnLst>
                                    <p:anim calcmode="lin" valueType="num">
                                      <p:cBhvr>
                                        <p:cTn id="40" dur="500"/>
                                        <p:tgtEl>
                                          <p:spTgt spid="31"/>
                                        </p:tgtEl>
                                        <p:attrNameLst>
                                          <p:attrName>ppt_w</p:attrName>
                                        </p:attrNameLst>
                                      </p:cBhvr>
                                      <p:tavLst>
                                        <p:tav tm="0">
                                          <p:val>
                                            <p:strVal val="ppt_w"/>
                                          </p:val>
                                        </p:tav>
                                        <p:tav tm="100000">
                                          <p:val>
                                            <p:fltVal val="0"/>
                                          </p:val>
                                        </p:tav>
                                      </p:tavLst>
                                    </p:anim>
                                    <p:anim calcmode="lin" valueType="num">
                                      <p:cBhvr>
                                        <p:cTn id="41" dur="500"/>
                                        <p:tgtEl>
                                          <p:spTgt spid="31"/>
                                        </p:tgtEl>
                                        <p:attrNameLst>
                                          <p:attrName>ppt_h</p:attrName>
                                        </p:attrNameLst>
                                      </p:cBhvr>
                                      <p:tavLst>
                                        <p:tav tm="0">
                                          <p:val>
                                            <p:strVal val="ppt_h"/>
                                          </p:val>
                                        </p:tav>
                                        <p:tav tm="100000">
                                          <p:val>
                                            <p:fltVal val="0"/>
                                          </p:val>
                                        </p:tav>
                                      </p:tavLst>
                                    </p:anim>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6" presetClass="entr" presetSubtype="21"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grpId="0" nodeType="clickEffect">
                                  <p:stCondLst>
                                    <p:cond delay="0"/>
                                  </p:stCondLst>
                                  <p:childTnLst>
                                    <p:anim calcmode="lin" valueType="num">
                                      <p:cBhvr>
                                        <p:cTn id="51" dur="500"/>
                                        <p:tgtEl>
                                          <p:spTgt spid="32"/>
                                        </p:tgtEl>
                                        <p:attrNameLst>
                                          <p:attrName>ppt_w</p:attrName>
                                        </p:attrNameLst>
                                      </p:cBhvr>
                                      <p:tavLst>
                                        <p:tav tm="0">
                                          <p:val>
                                            <p:strVal val="ppt_w"/>
                                          </p:val>
                                        </p:tav>
                                        <p:tav tm="100000">
                                          <p:val>
                                            <p:fltVal val="0"/>
                                          </p:val>
                                        </p:tav>
                                      </p:tavLst>
                                    </p:anim>
                                    <p:anim calcmode="lin" valueType="num">
                                      <p:cBhvr>
                                        <p:cTn id="52" dur="500"/>
                                        <p:tgtEl>
                                          <p:spTgt spid="32"/>
                                        </p:tgtEl>
                                        <p:attrNameLst>
                                          <p:attrName>ppt_h</p:attrName>
                                        </p:attrNameLst>
                                      </p:cBhvr>
                                      <p:tavLst>
                                        <p:tav tm="0">
                                          <p:val>
                                            <p:strVal val="ppt_h"/>
                                          </p:val>
                                        </p:tav>
                                        <p:tav tm="100000">
                                          <p:val>
                                            <p:fltVal val="0"/>
                                          </p:val>
                                        </p:tav>
                                      </p:tavLst>
                                    </p:anim>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par>
                                <p:cTn id="55" presetID="47"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60" restart="whenNotActive" fill="hold" evtFilter="cancelBubble" nodeType="interactiveSeq">
                <p:stCondLst>
                  <p:cond evt="onClick" delay="0">
                    <p:tgtEl>
                      <p:spTgt spid="33"/>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31"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5" presetClass="exit" presetSubtype="0" fill="hold" nodeType="clickEffect">
                                  <p:stCondLst>
                                    <p:cond delay="0"/>
                                  </p:stCondLst>
                                  <p:childTnLst>
                                    <p:animEffect transition="out" filter="fade">
                                      <p:cBhvr>
                                        <p:cTn id="78" dur="2000"/>
                                        <p:tgtEl>
                                          <p:spTgt spid="18"/>
                                        </p:tgtEl>
                                      </p:cBhvr>
                                    </p:animEffect>
                                    <p:anim calcmode="lin" valueType="num">
                                      <p:cBhvr>
                                        <p:cTn id="79" dur="2000"/>
                                        <p:tgtEl>
                                          <p:spTgt spid="18"/>
                                        </p:tgtEl>
                                        <p:attrNameLst>
                                          <p:attrName>style.rotation</p:attrName>
                                        </p:attrNameLst>
                                      </p:cBhvr>
                                      <p:tavLst>
                                        <p:tav tm="0">
                                          <p:val>
                                            <p:fltVal val="0"/>
                                          </p:val>
                                        </p:tav>
                                        <p:tav tm="100000">
                                          <p:val>
                                            <p:fltVal val="720"/>
                                          </p:val>
                                        </p:tav>
                                      </p:tavLst>
                                    </p:anim>
                                    <p:anim calcmode="lin" valueType="num">
                                      <p:cBhvr>
                                        <p:cTn id="80" dur="2000"/>
                                        <p:tgtEl>
                                          <p:spTgt spid="18"/>
                                        </p:tgtEl>
                                        <p:attrNameLst>
                                          <p:attrName>ppt_h</p:attrName>
                                        </p:attrNameLst>
                                      </p:cBhvr>
                                      <p:tavLst>
                                        <p:tav tm="0">
                                          <p:val>
                                            <p:strVal val="ppt_h"/>
                                          </p:val>
                                        </p:tav>
                                        <p:tav tm="100000">
                                          <p:val>
                                            <p:fltVal val="0"/>
                                          </p:val>
                                        </p:tav>
                                      </p:tavLst>
                                    </p:anim>
                                    <p:anim calcmode="lin" valueType="num">
                                      <p:cBhvr>
                                        <p:cTn id="81" dur="2000"/>
                                        <p:tgtEl>
                                          <p:spTgt spid="18"/>
                                        </p:tgtEl>
                                        <p:attrNameLst>
                                          <p:attrName>ppt_w</p:attrName>
                                        </p:attrNameLst>
                                      </p:cBhvr>
                                      <p:tavLst>
                                        <p:tav tm="0">
                                          <p:val>
                                            <p:strVal val="ppt_w"/>
                                          </p:val>
                                        </p:tav>
                                        <p:tav tm="100000">
                                          <p:val>
                                            <p:fltVal val="0"/>
                                          </p:val>
                                        </p:tav>
                                      </p:tavLst>
                                    </p:anim>
                                    <p:set>
                                      <p:cBhvr>
                                        <p:cTn id="82" dur="1" fill="hold">
                                          <p:stCondLst>
                                            <p:cond delay="1999"/>
                                          </p:stCondLst>
                                        </p:cTn>
                                        <p:tgtEl>
                                          <p:spTgt spid="18"/>
                                        </p:tgtEl>
                                        <p:attrNameLst>
                                          <p:attrName>style.visibility</p:attrName>
                                        </p:attrNameLst>
                                      </p:cBhvr>
                                      <p:to>
                                        <p:strVal val="hidden"/>
                                      </p:to>
                                    </p:set>
                                  </p:childTnLst>
                                </p:cTn>
                              </p:par>
                            </p:childTnLst>
                          </p:cTn>
                        </p:par>
                        <p:par>
                          <p:cTn id="83" fill="hold">
                            <p:stCondLst>
                              <p:cond delay="2000"/>
                            </p:stCondLst>
                            <p:childTnLst>
                              <p:par>
                                <p:cTn id="84" presetID="31" presetClass="exit" presetSubtype="0" fill="hold" nodeType="afterEffect">
                                  <p:stCondLst>
                                    <p:cond delay="0"/>
                                  </p:stCondLst>
                                  <p:childTnLst>
                                    <p:anim calcmode="lin" valueType="num">
                                      <p:cBhvr>
                                        <p:cTn id="85" dur="1000"/>
                                        <p:tgtEl>
                                          <p:spTgt spid="41"/>
                                        </p:tgtEl>
                                        <p:attrNameLst>
                                          <p:attrName>ppt_w</p:attrName>
                                        </p:attrNameLst>
                                      </p:cBhvr>
                                      <p:tavLst>
                                        <p:tav tm="0">
                                          <p:val>
                                            <p:strVal val="ppt_w"/>
                                          </p:val>
                                        </p:tav>
                                        <p:tav tm="100000">
                                          <p:val>
                                            <p:fltVal val="0"/>
                                          </p:val>
                                        </p:tav>
                                      </p:tavLst>
                                    </p:anim>
                                    <p:anim calcmode="lin" valueType="num">
                                      <p:cBhvr>
                                        <p:cTn id="86" dur="1000"/>
                                        <p:tgtEl>
                                          <p:spTgt spid="41"/>
                                        </p:tgtEl>
                                        <p:attrNameLst>
                                          <p:attrName>ppt_h</p:attrName>
                                        </p:attrNameLst>
                                      </p:cBhvr>
                                      <p:tavLst>
                                        <p:tav tm="0">
                                          <p:val>
                                            <p:strVal val="ppt_h"/>
                                          </p:val>
                                        </p:tav>
                                        <p:tav tm="100000">
                                          <p:val>
                                            <p:fltVal val="0"/>
                                          </p:val>
                                        </p:tav>
                                      </p:tavLst>
                                    </p:anim>
                                    <p:anim calcmode="lin" valueType="num">
                                      <p:cBhvr>
                                        <p:cTn id="87" dur="1000"/>
                                        <p:tgtEl>
                                          <p:spTgt spid="41"/>
                                        </p:tgtEl>
                                        <p:attrNameLst>
                                          <p:attrName>style.rotation</p:attrName>
                                        </p:attrNameLst>
                                      </p:cBhvr>
                                      <p:tavLst>
                                        <p:tav tm="0">
                                          <p:val>
                                            <p:fltVal val="0"/>
                                          </p:val>
                                        </p:tav>
                                        <p:tav tm="100000">
                                          <p:val>
                                            <p:fltVal val="90"/>
                                          </p:val>
                                        </p:tav>
                                      </p:tavLst>
                                    </p:anim>
                                    <p:animEffect transition="out" filter="fade">
                                      <p:cBhvr>
                                        <p:cTn id="88" dur="1000"/>
                                        <p:tgtEl>
                                          <p:spTgt spid="41"/>
                                        </p:tgtEl>
                                      </p:cBhvr>
                                    </p:animEffect>
                                    <p:set>
                                      <p:cBhvr>
                                        <p:cTn id="8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35" presetClass="exit" presetSubtype="0" fill="hold" nodeType="clickEffect">
                                  <p:stCondLst>
                                    <p:cond delay="0"/>
                                  </p:stCondLst>
                                  <p:childTnLst>
                                    <p:animEffect transition="out" filter="fade">
                                      <p:cBhvr>
                                        <p:cTn id="94" dur="2000"/>
                                        <p:tgtEl>
                                          <p:spTgt spid="19"/>
                                        </p:tgtEl>
                                      </p:cBhvr>
                                    </p:animEffect>
                                    <p:anim calcmode="lin" valueType="num">
                                      <p:cBhvr>
                                        <p:cTn id="95" dur="2000"/>
                                        <p:tgtEl>
                                          <p:spTgt spid="19"/>
                                        </p:tgtEl>
                                        <p:attrNameLst>
                                          <p:attrName>style.rotation</p:attrName>
                                        </p:attrNameLst>
                                      </p:cBhvr>
                                      <p:tavLst>
                                        <p:tav tm="0">
                                          <p:val>
                                            <p:fltVal val="0"/>
                                          </p:val>
                                        </p:tav>
                                        <p:tav tm="100000">
                                          <p:val>
                                            <p:fltVal val="720"/>
                                          </p:val>
                                        </p:tav>
                                      </p:tavLst>
                                    </p:anim>
                                    <p:anim calcmode="lin" valueType="num">
                                      <p:cBhvr>
                                        <p:cTn id="96" dur="2000"/>
                                        <p:tgtEl>
                                          <p:spTgt spid="19"/>
                                        </p:tgtEl>
                                        <p:attrNameLst>
                                          <p:attrName>ppt_h</p:attrName>
                                        </p:attrNameLst>
                                      </p:cBhvr>
                                      <p:tavLst>
                                        <p:tav tm="0">
                                          <p:val>
                                            <p:strVal val="ppt_h"/>
                                          </p:val>
                                        </p:tav>
                                        <p:tav tm="100000">
                                          <p:val>
                                            <p:fltVal val="0"/>
                                          </p:val>
                                        </p:tav>
                                      </p:tavLst>
                                    </p:anim>
                                    <p:anim calcmode="lin" valueType="num">
                                      <p:cBhvr>
                                        <p:cTn id="97" dur="2000"/>
                                        <p:tgtEl>
                                          <p:spTgt spid="19"/>
                                        </p:tgtEl>
                                        <p:attrNameLst>
                                          <p:attrName>ppt_w</p:attrName>
                                        </p:attrNameLst>
                                      </p:cBhvr>
                                      <p:tavLst>
                                        <p:tav tm="0">
                                          <p:val>
                                            <p:strVal val="ppt_w"/>
                                          </p:val>
                                        </p:tav>
                                        <p:tav tm="100000">
                                          <p:val>
                                            <p:fltVal val="0"/>
                                          </p:val>
                                        </p:tav>
                                      </p:tavLst>
                                    </p:anim>
                                    <p:set>
                                      <p:cBhvr>
                                        <p:cTn id="98" dur="1" fill="hold">
                                          <p:stCondLst>
                                            <p:cond delay="1999"/>
                                          </p:stCondLst>
                                        </p:cTn>
                                        <p:tgtEl>
                                          <p:spTgt spid="19"/>
                                        </p:tgtEl>
                                        <p:attrNameLst>
                                          <p:attrName>style.visibility</p:attrName>
                                        </p:attrNameLst>
                                      </p:cBhvr>
                                      <p:to>
                                        <p:strVal val="hidden"/>
                                      </p:to>
                                    </p:set>
                                  </p:childTnLst>
                                </p:cTn>
                              </p:par>
                            </p:childTnLst>
                          </p:cTn>
                        </p:par>
                        <p:par>
                          <p:cTn id="99" fill="hold">
                            <p:stCondLst>
                              <p:cond delay="2000"/>
                            </p:stCondLst>
                            <p:childTnLst>
                              <p:par>
                                <p:cTn id="100" presetID="53" presetClass="exit" presetSubtype="32" fill="hold" nodeType="afterEffect">
                                  <p:stCondLst>
                                    <p:cond delay="0"/>
                                  </p:stCondLst>
                                  <p:childTnLst>
                                    <p:anim calcmode="lin" valueType="num">
                                      <p:cBhvr>
                                        <p:cTn id="101" dur="500"/>
                                        <p:tgtEl>
                                          <p:spTgt spid="40"/>
                                        </p:tgtEl>
                                        <p:attrNameLst>
                                          <p:attrName>ppt_w</p:attrName>
                                        </p:attrNameLst>
                                      </p:cBhvr>
                                      <p:tavLst>
                                        <p:tav tm="0">
                                          <p:val>
                                            <p:strVal val="ppt_w"/>
                                          </p:val>
                                        </p:tav>
                                        <p:tav tm="100000">
                                          <p:val>
                                            <p:fltVal val="0"/>
                                          </p:val>
                                        </p:tav>
                                      </p:tavLst>
                                    </p:anim>
                                    <p:anim calcmode="lin" valueType="num">
                                      <p:cBhvr>
                                        <p:cTn id="102" dur="500"/>
                                        <p:tgtEl>
                                          <p:spTgt spid="40"/>
                                        </p:tgtEl>
                                        <p:attrNameLst>
                                          <p:attrName>ppt_h</p:attrName>
                                        </p:attrNameLst>
                                      </p:cBhvr>
                                      <p:tavLst>
                                        <p:tav tm="0">
                                          <p:val>
                                            <p:strVal val="ppt_h"/>
                                          </p:val>
                                        </p:tav>
                                        <p:tav tm="100000">
                                          <p:val>
                                            <p:fltVal val="0"/>
                                          </p:val>
                                        </p:tav>
                                      </p:tavLst>
                                    </p:anim>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5" restart="whenNotActive" fill="hold" evtFilter="cancelBubble" nodeType="interactiveSeq">
                <p:stCondLst>
                  <p:cond evt="onClick" delay="0">
                    <p:tgtEl>
                      <p:spTgt spid="38"/>
                    </p:tgtEl>
                  </p:cond>
                </p:stCondLst>
                <p:endSync evt="end" delay="0">
                  <p:rtn val="all"/>
                </p:endSync>
                <p:childTnLst>
                  <p:par>
                    <p:cTn id="106" fill="hold">
                      <p:stCondLst>
                        <p:cond delay="0"/>
                      </p:stCondLst>
                      <p:childTnLst>
                        <p:par>
                          <p:cTn id="107" fill="hold">
                            <p:stCondLst>
                              <p:cond delay="0"/>
                            </p:stCondLst>
                            <p:childTnLst>
                              <p:par>
                                <p:cTn id="108" presetID="35" presetClass="exit" presetSubtype="0" fill="hold" nodeType="clickEffect">
                                  <p:stCondLst>
                                    <p:cond delay="0"/>
                                  </p:stCondLst>
                                  <p:childTnLst>
                                    <p:animEffect transition="out" filter="fade">
                                      <p:cBhvr>
                                        <p:cTn id="109" dur="2000"/>
                                        <p:tgtEl>
                                          <p:spTgt spid="22"/>
                                        </p:tgtEl>
                                      </p:cBhvr>
                                    </p:animEffect>
                                    <p:anim calcmode="lin" valueType="num">
                                      <p:cBhvr>
                                        <p:cTn id="110" dur="2000"/>
                                        <p:tgtEl>
                                          <p:spTgt spid="22"/>
                                        </p:tgtEl>
                                        <p:attrNameLst>
                                          <p:attrName>style.rotation</p:attrName>
                                        </p:attrNameLst>
                                      </p:cBhvr>
                                      <p:tavLst>
                                        <p:tav tm="0">
                                          <p:val>
                                            <p:fltVal val="0"/>
                                          </p:val>
                                        </p:tav>
                                        <p:tav tm="100000">
                                          <p:val>
                                            <p:fltVal val="720"/>
                                          </p:val>
                                        </p:tav>
                                      </p:tavLst>
                                    </p:anim>
                                    <p:anim calcmode="lin" valueType="num">
                                      <p:cBhvr>
                                        <p:cTn id="111" dur="2000"/>
                                        <p:tgtEl>
                                          <p:spTgt spid="22"/>
                                        </p:tgtEl>
                                        <p:attrNameLst>
                                          <p:attrName>ppt_h</p:attrName>
                                        </p:attrNameLst>
                                      </p:cBhvr>
                                      <p:tavLst>
                                        <p:tav tm="0">
                                          <p:val>
                                            <p:strVal val="ppt_h"/>
                                          </p:val>
                                        </p:tav>
                                        <p:tav tm="100000">
                                          <p:val>
                                            <p:fltVal val="0"/>
                                          </p:val>
                                        </p:tav>
                                      </p:tavLst>
                                    </p:anim>
                                    <p:anim calcmode="lin" valueType="num">
                                      <p:cBhvr>
                                        <p:cTn id="112" dur="2000"/>
                                        <p:tgtEl>
                                          <p:spTgt spid="22"/>
                                        </p:tgtEl>
                                        <p:attrNameLst>
                                          <p:attrName>ppt_w</p:attrName>
                                        </p:attrNameLst>
                                      </p:cBhvr>
                                      <p:tavLst>
                                        <p:tav tm="0">
                                          <p:val>
                                            <p:strVal val="ppt_w"/>
                                          </p:val>
                                        </p:tav>
                                        <p:tav tm="100000">
                                          <p:val>
                                            <p:fltVal val="0"/>
                                          </p:val>
                                        </p:tav>
                                      </p:tavLst>
                                    </p:anim>
                                    <p:set>
                                      <p:cBhvr>
                                        <p:cTn id="113" dur="1" fill="hold">
                                          <p:stCondLst>
                                            <p:cond delay="1999"/>
                                          </p:stCondLst>
                                        </p:cTn>
                                        <p:tgtEl>
                                          <p:spTgt spid="22"/>
                                        </p:tgtEl>
                                        <p:attrNameLst>
                                          <p:attrName>style.visibility</p:attrName>
                                        </p:attrNameLst>
                                      </p:cBhvr>
                                      <p:to>
                                        <p:strVal val="hidden"/>
                                      </p:to>
                                    </p:set>
                                  </p:childTnLst>
                                </p:cTn>
                              </p:par>
                            </p:childTnLst>
                          </p:cTn>
                        </p:par>
                        <p:par>
                          <p:cTn id="114" fill="hold">
                            <p:stCondLst>
                              <p:cond delay="2000"/>
                            </p:stCondLst>
                            <p:childTnLst>
                              <p:par>
                                <p:cTn id="115" presetID="10" presetClass="exit" presetSubtype="0" fill="hold" nodeType="afterEffect">
                                  <p:stCondLst>
                                    <p:cond delay="0"/>
                                  </p:stCondLst>
                                  <p:childTnLst>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39"/>
                    </p:tgtEl>
                  </p:cond>
                </p:stCondLst>
                <p:endSync evt="end" delay="0">
                  <p:rtn val="all"/>
                </p:endSync>
                <p:childTnLst>
                  <p:par>
                    <p:cTn id="119" fill="hold">
                      <p:stCondLst>
                        <p:cond delay="0"/>
                      </p:stCondLst>
                      <p:childTnLst>
                        <p:par>
                          <p:cTn id="120" fill="hold">
                            <p:stCondLst>
                              <p:cond delay="0"/>
                            </p:stCondLst>
                            <p:childTnLst>
                              <p:par>
                                <p:cTn id="121" presetID="35" presetClass="exit" presetSubtype="0" fill="hold" nodeType="clickEffect">
                                  <p:stCondLst>
                                    <p:cond delay="0"/>
                                  </p:stCondLst>
                                  <p:childTnLst>
                                    <p:animEffect transition="out" filter="fade">
                                      <p:cBhvr>
                                        <p:cTn id="122" dur="2000"/>
                                        <p:tgtEl>
                                          <p:spTgt spid="21"/>
                                        </p:tgtEl>
                                      </p:cBhvr>
                                    </p:animEffect>
                                    <p:anim calcmode="lin" valueType="num">
                                      <p:cBhvr>
                                        <p:cTn id="123" dur="2000"/>
                                        <p:tgtEl>
                                          <p:spTgt spid="21"/>
                                        </p:tgtEl>
                                        <p:attrNameLst>
                                          <p:attrName>style.rotation</p:attrName>
                                        </p:attrNameLst>
                                      </p:cBhvr>
                                      <p:tavLst>
                                        <p:tav tm="0">
                                          <p:val>
                                            <p:fltVal val="0"/>
                                          </p:val>
                                        </p:tav>
                                        <p:tav tm="100000">
                                          <p:val>
                                            <p:fltVal val="720"/>
                                          </p:val>
                                        </p:tav>
                                      </p:tavLst>
                                    </p:anim>
                                    <p:anim calcmode="lin" valueType="num">
                                      <p:cBhvr>
                                        <p:cTn id="124" dur="2000"/>
                                        <p:tgtEl>
                                          <p:spTgt spid="21"/>
                                        </p:tgtEl>
                                        <p:attrNameLst>
                                          <p:attrName>ppt_h</p:attrName>
                                        </p:attrNameLst>
                                      </p:cBhvr>
                                      <p:tavLst>
                                        <p:tav tm="0">
                                          <p:val>
                                            <p:strVal val="ppt_h"/>
                                          </p:val>
                                        </p:tav>
                                        <p:tav tm="100000">
                                          <p:val>
                                            <p:fltVal val="0"/>
                                          </p:val>
                                        </p:tav>
                                      </p:tavLst>
                                    </p:anim>
                                    <p:anim calcmode="lin" valueType="num">
                                      <p:cBhvr>
                                        <p:cTn id="125" dur="2000"/>
                                        <p:tgtEl>
                                          <p:spTgt spid="21"/>
                                        </p:tgtEl>
                                        <p:attrNameLst>
                                          <p:attrName>ppt_w</p:attrName>
                                        </p:attrNameLst>
                                      </p:cBhvr>
                                      <p:tavLst>
                                        <p:tav tm="0">
                                          <p:val>
                                            <p:strVal val="ppt_w"/>
                                          </p:val>
                                        </p:tav>
                                        <p:tav tm="100000">
                                          <p:val>
                                            <p:fltVal val="0"/>
                                          </p:val>
                                        </p:tav>
                                      </p:tavLst>
                                    </p:anim>
                                    <p:set>
                                      <p:cBhvr>
                                        <p:cTn id="126" dur="1" fill="hold">
                                          <p:stCondLst>
                                            <p:cond delay="1999"/>
                                          </p:stCondLst>
                                        </p:cTn>
                                        <p:tgtEl>
                                          <p:spTgt spid="21"/>
                                        </p:tgtEl>
                                        <p:attrNameLst>
                                          <p:attrName>style.visibility</p:attrName>
                                        </p:attrNameLst>
                                      </p:cBhvr>
                                      <p:to>
                                        <p:strVal val="hidden"/>
                                      </p:to>
                                    </p:set>
                                  </p:childTnLst>
                                </p:cTn>
                              </p:par>
                            </p:childTnLst>
                          </p:cTn>
                        </p:par>
                        <p:par>
                          <p:cTn id="127" fill="hold">
                            <p:stCondLst>
                              <p:cond delay="2000"/>
                            </p:stCondLst>
                            <p:childTnLst>
                              <p:par>
                                <p:cTn id="128" presetID="10" presetClass="exit" presetSubtype="0" fill="hold" nodeType="afterEffect">
                                  <p:stCondLst>
                                    <p:cond delay="0"/>
                                  </p:stCondLst>
                                  <p:childTnLst>
                                    <p:animEffect transition="out" filter="fade">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4" grpId="0"/>
      <p:bldP spid="13" grpId="0"/>
      <p:bldP spid="24"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6297" y="248800"/>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6"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3" y="209728"/>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20</a:t>
            </a:r>
          </a:p>
        </p:txBody>
      </p:sp>
      <p:sp>
        <p:nvSpPr>
          <p:cNvPr id="17" name="Rounded Rectangle 1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19</a:t>
            </a:r>
          </a:p>
        </p:txBody>
      </p:sp>
      <p:sp>
        <p:nvSpPr>
          <p:cNvPr id="18" name="Rounded Rectangle 1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18</a:t>
            </a:r>
          </a:p>
        </p:txBody>
      </p:sp>
      <p:sp>
        <p:nvSpPr>
          <p:cNvPr id="19" name="Rounded Rectangle 1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17</a:t>
            </a:r>
          </a:p>
        </p:txBody>
      </p:sp>
      <p:sp>
        <p:nvSpPr>
          <p:cNvPr id="20" name="Rounded Rectangle 1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16</a:t>
            </a:r>
          </a:p>
        </p:txBody>
      </p:sp>
      <p:sp>
        <p:nvSpPr>
          <p:cNvPr id="21" name="Rounded Rectangle 2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15</a:t>
            </a:r>
          </a:p>
        </p:txBody>
      </p:sp>
      <p:sp>
        <p:nvSpPr>
          <p:cNvPr id="22" name="Rounded Rectangle 2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14</a:t>
            </a:r>
          </a:p>
        </p:txBody>
      </p:sp>
      <p:sp>
        <p:nvSpPr>
          <p:cNvPr id="23" name="Rounded Rectangle 2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13</a:t>
            </a:r>
          </a:p>
        </p:txBody>
      </p:sp>
      <p:sp>
        <p:nvSpPr>
          <p:cNvPr id="24" name="Rounded Rectangle 2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12</a:t>
            </a:r>
          </a:p>
        </p:txBody>
      </p:sp>
      <p:sp>
        <p:nvSpPr>
          <p:cNvPr id="25" name="Rounded Rectangle 2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11</a:t>
            </a:r>
          </a:p>
        </p:txBody>
      </p:sp>
      <p:sp>
        <p:nvSpPr>
          <p:cNvPr id="26" name="Rounded Rectangle 2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10</a:t>
            </a:r>
          </a:p>
        </p:txBody>
      </p:sp>
      <p:sp>
        <p:nvSpPr>
          <p:cNvPr id="27" name="Rounded Rectangle 2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09</a:t>
            </a:r>
          </a:p>
        </p:txBody>
      </p:sp>
      <p:sp>
        <p:nvSpPr>
          <p:cNvPr id="28" name="Rounded Rectangle 2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08</a:t>
            </a:r>
          </a:p>
        </p:txBody>
      </p:sp>
      <p:sp>
        <p:nvSpPr>
          <p:cNvPr id="29" name="Rounded Rectangle 2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07</a:t>
            </a:r>
          </a:p>
        </p:txBody>
      </p:sp>
      <p:sp>
        <p:nvSpPr>
          <p:cNvPr id="30" name="Rounded Rectangle 2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06</a:t>
            </a:r>
          </a:p>
        </p:txBody>
      </p:sp>
      <p:sp>
        <p:nvSpPr>
          <p:cNvPr id="31" name="Rounded Rectangle 3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05</a:t>
            </a:r>
          </a:p>
        </p:txBody>
      </p:sp>
      <p:sp>
        <p:nvSpPr>
          <p:cNvPr id="32" name="Rounded Rectangle 3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04</a:t>
            </a:r>
          </a:p>
        </p:txBody>
      </p:sp>
      <p:sp>
        <p:nvSpPr>
          <p:cNvPr id="33" name="Rounded Rectangle 3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03</a:t>
            </a:r>
          </a:p>
        </p:txBody>
      </p:sp>
      <p:sp>
        <p:nvSpPr>
          <p:cNvPr id="34" name="Rounded Rectangle 3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02</a:t>
            </a:r>
          </a:p>
        </p:txBody>
      </p:sp>
      <p:sp>
        <p:nvSpPr>
          <p:cNvPr id="35" name="Rounded Rectangle 3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01</a:t>
            </a:r>
          </a:p>
        </p:txBody>
      </p:sp>
      <p:sp>
        <p:nvSpPr>
          <p:cNvPr id="36" name="Rounded Rectangle 3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dirty="0">
                <a:solidFill>
                  <a:srgbClr val="FFFFFF"/>
                </a:solidFill>
                <a:sym typeface="Arial"/>
              </a:rPr>
              <a:t>00</a:t>
            </a:r>
          </a:p>
        </p:txBody>
      </p:sp>
      <p:sp>
        <p:nvSpPr>
          <p:cNvPr id="37" name="Title 1">
            <a:extLst>
              <a:ext uri="{FF2B5EF4-FFF2-40B4-BE49-F238E27FC236}">
                <a16:creationId xmlns:a16="http://schemas.microsoft.com/office/drawing/2014/main" id="{1D085526-B611-42F2-B16F-4DB729BD14B5}"/>
              </a:ext>
            </a:extLst>
          </p:cNvPr>
          <p:cNvSpPr txBox="1">
            <a:spLocks/>
          </p:cNvSpPr>
          <p:nvPr/>
        </p:nvSpPr>
        <p:spPr>
          <a:xfrm>
            <a:off x="260588" y="1795758"/>
            <a:ext cx="11804803" cy="870601"/>
          </a:xfrm>
          <a:prstGeom prst="rect">
            <a:avLst/>
          </a:prstGeom>
          <a:noFill/>
          <a:ln>
            <a:noFill/>
          </a:ln>
        </p:spPr>
        <p:txBody>
          <a:bodyPr spcFirstLastPara="1" wrap="square" lIns="121894" tIns="121894" rIns="121894" bIns="1218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2pPr>
            <a:lvl3pPr marR="0" lvl="2"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3pPr>
            <a:lvl4pPr marR="0" lvl="3"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4pPr>
            <a:lvl5pPr marR="0" lvl="4"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5pPr>
            <a:lvl6pPr marR="0" lvl="5"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6pPr>
            <a:lvl7pPr marR="0" lvl="6"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7pPr>
            <a:lvl8pPr marR="0" lvl="7"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8pPr>
            <a:lvl9pPr marR="0" lvl="8"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9pPr>
          </a:lstStyle>
          <a:p>
            <a:pPr>
              <a:buClr>
                <a:srgbClr val="122F35"/>
              </a:buClr>
            </a:pPr>
            <a:r>
              <a:rPr lang="en-US" altLang="en-US" sz="3200" kern="0" dirty="0" err="1">
                <a:solidFill>
                  <a:srgbClr val="C00000"/>
                </a:solidFill>
                <a:latin typeface="Times New Roman" panose="02020603050405020304" pitchFamily="18" charset="0"/>
                <a:cs typeface="Times New Roman" panose="02020603050405020304" pitchFamily="18" charset="0"/>
              </a:rPr>
              <a:t>Câu</a:t>
            </a:r>
            <a:r>
              <a:rPr lang="en-US" altLang="en-US" sz="3200" kern="0" dirty="0">
                <a:solidFill>
                  <a:srgbClr val="C00000"/>
                </a:solidFill>
                <a:latin typeface="Times New Roman" panose="02020603050405020304" pitchFamily="18" charset="0"/>
                <a:cs typeface="Times New Roman" panose="02020603050405020304" pitchFamily="18" charset="0"/>
              </a:rPr>
              <a:t> 1</a:t>
            </a:r>
            <a:r>
              <a:rPr lang="vi-VN"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Khi</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tìm</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kiếm</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sự</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sống</a:t>
            </a:r>
            <a:r>
              <a:rPr lang="en-US" altLang="en-US" sz="3200" kern="0" dirty="0">
                <a:solidFill>
                  <a:srgbClr val="C00000"/>
                </a:solidFill>
                <a:latin typeface="Times New Roman" panose="02020603050405020304" pitchFamily="18" charset="0"/>
                <a:cs typeface="Times New Roman" panose="02020603050405020304" pitchFamily="18" charset="0"/>
              </a:rPr>
              <a:t> ở </a:t>
            </a:r>
            <a:r>
              <a:rPr lang="en-US" altLang="en-US" sz="3200" kern="0" dirty="0" err="1">
                <a:solidFill>
                  <a:srgbClr val="C00000"/>
                </a:solidFill>
                <a:latin typeface="Times New Roman" panose="02020603050405020304" pitchFamily="18" charset="0"/>
                <a:cs typeface="Times New Roman" panose="02020603050405020304" pitchFamily="18" charset="0"/>
              </a:rPr>
              <a:t>các</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hành</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tinh</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trong</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vũ</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trụ</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các</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nhà</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khoa</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học</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trước</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hết</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tìm</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kiếm</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xem</a:t>
            </a:r>
            <a:r>
              <a:rPr lang="en-US" altLang="en-US" sz="3200" kern="0" dirty="0">
                <a:solidFill>
                  <a:srgbClr val="C00000"/>
                </a:solidFill>
                <a:latin typeface="Times New Roman" panose="02020603050405020304" pitchFamily="18" charset="0"/>
                <a:cs typeface="Times New Roman" panose="02020603050405020304" pitchFamily="18" charset="0"/>
              </a:rPr>
              <a:t> ở </a:t>
            </a:r>
            <a:r>
              <a:rPr lang="en-US" altLang="en-US" sz="3200" kern="0" dirty="0" err="1">
                <a:solidFill>
                  <a:srgbClr val="C00000"/>
                </a:solidFill>
                <a:latin typeface="Times New Roman" panose="02020603050405020304" pitchFamily="18" charset="0"/>
                <a:cs typeface="Times New Roman" panose="02020603050405020304" pitchFamily="18" charset="0"/>
              </a:rPr>
              <a:t>đó</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có</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nước</a:t>
            </a:r>
            <a:r>
              <a:rPr lang="en-US" altLang="en-US" sz="3200" kern="0" dirty="0">
                <a:solidFill>
                  <a:srgbClr val="C00000"/>
                </a:solidFill>
                <a:latin typeface="Times New Roman" panose="02020603050405020304" pitchFamily="18" charset="0"/>
                <a:cs typeface="Times New Roman" panose="02020603050405020304" pitchFamily="18" charset="0"/>
              </a:rPr>
              <a:t> hay </a:t>
            </a:r>
            <a:r>
              <a:rPr lang="en-US" altLang="en-US" sz="3200" kern="0" dirty="0" err="1">
                <a:solidFill>
                  <a:srgbClr val="C00000"/>
                </a:solidFill>
                <a:latin typeface="Times New Roman" panose="02020603050405020304" pitchFamily="18" charset="0"/>
                <a:cs typeface="Times New Roman" panose="02020603050405020304" pitchFamily="18" charset="0"/>
              </a:rPr>
              <a:t>không</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vì</a:t>
            </a:r>
            <a:r>
              <a:rPr lang="en-US" altLang="en-US" sz="3200" kern="0" dirty="0">
                <a:solidFill>
                  <a:srgbClr val="C00000"/>
                </a:solidFill>
                <a:latin typeface="Times New Roman" panose="02020603050405020304" pitchFamily="18" charset="0"/>
                <a:cs typeface="Times New Roman" panose="02020603050405020304" pitchFamily="18" charset="0"/>
              </a:rPr>
              <a:t> </a:t>
            </a:r>
            <a:r>
              <a:rPr lang="en-US" altLang="en-US" sz="3200" kern="0" dirty="0" err="1">
                <a:solidFill>
                  <a:srgbClr val="C00000"/>
                </a:solidFill>
                <a:latin typeface="Times New Roman" panose="02020603050405020304" pitchFamily="18" charset="0"/>
                <a:cs typeface="Times New Roman" panose="02020603050405020304" pitchFamily="18" charset="0"/>
              </a:rPr>
              <a:t>sao</a:t>
            </a:r>
            <a:r>
              <a:rPr lang="en-US" altLang="en-US" sz="3200" kern="0" dirty="0">
                <a:solidFill>
                  <a:srgbClr val="C00000"/>
                </a:solidFill>
                <a:latin typeface="Times New Roman" panose="02020603050405020304" pitchFamily="18" charset="0"/>
                <a:cs typeface="Times New Roman" panose="02020603050405020304" pitchFamily="18" charset="0"/>
              </a:rPr>
              <a:t>?</a:t>
            </a:r>
          </a:p>
        </p:txBody>
      </p:sp>
      <p:sp>
        <p:nvSpPr>
          <p:cNvPr id="40" name="Rectangle 39"/>
          <p:cNvSpPr/>
          <p:nvPr/>
        </p:nvSpPr>
        <p:spPr>
          <a:xfrm>
            <a:off x="260588" y="2896144"/>
            <a:ext cx="12191999" cy="3982885"/>
          </a:xfrm>
          <a:prstGeom prst="rect">
            <a:avLst/>
          </a:prstGeom>
        </p:spPr>
        <p:txBody>
          <a:bodyPr wrap="square">
            <a:spAutoFit/>
          </a:bodyPr>
          <a:lstStyle/>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oxygen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hydrogen.</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1" name="Oval 40">
            <a:extLst>
              <a:ext uri="{FF2B5EF4-FFF2-40B4-BE49-F238E27FC236}">
                <a16:creationId xmlns:a16="http://schemas.microsoft.com/office/drawing/2014/main" id="{66A661A9-7B12-486E-AFF5-BA9EA28685FE}"/>
              </a:ext>
            </a:extLst>
          </p:cNvPr>
          <p:cNvSpPr/>
          <p:nvPr/>
        </p:nvSpPr>
        <p:spPr>
          <a:xfrm>
            <a:off x="140677" y="3639160"/>
            <a:ext cx="614288" cy="6416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anchor="ctr"/>
          <a:lstStyle/>
          <a:p>
            <a:pPr algn="ctr">
              <a:buClr>
                <a:srgbClr val="000000"/>
              </a:buClr>
              <a:buFont typeface="Arial"/>
              <a:buNone/>
              <a:defRPr/>
            </a:pPr>
            <a:r>
              <a:rPr lang="en-US" sz="3700" b="1" kern="0" dirty="0">
                <a:solidFill>
                  <a:srgbClr val="0F1416"/>
                </a:solidFill>
                <a:latin typeface="Times New Roman" panose="02020603050405020304" pitchFamily="18" charset="0"/>
                <a:cs typeface="Times New Roman" panose="02020603050405020304" pitchFamily="18" charset="0"/>
                <a:sym typeface="Arial"/>
              </a:rPr>
              <a:t>B</a:t>
            </a:r>
          </a:p>
        </p:txBody>
      </p:sp>
    </p:spTree>
    <p:extLst>
      <p:ext uri="{BB962C8B-B14F-4D97-AF65-F5344CB8AC3E}">
        <p14:creationId xmlns:p14="http://schemas.microsoft.com/office/powerpoint/2010/main" val="42488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arn(inVertical)">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8500" y="345304"/>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6"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3" y="209728"/>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20</a:t>
            </a:r>
          </a:p>
        </p:txBody>
      </p:sp>
      <p:sp>
        <p:nvSpPr>
          <p:cNvPr id="17" name="Rounded Rectangle 1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19</a:t>
            </a:r>
          </a:p>
        </p:txBody>
      </p:sp>
      <p:sp>
        <p:nvSpPr>
          <p:cNvPr id="18" name="Rounded Rectangle 1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18</a:t>
            </a:r>
          </a:p>
        </p:txBody>
      </p:sp>
      <p:sp>
        <p:nvSpPr>
          <p:cNvPr id="19" name="Rounded Rectangle 1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17</a:t>
            </a:r>
          </a:p>
        </p:txBody>
      </p:sp>
      <p:sp>
        <p:nvSpPr>
          <p:cNvPr id="20" name="Rounded Rectangle 1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16</a:t>
            </a:r>
          </a:p>
        </p:txBody>
      </p:sp>
      <p:sp>
        <p:nvSpPr>
          <p:cNvPr id="21" name="Rounded Rectangle 2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15</a:t>
            </a:r>
          </a:p>
        </p:txBody>
      </p:sp>
      <p:sp>
        <p:nvSpPr>
          <p:cNvPr id="22" name="Rounded Rectangle 2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14</a:t>
            </a:r>
          </a:p>
        </p:txBody>
      </p:sp>
      <p:sp>
        <p:nvSpPr>
          <p:cNvPr id="23" name="Rounded Rectangle 2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13</a:t>
            </a:r>
          </a:p>
        </p:txBody>
      </p:sp>
      <p:sp>
        <p:nvSpPr>
          <p:cNvPr id="24" name="Rounded Rectangle 2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12</a:t>
            </a:r>
          </a:p>
        </p:txBody>
      </p:sp>
      <p:sp>
        <p:nvSpPr>
          <p:cNvPr id="25" name="Rounded Rectangle 2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11</a:t>
            </a:r>
          </a:p>
        </p:txBody>
      </p:sp>
      <p:sp>
        <p:nvSpPr>
          <p:cNvPr id="26" name="Rounded Rectangle 2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10</a:t>
            </a:r>
          </a:p>
        </p:txBody>
      </p:sp>
      <p:sp>
        <p:nvSpPr>
          <p:cNvPr id="27" name="Rounded Rectangle 2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09</a:t>
            </a:r>
          </a:p>
        </p:txBody>
      </p:sp>
      <p:sp>
        <p:nvSpPr>
          <p:cNvPr id="28" name="Rounded Rectangle 2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08</a:t>
            </a:r>
          </a:p>
        </p:txBody>
      </p:sp>
      <p:sp>
        <p:nvSpPr>
          <p:cNvPr id="29" name="Rounded Rectangle 2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07</a:t>
            </a:r>
          </a:p>
        </p:txBody>
      </p:sp>
      <p:sp>
        <p:nvSpPr>
          <p:cNvPr id="30" name="Rounded Rectangle 2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06</a:t>
            </a:r>
          </a:p>
        </p:txBody>
      </p:sp>
      <p:sp>
        <p:nvSpPr>
          <p:cNvPr id="31" name="Rounded Rectangle 3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05</a:t>
            </a:r>
          </a:p>
        </p:txBody>
      </p:sp>
      <p:sp>
        <p:nvSpPr>
          <p:cNvPr id="32" name="Rounded Rectangle 3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04</a:t>
            </a:r>
          </a:p>
        </p:txBody>
      </p:sp>
      <p:sp>
        <p:nvSpPr>
          <p:cNvPr id="33" name="Rounded Rectangle 3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03</a:t>
            </a:r>
          </a:p>
        </p:txBody>
      </p:sp>
      <p:sp>
        <p:nvSpPr>
          <p:cNvPr id="34" name="Rounded Rectangle 3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02</a:t>
            </a:r>
          </a:p>
        </p:txBody>
      </p:sp>
      <p:sp>
        <p:nvSpPr>
          <p:cNvPr id="35" name="Rounded Rectangle 3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01</a:t>
            </a:r>
          </a:p>
        </p:txBody>
      </p:sp>
      <p:sp>
        <p:nvSpPr>
          <p:cNvPr id="36" name="Rounded Rectangle 3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dirty="0">
                <a:solidFill>
                  <a:srgbClr val="FFFFFF"/>
                </a:solidFill>
                <a:sym typeface="Arial"/>
              </a:rPr>
              <a:t>00</a:t>
            </a:r>
          </a:p>
        </p:txBody>
      </p:sp>
      <p:sp>
        <p:nvSpPr>
          <p:cNvPr id="45" name="Title 1">
            <a:extLst>
              <a:ext uri="{FF2B5EF4-FFF2-40B4-BE49-F238E27FC236}">
                <a16:creationId xmlns:a16="http://schemas.microsoft.com/office/drawing/2014/main" id="{5F2EA669-7579-40BE-9D34-6CEEA524B4E1}"/>
              </a:ext>
            </a:extLst>
          </p:cNvPr>
          <p:cNvSpPr txBox="1">
            <a:spLocks/>
          </p:cNvSpPr>
          <p:nvPr/>
        </p:nvSpPr>
        <p:spPr>
          <a:xfrm>
            <a:off x="118240" y="2023720"/>
            <a:ext cx="4505918" cy="2869828"/>
          </a:xfrm>
          <a:prstGeom prst="rect">
            <a:avLst/>
          </a:prstGeom>
          <a:noFill/>
          <a:ln>
            <a:noFill/>
          </a:ln>
        </p:spPr>
        <p:txBody>
          <a:bodyPr spcFirstLastPara="1" wrap="square" lIns="121894" tIns="121894" rIns="121894" bIns="1218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2pPr>
            <a:lvl3pPr marR="0" lvl="2"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3pPr>
            <a:lvl4pPr marR="0" lvl="3"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4pPr>
            <a:lvl5pPr marR="0" lvl="4"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5pPr>
            <a:lvl6pPr marR="0" lvl="5"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6pPr>
            <a:lvl7pPr marR="0" lvl="6"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7pPr>
            <a:lvl8pPr marR="0" lvl="7"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8pPr>
            <a:lvl9pPr marR="0" lvl="8"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9pPr>
          </a:lstStyle>
          <a:p>
            <a:pPr algn="just">
              <a:buClr>
                <a:srgbClr val="122F35"/>
              </a:buClr>
            </a:pPr>
            <a:r>
              <a:rPr lang="en-US" altLang="en-US" sz="3600" kern="0" dirty="0" err="1">
                <a:solidFill>
                  <a:srgbClr val="C00000"/>
                </a:solidFill>
                <a:latin typeface="Times New Roman" panose="02020603050405020304" pitchFamily="18" charset="0"/>
                <a:cs typeface="Times New Roman" panose="02020603050405020304" pitchFamily="18" charset="0"/>
              </a:rPr>
              <a:t>Câu</a:t>
            </a:r>
            <a:r>
              <a:rPr lang="en-US" altLang="en-US" sz="3600" kern="0" dirty="0">
                <a:solidFill>
                  <a:srgbClr val="C00000"/>
                </a:solidFill>
                <a:latin typeface="Times New Roman" panose="02020603050405020304" pitchFamily="18" charset="0"/>
                <a:cs typeface="Times New Roman" panose="02020603050405020304" pitchFamily="18" charset="0"/>
              </a:rPr>
              <a:t> 2</a:t>
            </a:r>
            <a:r>
              <a:rPr lang="vi-VN"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Cơ</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thể</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sẽ</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gặp</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nguy</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hiểm</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nếu</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không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bổ</a:t>
            </a:r>
            <a:r>
              <a:rPr lang="en-US" altLang="en-US" sz="3600" kern="0" dirty="0">
                <a:solidFill>
                  <a:srgbClr val="C00000"/>
                </a:solidFill>
                <a:latin typeface="Times New Roman" panose="02020603050405020304" pitchFamily="18" charset="0"/>
                <a:cs typeface="Times New Roman" panose="02020603050405020304" pitchFamily="18" charset="0"/>
              </a:rPr>
              <a:t> sung </a:t>
            </a:r>
            <a:r>
              <a:rPr lang="en-US" altLang="en-US" sz="3600" kern="0" dirty="0" err="1">
                <a:solidFill>
                  <a:srgbClr val="C00000"/>
                </a:solidFill>
                <a:latin typeface="Times New Roman" panose="02020603050405020304" pitchFamily="18" charset="0"/>
                <a:cs typeface="Times New Roman" panose="02020603050405020304" pitchFamily="18" charset="0"/>
              </a:rPr>
              <a:t>nước</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kịp</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thời</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trong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những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trường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hợp</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nào</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sau</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đây</a:t>
            </a:r>
            <a:r>
              <a:rPr lang="en-US" altLang="en-US" sz="3600" kern="0" dirty="0">
                <a:solidFill>
                  <a:srgbClr val="C00000"/>
                </a:solidFill>
                <a:latin typeface="Times New Roman" panose="02020603050405020304" pitchFamily="18" charset="0"/>
                <a:cs typeface="Times New Roman" panose="02020603050405020304" pitchFamily="18" charset="0"/>
              </a:rPr>
              <a:t>?</a:t>
            </a:r>
          </a:p>
        </p:txBody>
      </p:sp>
      <p:sp>
        <p:nvSpPr>
          <p:cNvPr id="4" name="Oval 3"/>
          <p:cNvSpPr/>
          <p:nvPr/>
        </p:nvSpPr>
        <p:spPr>
          <a:xfrm>
            <a:off x="6867861" y="5121122"/>
            <a:ext cx="1353031" cy="561703"/>
          </a:xfrm>
          <a:prstGeom prst="ellips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p:cNvSpPr/>
          <p:nvPr/>
        </p:nvSpPr>
        <p:spPr>
          <a:xfrm>
            <a:off x="5270496" y="1250055"/>
            <a:ext cx="6871155" cy="5669244"/>
          </a:xfrm>
          <a:prstGeom prst="rect">
            <a:avLst/>
          </a:prstGeom>
        </p:spPr>
        <p:txBody>
          <a:bodyPr wrap="square">
            <a:spAutoFit/>
          </a:bodyPr>
          <a:lstStyle/>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dạo</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mửa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35000"/>
              </a:lnSpc>
              <a:spcBef>
                <a:spcPts val="600"/>
              </a:spcBef>
              <a:spcAft>
                <a:spcPts val="600"/>
              </a:spcAft>
              <a:buAutoNum type="alphaUcPeriod"/>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(3), (5).</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(2), (3).</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(3), (4).</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(4), (5).</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Oval 39">
            <a:extLst>
              <a:ext uri="{FF2B5EF4-FFF2-40B4-BE49-F238E27FC236}">
                <a16:creationId xmlns:a16="http://schemas.microsoft.com/office/drawing/2014/main" id="{19C4C00E-AFB4-4C88-AD96-B0930776276E}"/>
              </a:ext>
            </a:extLst>
          </p:cNvPr>
          <p:cNvSpPr/>
          <p:nvPr/>
        </p:nvSpPr>
        <p:spPr>
          <a:xfrm>
            <a:off x="5153732" y="5500467"/>
            <a:ext cx="616417" cy="604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anchor="ctr"/>
          <a:lstStyle/>
          <a:p>
            <a:pPr algn="ctr">
              <a:buClr>
                <a:srgbClr val="000000"/>
              </a:buClr>
              <a:buFont typeface="Arial"/>
              <a:buNone/>
              <a:defRPr/>
            </a:pPr>
            <a:r>
              <a:rPr lang="en-US" sz="3600" b="1" kern="0" dirty="0">
                <a:solidFill>
                  <a:srgbClr val="0F1416"/>
                </a:solidFill>
                <a:latin typeface="Times New Roman" panose="02020603050405020304" pitchFamily="18" charset="0"/>
                <a:cs typeface="Times New Roman" panose="02020603050405020304" pitchFamily="18" charset="0"/>
                <a:sym typeface="Arial"/>
              </a:rPr>
              <a:t>A</a:t>
            </a:r>
          </a:p>
        </p:txBody>
      </p:sp>
    </p:spTree>
    <p:extLst>
      <p:ext uri="{BB962C8B-B14F-4D97-AF65-F5344CB8AC3E}">
        <p14:creationId xmlns:p14="http://schemas.microsoft.com/office/powerpoint/2010/main" val="7684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6635" y="443713"/>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6"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3" y="209728"/>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20</a:t>
            </a:r>
          </a:p>
        </p:txBody>
      </p:sp>
      <p:sp>
        <p:nvSpPr>
          <p:cNvPr id="17" name="Rounded Rectangle 1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19</a:t>
            </a:r>
          </a:p>
        </p:txBody>
      </p:sp>
      <p:sp>
        <p:nvSpPr>
          <p:cNvPr id="18" name="Rounded Rectangle 1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18</a:t>
            </a:r>
          </a:p>
        </p:txBody>
      </p:sp>
      <p:sp>
        <p:nvSpPr>
          <p:cNvPr id="19" name="Rounded Rectangle 1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17</a:t>
            </a:r>
          </a:p>
        </p:txBody>
      </p:sp>
      <p:sp>
        <p:nvSpPr>
          <p:cNvPr id="20" name="Rounded Rectangle 1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16</a:t>
            </a:r>
          </a:p>
        </p:txBody>
      </p:sp>
      <p:sp>
        <p:nvSpPr>
          <p:cNvPr id="21" name="Rounded Rectangle 2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15</a:t>
            </a:r>
          </a:p>
        </p:txBody>
      </p:sp>
      <p:sp>
        <p:nvSpPr>
          <p:cNvPr id="22" name="Rounded Rectangle 2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14</a:t>
            </a:r>
          </a:p>
        </p:txBody>
      </p:sp>
      <p:sp>
        <p:nvSpPr>
          <p:cNvPr id="23" name="Rounded Rectangle 2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13</a:t>
            </a:r>
          </a:p>
        </p:txBody>
      </p:sp>
      <p:sp>
        <p:nvSpPr>
          <p:cNvPr id="24" name="Rounded Rectangle 2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12</a:t>
            </a:r>
          </a:p>
        </p:txBody>
      </p:sp>
      <p:sp>
        <p:nvSpPr>
          <p:cNvPr id="25" name="Rounded Rectangle 2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11</a:t>
            </a:r>
          </a:p>
        </p:txBody>
      </p:sp>
      <p:sp>
        <p:nvSpPr>
          <p:cNvPr id="26" name="Rounded Rectangle 2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10</a:t>
            </a:r>
          </a:p>
        </p:txBody>
      </p:sp>
      <p:sp>
        <p:nvSpPr>
          <p:cNvPr id="27" name="Rounded Rectangle 2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09</a:t>
            </a:r>
          </a:p>
        </p:txBody>
      </p:sp>
      <p:sp>
        <p:nvSpPr>
          <p:cNvPr id="28" name="Rounded Rectangle 2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08</a:t>
            </a:r>
          </a:p>
        </p:txBody>
      </p:sp>
      <p:sp>
        <p:nvSpPr>
          <p:cNvPr id="29" name="Rounded Rectangle 2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07</a:t>
            </a:r>
          </a:p>
        </p:txBody>
      </p:sp>
      <p:sp>
        <p:nvSpPr>
          <p:cNvPr id="30" name="Rounded Rectangle 2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06</a:t>
            </a:r>
          </a:p>
        </p:txBody>
      </p:sp>
      <p:sp>
        <p:nvSpPr>
          <p:cNvPr id="31" name="Rounded Rectangle 3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05</a:t>
            </a:r>
          </a:p>
        </p:txBody>
      </p:sp>
      <p:sp>
        <p:nvSpPr>
          <p:cNvPr id="32" name="Rounded Rectangle 3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04</a:t>
            </a:r>
          </a:p>
        </p:txBody>
      </p:sp>
      <p:sp>
        <p:nvSpPr>
          <p:cNvPr id="33" name="Rounded Rectangle 3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03</a:t>
            </a:r>
          </a:p>
        </p:txBody>
      </p:sp>
      <p:sp>
        <p:nvSpPr>
          <p:cNvPr id="34" name="Rounded Rectangle 3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02</a:t>
            </a:r>
          </a:p>
        </p:txBody>
      </p:sp>
      <p:sp>
        <p:nvSpPr>
          <p:cNvPr id="35" name="Rounded Rectangle 3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latin typeface="Times New Roman" panose="02020603050405020304" pitchFamily="18" charset="0"/>
                <a:cs typeface="Times New Roman" panose="02020603050405020304" pitchFamily="18" charset="0"/>
                <a:sym typeface="Arial"/>
              </a:rPr>
              <a:t>01</a:t>
            </a:r>
          </a:p>
        </p:txBody>
      </p:sp>
      <p:sp>
        <p:nvSpPr>
          <p:cNvPr id="36" name="Rounded Rectangle 3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dirty="0">
                <a:solidFill>
                  <a:srgbClr val="FFFFFF"/>
                </a:solidFill>
                <a:latin typeface="Times New Roman" panose="02020603050405020304" pitchFamily="18" charset="0"/>
                <a:cs typeface="Times New Roman" panose="02020603050405020304" pitchFamily="18" charset="0"/>
                <a:sym typeface="Arial"/>
              </a:rPr>
              <a:t>00</a:t>
            </a:r>
          </a:p>
        </p:txBody>
      </p:sp>
      <p:sp>
        <p:nvSpPr>
          <p:cNvPr id="41" name="Rounded Rectangle 5">
            <a:extLst>
              <a:ext uri="{FF2B5EF4-FFF2-40B4-BE49-F238E27FC236}">
                <a16:creationId xmlns:a16="http://schemas.microsoft.com/office/drawing/2014/main" id="{8D315E1C-1059-419F-9D02-6ADA17C5A531}"/>
              </a:ext>
            </a:extLst>
          </p:cNvPr>
          <p:cNvSpPr/>
          <p:nvPr/>
        </p:nvSpPr>
        <p:spPr>
          <a:xfrm>
            <a:off x="1219200" y="1422400"/>
            <a:ext cx="13817600" cy="60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anchor="ctr"/>
          <a:lstStyle/>
          <a:p>
            <a:pPr algn="ctr">
              <a:lnSpc>
                <a:spcPct val="150000"/>
              </a:lnSpc>
              <a:buClr>
                <a:srgbClr val="000000"/>
              </a:buClr>
              <a:buFont typeface="Arial"/>
              <a:buNone/>
              <a:defRPr/>
            </a:pPr>
            <a:endParaRPr lang="en-US" sz="3700" b="1" kern="0" dirty="0">
              <a:solidFill>
                <a:srgbClr val="0000CC"/>
              </a:solidFill>
              <a:latin typeface="Times New Roman" panose="02020603050405020304" pitchFamily="18" charset="0"/>
              <a:cs typeface="Times New Roman" pitchFamily="18" charset="0"/>
              <a:sym typeface="Arial"/>
            </a:endParaRPr>
          </a:p>
        </p:txBody>
      </p:sp>
      <p:sp>
        <p:nvSpPr>
          <p:cNvPr id="44" name="Rectangle 43">
            <a:extLst>
              <a:ext uri="{FF2B5EF4-FFF2-40B4-BE49-F238E27FC236}">
                <a16:creationId xmlns:a16="http://schemas.microsoft.com/office/drawing/2014/main" id="{FFF7A0DA-A46E-41AC-9C34-4D6E470D5325}"/>
              </a:ext>
            </a:extLst>
          </p:cNvPr>
          <p:cNvSpPr>
            <a:spLocks noChangeArrowheads="1"/>
          </p:cNvSpPr>
          <p:nvPr/>
        </p:nvSpPr>
        <p:spPr bwMode="auto">
          <a:xfrm>
            <a:off x="660768" y="2956497"/>
            <a:ext cx="11183077" cy="33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0000"/>
              </a:buClr>
              <a:buFontTx/>
              <a:buNone/>
            </a:pPr>
            <a:r>
              <a:rPr lang="en-US" altLang="en-US" b="1" kern="0" dirty="0">
                <a:solidFill>
                  <a:srgbClr val="0F1416"/>
                </a:solidFill>
                <a:latin typeface="Times New Roman" panose="02020603050405020304" pitchFamily="18" charset="0"/>
                <a:cs typeface="Times New Roman" panose="02020603050405020304" pitchFamily="18" charset="0"/>
                <a:sym typeface="Arial"/>
              </a:rPr>
              <a:t>A.</a:t>
            </a:r>
            <a:r>
              <a:rPr lang="vi-VN"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Là</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chất</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lỏng</a:t>
            </a:r>
            <a:r>
              <a:rPr lang="en-US" altLang="en-US" b="1" kern="0" dirty="0">
                <a:solidFill>
                  <a:srgbClr val="0F1416"/>
                </a:solidFill>
                <a:latin typeface="Times New Roman" panose="02020603050405020304" pitchFamily="18" charset="0"/>
                <a:cs typeface="Times New Roman" panose="02020603050405020304" pitchFamily="18" charset="0"/>
                <a:sym typeface="Arial"/>
              </a:rPr>
              <a:t>.</a:t>
            </a:r>
            <a:endParaRPr lang="vi-VN" altLang="en-US" b="1" kern="0" dirty="0">
              <a:solidFill>
                <a:srgbClr val="0F1416"/>
              </a:solidFill>
              <a:latin typeface="Times New Roman" panose="02020603050405020304" pitchFamily="18" charset="0"/>
              <a:cs typeface="Times New Roman" panose="02020603050405020304" pitchFamily="18" charset="0"/>
              <a:sym typeface="Arial"/>
            </a:endParaRPr>
          </a:p>
          <a:p>
            <a:pPr>
              <a:spcBef>
                <a:spcPct val="50000"/>
              </a:spcBef>
              <a:buClr>
                <a:srgbClr val="000000"/>
              </a:buClr>
              <a:buFontTx/>
              <a:buNone/>
            </a:pPr>
            <a:r>
              <a:rPr lang="en-US" altLang="en-US" b="1" kern="0" dirty="0">
                <a:solidFill>
                  <a:srgbClr val="0F1416"/>
                </a:solidFill>
                <a:latin typeface="Times New Roman" panose="02020603050405020304" pitchFamily="18" charset="0"/>
                <a:cs typeface="Times New Roman" panose="02020603050405020304" pitchFamily="18" charset="0"/>
                <a:sym typeface="Arial"/>
              </a:rPr>
              <a:t>B.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Không</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màu</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không</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mùi</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không</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vị</a:t>
            </a:r>
            <a:r>
              <a:rPr lang="vi-VN" altLang="en-US" b="1" kern="0" dirty="0">
                <a:solidFill>
                  <a:srgbClr val="0F1416"/>
                </a:solidFill>
                <a:latin typeface="Times New Roman" panose="02020603050405020304" pitchFamily="18" charset="0"/>
                <a:cs typeface="Times New Roman" panose="02020603050405020304" pitchFamily="18" charset="0"/>
                <a:sym typeface="Arial"/>
              </a:rPr>
              <a:t>.</a:t>
            </a:r>
            <a:endParaRPr lang="en-US" altLang="en-US" b="1" kern="0" baseline="30000" dirty="0">
              <a:solidFill>
                <a:srgbClr val="0F1416"/>
              </a:solidFill>
              <a:latin typeface="Times New Roman" panose="02020603050405020304" pitchFamily="18" charset="0"/>
              <a:cs typeface="Times New Roman" panose="02020603050405020304" pitchFamily="18" charset="0"/>
              <a:sym typeface="Arial"/>
            </a:endParaRPr>
          </a:p>
          <a:p>
            <a:pPr>
              <a:spcBef>
                <a:spcPct val="50000"/>
              </a:spcBef>
              <a:buClr>
                <a:srgbClr val="000000"/>
              </a:buClr>
              <a:buFontTx/>
              <a:buNone/>
            </a:pPr>
            <a:r>
              <a:rPr lang="en-US" altLang="en-US" b="1" kern="0" dirty="0">
                <a:solidFill>
                  <a:srgbClr val="0F1416"/>
                </a:solidFill>
                <a:latin typeface="Times New Roman" panose="02020603050405020304" pitchFamily="18" charset="0"/>
                <a:cs typeface="Times New Roman" panose="02020603050405020304" pitchFamily="18" charset="0"/>
                <a:sym typeface="Arial"/>
              </a:rPr>
              <a:t>C.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Hòa</a:t>
            </a:r>
            <a:r>
              <a:rPr lang="en-US" altLang="en-US" b="1" kern="0" dirty="0">
                <a:solidFill>
                  <a:srgbClr val="0F1416"/>
                </a:solidFill>
                <a:latin typeface="Times New Roman" panose="02020603050405020304" pitchFamily="18" charset="0"/>
                <a:cs typeface="Times New Roman" panose="02020603050405020304" pitchFamily="18" charset="0"/>
                <a:sym typeface="Arial"/>
              </a:rPr>
              <a:t> tan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được</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dầu</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mỡ</a:t>
            </a:r>
            <a:r>
              <a:rPr lang="vi-VN" altLang="en-US" b="1" kern="0" dirty="0">
                <a:solidFill>
                  <a:srgbClr val="0F1416"/>
                </a:solidFill>
                <a:latin typeface="Times New Roman" panose="02020603050405020304" pitchFamily="18" charset="0"/>
                <a:cs typeface="Times New Roman" panose="02020603050405020304" pitchFamily="18" charset="0"/>
                <a:sym typeface="Arial"/>
              </a:rPr>
              <a:t>.</a:t>
            </a:r>
          </a:p>
          <a:p>
            <a:pPr>
              <a:spcBef>
                <a:spcPct val="50000"/>
              </a:spcBef>
              <a:buClr>
                <a:srgbClr val="000000"/>
              </a:buClr>
              <a:buFontTx/>
              <a:buNone/>
            </a:pPr>
            <a:r>
              <a:rPr lang="en-US" altLang="en-US" b="1" kern="0" dirty="0">
                <a:solidFill>
                  <a:srgbClr val="0F1416"/>
                </a:solidFill>
                <a:latin typeface="Times New Roman" panose="02020603050405020304" pitchFamily="18" charset="0"/>
                <a:cs typeface="Times New Roman" panose="02020603050405020304" pitchFamily="18" charset="0"/>
                <a:sym typeface="Arial"/>
              </a:rPr>
              <a:t>D.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Có</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thể</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tác</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dụng</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với</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nhiều</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chất</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hóa</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học</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để</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tạo</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thành</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các</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hợp</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r>
              <a:rPr lang="en-US" altLang="en-US" b="1" kern="0" dirty="0" err="1">
                <a:solidFill>
                  <a:srgbClr val="0F1416"/>
                </a:solidFill>
                <a:latin typeface="Times New Roman" panose="02020603050405020304" pitchFamily="18" charset="0"/>
                <a:cs typeface="Times New Roman" panose="02020603050405020304" pitchFamily="18" charset="0"/>
                <a:sym typeface="Arial"/>
              </a:rPr>
              <a:t>chất</a:t>
            </a:r>
            <a:r>
              <a:rPr lang="vi-VN" altLang="en-US" b="1" kern="0" dirty="0">
                <a:solidFill>
                  <a:srgbClr val="0F1416"/>
                </a:solidFill>
                <a:latin typeface="Times New Roman" panose="02020603050405020304" pitchFamily="18" charset="0"/>
                <a:cs typeface="Times New Roman" panose="02020603050405020304" pitchFamily="18" charset="0"/>
                <a:sym typeface="Arial"/>
              </a:rPr>
              <a:t>.</a:t>
            </a:r>
            <a:endParaRPr lang="en-US" altLang="en-US" b="1" kern="0" dirty="0">
              <a:solidFill>
                <a:srgbClr val="0F1416"/>
              </a:solidFill>
              <a:latin typeface="Times New Roman" panose="02020603050405020304" pitchFamily="18" charset="0"/>
              <a:cs typeface="Times New Roman" panose="02020603050405020304" pitchFamily="18" charset="0"/>
              <a:sym typeface="Arial"/>
            </a:endParaRPr>
          </a:p>
        </p:txBody>
      </p:sp>
      <p:sp>
        <p:nvSpPr>
          <p:cNvPr id="45" name="Oval 44">
            <a:extLst>
              <a:ext uri="{FF2B5EF4-FFF2-40B4-BE49-F238E27FC236}">
                <a16:creationId xmlns:a16="http://schemas.microsoft.com/office/drawing/2014/main" id="{66A661A9-7B12-486E-AFF5-BA9EA28685FE}"/>
              </a:ext>
            </a:extLst>
          </p:cNvPr>
          <p:cNvSpPr/>
          <p:nvPr/>
        </p:nvSpPr>
        <p:spPr>
          <a:xfrm>
            <a:off x="596634" y="4403188"/>
            <a:ext cx="622565" cy="6416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anchor="ctr"/>
          <a:lstStyle/>
          <a:p>
            <a:pPr algn="ctr">
              <a:buClr>
                <a:srgbClr val="000000"/>
              </a:buClr>
              <a:buFont typeface="Arial"/>
              <a:buNone/>
              <a:defRPr/>
            </a:pPr>
            <a:r>
              <a:rPr lang="vi-VN" sz="3700" b="1" kern="0" dirty="0">
                <a:solidFill>
                  <a:srgbClr val="0F1416"/>
                </a:solidFill>
                <a:latin typeface="Times New Roman" panose="02020603050405020304" pitchFamily="18" charset="0"/>
                <a:cs typeface="Times New Roman" panose="02020603050405020304" pitchFamily="18" charset="0"/>
                <a:sym typeface="Arial"/>
              </a:rPr>
              <a:t>C</a:t>
            </a:r>
            <a:endParaRPr lang="en-US" sz="3700" b="1" kern="0" dirty="0">
              <a:solidFill>
                <a:srgbClr val="0F1416"/>
              </a:solidFill>
              <a:latin typeface="Times New Roman" panose="02020603050405020304" pitchFamily="18" charset="0"/>
              <a:cs typeface="Times New Roman" panose="02020603050405020304" pitchFamily="18" charset="0"/>
              <a:sym typeface="Arial"/>
            </a:endParaRPr>
          </a:p>
        </p:txBody>
      </p:sp>
      <p:sp>
        <p:nvSpPr>
          <p:cNvPr id="37" name="Title 1">
            <a:extLst>
              <a:ext uri="{FF2B5EF4-FFF2-40B4-BE49-F238E27FC236}">
                <a16:creationId xmlns:a16="http://schemas.microsoft.com/office/drawing/2014/main" id="{D7C91965-8F51-4FE4-AB04-1B80E6F24EF5}"/>
              </a:ext>
            </a:extLst>
          </p:cNvPr>
          <p:cNvSpPr txBox="1">
            <a:spLocks/>
          </p:cNvSpPr>
          <p:nvPr/>
        </p:nvSpPr>
        <p:spPr>
          <a:xfrm>
            <a:off x="596637" y="1898725"/>
            <a:ext cx="11311341" cy="1142196"/>
          </a:xfrm>
          <a:prstGeom prst="rect">
            <a:avLst/>
          </a:prstGeom>
          <a:noFill/>
          <a:ln>
            <a:noFill/>
          </a:ln>
        </p:spPr>
        <p:txBody>
          <a:bodyPr spcFirstLastPara="1" wrap="square" lIns="121894" tIns="121894" rIns="121894" bIns="121894"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2pPr>
            <a:lvl3pPr marR="0" lvl="2"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3pPr>
            <a:lvl4pPr marR="0" lvl="3"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4pPr>
            <a:lvl5pPr marR="0" lvl="4"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5pPr>
            <a:lvl6pPr marR="0" lvl="5"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6pPr>
            <a:lvl7pPr marR="0" lvl="6"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7pPr>
            <a:lvl8pPr marR="0" lvl="7"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8pPr>
            <a:lvl9pPr marR="0" lvl="8"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9pPr>
          </a:lstStyle>
          <a:p>
            <a:pPr>
              <a:buClr>
                <a:srgbClr val="122F35"/>
              </a:buClr>
            </a:pPr>
            <a:r>
              <a:rPr lang="en-US" altLang="en-US" sz="3600" kern="0" dirty="0" err="1">
                <a:solidFill>
                  <a:srgbClr val="C00000"/>
                </a:solidFill>
                <a:latin typeface="Times New Roman" panose="02020603050405020304" pitchFamily="18" charset="0"/>
                <a:cs typeface="Times New Roman" panose="02020603050405020304" pitchFamily="18" charset="0"/>
              </a:rPr>
              <a:t>Câu</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vi-VN" altLang="en-US" sz="3600" kern="0" dirty="0">
                <a:solidFill>
                  <a:srgbClr val="C00000"/>
                </a:solidFill>
                <a:latin typeface="Times New Roman" panose="02020603050405020304" pitchFamily="18" charset="0"/>
                <a:cs typeface="Times New Roman" panose="02020603050405020304" pitchFamily="18" charset="0"/>
              </a:rPr>
              <a:t>3: </a:t>
            </a:r>
            <a:r>
              <a:rPr lang="en-US" altLang="en-US" sz="3600" kern="0" dirty="0" err="1">
                <a:solidFill>
                  <a:srgbClr val="C00000"/>
                </a:solidFill>
                <a:latin typeface="Times New Roman" panose="02020603050405020304" pitchFamily="18" charset="0"/>
                <a:cs typeface="Times New Roman" panose="02020603050405020304" pitchFamily="18" charset="0"/>
              </a:rPr>
              <a:t>Đâu</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không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phải</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là</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tính</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chất</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của</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nước</a:t>
            </a:r>
            <a:r>
              <a:rPr lang="en-US" altLang="en-US" sz="3600" kern="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07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6"/>
                                        </p:tgtEl>
                                        <p:attrNameLst>
                                          <p:attrName>style.visibility</p:attrName>
                                        </p:attrNameLst>
                                      </p:cBhvr>
                                      <p:to>
                                        <p:strVal val="visible"/>
                                      </p:to>
                                    </p:set>
                                  </p:child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17"/>
                                        </p:tgtEl>
                                        <p:attrNameLst>
                                          <p:attrName>style.visibility</p:attrName>
                                        </p:attrNameLst>
                                      </p:cBhvr>
                                      <p:to>
                                        <p:strVal val="visible"/>
                                      </p:to>
                                    </p:set>
                                  </p:child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18"/>
                                        </p:tgtEl>
                                        <p:attrNameLst>
                                          <p:attrName>style.visibility</p:attrName>
                                        </p:attrNameLst>
                                      </p:cBhvr>
                                      <p:to>
                                        <p:strVal val="visible"/>
                                      </p:to>
                                    </p:set>
                                  </p:child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20"/>
                                        </p:tgtEl>
                                        <p:attrNameLst>
                                          <p:attrName>style.visibility</p:attrName>
                                        </p:attrNameLst>
                                      </p:cBhvr>
                                      <p:to>
                                        <p:strVal val="visible"/>
                                      </p:to>
                                    </p:set>
                                  </p:child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21"/>
                                        </p:tgtEl>
                                        <p:attrNameLst>
                                          <p:attrName>style.visibility</p:attrName>
                                        </p:attrNameLst>
                                      </p:cBhvr>
                                      <p:to>
                                        <p:strVal val="visible"/>
                                      </p:to>
                                    </p:set>
                                  </p:child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22"/>
                                        </p:tgtEl>
                                        <p:attrNameLst>
                                          <p:attrName>style.visibility</p:attrName>
                                        </p:attrNameLst>
                                      </p:cBhvr>
                                      <p:to>
                                        <p:strVal val="visible"/>
                                      </p:to>
                                    </p:set>
                                  </p:child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23"/>
                                        </p:tgtEl>
                                        <p:attrNameLst>
                                          <p:attrName>style.visibility</p:attrName>
                                        </p:attrNameLst>
                                      </p:cBhvr>
                                      <p:to>
                                        <p:strVal val="visible"/>
                                      </p:to>
                                    </p:set>
                                  </p:child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24"/>
                                        </p:tgtEl>
                                        <p:attrNameLst>
                                          <p:attrName>style.visibility</p:attrName>
                                        </p:attrNameLst>
                                      </p:cBhvr>
                                      <p:to>
                                        <p:strVal val="visible"/>
                                      </p:to>
                                    </p:set>
                                  </p:child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25"/>
                                        </p:tgtEl>
                                        <p:attrNameLst>
                                          <p:attrName>style.visibility</p:attrName>
                                        </p:attrNameLst>
                                      </p:cBhvr>
                                      <p:to>
                                        <p:strVal val="visible"/>
                                      </p:to>
                                    </p:set>
                                  </p:child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26"/>
                                        </p:tgtEl>
                                        <p:attrNameLst>
                                          <p:attrName>style.visibility</p:attrName>
                                        </p:attrNameLst>
                                      </p:cBhvr>
                                      <p:to>
                                        <p:strVal val="visible"/>
                                      </p:to>
                                    </p:set>
                                  </p:child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27"/>
                                        </p:tgtEl>
                                        <p:attrNameLst>
                                          <p:attrName>style.visibility</p:attrName>
                                        </p:attrNameLst>
                                      </p:cBhvr>
                                      <p:to>
                                        <p:strVal val="visible"/>
                                      </p:to>
                                    </p:set>
                                  </p:child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28"/>
                                        </p:tgtEl>
                                        <p:attrNameLst>
                                          <p:attrName>style.visibility</p:attrName>
                                        </p:attrNameLst>
                                      </p:cBhvr>
                                      <p:to>
                                        <p:strVal val="visible"/>
                                      </p:to>
                                    </p:set>
                                  </p:child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29"/>
                                        </p:tgtEl>
                                        <p:attrNameLst>
                                          <p:attrName>style.visibility</p:attrName>
                                        </p:attrNameLst>
                                      </p:cBhvr>
                                      <p:to>
                                        <p:strVal val="visible"/>
                                      </p:to>
                                    </p:set>
                                  </p:child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30"/>
                                        </p:tgtEl>
                                        <p:attrNameLst>
                                          <p:attrName>style.visibility</p:attrName>
                                        </p:attrNameLst>
                                      </p:cBhvr>
                                      <p:to>
                                        <p:strVal val="visible"/>
                                      </p:to>
                                    </p:set>
                                  </p:child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31"/>
                                        </p:tgtEl>
                                        <p:attrNameLst>
                                          <p:attrName>style.visibility</p:attrName>
                                        </p:attrNameLst>
                                      </p:cBhvr>
                                      <p:to>
                                        <p:strVal val="visible"/>
                                      </p:to>
                                    </p:set>
                                  </p:child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32"/>
                                        </p:tgtEl>
                                        <p:attrNameLst>
                                          <p:attrName>style.visibility</p:attrName>
                                        </p:attrNameLst>
                                      </p:cBhvr>
                                      <p:to>
                                        <p:strVal val="visible"/>
                                      </p:to>
                                    </p:set>
                                  </p:child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33"/>
                                        </p:tgtEl>
                                        <p:attrNameLst>
                                          <p:attrName>style.visibility</p:attrName>
                                        </p:attrNameLst>
                                      </p:cBhvr>
                                      <p:to>
                                        <p:strVal val="visible"/>
                                      </p:to>
                                    </p:set>
                                  </p:child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34"/>
                                        </p:tgtEl>
                                        <p:attrNameLst>
                                          <p:attrName>style.visibility</p:attrName>
                                        </p:attrNameLst>
                                      </p:cBhvr>
                                      <p:to>
                                        <p:strVal val="visible"/>
                                      </p:to>
                                    </p:set>
                                  </p:child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35"/>
                                        </p:tgtEl>
                                        <p:attrNameLst>
                                          <p:attrName>style.visibility</p:attrName>
                                        </p:attrNameLst>
                                      </p:cBhvr>
                                      <p:to>
                                        <p:strVal val="visible"/>
                                      </p:to>
                                    </p:set>
                                  </p:child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4"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a16="http://schemas.microsoft.com/office/drawing/2014/main" id="{1829E98C-8F33-4E16-BBAB-9673B72D7E1E}"/>
              </a:ext>
            </a:extLst>
          </p:cNvPr>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nvGrpSpPr>
          <p:cNvPr id="4100" name="Group 46">
            <a:extLst>
              <a:ext uri="{FF2B5EF4-FFF2-40B4-BE49-F238E27FC236}">
                <a16:creationId xmlns:a16="http://schemas.microsoft.com/office/drawing/2014/main" id="{81018D4B-BBBD-4EAD-96D6-FA092E1B5C28}"/>
              </a:ext>
            </a:extLst>
          </p:cNvPr>
          <p:cNvGrpSpPr>
            <a:grpSpLocks/>
          </p:cNvGrpSpPr>
          <p:nvPr/>
        </p:nvGrpSpPr>
        <p:grpSpPr bwMode="auto">
          <a:xfrm>
            <a:off x="664871" y="1718036"/>
            <a:ext cx="10862257" cy="1691549"/>
            <a:chOff x="1481" y="1886"/>
            <a:chExt cx="2877" cy="291"/>
          </a:xfrm>
        </p:grpSpPr>
        <p:sp>
          <p:nvSpPr>
            <p:cNvPr id="88111" name="AutoShape 47">
              <a:extLst>
                <a:ext uri="{FF2B5EF4-FFF2-40B4-BE49-F238E27FC236}">
                  <a16:creationId xmlns:a16="http://schemas.microsoft.com/office/drawing/2014/main" id="{D7407F0B-45C7-401D-9A50-D55996A3A142}"/>
                </a:ext>
              </a:extLst>
            </p:cNvPr>
            <p:cNvSpPr>
              <a:spLocks noChangeArrowheads="1"/>
            </p:cNvSpPr>
            <p:nvPr/>
          </p:nvSpPr>
          <p:spPr bwMode="gray">
            <a:xfrm>
              <a:off x="1622" y="188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13" name="Text Box 49">
              <a:extLst>
                <a:ext uri="{FF2B5EF4-FFF2-40B4-BE49-F238E27FC236}">
                  <a16:creationId xmlns:a16="http://schemas.microsoft.com/office/drawing/2014/main" id="{407F52CD-1C9E-4ECD-A452-EA4AAE564D91}"/>
                </a:ext>
              </a:extLst>
            </p:cNvPr>
            <p:cNvSpPr txBox="1">
              <a:spLocks noChangeArrowheads="1"/>
            </p:cNvSpPr>
            <p:nvPr/>
          </p:nvSpPr>
          <p:spPr bwMode="gray">
            <a:xfrm>
              <a:off x="1733" y="1947"/>
              <a:ext cx="251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vi-VN" altLang="en-US" dirty="0">
                  <a:solidFill>
                    <a:srgbClr val="000000"/>
                  </a:solidFill>
                  <a:latin typeface="Arial" panose="020B0604020202020204" pitchFamily="34" charset="0"/>
                </a:rPr>
                <a:t>Em hãy theo dõi đoạn </a:t>
              </a:r>
              <a:r>
                <a:rPr lang="vi-VN" altLang="en-US" dirty="0" err="1">
                  <a:solidFill>
                    <a:srgbClr val="000000"/>
                  </a:solidFill>
                  <a:latin typeface="Arial" panose="020B0604020202020204" pitchFamily="34" charset="0"/>
                </a:rPr>
                <a:t>video</a:t>
              </a:r>
              <a:r>
                <a:rPr lang="vi-VN" altLang="en-US" dirty="0">
                  <a:solidFill>
                    <a:srgbClr val="000000"/>
                  </a:solidFill>
                  <a:latin typeface="Arial" panose="020B0604020202020204" pitchFamily="34" charset="0"/>
                </a:rPr>
                <a:t> sau.</a:t>
              </a:r>
              <a:r>
                <a:rPr lang="en-US" altLang="en-US" dirty="0">
                  <a:solidFill>
                    <a:srgbClr val="000000"/>
                  </a:solidFill>
                  <a:latin typeface="Arial" panose="020B0604020202020204" pitchFamily="34" charset="0"/>
                </a:rPr>
                <a:t> </a:t>
              </a:r>
              <a:endParaRPr lang="vi-VN" altLang="en-US" dirty="0">
                <a:solidFill>
                  <a:srgbClr val="000000"/>
                </a:solidFill>
                <a:latin typeface="Arial" panose="020B0604020202020204" pitchFamily="34" charset="0"/>
              </a:endParaRPr>
            </a:p>
            <a:p>
              <a:pPr algn="just">
                <a:spcBef>
                  <a:spcPct val="0"/>
                </a:spcBef>
                <a:buClrTx/>
                <a:buFontTx/>
                <a:buNone/>
              </a:pPr>
              <a:r>
                <a:rPr lang="en-US" altLang="en-US" dirty="0">
                  <a:solidFill>
                    <a:srgbClr val="000000"/>
                  </a:solidFill>
                  <a:latin typeface="Arial" panose="020B0604020202020204" pitchFamily="34" charset="0"/>
                </a:rPr>
                <a:t>E</a:t>
              </a:r>
              <a:r>
                <a:rPr lang="vi-VN" altLang="en-US" dirty="0">
                  <a:solidFill>
                    <a:srgbClr val="000000"/>
                  </a:solidFill>
                  <a:latin typeface="Arial" panose="020B0604020202020204" pitchFamily="34" charset="0"/>
                </a:rPr>
                <a:t>m hãy </a:t>
              </a:r>
              <a:r>
                <a:rPr lang="en-US" altLang="en-US" dirty="0" err="1">
                  <a:solidFill>
                    <a:srgbClr val="000000"/>
                  </a:solidFill>
                  <a:latin typeface="Arial" panose="020B0604020202020204" pitchFamily="34" charset="0"/>
                </a:rPr>
                <a:t>cho</a:t>
              </a:r>
              <a:r>
                <a:rPr lang="en-US" altLang="en-US" dirty="0">
                  <a:solidFill>
                    <a:srgbClr val="000000"/>
                  </a:solidFill>
                  <a:latin typeface="Arial" panose="020B0604020202020204" pitchFamily="34" charset="0"/>
                </a:rPr>
                <a:t> </a:t>
              </a:r>
              <a:r>
                <a:rPr lang="en-US" altLang="en-US" dirty="0" err="1">
                  <a:solidFill>
                    <a:srgbClr val="000000"/>
                  </a:solidFill>
                  <a:latin typeface="Arial" panose="020B0604020202020204" pitchFamily="34" charset="0"/>
                </a:rPr>
                <a:t>biết</a:t>
              </a:r>
              <a:r>
                <a:rPr lang="en-US" altLang="en-US" dirty="0">
                  <a:solidFill>
                    <a:srgbClr val="000000"/>
                  </a:solidFill>
                  <a:latin typeface="Arial" panose="020B0604020202020204" pitchFamily="34" charset="0"/>
                </a:rPr>
                <a:t> </a:t>
              </a:r>
              <a:r>
                <a:rPr lang="en-US" altLang="en-US" dirty="0" err="1">
                  <a:solidFill>
                    <a:srgbClr val="000000"/>
                  </a:solidFill>
                  <a:latin typeface="Arial" panose="020B0604020202020204" pitchFamily="34" charset="0"/>
                </a:rPr>
                <a:t>nội</a:t>
              </a:r>
              <a:r>
                <a:rPr lang="en-US" altLang="en-US" dirty="0">
                  <a:solidFill>
                    <a:srgbClr val="000000"/>
                  </a:solidFill>
                  <a:latin typeface="Arial" panose="020B0604020202020204" pitchFamily="34" charset="0"/>
                </a:rPr>
                <a:t> dung</a:t>
              </a:r>
              <a:r>
                <a:rPr lang="vi-VN" altLang="en-US" dirty="0">
                  <a:solidFill>
                    <a:srgbClr val="000000"/>
                  </a:solidFill>
                  <a:latin typeface="Arial" panose="020B0604020202020204" pitchFamily="34" charset="0"/>
                </a:rPr>
                <a:t> trong đoạn </a:t>
              </a:r>
              <a:r>
                <a:rPr lang="vi-VN" altLang="en-US" dirty="0" err="1">
                  <a:solidFill>
                    <a:srgbClr val="000000"/>
                  </a:solidFill>
                  <a:latin typeface="Arial" panose="020B0604020202020204" pitchFamily="34" charset="0"/>
                </a:rPr>
                <a:t>video</a:t>
              </a:r>
              <a:r>
                <a:rPr lang="vi-VN" altLang="en-US" dirty="0">
                  <a:solidFill>
                    <a:srgbClr val="000000"/>
                  </a:solidFill>
                  <a:latin typeface="Arial" panose="020B0604020202020204" pitchFamily="34" charset="0"/>
                </a:rPr>
                <a:t> </a:t>
              </a:r>
              <a:r>
                <a:rPr lang="en-US" altLang="en-US" dirty="0" err="1">
                  <a:solidFill>
                    <a:srgbClr val="000000"/>
                  </a:solidFill>
                  <a:latin typeface="Arial" panose="020B0604020202020204" pitchFamily="34" charset="0"/>
                </a:rPr>
                <a:t>là</a:t>
              </a:r>
              <a:r>
                <a:rPr lang="en-US" altLang="en-US" dirty="0">
                  <a:solidFill>
                    <a:srgbClr val="000000"/>
                  </a:solidFill>
                  <a:latin typeface="Arial" panose="020B0604020202020204" pitchFamily="34" charset="0"/>
                </a:rPr>
                <a:t> </a:t>
              </a:r>
              <a:r>
                <a:rPr lang="en-US" altLang="en-US" dirty="0" err="1">
                  <a:solidFill>
                    <a:srgbClr val="000000"/>
                  </a:solidFill>
                  <a:latin typeface="Arial" panose="020B0604020202020204" pitchFamily="34" charset="0"/>
                </a:rPr>
                <a:t>gì</a:t>
              </a:r>
              <a:r>
                <a:rPr lang="en-US" altLang="en-US" dirty="0">
                  <a:solidFill>
                    <a:srgbClr val="000000"/>
                  </a:solidFill>
                  <a:latin typeface="Arial" panose="020B0604020202020204" pitchFamily="34" charset="0"/>
                </a:rPr>
                <a:t>?</a:t>
              </a:r>
            </a:p>
          </p:txBody>
        </p:sp>
        <p:sp>
          <p:nvSpPr>
            <p:cNvPr id="4114" name="Text Box 50">
              <a:extLst>
                <a:ext uri="{FF2B5EF4-FFF2-40B4-BE49-F238E27FC236}">
                  <a16:creationId xmlns:a16="http://schemas.microsoft.com/office/drawing/2014/main" id="{4D131BF6-4CCA-44B0-B835-F9E168BC4E91}"/>
                </a:ext>
              </a:extLst>
            </p:cNvPr>
            <p:cNvSpPr txBox="1">
              <a:spLocks noChangeArrowheads="1"/>
            </p:cNvSpPr>
            <p:nvPr/>
          </p:nvSpPr>
          <p:spPr bwMode="gray">
            <a:xfrm>
              <a:off x="1481" y="1886"/>
              <a:ext cx="4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3600" b="0" dirty="0">
                <a:solidFill>
                  <a:schemeClr val="bg1"/>
                </a:solidFill>
                <a:latin typeface="Arial" panose="020B0604020202020204" pitchFamily="34" charset="0"/>
              </a:endParaRPr>
            </a:p>
          </p:txBody>
        </p:sp>
      </p:grpSp>
      <p:pic>
        <p:nvPicPr>
          <p:cNvPr id="2" name="Picture 1"/>
          <p:cNvPicPr>
            <a:picLocks noChangeAspect="1"/>
          </p:cNvPicPr>
          <p:nvPr/>
        </p:nvPicPr>
        <p:blipFill>
          <a:blip r:embed="rId4"/>
          <a:stretch>
            <a:fillRect/>
          </a:stretch>
        </p:blipFill>
        <p:spPr>
          <a:xfrm>
            <a:off x="0" y="5139964"/>
            <a:ext cx="3255429" cy="1650858"/>
          </a:xfrm>
          <a:prstGeom prst="rect">
            <a:avLst/>
          </a:prstGeom>
        </p:spPr>
      </p:pic>
      <p:pic>
        <p:nvPicPr>
          <p:cNvPr id="3" name="Picture 2"/>
          <p:cNvPicPr>
            <a:picLocks noChangeAspect="1"/>
          </p:cNvPicPr>
          <p:nvPr/>
        </p:nvPicPr>
        <p:blipFill>
          <a:blip r:embed="rId4"/>
          <a:stretch>
            <a:fillRect/>
          </a:stretch>
        </p:blipFill>
        <p:spPr>
          <a:xfrm flipH="1">
            <a:off x="8872026" y="5072786"/>
            <a:ext cx="3319974" cy="1718036"/>
          </a:xfrm>
          <a:prstGeom prst="rect">
            <a:avLst/>
          </a:prstGeom>
        </p:spPr>
      </p:pic>
    </p:spTree>
    <p:custDataLst>
      <p:tags r:id="rId1"/>
    </p:custDataLst>
    <p:extLst>
      <p:ext uri="{BB962C8B-B14F-4D97-AF65-F5344CB8AC3E}">
        <p14:creationId xmlns:p14="http://schemas.microsoft.com/office/powerpoint/2010/main" val="1308331206"/>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808" y="527228"/>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virut coron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6"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3" y="209728"/>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20</a:t>
            </a:r>
          </a:p>
        </p:txBody>
      </p:sp>
      <p:sp>
        <p:nvSpPr>
          <p:cNvPr id="17" name="Rounded Rectangle 1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19</a:t>
            </a:r>
          </a:p>
        </p:txBody>
      </p:sp>
      <p:sp>
        <p:nvSpPr>
          <p:cNvPr id="18" name="Rounded Rectangle 1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18</a:t>
            </a:r>
          </a:p>
        </p:txBody>
      </p:sp>
      <p:sp>
        <p:nvSpPr>
          <p:cNvPr id="19" name="Rounded Rectangle 1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17</a:t>
            </a:r>
          </a:p>
        </p:txBody>
      </p:sp>
      <p:sp>
        <p:nvSpPr>
          <p:cNvPr id="20" name="Rounded Rectangle 1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16</a:t>
            </a:r>
          </a:p>
        </p:txBody>
      </p:sp>
      <p:sp>
        <p:nvSpPr>
          <p:cNvPr id="21" name="Rounded Rectangle 2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15</a:t>
            </a:r>
          </a:p>
        </p:txBody>
      </p:sp>
      <p:sp>
        <p:nvSpPr>
          <p:cNvPr id="22" name="Rounded Rectangle 2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14</a:t>
            </a:r>
          </a:p>
        </p:txBody>
      </p:sp>
      <p:sp>
        <p:nvSpPr>
          <p:cNvPr id="23" name="Rounded Rectangle 2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13</a:t>
            </a:r>
          </a:p>
        </p:txBody>
      </p:sp>
      <p:sp>
        <p:nvSpPr>
          <p:cNvPr id="24" name="Rounded Rectangle 2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12</a:t>
            </a:r>
          </a:p>
        </p:txBody>
      </p:sp>
      <p:sp>
        <p:nvSpPr>
          <p:cNvPr id="25" name="Rounded Rectangle 2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11</a:t>
            </a:r>
          </a:p>
        </p:txBody>
      </p:sp>
      <p:sp>
        <p:nvSpPr>
          <p:cNvPr id="26" name="Rounded Rectangle 2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10</a:t>
            </a:r>
          </a:p>
        </p:txBody>
      </p:sp>
      <p:sp>
        <p:nvSpPr>
          <p:cNvPr id="27" name="Rounded Rectangle 26"/>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09</a:t>
            </a:r>
          </a:p>
        </p:txBody>
      </p:sp>
      <p:sp>
        <p:nvSpPr>
          <p:cNvPr id="28" name="Rounded Rectangle 27"/>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08</a:t>
            </a:r>
          </a:p>
        </p:txBody>
      </p:sp>
      <p:sp>
        <p:nvSpPr>
          <p:cNvPr id="29" name="Rounded Rectangle 28"/>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07</a:t>
            </a:r>
          </a:p>
        </p:txBody>
      </p:sp>
      <p:sp>
        <p:nvSpPr>
          <p:cNvPr id="30" name="Rounded Rectangle 29"/>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06</a:t>
            </a:r>
          </a:p>
        </p:txBody>
      </p:sp>
      <p:sp>
        <p:nvSpPr>
          <p:cNvPr id="31" name="Rounded Rectangle 30"/>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05</a:t>
            </a:r>
          </a:p>
        </p:txBody>
      </p:sp>
      <p:sp>
        <p:nvSpPr>
          <p:cNvPr id="32" name="Rounded Rectangle 31"/>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04</a:t>
            </a:r>
          </a:p>
        </p:txBody>
      </p:sp>
      <p:sp>
        <p:nvSpPr>
          <p:cNvPr id="33" name="Rounded Rectangle 32"/>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03</a:t>
            </a:r>
          </a:p>
        </p:txBody>
      </p:sp>
      <p:sp>
        <p:nvSpPr>
          <p:cNvPr id="34" name="Rounded Rectangle 33"/>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02</a:t>
            </a:r>
          </a:p>
        </p:txBody>
      </p:sp>
      <p:sp>
        <p:nvSpPr>
          <p:cNvPr id="35" name="Rounded Rectangle 34"/>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a:solidFill>
                  <a:srgbClr val="FFFFFF"/>
                </a:solidFill>
                <a:sym typeface="Arial"/>
              </a:rPr>
              <a:t>01</a:t>
            </a:r>
          </a:p>
        </p:txBody>
      </p:sp>
      <p:sp>
        <p:nvSpPr>
          <p:cNvPr id="36" name="Rounded Rectangle 35"/>
          <p:cNvSpPr/>
          <p:nvPr/>
        </p:nvSpPr>
        <p:spPr>
          <a:xfrm>
            <a:off x="2911021" y="103257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buClr>
                <a:srgbClr val="000000"/>
              </a:buClr>
              <a:buFont typeface="Arial"/>
              <a:buNone/>
            </a:pPr>
            <a:r>
              <a:rPr lang="en-US" sz="2800" kern="0" dirty="0">
                <a:solidFill>
                  <a:srgbClr val="FFFFFF"/>
                </a:solidFill>
                <a:sym typeface="Arial"/>
              </a:rPr>
              <a:t>00</a:t>
            </a:r>
          </a:p>
        </p:txBody>
      </p:sp>
      <p:sp>
        <p:nvSpPr>
          <p:cNvPr id="40" name="Title 1">
            <a:extLst>
              <a:ext uri="{FF2B5EF4-FFF2-40B4-BE49-F238E27FC236}">
                <a16:creationId xmlns:a16="http://schemas.microsoft.com/office/drawing/2014/main" id="{1C9CC3F3-2C0C-4EB2-AA8A-7B62891F003A}"/>
              </a:ext>
            </a:extLst>
          </p:cNvPr>
          <p:cNvSpPr txBox="1">
            <a:spLocks/>
          </p:cNvSpPr>
          <p:nvPr/>
        </p:nvSpPr>
        <p:spPr>
          <a:xfrm>
            <a:off x="513066" y="1839801"/>
            <a:ext cx="11458539" cy="956187"/>
          </a:xfrm>
          <a:prstGeom prst="rect">
            <a:avLst/>
          </a:prstGeom>
          <a:noFill/>
          <a:ln>
            <a:noFill/>
          </a:ln>
        </p:spPr>
        <p:txBody>
          <a:bodyPr spcFirstLastPara="1" wrap="square" lIns="121894" tIns="121894" rIns="121894" bIns="1218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2pPr>
            <a:lvl3pPr marR="0" lvl="2"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3pPr>
            <a:lvl4pPr marR="0" lvl="3"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4pPr>
            <a:lvl5pPr marR="0" lvl="4"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5pPr>
            <a:lvl6pPr marR="0" lvl="5"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6pPr>
            <a:lvl7pPr marR="0" lvl="6"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7pPr>
            <a:lvl8pPr marR="0" lvl="7"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8pPr>
            <a:lvl9pPr marR="0" lvl="8" algn="l" rtl="0">
              <a:lnSpc>
                <a:spcPct val="100000"/>
              </a:lnSpc>
              <a:spcBef>
                <a:spcPts val="0"/>
              </a:spcBef>
              <a:spcAft>
                <a:spcPts val="0"/>
              </a:spcAft>
              <a:buClr>
                <a:schemeClr val="accent5"/>
              </a:buClr>
              <a:buSzPts val="2800"/>
              <a:buFont typeface="Mountains of Christmas"/>
              <a:buNone/>
              <a:defRPr sz="2800" b="1" i="0" u="none" strike="noStrike" cap="none">
                <a:solidFill>
                  <a:schemeClr val="accent5"/>
                </a:solidFill>
                <a:latin typeface="Mountains of Christmas"/>
                <a:ea typeface="Mountains of Christmas"/>
                <a:cs typeface="Mountains of Christmas"/>
                <a:sym typeface="Mountains of Christmas"/>
              </a:defRPr>
            </a:lvl9pPr>
          </a:lstStyle>
          <a:p>
            <a:pPr>
              <a:buClr>
                <a:srgbClr val="122F35"/>
              </a:buClr>
            </a:pPr>
            <a:r>
              <a:rPr lang="en-US" altLang="en-US" sz="3600" kern="0" dirty="0" err="1">
                <a:solidFill>
                  <a:srgbClr val="C00000"/>
                </a:solidFill>
                <a:latin typeface="Times New Roman" panose="02020603050405020304" pitchFamily="18" charset="0"/>
                <a:cs typeface="Times New Roman" panose="02020603050405020304" pitchFamily="18" charset="0"/>
              </a:rPr>
              <a:t>Câu</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vi-VN" altLang="en-US" sz="3600" kern="0" dirty="0">
                <a:solidFill>
                  <a:srgbClr val="C00000"/>
                </a:solidFill>
                <a:latin typeface="Times New Roman" panose="02020603050405020304" pitchFamily="18" charset="0"/>
                <a:cs typeface="Times New Roman" panose="02020603050405020304" pitchFamily="18" charset="0"/>
              </a:rPr>
              <a:t>4</a:t>
            </a:r>
            <a:r>
              <a:rPr lang="en-US" altLang="en-US" sz="3600" kern="0" dirty="0">
                <a:solidFill>
                  <a:srgbClr val="C00000"/>
                </a:solidFill>
                <a:latin typeface="Times New Roman" panose="02020603050405020304" pitchFamily="18" charset="0"/>
                <a:cs typeface="Times New Roman" panose="02020603050405020304" pitchFamily="18" charset="0"/>
              </a:rPr>
              <a:t>:</a:t>
            </a:r>
            <a:r>
              <a:rPr lang="vi-VN"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Nước</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chiếm</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khoảng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bao</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nhiêu</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phần</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trăm</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khối</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lượng</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cơ</a:t>
            </a:r>
            <a:r>
              <a:rPr lang="en-US" altLang="en-US" sz="3600" kern="0" dirty="0">
                <a:solidFill>
                  <a:srgbClr val="C00000"/>
                </a:solidFill>
                <a:latin typeface="Times New Roman" panose="02020603050405020304" pitchFamily="18" charset="0"/>
                <a:cs typeface="Times New Roman" panose="02020603050405020304" pitchFamily="18" charset="0"/>
              </a:rPr>
              <a:t> </a:t>
            </a:r>
            <a:r>
              <a:rPr lang="en-US" altLang="en-US" sz="3600" kern="0" dirty="0" err="1">
                <a:solidFill>
                  <a:srgbClr val="C00000"/>
                </a:solidFill>
                <a:latin typeface="Times New Roman" panose="02020603050405020304" pitchFamily="18" charset="0"/>
                <a:cs typeface="Times New Roman" panose="02020603050405020304" pitchFamily="18" charset="0"/>
              </a:rPr>
              <a:t>thể</a:t>
            </a:r>
            <a:r>
              <a:rPr lang="en-US" altLang="en-US" sz="3600" kern="0" dirty="0">
                <a:solidFill>
                  <a:srgbClr val="C00000"/>
                </a:solidFill>
                <a:latin typeface="Times New Roman" panose="02020603050405020304" pitchFamily="18" charset="0"/>
                <a:cs typeface="Times New Roman" panose="02020603050405020304" pitchFamily="18" charset="0"/>
              </a:rPr>
              <a:t>?</a:t>
            </a:r>
          </a:p>
        </p:txBody>
      </p:sp>
      <p:sp>
        <p:nvSpPr>
          <p:cNvPr id="56" name="Rectangle 55">
            <a:extLst>
              <a:ext uri="{FF2B5EF4-FFF2-40B4-BE49-F238E27FC236}">
                <a16:creationId xmlns:a16="http://schemas.microsoft.com/office/drawing/2014/main" id="{47AC8383-37C3-4E96-A9FA-5D8438E33BA2}"/>
              </a:ext>
            </a:extLst>
          </p:cNvPr>
          <p:cNvSpPr>
            <a:spLocks noChangeArrowheads="1"/>
          </p:cNvSpPr>
          <p:nvPr/>
        </p:nvSpPr>
        <p:spPr bwMode="auto">
          <a:xfrm>
            <a:off x="4118772" y="3069816"/>
            <a:ext cx="7852833" cy="30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42950" indent="-742950">
              <a:lnSpc>
                <a:spcPct val="150000"/>
              </a:lnSpc>
              <a:spcBef>
                <a:spcPct val="0"/>
              </a:spcBef>
              <a:buClr>
                <a:srgbClr val="000000"/>
              </a:buClr>
              <a:buAutoNum type="alphaUcPeriod"/>
            </a:pPr>
            <a:r>
              <a:rPr lang="en-US" altLang="en-US" b="1" kern="0" dirty="0">
                <a:solidFill>
                  <a:srgbClr val="0F1416"/>
                </a:solidFill>
                <a:latin typeface="Times New Roman" panose="02020603050405020304" pitchFamily="18" charset="0"/>
                <a:cs typeface="Times New Roman" panose="02020603050405020304" pitchFamily="18" charset="0"/>
                <a:sym typeface="Arial"/>
              </a:rPr>
              <a:t>50%.    </a:t>
            </a:r>
            <a:endParaRPr lang="vi-VN" altLang="en-US" b="1" kern="0" dirty="0">
              <a:solidFill>
                <a:srgbClr val="0F1416"/>
              </a:solidFill>
              <a:latin typeface="Times New Roman" panose="02020603050405020304" pitchFamily="18" charset="0"/>
              <a:cs typeface="Times New Roman" panose="02020603050405020304" pitchFamily="18" charset="0"/>
              <a:sym typeface="Arial"/>
            </a:endParaRPr>
          </a:p>
          <a:p>
            <a:pPr marL="742950" indent="-742950">
              <a:lnSpc>
                <a:spcPct val="150000"/>
              </a:lnSpc>
              <a:spcBef>
                <a:spcPct val="0"/>
              </a:spcBef>
              <a:buClr>
                <a:srgbClr val="000000"/>
              </a:buClr>
              <a:buAutoNum type="alphaUcPeriod"/>
            </a:pPr>
            <a:r>
              <a:rPr lang="en-US" altLang="en-US" b="1" kern="0" dirty="0">
                <a:solidFill>
                  <a:srgbClr val="0F1416"/>
                </a:solidFill>
                <a:latin typeface="Times New Roman" panose="02020603050405020304" pitchFamily="18" charset="0"/>
                <a:cs typeface="Times New Roman" panose="02020603050405020304" pitchFamily="18" charset="0"/>
                <a:sym typeface="Arial"/>
              </a:rPr>
              <a:t>70%</a:t>
            </a:r>
            <a:r>
              <a:rPr lang="vi-VN" altLang="en-US" b="1" kern="0" dirty="0">
                <a:solidFill>
                  <a:srgbClr val="0F1416"/>
                </a:solidFill>
                <a:latin typeface="Times New Roman" panose="02020603050405020304" pitchFamily="18" charset="0"/>
                <a:cs typeface="Times New Roman" panose="02020603050405020304" pitchFamily="18" charset="0"/>
                <a:sym typeface="Arial"/>
              </a:rPr>
              <a:t>.</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endParaRPr lang="vi-VN" altLang="en-US" b="1" kern="0" dirty="0">
              <a:solidFill>
                <a:srgbClr val="0F1416"/>
              </a:solidFill>
              <a:latin typeface="Times New Roman" panose="02020603050405020304" pitchFamily="18" charset="0"/>
              <a:cs typeface="Times New Roman" panose="02020603050405020304" pitchFamily="18" charset="0"/>
              <a:sym typeface="Arial"/>
            </a:endParaRPr>
          </a:p>
          <a:p>
            <a:pPr marL="742950" indent="-742950">
              <a:lnSpc>
                <a:spcPct val="150000"/>
              </a:lnSpc>
              <a:spcBef>
                <a:spcPct val="0"/>
              </a:spcBef>
              <a:buClr>
                <a:srgbClr val="000000"/>
              </a:buClr>
              <a:buAutoNum type="alphaUcPeriod"/>
            </a:pPr>
            <a:r>
              <a:rPr lang="en-US" altLang="en-US" b="1" kern="0" dirty="0">
                <a:solidFill>
                  <a:srgbClr val="0F1416"/>
                </a:solidFill>
                <a:latin typeface="Times New Roman" panose="02020603050405020304" pitchFamily="18" charset="0"/>
                <a:cs typeface="Times New Roman" panose="02020603050405020304" pitchFamily="18" charset="0"/>
                <a:sym typeface="Arial"/>
              </a:rPr>
              <a:t>80%</a:t>
            </a:r>
            <a:r>
              <a:rPr lang="vi-VN" altLang="en-US" b="1" kern="0" dirty="0">
                <a:solidFill>
                  <a:srgbClr val="0F1416"/>
                </a:solidFill>
                <a:latin typeface="Times New Roman" panose="02020603050405020304" pitchFamily="18" charset="0"/>
                <a:cs typeface="Times New Roman" panose="02020603050405020304" pitchFamily="18" charset="0"/>
                <a:sym typeface="Arial"/>
              </a:rPr>
              <a:t>.</a:t>
            </a:r>
          </a:p>
          <a:p>
            <a:pPr marL="742950" indent="-742950">
              <a:lnSpc>
                <a:spcPct val="150000"/>
              </a:lnSpc>
              <a:spcBef>
                <a:spcPct val="0"/>
              </a:spcBef>
              <a:buClr>
                <a:srgbClr val="000000"/>
              </a:buClr>
              <a:buAutoNum type="alphaUcPeriod"/>
            </a:pPr>
            <a:r>
              <a:rPr lang="en-US" altLang="en-US" b="1" kern="0" dirty="0">
                <a:solidFill>
                  <a:srgbClr val="0F1416"/>
                </a:solidFill>
                <a:latin typeface="Times New Roman" panose="02020603050405020304" pitchFamily="18" charset="0"/>
                <a:cs typeface="Times New Roman" panose="02020603050405020304" pitchFamily="18" charset="0"/>
                <a:sym typeface="Arial"/>
              </a:rPr>
              <a:t>90%</a:t>
            </a:r>
            <a:r>
              <a:rPr lang="vi-VN" altLang="en-US" b="1" kern="0" dirty="0">
                <a:solidFill>
                  <a:srgbClr val="0F1416"/>
                </a:solidFill>
                <a:latin typeface="Times New Roman" panose="02020603050405020304" pitchFamily="18" charset="0"/>
                <a:cs typeface="Times New Roman" panose="02020603050405020304" pitchFamily="18" charset="0"/>
                <a:sym typeface="Arial"/>
              </a:rPr>
              <a:t>.</a:t>
            </a:r>
            <a:r>
              <a:rPr lang="en-US" altLang="en-US" b="1" kern="0" dirty="0">
                <a:solidFill>
                  <a:srgbClr val="0F1416"/>
                </a:solidFill>
                <a:latin typeface="Times New Roman" panose="02020603050405020304" pitchFamily="18" charset="0"/>
                <a:cs typeface="Times New Roman" panose="02020603050405020304" pitchFamily="18" charset="0"/>
                <a:sym typeface="Arial"/>
              </a:rPr>
              <a:t>           </a:t>
            </a:r>
          </a:p>
        </p:txBody>
      </p:sp>
      <p:sp>
        <p:nvSpPr>
          <p:cNvPr id="57" name="Oval 56">
            <a:extLst>
              <a:ext uri="{FF2B5EF4-FFF2-40B4-BE49-F238E27FC236}">
                <a16:creationId xmlns:a16="http://schemas.microsoft.com/office/drawing/2014/main" id="{19C4C00E-AFB4-4C88-AD96-B0930776276E}"/>
              </a:ext>
            </a:extLst>
          </p:cNvPr>
          <p:cNvSpPr/>
          <p:nvPr/>
        </p:nvSpPr>
        <p:spPr>
          <a:xfrm>
            <a:off x="4118772" y="3924886"/>
            <a:ext cx="650176" cy="590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anchor="ctr"/>
          <a:lstStyle/>
          <a:p>
            <a:pPr algn="ctr">
              <a:buClr>
                <a:srgbClr val="000000"/>
              </a:buClr>
              <a:buFont typeface="Arial"/>
              <a:buNone/>
              <a:defRPr/>
            </a:pPr>
            <a:r>
              <a:rPr lang="en-US" sz="3600" b="1" kern="0" dirty="0">
                <a:solidFill>
                  <a:srgbClr val="0F1416"/>
                </a:solidFill>
                <a:latin typeface="Times New Roman" panose="02020603050405020304" pitchFamily="18" charset="0"/>
                <a:cs typeface="Times New Roman" panose="02020603050405020304" pitchFamily="18" charset="0"/>
                <a:sym typeface="Arial"/>
              </a:rPr>
              <a:t>B</a:t>
            </a:r>
          </a:p>
        </p:txBody>
      </p:sp>
    </p:spTree>
    <p:extLst>
      <p:ext uri="{BB962C8B-B14F-4D97-AF65-F5344CB8AC3E}">
        <p14:creationId xmlns:p14="http://schemas.microsoft.com/office/powerpoint/2010/main" val="118544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6"/>
                                        </p:tgtEl>
                                        <p:attrNameLst>
                                          <p:attrName>style.visibility</p:attrName>
                                        </p:attrNameLst>
                                      </p:cBhvr>
                                      <p:to>
                                        <p:strVal val="visible"/>
                                      </p:to>
                                    </p:set>
                                  </p:child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17"/>
                                        </p:tgtEl>
                                        <p:attrNameLst>
                                          <p:attrName>style.visibility</p:attrName>
                                        </p:attrNameLst>
                                      </p:cBhvr>
                                      <p:to>
                                        <p:strVal val="visible"/>
                                      </p:to>
                                    </p:set>
                                  </p:child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18"/>
                                        </p:tgtEl>
                                        <p:attrNameLst>
                                          <p:attrName>style.visibility</p:attrName>
                                        </p:attrNameLst>
                                      </p:cBhvr>
                                      <p:to>
                                        <p:strVal val="visible"/>
                                      </p:to>
                                    </p:set>
                                  </p:child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19"/>
                                        </p:tgtEl>
                                        <p:attrNameLst>
                                          <p:attrName>style.visibility</p:attrName>
                                        </p:attrNameLst>
                                      </p:cBhvr>
                                      <p:to>
                                        <p:strVal val="visible"/>
                                      </p:to>
                                    </p:set>
                                  </p:child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20"/>
                                        </p:tgtEl>
                                        <p:attrNameLst>
                                          <p:attrName>style.visibility</p:attrName>
                                        </p:attrNameLst>
                                      </p:cBhvr>
                                      <p:to>
                                        <p:strVal val="visible"/>
                                      </p:to>
                                    </p:set>
                                  </p:child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21"/>
                                        </p:tgtEl>
                                        <p:attrNameLst>
                                          <p:attrName>style.visibility</p:attrName>
                                        </p:attrNameLst>
                                      </p:cBhvr>
                                      <p:to>
                                        <p:strVal val="visible"/>
                                      </p:to>
                                    </p:set>
                                  </p:child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22"/>
                                        </p:tgtEl>
                                        <p:attrNameLst>
                                          <p:attrName>style.visibility</p:attrName>
                                        </p:attrNameLst>
                                      </p:cBhvr>
                                      <p:to>
                                        <p:strVal val="visible"/>
                                      </p:to>
                                    </p:set>
                                  </p:child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23"/>
                                        </p:tgtEl>
                                        <p:attrNameLst>
                                          <p:attrName>style.visibility</p:attrName>
                                        </p:attrNameLst>
                                      </p:cBhvr>
                                      <p:to>
                                        <p:strVal val="visible"/>
                                      </p:to>
                                    </p:set>
                                  </p:child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24"/>
                                        </p:tgtEl>
                                        <p:attrNameLst>
                                          <p:attrName>style.visibility</p:attrName>
                                        </p:attrNameLst>
                                      </p:cBhvr>
                                      <p:to>
                                        <p:strVal val="visible"/>
                                      </p:to>
                                    </p:set>
                                  </p:child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25"/>
                                        </p:tgtEl>
                                        <p:attrNameLst>
                                          <p:attrName>style.visibility</p:attrName>
                                        </p:attrNameLst>
                                      </p:cBhvr>
                                      <p:to>
                                        <p:strVal val="visible"/>
                                      </p:to>
                                    </p:set>
                                  </p:child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26"/>
                                        </p:tgtEl>
                                        <p:attrNameLst>
                                          <p:attrName>style.visibility</p:attrName>
                                        </p:attrNameLst>
                                      </p:cBhvr>
                                      <p:to>
                                        <p:strVal val="visible"/>
                                      </p:to>
                                    </p:set>
                                  </p:child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27"/>
                                        </p:tgtEl>
                                        <p:attrNameLst>
                                          <p:attrName>style.visibility</p:attrName>
                                        </p:attrNameLst>
                                      </p:cBhvr>
                                      <p:to>
                                        <p:strVal val="visible"/>
                                      </p:to>
                                    </p:set>
                                  </p:child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28"/>
                                        </p:tgtEl>
                                        <p:attrNameLst>
                                          <p:attrName>style.visibility</p:attrName>
                                        </p:attrNameLst>
                                      </p:cBhvr>
                                      <p:to>
                                        <p:strVal val="visible"/>
                                      </p:to>
                                    </p:set>
                                  </p:child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29"/>
                                        </p:tgtEl>
                                        <p:attrNameLst>
                                          <p:attrName>style.visibility</p:attrName>
                                        </p:attrNameLst>
                                      </p:cBhvr>
                                      <p:to>
                                        <p:strVal val="visible"/>
                                      </p:to>
                                    </p:set>
                                  </p:child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30"/>
                                        </p:tgtEl>
                                        <p:attrNameLst>
                                          <p:attrName>style.visibility</p:attrName>
                                        </p:attrNameLst>
                                      </p:cBhvr>
                                      <p:to>
                                        <p:strVal val="visible"/>
                                      </p:to>
                                    </p:set>
                                  </p:child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31"/>
                                        </p:tgtEl>
                                        <p:attrNameLst>
                                          <p:attrName>style.visibility</p:attrName>
                                        </p:attrNameLst>
                                      </p:cBhvr>
                                      <p:to>
                                        <p:strVal val="visible"/>
                                      </p:to>
                                    </p:set>
                                  </p:child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32"/>
                                        </p:tgtEl>
                                        <p:attrNameLst>
                                          <p:attrName>style.visibility</p:attrName>
                                        </p:attrNameLst>
                                      </p:cBhvr>
                                      <p:to>
                                        <p:strVal val="visible"/>
                                      </p:to>
                                    </p:set>
                                  </p:child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33"/>
                                        </p:tgtEl>
                                        <p:attrNameLst>
                                          <p:attrName>style.visibility</p:attrName>
                                        </p:attrNameLst>
                                      </p:cBhvr>
                                      <p:to>
                                        <p:strVal val="visible"/>
                                      </p:to>
                                    </p:set>
                                  </p:child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34"/>
                                        </p:tgtEl>
                                        <p:attrNameLst>
                                          <p:attrName>style.visibility</p:attrName>
                                        </p:attrNameLst>
                                      </p:cBhvr>
                                      <p:to>
                                        <p:strVal val="visible"/>
                                      </p:to>
                                    </p:set>
                                  </p:child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35"/>
                                        </p:tgtEl>
                                        <p:attrNameLst>
                                          <p:attrName>style.visibility</p:attrName>
                                        </p:attrNameLst>
                                      </p:cBhvr>
                                      <p:to>
                                        <p:strVal val="visible"/>
                                      </p:to>
                                    </p:set>
                                  </p:child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56" grpId="0"/>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图片 33"/>
          <p:cNvPicPr>
            <a:picLocks noChangeAspect="1"/>
          </p:cNvPicPr>
          <p:nvPr/>
        </p:nvPicPr>
        <p:blipFill rotWithShape="1">
          <a:blip r:embed="rId3" cstate="screen"/>
          <a:srcRect/>
          <a:stretch>
            <a:fillRect/>
          </a:stretch>
        </p:blipFill>
        <p:spPr>
          <a:xfrm>
            <a:off x="0" y="4511040"/>
            <a:ext cx="12192000" cy="2346960"/>
          </a:xfrm>
          <a:prstGeom prst="rect">
            <a:avLst/>
          </a:prstGeom>
        </p:spPr>
      </p:pic>
      <p:pic>
        <p:nvPicPr>
          <p:cNvPr id="7" name="Picture 6"/>
          <p:cNvPicPr>
            <a:picLocks noChangeAspect="1"/>
          </p:cNvPicPr>
          <p:nvPr/>
        </p:nvPicPr>
        <p:blipFill>
          <a:blip r:embed="rId4"/>
          <a:stretch>
            <a:fillRect/>
          </a:stretch>
        </p:blipFill>
        <p:spPr>
          <a:xfrm rot="10800000" flipH="1">
            <a:off x="9425354" y="15240"/>
            <a:ext cx="2766646" cy="1685170"/>
          </a:xfrm>
          <a:prstGeom prst="rect">
            <a:avLst/>
          </a:prstGeom>
        </p:spPr>
      </p:pic>
      <p:pic>
        <p:nvPicPr>
          <p:cNvPr id="8" name="Picture 7"/>
          <p:cNvPicPr>
            <a:picLocks noChangeAspect="1"/>
          </p:cNvPicPr>
          <p:nvPr/>
        </p:nvPicPr>
        <p:blipFill>
          <a:blip r:embed="rId4"/>
          <a:stretch>
            <a:fillRect/>
          </a:stretch>
        </p:blipFill>
        <p:spPr>
          <a:xfrm rot="10800000">
            <a:off x="0" y="0"/>
            <a:ext cx="2808169" cy="1685170"/>
          </a:xfrm>
          <a:prstGeom prst="rect">
            <a:avLst/>
          </a:prstGeom>
        </p:spPr>
      </p:pic>
      <p:sp>
        <p:nvSpPr>
          <p:cNvPr id="2" name="Rectangle 2">
            <a:extLst>
              <a:ext uri="{FF2B5EF4-FFF2-40B4-BE49-F238E27FC236}">
                <a16:creationId xmlns:a16="http://schemas.microsoft.com/office/drawing/2014/main" id="{D0FD1EC2-11CF-EB1C-069F-676B399024E3}"/>
              </a:ext>
            </a:extLst>
          </p:cNvPr>
          <p:cNvSpPr txBox="1">
            <a:spLocks noChangeArrowheads="1"/>
          </p:cNvSpPr>
          <p:nvPr/>
        </p:nvSpPr>
        <p:spPr>
          <a:xfrm>
            <a:off x="2320563" y="927440"/>
            <a:ext cx="6788873" cy="836384"/>
          </a:xfrm>
          <a:prstGeom prst="rect">
            <a:avLst/>
          </a:prstGeom>
          <a:solidFill>
            <a:srgbClr val="C00000"/>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t> </a:t>
            </a:r>
            <a:r>
              <a:rPr lang="vi-VN" altLang="en-US" sz="45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HƯỚNG DẪN CHUẨN BỊ BÀI</a:t>
            </a:r>
            <a:endParaRPr lang="en-US" altLang="en-US" sz="45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
        <p:nvSpPr>
          <p:cNvPr id="10" name="Content Placeholder 2">
            <a:extLst>
              <a:ext uri="{FF2B5EF4-FFF2-40B4-BE49-F238E27FC236}">
                <a16:creationId xmlns:a16="http://schemas.microsoft.com/office/drawing/2014/main" id="{9539D6ED-E365-5377-BD29-6989F8CDCF21}"/>
              </a:ext>
            </a:extLst>
          </p:cNvPr>
          <p:cNvSpPr>
            <a:spLocks noGrp="1"/>
          </p:cNvSpPr>
          <p:nvPr>
            <p:ph idx="1"/>
          </p:nvPr>
        </p:nvSpPr>
        <p:spPr>
          <a:xfrm>
            <a:off x="426964" y="2136239"/>
            <a:ext cx="11185670" cy="4349346"/>
          </a:xfrm>
        </p:spPr>
        <p:txBody>
          <a:bodyPr>
            <a:normAutofit/>
          </a:bodyPr>
          <a:lstStyle/>
          <a:p>
            <a:pPr>
              <a:lnSpc>
                <a:spcPct val="150000"/>
              </a:lnSpc>
              <a:spcBef>
                <a:spcPts val="0"/>
              </a:spcBef>
            </a:pPr>
            <a:r>
              <a:rPr lang="vi-VN" sz="3000" dirty="0">
                <a:latin typeface="Arial" panose="020B0604020202020204" pitchFamily="34" charset="0"/>
                <a:cs typeface="Arial" panose="020B0604020202020204" pitchFamily="34" charset="0"/>
              </a:rPr>
              <a:t>Nhóm 1: Tìm hiểu biểu hiện của cây trồng khi thiếu nguyên tố N</a:t>
            </a:r>
          </a:p>
          <a:p>
            <a:pPr>
              <a:lnSpc>
                <a:spcPct val="150000"/>
              </a:lnSpc>
              <a:spcBef>
                <a:spcPts val="0"/>
              </a:spcBef>
            </a:pPr>
            <a:r>
              <a:rPr lang="vi-VN" sz="3000" dirty="0"/>
              <a:t>Nhóm 2: </a:t>
            </a:r>
            <a:r>
              <a:rPr lang="vi-VN" sz="3000" dirty="0">
                <a:cs typeface="Arial" panose="020B0604020202020204" pitchFamily="34" charset="0"/>
              </a:rPr>
              <a:t>Tìm hiểu biểu hiện của cây trồng khi thiếu nguyên tố P</a:t>
            </a:r>
          </a:p>
          <a:p>
            <a:pPr>
              <a:lnSpc>
                <a:spcPct val="150000"/>
              </a:lnSpc>
              <a:spcBef>
                <a:spcPts val="0"/>
              </a:spcBef>
            </a:pPr>
            <a:r>
              <a:rPr lang="vi-VN" sz="3000" dirty="0">
                <a:cs typeface="Arial" panose="020B0604020202020204" pitchFamily="34" charset="0"/>
              </a:rPr>
              <a:t>Nhóm 3: Tìm hiểu biểu hiện của cây trồng khi thiếu nguyên tố K</a:t>
            </a:r>
          </a:p>
          <a:p>
            <a:pPr>
              <a:lnSpc>
                <a:spcPct val="150000"/>
              </a:lnSpc>
              <a:spcBef>
                <a:spcPts val="0"/>
              </a:spcBef>
            </a:pPr>
            <a:r>
              <a:rPr lang="vi-VN" sz="3000" dirty="0">
                <a:cs typeface="Arial" panose="020B0604020202020204" pitchFamily="34" charset="0"/>
              </a:rPr>
              <a:t>Nhóm 4: Chuẩn bị trò chơi liên quan đến nội dung phần III.1</a:t>
            </a:r>
          </a:p>
          <a:p>
            <a:pPr>
              <a:lnSpc>
                <a:spcPct val="150000"/>
              </a:lnSpc>
              <a:spcBef>
                <a:spcPts val="0"/>
              </a:spcBef>
            </a:pPr>
            <a:endParaRPr lang="vi-VN" dirty="0">
              <a:cs typeface="Arial" panose="020B0604020202020204" pitchFamily="34" charset="0"/>
            </a:endParaRPr>
          </a:p>
          <a:p>
            <a:pPr>
              <a:lnSpc>
                <a:spcPct val="150000"/>
              </a:lnSpc>
              <a:spcBef>
                <a:spcPts val="0"/>
              </a:spcBef>
            </a:pPr>
            <a:endParaRPr lang="en-US" dirty="0"/>
          </a:p>
        </p:txBody>
      </p:sp>
    </p:spTree>
    <p:extLst>
      <p:ext uri="{BB962C8B-B14F-4D97-AF65-F5344CB8AC3E}">
        <p14:creationId xmlns:p14="http://schemas.microsoft.com/office/powerpoint/2010/main" val="6216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511" y="84138"/>
            <a:ext cx="9036496" cy="3048000"/>
          </a:xfrm>
        </p:spPr>
        <p:txBody>
          <a:bodyPr>
            <a:prstTxWarp prst="textInflat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spcBef>
                <a:spcPct val="0"/>
              </a:spcBef>
              <a:buNone/>
              <a:defRPr/>
            </a:pP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CẢM </a:t>
            </a:r>
            <a:r>
              <a:rPr lang="en-US" sz="6600" b="1" dirty="0" err="1">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ƠN</a:t>
            </a: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 </a:t>
            </a:r>
            <a:r>
              <a:rPr lang="en-US" sz="6600" b="1" dirty="0" err="1">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CÁC</a:t>
            </a: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 </a:t>
            </a:r>
            <a:r>
              <a:rPr lang="vi-VN"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EM</a:t>
            </a: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 ĐÃ CHÚ Ý THEO DÕI </a:t>
            </a:r>
          </a:p>
        </p:txBody>
      </p:sp>
      <p:pic>
        <p:nvPicPr>
          <p:cNvPr id="7" name="Picture 4" descr="cutecolorsanibear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4899026"/>
            <a:ext cx="209073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tecolorsanibear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1" y="4899026"/>
            <a:ext cx="20923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39421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167" advTm="35854">
        <p15:prstTrans prst="curtains"/>
      </p:transition>
    </mc:Choice>
    <mc:Fallback xmlns="">
      <p:transition spd="slow" advTm="3585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625" y="149437"/>
            <a:ext cx="11721450" cy="523220"/>
          </a:xfrm>
          <a:prstGeom prst="rect">
            <a:avLst/>
          </a:prstGeom>
          <a:solidFill>
            <a:srgbClr val="FFFF00"/>
          </a:solidFill>
        </p:spPr>
        <p:txBody>
          <a:bodyPr wrap="square" rtlCol="0">
            <a:spAutoFit/>
          </a:bodyPr>
          <a:lstStyle/>
          <a:p>
            <a:pPr algn="ct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xảy</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nếu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tưới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dài</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6915150" y="6217920"/>
            <a:ext cx="3406140" cy="523220"/>
          </a:xfrm>
          <a:prstGeom prst="rect">
            <a:avLst/>
          </a:prstGeom>
          <a:solidFill>
            <a:schemeClr val="accent2"/>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chết</a:t>
            </a:r>
            <a:endParaRPr lang="en-US" sz="2800" b="1"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382C8AAC-263A-DCDF-8AF1-736E4B00E3F3}"/>
              </a:ext>
            </a:extLst>
          </p:cNvPr>
          <p:cNvPicPr>
            <a:picLocks noChangeAspect="1"/>
          </p:cNvPicPr>
          <p:nvPr/>
        </p:nvPicPr>
        <p:blipFill>
          <a:blip r:embed="rId2"/>
          <a:stretch>
            <a:fillRect/>
          </a:stretch>
        </p:blipFill>
        <p:spPr>
          <a:xfrm>
            <a:off x="490473" y="1363415"/>
            <a:ext cx="5053077" cy="3942010"/>
          </a:xfrm>
          <a:prstGeom prst="rect">
            <a:avLst/>
          </a:prstGeom>
        </p:spPr>
      </p:pic>
      <p:pic>
        <p:nvPicPr>
          <p:cNvPr id="17" name="Hình ảnh 16">
            <a:extLst>
              <a:ext uri="{FF2B5EF4-FFF2-40B4-BE49-F238E27FC236}">
                <a16:creationId xmlns:a16="http://schemas.microsoft.com/office/drawing/2014/main" id="{BDA819C7-C9A7-45E7-71B4-CDEB745734C5}"/>
              </a:ext>
            </a:extLst>
          </p:cNvPr>
          <p:cNvPicPr>
            <a:picLocks noChangeAspect="1"/>
          </p:cNvPicPr>
          <p:nvPr/>
        </p:nvPicPr>
        <p:blipFill>
          <a:blip r:embed="rId3"/>
          <a:stretch>
            <a:fillRect/>
          </a:stretch>
        </p:blipFill>
        <p:spPr>
          <a:xfrm>
            <a:off x="6103350" y="1689507"/>
            <a:ext cx="5598177" cy="4301067"/>
          </a:xfrm>
          <a:prstGeom prst="rect">
            <a:avLst/>
          </a:prstGeom>
        </p:spPr>
      </p:pic>
      <p:sp>
        <p:nvSpPr>
          <p:cNvPr id="18" name="Mũi tên: Cong Xuống 17">
            <a:extLst>
              <a:ext uri="{FF2B5EF4-FFF2-40B4-BE49-F238E27FC236}">
                <a16:creationId xmlns:a16="http://schemas.microsoft.com/office/drawing/2014/main" id="{5C7A20B6-2E0F-CDC2-AB1E-D9A93B117D3F}"/>
              </a:ext>
            </a:extLst>
          </p:cNvPr>
          <p:cNvSpPr/>
          <p:nvPr/>
        </p:nvSpPr>
        <p:spPr>
          <a:xfrm rot="981523">
            <a:off x="5131660" y="711414"/>
            <a:ext cx="1666875" cy="84931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2975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978" y="479501"/>
            <a:ext cx="10981006" cy="212365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vi-VN" altLang="en-US" sz="4400" b="1" cap="none" spc="0" dirty="0">
                <a:ln w="13462">
                  <a:solidFill>
                    <a:schemeClr val="bg1"/>
                  </a:solidFill>
                  <a:prstDash val="solid"/>
                </a:ln>
                <a:solidFill>
                  <a:schemeClr val="tx1"/>
                </a:solidFill>
                <a:ea typeface="+mj-ea"/>
                <a:cs typeface="Times New Roman" panose="02020603050405020304" pitchFamily="18" charset="0"/>
              </a:rPr>
              <a:t>TIẾT</a:t>
            </a:r>
            <a:r>
              <a:rPr lang="vi-VN" altLang="en-US" sz="4400" b="1" dirty="0">
                <a:ln w="13462">
                  <a:solidFill>
                    <a:schemeClr val="bg1"/>
                  </a:solidFill>
                  <a:prstDash val="solid"/>
                </a:ln>
                <a:solidFill>
                  <a:schemeClr val="tx1"/>
                </a:solidFill>
                <a:ea typeface="+mj-ea"/>
                <a:cs typeface="Times New Roman" panose="02020603050405020304" pitchFamily="18" charset="0"/>
              </a:rPr>
              <a:t> 103-</a:t>
            </a:r>
            <a:r>
              <a:rPr lang="vi-VN" altLang="en-US" sz="4400" b="1" cap="none" spc="0" dirty="0">
                <a:ln w="13462">
                  <a:solidFill>
                    <a:schemeClr val="bg1"/>
                  </a:solidFill>
                  <a:prstDash val="solid"/>
                </a:ln>
                <a:solidFill>
                  <a:schemeClr val="tx1"/>
                </a:solidFill>
                <a:ea typeface="+mj-ea"/>
                <a:cs typeface="Times New Roman" panose="02020603050405020304" pitchFamily="18" charset="0"/>
              </a:rPr>
              <a:t> BÀI </a:t>
            </a:r>
            <a:r>
              <a:rPr lang="en-US" altLang="en-US" sz="4400" b="1" dirty="0">
                <a:ln w="13462">
                  <a:solidFill>
                    <a:schemeClr val="bg1"/>
                  </a:solidFill>
                  <a:prstDash val="solid"/>
                </a:ln>
                <a:solidFill>
                  <a:schemeClr val="tx1"/>
                </a:solidFill>
                <a:ea typeface="+mj-ea"/>
                <a:cs typeface="Times New Roman" panose="02020603050405020304" pitchFamily="18" charset="0"/>
              </a:rPr>
              <a:t>29</a:t>
            </a:r>
            <a:r>
              <a:rPr lang="vi-VN" altLang="en-US" sz="4400" b="1" cap="none" spc="0" dirty="0">
                <a:ln w="13462">
                  <a:solidFill>
                    <a:schemeClr val="bg1"/>
                  </a:solidFill>
                  <a:prstDash val="solid"/>
                </a:ln>
                <a:solidFill>
                  <a:schemeClr val="tx1"/>
                </a:solidFill>
                <a:ea typeface="+mj-ea"/>
                <a:cs typeface="Times New Roman" panose="02020603050405020304" pitchFamily="18" charset="0"/>
              </a:rPr>
              <a:t>:</a:t>
            </a:r>
            <a:endParaRPr lang="en-US" altLang="en-US" sz="4400" b="1" cap="none" spc="0" dirty="0">
              <a:ln w="13462">
                <a:solidFill>
                  <a:schemeClr val="bg1"/>
                </a:solidFill>
                <a:prstDash val="solid"/>
              </a:ln>
              <a:solidFill>
                <a:schemeClr val="tx1"/>
              </a:solidFill>
              <a:ea typeface="+mj-ea"/>
              <a:cs typeface="Times New Roman" panose="02020603050405020304" pitchFamily="18" charset="0"/>
            </a:endParaRPr>
          </a:p>
          <a:p>
            <a:pPr algn="ctr"/>
            <a:r>
              <a:rPr lang="en-US" altLang="en-US" sz="4400" b="1" cap="none" spc="0" dirty="0">
                <a:ln w="13462">
                  <a:solidFill>
                    <a:schemeClr val="bg1"/>
                  </a:solidFill>
                  <a:prstDash val="solid"/>
                </a:ln>
                <a:solidFill>
                  <a:schemeClr val="tx1"/>
                </a:solidFill>
                <a:ea typeface="+mj-ea"/>
                <a:cs typeface="Times New Roman" panose="02020603050405020304" pitchFamily="18" charset="0"/>
              </a:rPr>
              <a:t>VAI TRÒ CỦA NƯỚC VÀ CÁC CHẤT DINH DƯỠNG ĐỐI VỚI SINH VẬT</a:t>
            </a:r>
            <a:endParaRPr lang="en-US" sz="4400" b="1" cap="none" spc="0" dirty="0">
              <a:ln w="13462">
                <a:solidFill>
                  <a:schemeClr val="bg1"/>
                </a:solidFill>
                <a:prstDash val="solid"/>
              </a:ln>
              <a:solidFill>
                <a:schemeClr val="tx1"/>
              </a:solidFill>
            </a:endParaRPr>
          </a:p>
        </p:txBody>
      </p:sp>
      <p:pic>
        <p:nvPicPr>
          <p:cNvPr id="6" name="Picture 5"/>
          <p:cNvPicPr>
            <a:picLocks noChangeAspect="1"/>
          </p:cNvPicPr>
          <p:nvPr/>
        </p:nvPicPr>
        <p:blipFill>
          <a:blip r:embed="rId2"/>
          <a:stretch>
            <a:fillRect/>
          </a:stretch>
        </p:blipFill>
        <p:spPr>
          <a:xfrm rot="10800000" flipH="1" flipV="1">
            <a:off x="10271760" y="0"/>
            <a:ext cx="1935480" cy="1384512"/>
          </a:xfrm>
          <a:prstGeom prst="rect">
            <a:avLst/>
          </a:prstGeom>
        </p:spPr>
      </p:pic>
      <p:pic>
        <p:nvPicPr>
          <p:cNvPr id="7" name="Picture 6"/>
          <p:cNvPicPr>
            <a:picLocks noChangeAspect="1"/>
          </p:cNvPicPr>
          <p:nvPr/>
        </p:nvPicPr>
        <p:blipFill>
          <a:blip r:embed="rId3"/>
          <a:stretch>
            <a:fillRect/>
          </a:stretch>
        </p:blipFill>
        <p:spPr>
          <a:xfrm>
            <a:off x="618978" y="2773757"/>
            <a:ext cx="5587030" cy="3933825"/>
          </a:xfrm>
          <a:prstGeom prst="rect">
            <a:avLst/>
          </a:prstGeom>
        </p:spPr>
      </p:pic>
      <p:pic>
        <p:nvPicPr>
          <p:cNvPr id="8" name="图片 16"/>
          <p:cNvPicPr>
            <a:picLocks noChangeAspect="1"/>
          </p:cNvPicPr>
          <p:nvPr/>
        </p:nvPicPr>
        <p:blipFill>
          <a:blip r:embed="rId4" cstate="screen"/>
          <a:stretch>
            <a:fillRect/>
          </a:stretch>
        </p:blipFill>
        <p:spPr>
          <a:xfrm>
            <a:off x="0" y="0"/>
            <a:ext cx="1920240" cy="1672125"/>
          </a:xfrm>
          <a:prstGeom prst="rect">
            <a:avLst/>
          </a:prstGeom>
        </p:spPr>
      </p:pic>
      <p:pic>
        <p:nvPicPr>
          <p:cNvPr id="9" name="Picture 8"/>
          <p:cNvPicPr>
            <a:picLocks noChangeAspect="1"/>
          </p:cNvPicPr>
          <p:nvPr/>
        </p:nvPicPr>
        <p:blipFill>
          <a:blip r:embed="rId5"/>
          <a:stretch>
            <a:fillRect/>
          </a:stretch>
        </p:blipFill>
        <p:spPr>
          <a:xfrm>
            <a:off x="6247249" y="2773757"/>
            <a:ext cx="5352735" cy="3933825"/>
          </a:xfrm>
          <a:prstGeom prst="rect">
            <a:avLst/>
          </a:prstGeom>
        </p:spPr>
      </p:pic>
    </p:spTree>
    <p:extLst>
      <p:ext uri="{BB962C8B-B14F-4D97-AF65-F5344CB8AC3E}">
        <p14:creationId xmlns:p14="http://schemas.microsoft.com/office/powerpoint/2010/main" val="16712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5" name="Google Shape;1285;p39"/>
          <p:cNvSpPr txBox="1">
            <a:spLocks noGrp="1"/>
          </p:cNvSpPr>
          <p:nvPr>
            <p:ph type="title"/>
          </p:nvPr>
        </p:nvSpPr>
        <p:spPr>
          <a:xfrm>
            <a:off x="860892" y="-56208"/>
            <a:ext cx="10272000" cy="763600"/>
          </a:xfrm>
          <a:prstGeom prst="rect">
            <a:avLst/>
          </a:prstGeom>
        </p:spPr>
        <p:txBody>
          <a:bodyPr spcFirstLastPara="1" vert="horz" wrap="square" lIns="121900" tIns="121900" rIns="121900" bIns="121900" rtlCol="0" anchor="t" anchorCtr="0">
            <a:noAutofit/>
          </a:bodyPr>
          <a:lstStyle/>
          <a:p>
            <a:pPr algn="ctr">
              <a:lnSpc>
                <a:spcPct val="150000"/>
              </a:lnSpc>
            </a:pPr>
            <a:r>
              <a:rPr lang="en-US" sz="4667" b="1" dirty="0">
                <a:solidFill>
                  <a:srgbClr val="FF0000"/>
                </a:solidFill>
              </a:rPr>
              <a:t>NỘI DUNG BÀI HỌC</a:t>
            </a:r>
            <a:endParaRPr sz="4667" b="1" dirty="0">
              <a:solidFill>
                <a:srgbClr val="FF0000"/>
              </a:solidFill>
            </a:endParaRPr>
          </a:p>
        </p:txBody>
      </p:sp>
      <p:sp>
        <p:nvSpPr>
          <p:cNvPr id="1295" name="Google Shape;1295;p39"/>
          <p:cNvSpPr/>
          <p:nvPr/>
        </p:nvSpPr>
        <p:spPr>
          <a:xfrm>
            <a:off x="856037" y="1138871"/>
            <a:ext cx="993755" cy="997931"/>
          </a:xfrm>
          <a:prstGeom prst="ellipse">
            <a:avLst/>
          </a:prstGeom>
          <a:solidFill>
            <a:schemeClr val="accent5"/>
          </a:solidFill>
          <a:ln>
            <a:noFill/>
          </a:ln>
        </p:spPr>
        <p:txBody>
          <a:bodyPr spcFirstLastPara="1" wrap="square" lIns="121900" tIns="121900" rIns="121900" bIns="121900" anchor="ctr" anchorCtr="0">
            <a:noAutofit/>
          </a:bodyPr>
          <a:lstStyle/>
          <a:p>
            <a:pPr algn="ctr"/>
            <a:r>
              <a:rPr lang="en-US" sz="5333" b="1" dirty="0"/>
              <a:t>1</a:t>
            </a:r>
            <a:endParaRPr sz="5333" b="1" dirty="0"/>
          </a:p>
        </p:txBody>
      </p:sp>
      <p:grpSp>
        <p:nvGrpSpPr>
          <p:cNvPr id="1318" name="Google Shape;1318;p39"/>
          <p:cNvGrpSpPr/>
          <p:nvPr/>
        </p:nvGrpSpPr>
        <p:grpSpPr>
          <a:xfrm>
            <a:off x="9325925" y="-5"/>
            <a:ext cx="2866067" cy="2553127"/>
            <a:chOff x="7351979" y="1351619"/>
            <a:chExt cx="1034084" cy="921174"/>
          </a:xfrm>
        </p:grpSpPr>
        <p:sp>
          <p:nvSpPr>
            <p:cNvPr id="1319" name="Google Shape;1319;p39"/>
            <p:cNvSpPr/>
            <p:nvPr/>
          </p:nvSpPr>
          <p:spPr>
            <a:xfrm>
              <a:off x="8235667" y="1439737"/>
              <a:ext cx="150396" cy="251618"/>
            </a:xfrm>
            <a:custGeom>
              <a:avLst/>
              <a:gdLst/>
              <a:ahLst/>
              <a:cxnLst/>
              <a:rect l="l" t="t" r="r" b="b"/>
              <a:pathLst>
                <a:path w="3294" h="5511" extrusionOk="0">
                  <a:moveTo>
                    <a:pt x="262" y="0"/>
                  </a:moveTo>
                  <a:cubicBezTo>
                    <a:pt x="189" y="0"/>
                    <a:pt x="113" y="35"/>
                    <a:pt x="84" y="102"/>
                  </a:cubicBezTo>
                  <a:cubicBezTo>
                    <a:pt x="1" y="293"/>
                    <a:pt x="1" y="360"/>
                    <a:pt x="79" y="566"/>
                  </a:cubicBezTo>
                  <a:cubicBezTo>
                    <a:pt x="152" y="756"/>
                    <a:pt x="249" y="935"/>
                    <a:pt x="359" y="1107"/>
                  </a:cubicBezTo>
                  <a:cubicBezTo>
                    <a:pt x="578" y="1450"/>
                    <a:pt x="845" y="1758"/>
                    <a:pt x="1092" y="2078"/>
                  </a:cubicBezTo>
                  <a:cubicBezTo>
                    <a:pt x="1521" y="2631"/>
                    <a:pt x="1891" y="3227"/>
                    <a:pt x="2198" y="3855"/>
                  </a:cubicBezTo>
                  <a:cubicBezTo>
                    <a:pt x="2287" y="4036"/>
                    <a:pt x="2370" y="4220"/>
                    <a:pt x="2488" y="4383"/>
                  </a:cubicBezTo>
                  <a:cubicBezTo>
                    <a:pt x="2590" y="4526"/>
                    <a:pt x="2716" y="4650"/>
                    <a:pt x="2829" y="4785"/>
                  </a:cubicBezTo>
                  <a:cubicBezTo>
                    <a:pt x="3013" y="5001"/>
                    <a:pt x="3162" y="5248"/>
                    <a:pt x="3269" y="5511"/>
                  </a:cubicBezTo>
                  <a:cubicBezTo>
                    <a:pt x="3294" y="5158"/>
                    <a:pt x="3141" y="4820"/>
                    <a:pt x="3089" y="4470"/>
                  </a:cubicBezTo>
                  <a:cubicBezTo>
                    <a:pt x="3062" y="4286"/>
                    <a:pt x="3063" y="4098"/>
                    <a:pt x="3056" y="3911"/>
                  </a:cubicBezTo>
                  <a:cubicBezTo>
                    <a:pt x="3047" y="3638"/>
                    <a:pt x="3022" y="3364"/>
                    <a:pt x="2958" y="3099"/>
                  </a:cubicBezTo>
                  <a:cubicBezTo>
                    <a:pt x="2850" y="2653"/>
                    <a:pt x="2634" y="2240"/>
                    <a:pt x="2376" y="1862"/>
                  </a:cubicBezTo>
                  <a:cubicBezTo>
                    <a:pt x="1889" y="1150"/>
                    <a:pt x="1245" y="549"/>
                    <a:pt x="511" y="95"/>
                  </a:cubicBezTo>
                  <a:cubicBezTo>
                    <a:pt x="442" y="53"/>
                    <a:pt x="370" y="10"/>
                    <a:pt x="289" y="2"/>
                  </a:cubicBezTo>
                  <a:cubicBezTo>
                    <a:pt x="280" y="1"/>
                    <a:pt x="271" y="0"/>
                    <a:pt x="262"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0" name="Google Shape;1320;p39"/>
            <p:cNvSpPr/>
            <p:nvPr/>
          </p:nvSpPr>
          <p:spPr>
            <a:xfrm>
              <a:off x="8193206" y="1518587"/>
              <a:ext cx="130352" cy="267279"/>
            </a:xfrm>
            <a:custGeom>
              <a:avLst/>
              <a:gdLst/>
              <a:ahLst/>
              <a:cxnLst/>
              <a:rect l="l" t="t" r="r" b="b"/>
              <a:pathLst>
                <a:path w="2855" h="5854" extrusionOk="0">
                  <a:moveTo>
                    <a:pt x="336" y="0"/>
                  </a:moveTo>
                  <a:cubicBezTo>
                    <a:pt x="236" y="0"/>
                    <a:pt x="116" y="34"/>
                    <a:pt x="65" y="113"/>
                  </a:cubicBezTo>
                  <a:cubicBezTo>
                    <a:pt x="1" y="216"/>
                    <a:pt x="67" y="415"/>
                    <a:pt x="95" y="525"/>
                  </a:cubicBezTo>
                  <a:cubicBezTo>
                    <a:pt x="208" y="967"/>
                    <a:pt x="391" y="1391"/>
                    <a:pt x="638" y="1774"/>
                  </a:cubicBezTo>
                  <a:cubicBezTo>
                    <a:pt x="797" y="2024"/>
                    <a:pt x="983" y="2258"/>
                    <a:pt x="1137" y="2511"/>
                  </a:cubicBezTo>
                  <a:cubicBezTo>
                    <a:pt x="1565" y="3223"/>
                    <a:pt x="1724" y="4074"/>
                    <a:pt x="2166" y="4777"/>
                  </a:cubicBezTo>
                  <a:cubicBezTo>
                    <a:pt x="2285" y="4966"/>
                    <a:pt x="2425" y="5144"/>
                    <a:pt x="2538" y="5336"/>
                  </a:cubicBezTo>
                  <a:cubicBezTo>
                    <a:pt x="2636" y="5502"/>
                    <a:pt x="2714" y="5678"/>
                    <a:pt x="2791" y="5853"/>
                  </a:cubicBezTo>
                  <a:cubicBezTo>
                    <a:pt x="2855" y="5452"/>
                    <a:pt x="2649" y="5055"/>
                    <a:pt x="2646" y="4649"/>
                  </a:cubicBezTo>
                  <a:cubicBezTo>
                    <a:pt x="2646" y="4446"/>
                    <a:pt x="2697" y="4245"/>
                    <a:pt x="2715" y="4041"/>
                  </a:cubicBezTo>
                  <a:cubicBezTo>
                    <a:pt x="2774" y="3398"/>
                    <a:pt x="2507" y="2774"/>
                    <a:pt x="2221" y="2197"/>
                  </a:cubicBezTo>
                  <a:cubicBezTo>
                    <a:pt x="1843" y="1434"/>
                    <a:pt x="1399" y="670"/>
                    <a:pt x="714" y="163"/>
                  </a:cubicBezTo>
                  <a:cubicBezTo>
                    <a:pt x="622" y="95"/>
                    <a:pt x="523" y="31"/>
                    <a:pt x="411" y="7"/>
                  </a:cubicBezTo>
                  <a:cubicBezTo>
                    <a:pt x="389" y="3"/>
                    <a:pt x="363" y="0"/>
                    <a:pt x="336"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1" name="Google Shape;1321;p39"/>
            <p:cNvSpPr/>
            <p:nvPr/>
          </p:nvSpPr>
          <p:spPr>
            <a:xfrm>
              <a:off x="8141249" y="1601362"/>
              <a:ext cx="135603" cy="262942"/>
            </a:xfrm>
            <a:custGeom>
              <a:avLst/>
              <a:gdLst/>
              <a:ahLst/>
              <a:cxnLst/>
              <a:rect l="l" t="t" r="r" b="b"/>
              <a:pathLst>
                <a:path w="2970" h="5759" extrusionOk="0">
                  <a:moveTo>
                    <a:pt x="434" y="1"/>
                  </a:moveTo>
                  <a:cubicBezTo>
                    <a:pt x="1" y="1"/>
                    <a:pt x="321" y="913"/>
                    <a:pt x="439" y="1191"/>
                  </a:cubicBezTo>
                  <a:cubicBezTo>
                    <a:pt x="670" y="1739"/>
                    <a:pt x="1004" y="2235"/>
                    <a:pt x="1240" y="2779"/>
                  </a:cubicBezTo>
                  <a:cubicBezTo>
                    <a:pt x="1348" y="3029"/>
                    <a:pt x="1435" y="3289"/>
                    <a:pt x="1553" y="3535"/>
                  </a:cubicBezTo>
                  <a:cubicBezTo>
                    <a:pt x="1926" y="4309"/>
                    <a:pt x="2604" y="4931"/>
                    <a:pt x="2840" y="5758"/>
                  </a:cubicBezTo>
                  <a:cubicBezTo>
                    <a:pt x="2970" y="5481"/>
                    <a:pt x="2917" y="5157"/>
                    <a:pt x="2859" y="4856"/>
                  </a:cubicBezTo>
                  <a:cubicBezTo>
                    <a:pt x="2551" y="3271"/>
                    <a:pt x="2103" y="1653"/>
                    <a:pt x="1073" y="408"/>
                  </a:cubicBezTo>
                  <a:cubicBezTo>
                    <a:pt x="961" y="272"/>
                    <a:pt x="838" y="137"/>
                    <a:pt x="677" y="65"/>
                  </a:cubicBezTo>
                  <a:cubicBezTo>
                    <a:pt x="577" y="20"/>
                    <a:pt x="497" y="1"/>
                    <a:pt x="434"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2" name="Google Shape;1322;p39"/>
            <p:cNvSpPr/>
            <p:nvPr/>
          </p:nvSpPr>
          <p:spPr>
            <a:xfrm>
              <a:off x="8101208" y="1693452"/>
              <a:ext cx="129028" cy="244907"/>
            </a:xfrm>
            <a:custGeom>
              <a:avLst/>
              <a:gdLst/>
              <a:ahLst/>
              <a:cxnLst/>
              <a:rect l="l" t="t" r="r" b="b"/>
              <a:pathLst>
                <a:path w="2826" h="5364" extrusionOk="0">
                  <a:moveTo>
                    <a:pt x="498" y="1"/>
                  </a:moveTo>
                  <a:cubicBezTo>
                    <a:pt x="484" y="1"/>
                    <a:pt x="470" y="2"/>
                    <a:pt x="456" y="5"/>
                  </a:cubicBezTo>
                  <a:cubicBezTo>
                    <a:pt x="0" y="105"/>
                    <a:pt x="513" y="1516"/>
                    <a:pt x="633" y="1777"/>
                  </a:cubicBezTo>
                  <a:cubicBezTo>
                    <a:pt x="887" y="2328"/>
                    <a:pt x="1234" y="2832"/>
                    <a:pt x="1503" y="3376"/>
                  </a:cubicBezTo>
                  <a:cubicBezTo>
                    <a:pt x="1656" y="3684"/>
                    <a:pt x="1785" y="4008"/>
                    <a:pt x="1985" y="4289"/>
                  </a:cubicBezTo>
                  <a:cubicBezTo>
                    <a:pt x="2235" y="4639"/>
                    <a:pt x="2602" y="4939"/>
                    <a:pt x="2673" y="5364"/>
                  </a:cubicBezTo>
                  <a:cubicBezTo>
                    <a:pt x="2825" y="3973"/>
                    <a:pt x="2531" y="2537"/>
                    <a:pt x="1845" y="1319"/>
                  </a:cubicBezTo>
                  <a:cubicBezTo>
                    <a:pt x="1687" y="1037"/>
                    <a:pt x="1503" y="767"/>
                    <a:pt x="1278" y="535"/>
                  </a:cubicBezTo>
                  <a:cubicBezTo>
                    <a:pt x="1141" y="393"/>
                    <a:pt x="743" y="1"/>
                    <a:pt x="498"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3" name="Google Shape;1323;p39"/>
            <p:cNvSpPr/>
            <p:nvPr/>
          </p:nvSpPr>
          <p:spPr>
            <a:xfrm>
              <a:off x="8072307" y="1763946"/>
              <a:ext cx="90128" cy="228698"/>
            </a:xfrm>
            <a:custGeom>
              <a:avLst/>
              <a:gdLst/>
              <a:ahLst/>
              <a:cxnLst/>
              <a:rect l="l" t="t" r="r" b="b"/>
              <a:pathLst>
                <a:path w="1974" h="5009" extrusionOk="0">
                  <a:moveTo>
                    <a:pt x="439" y="1"/>
                  </a:moveTo>
                  <a:cubicBezTo>
                    <a:pt x="0" y="1"/>
                    <a:pt x="211" y="1305"/>
                    <a:pt x="272" y="1501"/>
                  </a:cubicBezTo>
                  <a:cubicBezTo>
                    <a:pt x="395" y="1892"/>
                    <a:pt x="588" y="2258"/>
                    <a:pt x="763" y="2628"/>
                  </a:cubicBezTo>
                  <a:cubicBezTo>
                    <a:pt x="1128" y="3401"/>
                    <a:pt x="1424" y="4206"/>
                    <a:pt x="1718" y="5008"/>
                  </a:cubicBezTo>
                  <a:cubicBezTo>
                    <a:pt x="1974" y="4094"/>
                    <a:pt x="1959" y="3104"/>
                    <a:pt x="1676" y="2198"/>
                  </a:cubicBezTo>
                  <a:cubicBezTo>
                    <a:pt x="1550" y="1792"/>
                    <a:pt x="1371" y="1405"/>
                    <a:pt x="1170" y="1032"/>
                  </a:cubicBezTo>
                  <a:cubicBezTo>
                    <a:pt x="1052" y="811"/>
                    <a:pt x="770" y="85"/>
                    <a:pt x="516" y="12"/>
                  </a:cubicBezTo>
                  <a:cubicBezTo>
                    <a:pt x="489" y="4"/>
                    <a:pt x="463" y="1"/>
                    <a:pt x="439"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4" name="Google Shape;1324;p39"/>
            <p:cNvSpPr/>
            <p:nvPr/>
          </p:nvSpPr>
          <p:spPr>
            <a:xfrm>
              <a:off x="8051350" y="1887037"/>
              <a:ext cx="80449" cy="163500"/>
            </a:xfrm>
            <a:custGeom>
              <a:avLst/>
              <a:gdLst/>
              <a:ahLst/>
              <a:cxnLst/>
              <a:rect l="l" t="t" r="r" b="b"/>
              <a:pathLst>
                <a:path w="1762" h="3581" extrusionOk="0">
                  <a:moveTo>
                    <a:pt x="383" y="0"/>
                  </a:moveTo>
                  <a:cubicBezTo>
                    <a:pt x="273" y="0"/>
                    <a:pt x="174" y="106"/>
                    <a:pt x="103" y="382"/>
                  </a:cubicBezTo>
                  <a:cubicBezTo>
                    <a:pt x="0" y="777"/>
                    <a:pt x="285" y="1188"/>
                    <a:pt x="475" y="1513"/>
                  </a:cubicBezTo>
                  <a:cubicBezTo>
                    <a:pt x="879" y="2201"/>
                    <a:pt x="1283" y="2891"/>
                    <a:pt x="1686" y="3580"/>
                  </a:cubicBezTo>
                  <a:cubicBezTo>
                    <a:pt x="1745" y="3580"/>
                    <a:pt x="1761" y="3502"/>
                    <a:pt x="1759" y="3443"/>
                  </a:cubicBezTo>
                  <a:cubicBezTo>
                    <a:pt x="1724" y="2593"/>
                    <a:pt x="1516" y="1751"/>
                    <a:pt x="1155" y="982"/>
                  </a:cubicBezTo>
                  <a:cubicBezTo>
                    <a:pt x="1034" y="724"/>
                    <a:pt x="672" y="0"/>
                    <a:pt x="383"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5" name="Google Shape;1325;p39"/>
            <p:cNvSpPr/>
            <p:nvPr/>
          </p:nvSpPr>
          <p:spPr>
            <a:xfrm>
              <a:off x="8033909" y="1965293"/>
              <a:ext cx="76659" cy="125558"/>
            </a:xfrm>
            <a:custGeom>
              <a:avLst/>
              <a:gdLst/>
              <a:ahLst/>
              <a:cxnLst/>
              <a:rect l="l" t="t" r="r" b="b"/>
              <a:pathLst>
                <a:path w="1679" h="2750" extrusionOk="0">
                  <a:moveTo>
                    <a:pt x="322" y="1"/>
                  </a:moveTo>
                  <a:cubicBezTo>
                    <a:pt x="303" y="1"/>
                    <a:pt x="285" y="4"/>
                    <a:pt x="268" y="11"/>
                  </a:cubicBezTo>
                  <a:cubicBezTo>
                    <a:pt x="0" y="120"/>
                    <a:pt x="310" y="720"/>
                    <a:pt x="393" y="861"/>
                  </a:cubicBezTo>
                  <a:cubicBezTo>
                    <a:pt x="709" y="1399"/>
                    <a:pt x="1123" y="1882"/>
                    <a:pt x="1376" y="2452"/>
                  </a:cubicBezTo>
                  <a:cubicBezTo>
                    <a:pt x="1429" y="2570"/>
                    <a:pt x="1488" y="2705"/>
                    <a:pt x="1610" y="2750"/>
                  </a:cubicBezTo>
                  <a:cubicBezTo>
                    <a:pt x="1679" y="2563"/>
                    <a:pt x="1622" y="2355"/>
                    <a:pt x="1559" y="2166"/>
                  </a:cubicBezTo>
                  <a:cubicBezTo>
                    <a:pt x="1393" y="1673"/>
                    <a:pt x="1190" y="1192"/>
                    <a:pt x="951" y="730"/>
                  </a:cubicBezTo>
                  <a:cubicBezTo>
                    <a:pt x="875" y="583"/>
                    <a:pt x="566" y="1"/>
                    <a:pt x="322"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6" name="Google Shape;1326;p39"/>
            <p:cNvSpPr/>
            <p:nvPr/>
          </p:nvSpPr>
          <p:spPr>
            <a:xfrm>
              <a:off x="8034183" y="2026290"/>
              <a:ext cx="56113" cy="105743"/>
            </a:xfrm>
            <a:custGeom>
              <a:avLst/>
              <a:gdLst/>
              <a:ahLst/>
              <a:cxnLst/>
              <a:rect l="l" t="t" r="r" b="b"/>
              <a:pathLst>
                <a:path w="1229" h="2316" extrusionOk="0">
                  <a:moveTo>
                    <a:pt x="122" y="1"/>
                  </a:moveTo>
                  <a:cubicBezTo>
                    <a:pt x="57" y="1"/>
                    <a:pt x="14" y="67"/>
                    <a:pt x="10" y="232"/>
                  </a:cubicBezTo>
                  <a:cubicBezTo>
                    <a:pt x="0" y="563"/>
                    <a:pt x="224" y="847"/>
                    <a:pt x="422" y="1111"/>
                  </a:cubicBezTo>
                  <a:cubicBezTo>
                    <a:pt x="706" y="1491"/>
                    <a:pt x="960" y="1895"/>
                    <a:pt x="1178" y="2316"/>
                  </a:cubicBezTo>
                  <a:cubicBezTo>
                    <a:pt x="1229" y="2152"/>
                    <a:pt x="1194" y="1974"/>
                    <a:pt x="1154" y="1806"/>
                  </a:cubicBezTo>
                  <a:cubicBezTo>
                    <a:pt x="1082" y="1514"/>
                    <a:pt x="993" y="1225"/>
                    <a:pt x="886" y="943"/>
                  </a:cubicBezTo>
                  <a:cubicBezTo>
                    <a:pt x="820" y="769"/>
                    <a:pt x="344" y="1"/>
                    <a:pt x="122"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7" name="Google Shape;1327;p39"/>
            <p:cNvSpPr/>
            <p:nvPr/>
          </p:nvSpPr>
          <p:spPr>
            <a:xfrm>
              <a:off x="7949673" y="2027888"/>
              <a:ext cx="83508" cy="96337"/>
            </a:xfrm>
            <a:custGeom>
              <a:avLst/>
              <a:gdLst/>
              <a:ahLst/>
              <a:cxnLst/>
              <a:rect l="l" t="t" r="r" b="b"/>
              <a:pathLst>
                <a:path w="1829" h="2110" extrusionOk="0">
                  <a:moveTo>
                    <a:pt x="1698" y="1"/>
                  </a:moveTo>
                  <a:cubicBezTo>
                    <a:pt x="1443" y="1"/>
                    <a:pt x="795" y="618"/>
                    <a:pt x="684" y="773"/>
                  </a:cubicBezTo>
                  <a:cubicBezTo>
                    <a:pt x="497" y="1036"/>
                    <a:pt x="326" y="1308"/>
                    <a:pt x="172" y="1592"/>
                  </a:cubicBezTo>
                  <a:cubicBezTo>
                    <a:pt x="85" y="1754"/>
                    <a:pt x="1" y="1927"/>
                    <a:pt x="8" y="2110"/>
                  </a:cubicBezTo>
                  <a:cubicBezTo>
                    <a:pt x="349" y="1733"/>
                    <a:pt x="720" y="1384"/>
                    <a:pt x="1118" y="1068"/>
                  </a:cubicBezTo>
                  <a:cubicBezTo>
                    <a:pt x="1394" y="849"/>
                    <a:pt x="1702" y="615"/>
                    <a:pt x="1782" y="272"/>
                  </a:cubicBezTo>
                  <a:cubicBezTo>
                    <a:pt x="1828" y="76"/>
                    <a:pt x="1787" y="1"/>
                    <a:pt x="1698"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8" name="Google Shape;1328;p39"/>
            <p:cNvSpPr/>
            <p:nvPr/>
          </p:nvSpPr>
          <p:spPr>
            <a:xfrm>
              <a:off x="8027381" y="2083590"/>
              <a:ext cx="49949" cy="90904"/>
            </a:xfrm>
            <a:custGeom>
              <a:avLst/>
              <a:gdLst/>
              <a:ahLst/>
              <a:cxnLst/>
              <a:rect l="l" t="t" r="r" b="b"/>
              <a:pathLst>
                <a:path w="1094" h="1991" extrusionOk="0">
                  <a:moveTo>
                    <a:pt x="147" y="0"/>
                  </a:moveTo>
                  <a:cubicBezTo>
                    <a:pt x="108" y="0"/>
                    <a:pt x="74" y="17"/>
                    <a:pt x="51" y="59"/>
                  </a:cubicBezTo>
                  <a:cubicBezTo>
                    <a:pt x="0" y="153"/>
                    <a:pt x="240" y="545"/>
                    <a:pt x="278" y="629"/>
                  </a:cubicBezTo>
                  <a:cubicBezTo>
                    <a:pt x="497" y="1107"/>
                    <a:pt x="762" y="1565"/>
                    <a:pt x="1069" y="1991"/>
                  </a:cubicBezTo>
                  <a:cubicBezTo>
                    <a:pt x="1093" y="1510"/>
                    <a:pt x="899" y="1048"/>
                    <a:pt x="707" y="605"/>
                  </a:cubicBezTo>
                  <a:cubicBezTo>
                    <a:pt x="650" y="473"/>
                    <a:pt x="592" y="338"/>
                    <a:pt x="499" y="228"/>
                  </a:cubicBezTo>
                  <a:cubicBezTo>
                    <a:pt x="443" y="161"/>
                    <a:pt x="269" y="0"/>
                    <a:pt x="147"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29" name="Google Shape;1329;p39"/>
            <p:cNvSpPr/>
            <p:nvPr/>
          </p:nvSpPr>
          <p:spPr>
            <a:xfrm>
              <a:off x="7958530" y="2080074"/>
              <a:ext cx="73143" cy="76385"/>
            </a:xfrm>
            <a:custGeom>
              <a:avLst/>
              <a:gdLst/>
              <a:ahLst/>
              <a:cxnLst/>
              <a:rect l="l" t="t" r="r" b="b"/>
              <a:pathLst>
                <a:path w="1602" h="1673" extrusionOk="0">
                  <a:moveTo>
                    <a:pt x="1402" y="1"/>
                  </a:moveTo>
                  <a:cubicBezTo>
                    <a:pt x="1292" y="1"/>
                    <a:pt x="1027" y="359"/>
                    <a:pt x="964" y="426"/>
                  </a:cubicBezTo>
                  <a:cubicBezTo>
                    <a:pt x="605" y="809"/>
                    <a:pt x="282" y="1227"/>
                    <a:pt x="1" y="1673"/>
                  </a:cubicBezTo>
                  <a:cubicBezTo>
                    <a:pt x="457" y="1513"/>
                    <a:pt x="812" y="1158"/>
                    <a:pt x="1149" y="815"/>
                  </a:cubicBezTo>
                  <a:cubicBezTo>
                    <a:pt x="1250" y="712"/>
                    <a:pt x="1352" y="607"/>
                    <a:pt x="1419" y="480"/>
                  </a:cubicBezTo>
                  <a:cubicBezTo>
                    <a:pt x="1473" y="377"/>
                    <a:pt x="1601" y="22"/>
                    <a:pt x="1407" y="1"/>
                  </a:cubicBezTo>
                  <a:cubicBezTo>
                    <a:pt x="1405" y="1"/>
                    <a:pt x="1404" y="1"/>
                    <a:pt x="1402"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0" name="Google Shape;1330;p39"/>
            <p:cNvSpPr/>
            <p:nvPr/>
          </p:nvSpPr>
          <p:spPr>
            <a:xfrm>
              <a:off x="8007748" y="2127649"/>
              <a:ext cx="44242" cy="145145"/>
            </a:xfrm>
            <a:custGeom>
              <a:avLst/>
              <a:gdLst/>
              <a:ahLst/>
              <a:cxnLst/>
              <a:rect l="l" t="t" r="r" b="b"/>
              <a:pathLst>
                <a:path w="969" h="3179" extrusionOk="0">
                  <a:moveTo>
                    <a:pt x="318" y="0"/>
                  </a:moveTo>
                  <a:cubicBezTo>
                    <a:pt x="182" y="0"/>
                    <a:pt x="82" y="178"/>
                    <a:pt x="64" y="340"/>
                  </a:cubicBezTo>
                  <a:cubicBezTo>
                    <a:pt x="0" y="885"/>
                    <a:pt x="230" y="1416"/>
                    <a:pt x="366" y="1949"/>
                  </a:cubicBezTo>
                  <a:cubicBezTo>
                    <a:pt x="470" y="2350"/>
                    <a:pt x="520" y="2764"/>
                    <a:pt x="517" y="3178"/>
                  </a:cubicBezTo>
                  <a:cubicBezTo>
                    <a:pt x="814" y="2919"/>
                    <a:pt x="949" y="2510"/>
                    <a:pt x="959" y="2116"/>
                  </a:cubicBezTo>
                  <a:cubicBezTo>
                    <a:pt x="968" y="1721"/>
                    <a:pt x="865" y="1333"/>
                    <a:pt x="752" y="956"/>
                  </a:cubicBezTo>
                  <a:cubicBezTo>
                    <a:pt x="690" y="750"/>
                    <a:pt x="621" y="200"/>
                    <a:pt x="456" y="59"/>
                  </a:cubicBezTo>
                  <a:cubicBezTo>
                    <a:pt x="408" y="18"/>
                    <a:pt x="361" y="0"/>
                    <a:pt x="318"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1" name="Google Shape;1331;p39"/>
            <p:cNvSpPr/>
            <p:nvPr/>
          </p:nvSpPr>
          <p:spPr>
            <a:xfrm>
              <a:off x="7926251" y="1965430"/>
              <a:ext cx="120947" cy="150350"/>
            </a:xfrm>
            <a:custGeom>
              <a:avLst/>
              <a:gdLst/>
              <a:ahLst/>
              <a:cxnLst/>
              <a:rect l="l" t="t" r="r" b="b"/>
              <a:pathLst>
                <a:path w="2649" h="3293" extrusionOk="0">
                  <a:moveTo>
                    <a:pt x="2220" y="0"/>
                  </a:moveTo>
                  <a:cubicBezTo>
                    <a:pt x="1937" y="0"/>
                    <a:pt x="1534" y="268"/>
                    <a:pt x="1387" y="380"/>
                  </a:cubicBezTo>
                  <a:cubicBezTo>
                    <a:pt x="1102" y="596"/>
                    <a:pt x="871" y="875"/>
                    <a:pt x="664" y="1165"/>
                  </a:cubicBezTo>
                  <a:cubicBezTo>
                    <a:pt x="385" y="1558"/>
                    <a:pt x="142" y="1988"/>
                    <a:pt x="53" y="2460"/>
                  </a:cubicBezTo>
                  <a:cubicBezTo>
                    <a:pt x="1" y="2733"/>
                    <a:pt x="3" y="3014"/>
                    <a:pt x="4" y="3293"/>
                  </a:cubicBezTo>
                  <a:cubicBezTo>
                    <a:pt x="154" y="3070"/>
                    <a:pt x="304" y="2849"/>
                    <a:pt x="453" y="2627"/>
                  </a:cubicBezTo>
                  <a:cubicBezTo>
                    <a:pt x="639" y="2354"/>
                    <a:pt x="825" y="2077"/>
                    <a:pt x="1051" y="1837"/>
                  </a:cubicBezTo>
                  <a:cubicBezTo>
                    <a:pt x="1318" y="1552"/>
                    <a:pt x="1634" y="1321"/>
                    <a:pt x="1915" y="1052"/>
                  </a:cubicBezTo>
                  <a:cubicBezTo>
                    <a:pt x="2081" y="894"/>
                    <a:pt x="2649" y="346"/>
                    <a:pt x="2438" y="90"/>
                  </a:cubicBezTo>
                  <a:cubicBezTo>
                    <a:pt x="2385" y="26"/>
                    <a:pt x="2308" y="0"/>
                    <a:pt x="2220"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2" name="Google Shape;1332;p39"/>
            <p:cNvSpPr/>
            <p:nvPr/>
          </p:nvSpPr>
          <p:spPr>
            <a:xfrm>
              <a:off x="7909540" y="1882517"/>
              <a:ext cx="150761" cy="144186"/>
            </a:xfrm>
            <a:custGeom>
              <a:avLst/>
              <a:gdLst/>
              <a:ahLst/>
              <a:cxnLst/>
              <a:rect l="l" t="t" r="r" b="b"/>
              <a:pathLst>
                <a:path w="3302" h="3158" extrusionOk="0">
                  <a:moveTo>
                    <a:pt x="3009" y="0"/>
                  </a:moveTo>
                  <a:cubicBezTo>
                    <a:pt x="2729" y="0"/>
                    <a:pt x="2296" y="135"/>
                    <a:pt x="2201" y="179"/>
                  </a:cubicBezTo>
                  <a:cubicBezTo>
                    <a:pt x="1869" y="335"/>
                    <a:pt x="1578" y="563"/>
                    <a:pt x="1292" y="793"/>
                  </a:cubicBezTo>
                  <a:cubicBezTo>
                    <a:pt x="1075" y="967"/>
                    <a:pt x="858" y="1144"/>
                    <a:pt x="674" y="1353"/>
                  </a:cubicBezTo>
                  <a:cubicBezTo>
                    <a:pt x="239" y="1843"/>
                    <a:pt x="0" y="2502"/>
                    <a:pt x="19" y="3158"/>
                  </a:cubicBezTo>
                  <a:cubicBezTo>
                    <a:pt x="138" y="2977"/>
                    <a:pt x="301" y="2829"/>
                    <a:pt x="463" y="2686"/>
                  </a:cubicBezTo>
                  <a:cubicBezTo>
                    <a:pt x="1013" y="2199"/>
                    <a:pt x="1576" y="1728"/>
                    <a:pt x="2154" y="1274"/>
                  </a:cubicBezTo>
                  <a:cubicBezTo>
                    <a:pt x="2351" y="1117"/>
                    <a:pt x="2551" y="962"/>
                    <a:pt x="2737" y="791"/>
                  </a:cubicBezTo>
                  <a:cubicBezTo>
                    <a:pt x="2905" y="637"/>
                    <a:pt x="3147" y="431"/>
                    <a:pt x="3235" y="216"/>
                  </a:cubicBezTo>
                  <a:cubicBezTo>
                    <a:pt x="3301" y="53"/>
                    <a:pt x="3185" y="0"/>
                    <a:pt x="3009"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3" name="Google Shape;1333;p39"/>
            <p:cNvSpPr/>
            <p:nvPr/>
          </p:nvSpPr>
          <p:spPr>
            <a:xfrm>
              <a:off x="7891049" y="1765818"/>
              <a:ext cx="195368" cy="184776"/>
            </a:xfrm>
            <a:custGeom>
              <a:avLst/>
              <a:gdLst/>
              <a:ahLst/>
              <a:cxnLst/>
              <a:rect l="l" t="t" r="r" b="b"/>
              <a:pathLst>
                <a:path w="4279" h="4047" extrusionOk="0">
                  <a:moveTo>
                    <a:pt x="3959" y="0"/>
                  </a:moveTo>
                  <a:cubicBezTo>
                    <a:pt x="3872" y="0"/>
                    <a:pt x="3782" y="14"/>
                    <a:pt x="3723" y="20"/>
                  </a:cubicBezTo>
                  <a:cubicBezTo>
                    <a:pt x="3240" y="80"/>
                    <a:pt x="2791" y="307"/>
                    <a:pt x="2381" y="570"/>
                  </a:cubicBezTo>
                  <a:cubicBezTo>
                    <a:pt x="1716" y="1000"/>
                    <a:pt x="1119" y="1537"/>
                    <a:pt x="625" y="2156"/>
                  </a:cubicBezTo>
                  <a:cubicBezTo>
                    <a:pt x="505" y="2306"/>
                    <a:pt x="391" y="2462"/>
                    <a:pt x="309" y="2636"/>
                  </a:cubicBezTo>
                  <a:cubicBezTo>
                    <a:pt x="223" y="2818"/>
                    <a:pt x="176" y="3016"/>
                    <a:pt x="136" y="3213"/>
                  </a:cubicBezTo>
                  <a:cubicBezTo>
                    <a:pt x="79" y="3488"/>
                    <a:pt x="34" y="3767"/>
                    <a:pt x="0" y="4047"/>
                  </a:cubicBezTo>
                  <a:cubicBezTo>
                    <a:pt x="234" y="3667"/>
                    <a:pt x="624" y="3419"/>
                    <a:pt x="978" y="3149"/>
                  </a:cubicBezTo>
                  <a:cubicBezTo>
                    <a:pt x="1350" y="2862"/>
                    <a:pt x="1691" y="2537"/>
                    <a:pt x="2064" y="2251"/>
                  </a:cubicBezTo>
                  <a:cubicBezTo>
                    <a:pt x="2295" y="2075"/>
                    <a:pt x="2536" y="1913"/>
                    <a:pt x="2771" y="1742"/>
                  </a:cubicBezTo>
                  <a:cubicBezTo>
                    <a:pt x="3033" y="1548"/>
                    <a:pt x="3285" y="1339"/>
                    <a:pt x="3526" y="1117"/>
                  </a:cubicBezTo>
                  <a:cubicBezTo>
                    <a:pt x="3755" y="906"/>
                    <a:pt x="3978" y="675"/>
                    <a:pt x="4128" y="399"/>
                  </a:cubicBezTo>
                  <a:cubicBezTo>
                    <a:pt x="4182" y="300"/>
                    <a:pt x="4278" y="149"/>
                    <a:pt x="4172" y="55"/>
                  </a:cubicBezTo>
                  <a:cubicBezTo>
                    <a:pt x="4124" y="13"/>
                    <a:pt x="4043" y="0"/>
                    <a:pt x="3959"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4" name="Google Shape;1334;p39"/>
            <p:cNvSpPr/>
            <p:nvPr/>
          </p:nvSpPr>
          <p:spPr>
            <a:xfrm>
              <a:off x="7879955" y="1676331"/>
              <a:ext cx="240524" cy="144780"/>
            </a:xfrm>
            <a:custGeom>
              <a:avLst/>
              <a:gdLst/>
              <a:ahLst/>
              <a:cxnLst/>
              <a:rect l="l" t="t" r="r" b="b"/>
              <a:pathLst>
                <a:path w="5268" h="3171" extrusionOk="0">
                  <a:moveTo>
                    <a:pt x="4472" y="0"/>
                  </a:moveTo>
                  <a:cubicBezTo>
                    <a:pt x="4360" y="0"/>
                    <a:pt x="4248" y="11"/>
                    <a:pt x="4139" y="31"/>
                  </a:cubicBezTo>
                  <a:cubicBezTo>
                    <a:pt x="3770" y="98"/>
                    <a:pt x="3424" y="260"/>
                    <a:pt x="3091" y="430"/>
                  </a:cubicBezTo>
                  <a:cubicBezTo>
                    <a:pt x="2702" y="630"/>
                    <a:pt x="2320" y="843"/>
                    <a:pt x="1946" y="1072"/>
                  </a:cubicBezTo>
                  <a:cubicBezTo>
                    <a:pt x="1759" y="1186"/>
                    <a:pt x="1573" y="1304"/>
                    <a:pt x="1397" y="1436"/>
                  </a:cubicBezTo>
                  <a:cubicBezTo>
                    <a:pt x="799" y="1887"/>
                    <a:pt x="333" y="2499"/>
                    <a:pt x="0" y="3171"/>
                  </a:cubicBezTo>
                  <a:cubicBezTo>
                    <a:pt x="110" y="3053"/>
                    <a:pt x="266" y="2992"/>
                    <a:pt x="416" y="2935"/>
                  </a:cubicBezTo>
                  <a:cubicBezTo>
                    <a:pt x="640" y="2849"/>
                    <a:pt x="864" y="2764"/>
                    <a:pt x="1087" y="2679"/>
                  </a:cubicBezTo>
                  <a:cubicBezTo>
                    <a:pt x="1356" y="2577"/>
                    <a:pt x="1627" y="2473"/>
                    <a:pt x="1874" y="2325"/>
                  </a:cubicBezTo>
                  <a:cubicBezTo>
                    <a:pt x="2136" y="2171"/>
                    <a:pt x="2367" y="1968"/>
                    <a:pt x="2624" y="1804"/>
                  </a:cubicBezTo>
                  <a:cubicBezTo>
                    <a:pt x="3065" y="1522"/>
                    <a:pt x="3567" y="1355"/>
                    <a:pt x="4046" y="1142"/>
                  </a:cubicBezTo>
                  <a:cubicBezTo>
                    <a:pt x="4277" y="1040"/>
                    <a:pt x="4504" y="924"/>
                    <a:pt x="4714" y="781"/>
                  </a:cubicBezTo>
                  <a:cubicBezTo>
                    <a:pt x="4841" y="696"/>
                    <a:pt x="5243" y="440"/>
                    <a:pt x="5257" y="269"/>
                  </a:cubicBezTo>
                  <a:cubicBezTo>
                    <a:pt x="5268" y="130"/>
                    <a:pt x="4920" y="60"/>
                    <a:pt x="4809" y="36"/>
                  </a:cubicBezTo>
                  <a:cubicBezTo>
                    <a:pt x="4698" y="11"/>
                    <a:pt x="4585" y="0"/>
                    <a:pt x="4472"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5" name="Google Shape;1335;p39"/>
            <p:cNvSpPr/>
            <p:nvPr/>
          </p:nvSpPr>
          <p:spPr>
            <a:xfrm>
              <a:off x="7905203" y="1587209"/>
              <a:ext cx="250705" cy="110582"/>
            </a:xfrm>
            <a:custGeom>
              <a:avLst/>
              <a:gdLst/>
              <a:ahLst/>
              <a:cxnLst/>
              <a:rect l="l" t="t" r="r" b="b"/>
              <a:pathLst>
                <a:path w="5491" h="2422" extrusionOk="0">
                  <a:moveTo>
                    <a:pt x="4543" y="1"/>
                  </a:moveTo>
                  <a:cubicBezTo>
                    <a:pt x="4364" y="1"/>
                    <a:pt x="4185" y="17"/>
                    <a:pt x="4010" y="41"/>
                  </a:cubicBezTo>
                  <a:cubicBezTo>
                    <a:pt x="3533" y="108"/>
                    <a:pt x="3067" y="230"/>
                    <a:pt x="2614" y="388"/>
                  </a:cubicBezTo>
                  <a:cubicBezTo>
                    <a:pt x="2079" y="574"/>
                    <a:pt x="1557" y="812"/>
                    <a:pt x="1098" y="1145"/>
                  </a:cubicBezTo>
                  <a:cubicBezTo>
                    <a:pt x="639" y="1477"/>
                    <a:pt x="244" y="1908"/>
                    <a:pt x="1" y="2421"/>
                  </a:cubicBezTo>
                  <a:cubicBezTo>
                    <a:pt x="384" y="2175"/>
                    <a:pt x="830" y="2048"/>
                    <a:pt x="1253" y="1882"/>
                  </a:cubicBezTo>
                  <a:cubicBezTo>
                    <a:pt x="1483" y="1793"/>
                    <a:pt x="1708" y="1692"/>
                    <a:pt x="1937" y="1605"/>
                  </a:cubicBezTo>
                  <a:cubicBezTo>
                    <a:pt x="2908" y="1233"/>
                    <a:pt x="3961" y="1099"/>
                    <a:pt x="4916" y="688"/>
                  </a:cubicBezTo>
                  <a:cubicBezTo>
                    <a:pt x="5051" y="631"/>
                    <a:pt x="5388" y="518"/>
                    <a:pt x="5438" y="360"/>
                  </a:cubicBezTo>
                  <a:cubicBezTo>
                    <a:pt x="5491" y="194"/>
                    <a:pt x="5276" y="118"/>
                    <a:pt x="5157" y="82"/>
                  </a:cubicBezTo>
                  <a:cubicBezTo>
                    <a:pt x="4958" y="23"/>
                    <a:pt x="4751" y="1"/>
                    <a:pt x="4543"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6" name="Google Shape;1336;p39"/>
            <p:cNvSpPr/>
            <p:nvPr/>
          </p:nvSpPr>
          <p:spPr>
            <a:xfrm>
              <a:off x="7921137" y="1499593"/>
              <a:ext cx="276091" cy="103232"/>
            </a:xfrm>
            <a:custGeom>
              <a:avLst/>
              <a:gdLst/>
              <a:ahLst/>
              <a:cxnLst/>
              <a:rect l="l" t="t" r="r" b="b"/>
              <a:pathLst>
                <a:path w="6047" h="2261" extrusionOk="0">
                  <a:moveTo>
                    <a:pt x="4699" y="1"/>
                  </a:moveTo>
                  <a:cubicBezTo>
                    <a:pt x="4370" y="1"/>
                    <a:pt x="4043" y="36"/>
                    <a:pt x="3721" y="101"/>
                  </a:cubicBezTo>
                  <a:cubicBezTo>
                    <a:pt x="3300" y="185"/>
                    <a:pt x="2889" y="320"/>
                    <a:pt x="2483" y="464"/>
                  </a:cubicBezTo>
                  <a:cubicBezTo>
                    <a:pt x="1899" y="670"/>
                    <a:pt x="1308" y="903"/>
                    <a:pt x="835" y="1304"/>
                  </a:cubicBezTo>
                  <a:cubicBezTo>
                    <a:pt x="512" y="1578"/>
                    <a:pt x="254" y="1921"/>
                    <a:pt x="1" y="2260"/>
                  </a:cubicBezTo>
                  <a:cubicBezTo>
                    <a:pt x="112" y="2129"/>
                    <a:pt x="287" y="2073"/>
                    <a:pt x="451" y="2025"/>
                  </a:cubicBezTo>
                  <a:cubicBezTo>
                    <a:pt x="1138" y="1818"/>
                    <a:pt x="1825" y="1612"/>
                    <a:pt x="2512" y="1404"/>
                  </a:cubicBezTo>
                  <a:cubicBezTo>
                    <a:pt x="2849" y="1303"/>
                    <a:pt x="3186" y="1202"/>
                    <a:pt x="3530" y="1133"/>
                  </a:cubicBezTo>
                  <a:cubicBezTo>
                    <a:pt x="3964" y="1045"/>
                    <a:pt x="4407" y="1009"/>
                    <a:pt x="4842" y="925"/>
                  </a:cubicBezTo>
                  <a:cubicBezTo>
                    <a:pt x="5069" y="879"/>
                    <a:pt x="5294" y="821"/>
                    <a:pt x="5510" y="736"/>
                  </a:cubicBezTo>
                  <a:cubicBezTo>
                    <a:pt x="5638" y="686"/>
                    <a:pt x="5994" y="577"/>
                    <a:pt x="6013" y="405"/>
                  </a:cubicBezTo>
                  <a:cubicBezTo>
                    <a:pt x="6047" y="91"/>
                    <a:pt x="5080" y="13"/>
                    <a:pt x="4877" y="4"/>
                  </a:cubicBezTo>
                  <a:cubicBezTo>
                    <a:pt x="4818" y="2"/>
                    <a:pt x="4758" y="1"/>
                    <a:pt x="4699"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7" name="Google Shape;1337;p39"/>
            <p:cNvSpPr/>
            <p:nvPr/>
          </p:nvSpPr>
          <p:spPr>
            <a:xfrm>
              <a:off x="7964785" y="1407366"/>
              <a:ext cx="281113" cy="70495"/>
            </a:xfrm>
            <a:custGeom>
              <a:avLst/>
              <a:gdLst/>
              <a:ahLst/>
              <a:cxnLst/>
              <a:rect l="l" t="t" r="r" b="b"/>
              <a:pathLst>
                <a:path w="6157" h="1544" extrusionOk="0">
                  <a:moveTo>
                    <a:pt x="4699" y="0"/>
                  </a:moveTo>
                  <a:cubicBezTo>
                    <a:pt x="3917" y="0"/>
                    <a:pt x="3135" y="120"/>
                    <a:pt x="2389" y="353"/>
                  </a:cubicBezTo>
                  <a:cubicBezTo>
                    <a:pt x="1953" y="490"/>
                    <a:pt x="1532" y="663"/>
                    <a:pt x="1110" y="838"/>
                  </a:cubicBezTo>
                  <a:cubicBezTo>
                    <a:pt x="868" y="940"/>
                    <a:pt x="625" y="1042"/>
                    <a:pt x="401" y="1180"/>
                  </a:cubicBezTo>
                  <a:cubicBezTo>
                    <a:pt x="246" y="1275"/>
                    <a:pt x="100" y="1391"/>
                    <a:pt x="1" y="1543"/>
                  </a:cubicBezTo>
                  <a:cubicBezTo>
                    <a:pt x="788" y="1238"/>
                    <a:pt x="1657" y="1260"/>
                    <a:pt x="2493" y="1143"/>
                  </a:cubicBezTo>
                  <a:cubicBezTo>
                    <a:pt x="2765" y="1104"/>
                    <a:pt x="3038" y="1050"/>
                    <a:pt x="3314" y="1048"/>
                  </a:cubicBezTo>
                  <a:cubicBezTo>
                    <a:pt x="3320" y="1048"/>
                    <a:pt x="3326" y="1048"/>
                    <a:pt x="3332" y="1048"/>
                  </a:cubicBezTo>
                  <a:cubicBezTo>
                    <a:pt x="3633" y="1048"/>
                    <a:pt x="3931" y="1105"/>
                    <a:pt x="4232" y="1119"/>
                  </a:cubicBezTo>
                  <a:cubicBezTo>
                    <a:pt x="4280" y="1121"/>
                    <a:pt x="4329" y="1122"/>
                    <a:pt x="4377" y="1122"/>
                  </a:cubicBezTo>
                  <a:cubicBezTo>
                    <a:pt x="4611" y="1122"/>
                    <a:pt x="4846" y="1101"/>
                    <a:pt x="5079" y="1079"/>
                  </a:cubicBezTo>
                  <a:cubicBezTo>
                    <a:pt x="5294" y="1059"/>
                    <a:pt x="5513" y="1037"/>
                    <a:pt x="5713" y="955"/>
                  </a:cubicBezTo>
                  <a:cubicBezTo>
                    <a:pt x="5874" y="888"/>
                    <a:pt x="6156" y="762"/>
                    <a:pt x="6038" y="569"/>
                  </a:cubicBezTo>
                  <a:cubicBezTo>
                    <a:pt x="5916" y="372"/>
                    <a:pt x="5684" y="178"/>
                    <a:pt x="5469" y="91"/>
                  </a:cubicBezTo>
                  <a:cubicBezTo>
                    <a:pt x="5300" y="23"/>
                    <a:pt x="5114" y="10"/>
                    <a:pt x="4932" y="4"/>
                  </a:cubicBezTo>
                  <a:cubicBezTo>
                    <a:pt x="4855" y="1"/>
                    <a:pt x="4777" y="0"/>
                    <a:pt x="4699"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8" name="Google Shape;1338;p39"/>
            <p:cNvSpPr/>
            <p:nvPr/>
          </p:nvSpPr>
          <p:spPr>
            <a:xfrm>
              <a:off x="8017975" y="1381936"/>
              <a:ext cx="260750" cy="746181"/>
            </a:xfrm>
            <a:custGeom>
              <a:avLst/>
              <a:gdLst/>
              <a:ahLst/>
              <a:cxnLst/>
              <a:rect l="l" t="t" r="r" b="b"/>
              <a:pathLst>
                <a:path w="5711" h="16343" extrusionOk="0">
                  <a:moveTo>
                    <a:pt x="5563" y="0"/>
                  </a:moveTo>
                  <a:cubicBezTo>
                    <a:pt x="5001" y="682"/>
                    <a:pt x="4572" y="1466"/>
                    <a:pt x="4157" y="2223"/>
                  </a:cubicBezTo>
                  <a:cubicBezTo>
                    <a:pt x="3708" y="3042"/>
                    <a:pt x="3243" y="3890"/>
                    <a:pt x="2921" y="4789"/>
                  </a:cubicBezTo>
                  <a:cubicBezTo>
                    <a:pt x="2874" y="4921"/>
                    <a:pt x="2830" y="5053"/>
                    <a:pt x="2786" y="5186"/>
                  </a:cubicBezTo>
                  <a:cubicBezTo>
                    <a:pt x="2704" y="5430"/>
                    <a:pt x="2621" y="5683"/>
                    <a:pt x="2518" y="5922"/>
                  </a:cubicBezTo>
                  <a:cubicBezTo>
                    <a:pt x="2430" y="6127"/>
                    <a:pt x="2325" y="6333"/>
                    <a:pt x="2223" y="6530"/>
                  </a:cubicBezTo>
                  <a:cubicBezTo>
                    <a:pt x="2029" y="6908"/>
                    <a:pt x="1828" y="7297"/>
                    <a:pt x="1730" y="7722"/>
                  </a:cubicBezTo>
                  <a:cubicBezTo>
                    <a:pt x="1629" y="8165"/>
                    <a:pt x="1474" y="8589"/>
                    <a:pt x="1323" y="8999"/>
                  </a:cubicBezTo>
                  <a:cubicBezTo>
                    <a:pt x="1140" y="9499"/>
                    <a:pt x="950" y="10016"/>
                    <a:pt x="856" y="10575"/>
                  </a:cubicBezTo>
                  <a:lnTo>
                    <a:pt x="319" y="13764"/>
                  </a:lnTo>
                  <a:cubicBezTo>
                    <a:pt x="301" y="13869"/>
                    <a:pt x="284" y="13974"/>
                    <a:pt x="266" y="14081"/>
                  </a:cubicBezTo>
                  <a:cubicBezTo>
                    <a:pt x="135" y="14831"/>
                    <a:pt x="0" y="15607"/>
                    <a:pt x="51" y="16342"/>
                  </a:cubicBezTo>
                  <a:lnTo>
                    <a:pt x="243" y="16328"/>
                  </a:lnTo>
                  <a:cubicBezTo>
                    <a:pt x="193" y="15617"/>
                    <a:pt x="325" y="14853"/>
                    <a:pt x="454" y="14113"/>
                  </a:cubicBezTo>
                  <a:cubicBezTo>
                    <a:pt x="473" y="14007"/>
                    <a:pt x="491" y="13901"/>
                    <a:pt x="509" y="13797"/>
                  </a:cubicBezTo>
                  <a:lnTo>
                    <a:pt x="1046" y="10606"/>
                  </a:lnTo>
                  <a:cubicBezTo>
                    <a:pt x="1136" y="10066"/>
                    <a:pt x="1323" y="9557"/>
                    <a:pt x="1503" y="9064"/>
                  </a:cubicBezTo>
                  <a:cubicBezTo>
                    <a:pt x="1655" y="8650"/>
                    <a:pt x="1812" y="8220"/>
                    <a:pt x="1917" y="7765"/>
                  </a:cubicBezTo>
                  <a:cubicBezTo>
                    <a:pt x="2009" y="7364"/>
                    <a:pt x="2204" y="6985"/>
                    <a:pt x="2393" y="6619"/>
                  </a:cubicBezTo>
                  <a:cubicBezTo>
                    <a:pt x="2497" y="6417"/>
                    <a:pt x="2604" y="6209"/>
                    <a:pt x="2695" y="5997"/>
                  </a:cubicBezTo>
                  <a:cubicBezTo>
                    <a:pt x="2799" y="5751"/>
                    <a:pt x="2885" y="5495"/>
                    <a:pt x="2967" y="5247"/>
                  </a:cubicBezTo>
                  <a:cubicBezTo>
                    <a:pt x="3011" y="5115"/>
                    <a:pt x="3055" y="4984"/>
                    <a:pt x="3102" y="4854"/>
                  </a:cubicBezTo>
                  <a:cubicBezTo>
                    <a:pt x="3418" y="3968"/>
                    <a:pt x="3879" y="3128"/>
                    <a:pt x="4325" y="2315"/>
                  </a:cubicBezTo>
                  <a:cubicBezTo>
                    <a:pt x="4735" y="1566"/>
                    <a:pt x="5160" y="791"/>
                    <a:pt x="5710" y="122"/>
                  </a:cubicBezTo>
                  <a:lnTo>
                    <a:pt x="5563" y="0"/>
                  </a:ln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39" name="Google Shape;1339;p39"/>
            <p:cNvSpPr/>
            <p:nvPr/>
          </p:nvSpPr>
          <p:spPr>
            <a:xfrm>
              <a:off x="7934195" y="1496671"/>
              <a:ext cx="117340" cy="221302"/>
            </a:xfrm>
            <a:custGeom>
              <a:avLst/>
              <a:gdLst/>
              <a:ahLst/>
              <a:cxnLst/>
              <a:rect l="l" t="t" r="r" b="b"/>
              <a:pathLst>
                <a:path w="2570" h="4847" extrusionOk="0">
                  <a:moveTo>
                    <a:pt x="2357" y="1"/>
                  </a:moveTo>
                  <a:cubicBezTo>
                    <a:pt x="2349" y="1"/>
                    <a:pt x="2342" y="2"/>
                    <a:pt x="2335" y="3"/>
                  </a:cubicBezTo>
                  <a:cubicBezTo>
                    <a:pt x="2159" y="34"/>
                    <a:pt x="2111" y="66"/>
                    <a:pt x="2003" y="221"/>
                  </a:cubicBezTo>
                  <a:cubicBezTo>
                    <a:pt x="1902" y="362"/>
                    <a:pt x="1820" y="517"/>
                    <a:pt x="1751" y="677"/>
                  </a:cubicBezTo>
                  <a:cubicBezTo>
                    <a:pt x="1610" y="996"/>
                    <a:pt x="1519" y="1333"/>
                    <a:pt x="1408" y="1662"/>
                  </a:cubicBezTo>
                  <a:cubicBezTo>
                    <a:pt x="1219" y="2229"/>
                    <a:pt x="971" y="2778"/>
                    <a:pt x="670" y="3295"/>
                  </a:cubicBezTo>
                  <a:cubicBezTo>
                    <a:pt x="583" y="3444"/>
                    <a:pt x="491" y="3591"/>
                    <a:pt x="430" y="3753"/>
                  </a:cubicBezTo>
                  <a:cubicBezTo>
                    <a:pt x="378" y="3894"/>
                    <a:pt x="349" y="4042"/>
                    <a:pt x="308" y="4186"/>
                  </a:cubicBezTo>
                  <a:cubicBezTo>
                    <a:pt x="241" y="4421"/>
                    <a:pt x="136" y="4644"/>
                    <a:pt x="1" y="4846"/>
                  </a:cubicBezTo>
                  <a:cubicBezTo>
                    <a:pt x="262" y="4696"/>
                    <a:pt x="432" y="4426"/>
                    <a:pt x="655" y="4223"/>
                  </a:cubicBezTo>
                  <a:cubicBezTo>
                    <a:pt x="773" y="4115"/>
                    <a:pt x="908" y="4027"/>
                    <a:pt x="1038" y="3933"/>
                  </a:cubicBezTo>
                  <a:cubicBezTo>
                    <a:pt x="1228" y="3796"/>
                    <a:pt x="1410" y="3648"/>
                    <a:pt x="1569" y="3476"/>
                  </a:cubicBezTo>
                  <a:cubicBezTo>
                    <a:pt x="1835" y="3188"/>
                    <a:pt x="2026" y="2838"/>
                    <a:pt x="2172" y="2473"/>
                  </a:cubicBezTo>
                  <a:cubicBezTo>
                    <a:pt x="2448" y="1787"/>
                    <a:pt x="2570" y="1042"/>
                    <a:pt x="2544" y="304"/>
                  </a:cubicBezTo>
                  <a:cubicBezTo>
                    <a:pt x="2541" y="235"/>
                    <a:pt x="2537" y="162"/>
                    <a:pt x="2504" y="100"/>
                  </a:cubicBezTo>
                  <a:cubicBezTo>
                    <a:pt x="2476" y="45"/>
                    <a:pt x="2417" y="1"/>
                    <a:pt x="2357"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0" name="Google Shape;1340;p39"/>
            <p:cNvSpPr/>
            <p:nvPr/>
          </p:nvSpPr>
          <p:spPr>
            <a:xfrm>
              <a:off x="7836307" y="1503657"/>
              <a:ext cx="140077" cy="213494"/>
            </a:xfrm>
            <a:custGeom>
              <a:avLst/>
              <a:gdLst/>
              <a:ahLst/>
              <a:cxnLst/>
              <a:rect l="l" t="t" r="r" b="b"/>
              <a:pathLst>
                <a:path w="3068" h="4676" extrusionOk="0">
                  <a:moveTo>
                    <a:pt x="2793" y="1"/>
                  </a:moveTo>
                  <a:cubicBezTo>
                    <a:pt x="2792" y="1"/>
                    <a:pt x="2791" y="1"/>
                    <a:pt x="2790" y="1"/>
                  </a:cubicBezTo>
                  <a:cubicBezTo>
                    <a:pt x="2686" y="5"/>
                    <a:pt x="2576" y="146"/>
                    <a:pt x="2510" y="219"/>
                  </a:cubicBezTo>
                  <a:cubicBezTo>
                    <a:pt x="2251" y="509"/>
                    <a:pt x="2036" y="842"/>
                    <a:pt x="1880" y="1199"/>
                  </a:cubicBezTo>
                  <a:cubicBezTo>
                    <a:pt x="1778" y="1432"/>
                    <a:pt x="1700" y="1676"/>
                    <a:pt x="1592" y="1906"/>
                  </a:cubicBezTo>
                  <a:cubicBezTo>
                    <a:pt x="1290" y="2550"/>
                    <a:pt x="759" y="3068"/>
                    <a:pt x="469" y="3718"/>
                  </a:cubicBezTo>
                  <a:cubicBezTo>
                    <a:pt x="392" y="3893"/>
                    <a:pt x="331" y="4076"/>
                    <a:pt x="248" y="4249"/>
                  </a:cubicBezTo>
                  <a:cubicBezTo>
                    <a:pt x="177" y="4397"/>
                    <a:pt x="88" y="4536"/>
                    <a:pt x="0" y="4675"/>
                  </a:cubicBezTo>
                  <a:cubicBezTo>
                    <a:pt x="316" y="4529"/>
                    <a:pt x="500" y="4194"/>
                    <a:pt x="788" y="3999"/>
                  </a:cubicBezTo>
                  <a:cubicBezTo>
                    <a:pt x="934" y="3901"/>
                    <a:pt x="1102" y="3842"/>
                    <a:pt x="1255" y="3758"/>
                  </a:cubicBezTo>
                  <a:cubicBezTo>
                    <a:pt x="1740" y="3494"/>
                    <a:pt x="2058" y="3007"/>
                    <a:pt x="2333" y="2529"/>
                  </a:cubicBezTo>
                  <a:cubicBezTo>
                    <a:pt x="2696" y="1895"/>
                    <a:pt x="3028" y="1217"/>
                    <a:pt x="3063" y="487"/>
                  </a:cubicBezTo>
                  <a:cubicBezTo>
                    <a:pt x="3067" y="389"/>
                    <a:pt x="3066" y="288"/>
                    <a:pt x="3029" y="197"/>
                  </a:cubicBezTo>
                  <a:cubicBezTo>
                    <a:pt x="2996" y="113"/>
                    <a:pt x="2894" y="1"/>
                    <a:pt x="2793"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1" name="Google Shape;1341;p39"/>
            <p:cNvSpPr/>
            <p:nvPr/>
          </p:nvSpPr>
          <p:spPr>
            <a:xfrm>
              <a:off x="7756818" y="1511921"/>
              <a:ext cx="139210" cy="207102"/>
            </a:xfrm>
            <a:custGeom>
              <a:avLst/>
              <a:gdLst/>
              <a:ahLst/>
              <a:cxnLst/>
              <a:rect l="l" t="t" r="r" b="b"/>
              <a:pathLst>
                <a:path w="3049" h="4536" extrusionOk="0">
                  <a:moveTo>
                    <a:pt x="2815" y="1"/>
                  </a:moveTo>
                  <a:cubicBezTo>
                    <a:pt x="2578" y="1"/>
                    <a:pt x="2225" y="475"/>
                    <a:pt x="2109" y="651"/>
                  </a:cubicBezTo>
                  <a:cubicBezTo>
                    <a:pt x="1828" y="1076"/>
                    <a:pt x="1634" y="1551"/>
                    <a:pt x="1359" y="1979"/>
                  </a:cubicBezTo>
                  <a:cubicBezTo>
                    <a:pt x="1233" y="2175"/>
                    <a:pt x="1089" y="2359"/>
                    <a:pt x="971" y="2561"/>
                  </a:cubicBezTo>
                  <a:cubicBezTo>
                    <a:pt x="596" y="3195"/>
                    <a:pt x="477" y="3974"/>
                    <a:pt x="1" y="4536"/>
                  </a:cubicBezTo>
                  <a:cubicBezTo>
                    <a:pt x="259" y="4497"/>
                    <a:pt x="466" y="4305"/>
                    <a:pt x="652" y="4120"/>
                  </a:cubicBezTo>
                  <a:cubicBezTo>
                    <a:pt x="1634" y="3146"/>
                    <a:pt x="2572" y="2056"/>
                    <a:pt x="2969" y="731"/>
                  </a:cubicBezTo>
                  <a:cubicBezTo>
                    <a:pt x="3013" y="586"/>
                    <a:pt x="3049" y="434"/>
                    <a:pt x="3024" y="285"/>
                  </a:cubicBezTo>
                  <a:cubicBezTo>
                    <a:pt x="2989" y="78"/>
                    <a:pt x="2911" y="1"/>
                    <a:pt x="2815"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2" name="Google Shape;1342;p39"/>
            <p:cNvSpPr/>
            <p:nvPr/>
          </p:nvSpPr>
          <p:spPr>
            <a:xfrm>
              <a:off x="7681302" y="1529590"/>
              <a:ext cx="133046" cy="190711"/>
            </a:xfrm>
            <a:custGeom>
              <a:avLst/>
              <a:gdLst/>
              <a:ahLst/>
              <a:cxnLst/>
              <a:rect l="l" t="t" r="r" b="b"/>
              <a:pathLst>
                <a:path w="2914" h="4177" extrusionOk="0">
                  <a:moveTo>
                    <a:pt x="2644" y="1"/>
                  </a:moveTo>
                  <a:cubicBezTo>
                    <a:pt x="2305" y="1"/>
                    <a:pt x="1699" y="832"/>
                    <a:pt x="1586" y="1016"/>
                  </a:cubicBezTo>
                  <a:cubicBezTo>
                    <a:pt x="1313" y="1459"/>
                    <a:pt x="1120" y="1946"/>
                    <a:pt x="861" y="2398"/>
                  </a:cubicBezTo>
                  <a:cubicBezTo>
                    <a:pt x="714" y="2654"/>
                    <a:pt x="545" y="2899"/>
                    <a:pt x="440" y="3175"/>
                  </a:cubicBezTo>
                  <a:cubicBezTo>
                    <a:pt x="309" y="3520"/>
                    <a:pt x="270" y="3924"/>
                    <a:pt x="1" y="4176"/>
                  </a:cubicBezTo>
                  <a:cubicBezTo>
                    <a:pt x="1064" y="3624"/>
                    <a:pt x="1946" y="2731"/>
                    <a:pt x="2488" y="1663"/>
                  </a:cubicBezTo>
                  <a:cubicBezTo>
                    <a:pt x="2613" y="1416"/>
                    <a:pt x="2718" y="1156"/>
                    <a:pt x="2776" y="884"/>
                  </a:cubicBezTo>
                  <a:cubicBezTo>
                    <a:pt x="2813" y="710"/>
                    <a:pt x="2913" y="193"/>
                    <a:pt x="2762" y="47"/>
                  </a:cubicBezTo>
                  <a:cubicBezTo>
                    <a:pt x="2728" y="15"/>
                    <a:pt x="2688" y="1"/>
                    <a:pt x="2644"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3" name="Google Shape;1343;p39"/>
            <p:cNvSpPr/>
            <p:nvPr/>
          </p:nvSpPr>
          <p:spPr>
            <a:xfrm>
              <a:off x="7608251" y="1540684"/>
              <a:ext cx="139484" cy="153820"/>
            </a:xfrm>
            <a:custGeom>
              <a:avLst/>
              <a:gdLst/>
              <a:ahLst/>
              <a:cxnLst/>
              <a:rect l="l" t="t" r="r" b="b"/>
              <a:pathLst>
                <a:path w="3055" h="3369" extrusionOk="0">
                  <a:moveTo>
                    <a:pt x="2807" y="1"/>
                  </a:moveTo>
                  <a:cubicBezTo>
                    <a:pt x="2492" y="1"/>
                    <a:pt x="1902" y="555"/>
                    <a:pt x="1809" y="670"/>
                  </a:cubicBezTo>
                  <a:cubicBezTo>
                    <a:pt x="1589" y="944"/>
                    <a:pt x="1421" y="1254"/>
                    <a:pt x="1240" y="1556"/>
                  </a:cubicBezTo>
                  <a:cubicBezTo>
                    <a:pt x="864" y="2183"/>
                    <a:pt x="432" y="2776"/>
                    <a:pt x="1" y="3369"/>
                  </a:cubicBezTo>
                  <a:cubicBezTo>
                    <a:pt x="773" y="3115"/>
                    <a:pt x="1470" y="2634"/>
                    <a:pt x="1981" y="2001"/>
                  </a:cubicBezTo>
                  <a:cubicBezTo>
                    <a:pt x="2209" y="1718"/>
                    <a:pt x="2400" y="1407"/>
                    <a:pt x="2571" y="1085"/>
                  </a:cubicBezTo>
                  <a:cubicBezTo>
                    <a:pt x="2671" y="896"/>
                    <a:pt x="3055" y="351"/>
                    <a:pt x="2986" y="135"/>
                  </a:cubicBezTo>
                  <a:cubicBezTo>
                    <a:pt x="2955" y="39"/>
                    <a:pt x="2891" y="1"/>
                    <a:pt x="2807"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4" name="Google Shape;1344;p39"/>
            <p:cNvSpPr/>
            <p:nvPr/>
          </p:nvSpPr>
          <p:spPr>
            <a:xfrm>
              <a:off x="7556339" y="1582689"/>
              <a:ext cx="101497" cy="124371"/>
            </a:xfrm>
            <a:custGeom>
              <a:avLst/>
              <a:gdLst/>
              <a:ahLst/>
              <a:cxnLst/>
              <a:rect l="l" t="t" r="r" b="b"/>
              <a:pathLst>
                <a:path w="2223" h="2724" extrusionOk="0">
                  <a:moveTo>
                    <a:pt x="1769" y="1"/>
                  </a:moveTo>
                  <a:cubicBezTo>
                    <a:pt x="1706" y="1"/>
                    <a:pt x="1625" y="17"/>
                    <a:pt x="1523" y="52"/>
                  </a:cubicBezTo>
                  <a:cubicBezTo>
                    <a:pt x="1195" y="168"/>
                    <a:pt x="1037" y="565"/>
                    <a:pt x="896" y="856"/>
                  </a:cubicBezTo>
                  <a:cubicBezTo>
                    <a:pt x="598" y="1471"/>
                    <a:pt x="300" y="2087"/>
                    <a:pt x="1" y="2701"/>
                  </a:cubicBezTo>
                  <a:cubicBezTo>
                    <a:pt x="11" y="2717"/>
                    <a:pt x="27" y="2723"/>
                    <a:pt x="45" y="2723"/>
                  </a:cubicBezTo>
                  <a:cubicBezTo>
                    <a:pt x="74" y="2723"/>
                    <a:pt x="108" y="2707"/>
                    <a:pt x="133" y="2689"/>
                  </a:cubicBezTo>
                  <a:cubicBezTo>
                    <a:pt x="721" y="2260"/>
                    <a:pt x="1222" y="1711"/>
                    <a:pt x="1597" y="1087"/>
                  </a:cubicBezTo>
                  <a:cubicBezTo>
                    <a:pt x="1751" y="833"/>
                    <a:pt x="2223" y="1"/>
                    <a:pt x="1769"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5" name="Google Shape;1345;p39"/>
            <p:cNvSpPr/>
            <p:nvPr/>
          </p:nvSpPr>
          <p:spPr>
            <a:xfrm>
              <a:off x="7516435" y="1606065"/>
              <a:ext cx="69856" cy="104327"/>
            </a:xfrm>
            <a:custGeom>
              <a:avLst/>
              <a:gdLst/>
              <a:ahLst/>
              <a:cxnLst/>
              <a:rect l="l" t="t" r="r" b="b"/>
              <a:pathLst>
                <a:path w="1530" h="2285" extrusionOk="0">
                  <a:moveTo>
                    <a:pt x="1262" y="0"/>
                  </a:moveTo>
                  <a:cubicBezTo>
                    <a:pt x="1070" y="0"/>
                    <a:pt x="847" y="407"/>
                    <a:pt x="793" y="518"/>
                  </a:cubicBezTo>
                  <a:cubicBezTo>
                    <a:pt x="560" y="999"/>
                    <a:pt x="414" y="1524"/>
                    <a:pt x="129" y="1976"/>
                  </a:cubicBezTo>
                  <a:cubicBezTo>
                    <a:pt x="70" y="2070"/>
                    <a:pt x="1" y="2176"/>
                    <a:pt x="28" y="2285"/>
                  </a:cubicBezTo>
                  <a:cubicBezTo>
                    <a:pt x="194" y="2244"/>
                    <a:pt x="314" y="2105"/>
                    <a:pt x="419" y="1970"/>
                  </a:cubicBezTo>
                  <a:cubicBezTo>
                    <a:pt x="691" y="1618"/>
                    <a:pt x="937" y="1244"/>
                    <a:pt x="1152" y="854"/>
                  </a:cubicBezTo>
                  <a:cubicBezTo>
                    <a:pt x="1226" y="720"/>
                    <a:pt x="1530" y="156"/>
                    <a:pt x="1338" y="25"/>
                  </a:cubicBezTo>
                  <a:cubicBezTo>
                    <a:pt x="1313" y="8"/>
                    <a:pt x="1288" y="0"/>
                    <a:pt x="1262"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6" name="Google Shape;1346;p39"/>
            <p:cNvSpPr/>
            <p:nvPr/>
          </p:nvSpPr>
          <p:spPr>
            <a:xfrm>
              <a:off x="7479088" y="1629989"/>
              <a:ext cx="61044" cy="86110"/>
            </a:xfrm>
            <a:custGeom>
              <a:avLst/>
              <a:gdLst/>
              <a:ahLst/>
              <a:cxnLst/>
              <a:rect l="l" t="t" r="r" b="b"/>
              <a:pathLst>
                <a:path w="1337" h="1886" extrusionOk="0">
                  <a:moveTo>
                    <a:pt x="1083" y="0"/>
                  </a:moveTo>
                  <a:cubicBezTo>
                    <a:pt x="1046" y="0"/>
                    <a:pt x="995" y="19"/>
                    <a:pt x="927" y="62"/>
                  </a:cubicBezTo>
                  <a:cubicBezTo>
                    <a:pt x="688" y="213"/>
                    <a:pt x="593" y="507"/>
                    <a:pt x="499" y="774"/>
                  </a:cubicBezTo>
                  <a:cubicBezTo>
                    <a:pt x="363" y="1157"/>
                    <a:pt x="196" y="1530"/>
                    <a:pt x="1" y="1886"/>
                  </a:cubicBezTo>
                  <a:cubicBezTo>
                    <a:pt x="141" y="1844"/>
                    <a:pt x="252" y="1734"/>
                    <a:pt x="351" y="1626"/>
                  </a:cubicBezTo>
                  <a:cubicBezTo>
                    <a:pt x="526" y="1436"/>
                    <a:pt x="689" y="1234"/>
                    <a:pt x="839" y="1025"/>
                  </a:cubicBezTo>
                  <a:cubicBezTo>
                    <a:pt x="943" y="878"/>
                    <a:pt x="1337" y="0"/>
                    <a:pt x="1083"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7" name="Google Shape;1347;p39"/>
            <p:cNvSpPr/>
            <p:nvPr/>
          </p:nvSpPr>
          <p:spPr>
            <a:xfrm>
              <a:off x="7419049" y="1606887"/>
              <a:ext cx="126837" cy="27029"/>
            </a:xfrm>
            <a:custGeom>
              <a:avLst/>
              <a:gdLst/>
              <a:ahLst/>
              <a:cxnLst/>
              <a:rect l="l" t="t" r="r" b="b"/>
              <a:pathLst>
                <a:path w="2778" h="592" extrusionOk="0">
                  <a:moveTo>
                    <a:pt x="1077" y="0"/>
                  </a:moveTo>
                  <a:cubicBezTo>
                    <a:pt x="867" y="0"/>
                    <a:pt x="657" y="10"/>
                    <a:pt x="447" y="29"/>
                  </a:cubicBezTo>
                  <a:cubicBezTo>
                    <a:pt x="291" y="44"/>
                    <a:pt x="126" y="66"/>
                    <a:pt x="0" y="159"/>
                  </a:cubicBezTo>
                  <a:cubicBezTo>
                    <a:pt x="430" y="222"/>
                    <a:pt x="855" y="320"/>
                    <a:pt x="1269" y="453"/>
                  </a:cubicBezTo>
                  <a:cubicBezTo>
                    <a:pt x="1474" y="518"/>
                    <a:pt x="1690" y="592"/>
                    <a:pt x="1899" y="592"/>
                  </a:cubicBezTo>
                  <a:cubicBezTo>
                    <a:pt x="1985" y="592"/>
                    <a:pt x="2069" y="579"/>
                    <a:pt x="2152" y="549"/>
                  </a:cubicBezTo>
                  <a:cubicBezTo>
                    <a:pt x="2778" y="314"/>
                    <a:pt x="1493" y="10"/>
                    <a:pt x="1273" y="3"/>
                  </a:cubicBezTo>
                  <a:cubicBezTo>
                    <a:pt x="1208" y="1"/>
                    <a:pt x="1143" y="0"/>
                    <a:pt x="1077"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8" name="Google Shape;1348;p39"/>
            <p:cNvSpPr/>
            <p:nvPr/>
          </p:nvSpPr>
          <p:spPr>
            <a:xfrm>
              <a:off x="7443247" y="1652772"/>
              <a:ext cx="48260" cy="75198"/>
            </a:xfrm>
            <a:custGeom>
              <a:avLst/>
              <a:gdLst/>
              <a:ahLst/>
              <a:cxnLst/>
              <a:rect l="l" t="t" r="r" b="b"/>
              <a:pathLst>
                <a:path w="1057" h="1647" extrusionOk="0">
                  <a:moveTo>
                    <a:pt x="902" y="0"/>
                  </a:moveTo>
                  <a:cubicBezTo>
                    <a:pt x="899" y="0"/>
                    <a:pt x="895" y="0"/>
                    <a:pt x="892" y="1"/>
                  </a:cubicBezTo>
                  <a:cubicBezTo>
                    <a:pt x="800" y="9"/>
                    <a:pt x="635" y="366"/>
                    <a:pt x="593" y="434"/>
                  </a:cubicBezTo>
                  <a:cubicBezTo>
                    <a:pt x="357" y="818"/>
                    <a:pt x="158" y="1225"/>
                    <a:pt x="0" y="1646"/>
                  </a:cubicBezTo>
                  <a:cubicBezTo>
                    <a:pt x="355" y="1434"/>
                    <a:pt x="592" y="1076"/>
                    <a:pt x="816" y="729"/>
                  </a:cubicBezTo>
                  <a:cubicBezTo>
                    <a:pt x="882" y="626"/>
                    <a:pt x="950" y="520"/>
                    <a:pt x="985" y="401"/>
                  </a:cubicBezTo>
                  <a:cubicBezTo>
                    <a:pt x="1012" y="309"/>
                    <a:pt x="1057" y="0"/>
                    <a:pt x="902"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49" name="Google Shape;1349;p39"/>
            <p:cNvSpPr/>
            <p:nvPr/>
          </p:nvSpPr>
          <p:spPr>
            <a:xfrm>
              <a:off x="7400101" y="1635422"/>
              <a:ext cx="88530" cy="20500"/>
            </a:xfrm>
            <a:custGeom>
              <a:avLst/>
              <a:gdLst/>
              <a:ahLst/>
              <a:cxnLst/>
              <a:rect l="l" t="t" r="r" b="b"/>
              <a:pathLst>
                <a:path w="1939" h="449" extrusionOk="0">
                  <a:moveTo>
                    <a:pt x="203" y="0"/>
                  </a:moveTo>
                  <a:cubicBezTo>
                    <a:pt x="135" y="0"/>
                    <a:pt x="68" y="1"/>
                    <a:pt x="1" y="3"/>
                  </a:cubicBezTo>
                  <a:cubicBezTo>
                    <a:pt x="331" y="251"/>
                    <a:pt x="752" y="336"/>
                    <a:pt x="1158" y="412"/>
                  </a:cubicBezTo>
                  <a:cubicBezTo>
                    <a:pt x="1255" y="431"/>
                    <a:pt x="1352" y="449"/>
                    <a:pt x="1451" y="449"/>
                  </a:cubicBezTo>
                  <a:cubicBezTo>
                    <a:pt x="1476" y="449"/>
                    <a:pt x="1501" y="448"/>
                    <a:pt x="1526" y="445"/>
                  </a:cubicBezTo>
                  <a:cubicBezTo>
                    <a:pt x="1624" y="434"/>
                    <a:pt x="1938" y="357"/>
                    <a:pt x="1861" y="208"/>
                  </a:cubicBezTo>
                  <a:cubicBezTo>
                    <a:pt x="1819" y="127"/>
                    <a:pt x="1426" y="108"/>
                    <a:pt x="1348" y="95"/>
                  </a:cubicBezTo>
                  <a:cubicBezTo>
                    <a:pt x="970" y="32"/>
                    <a:pt x="586" y="0"/>
                    <a:pt x="203"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0" name="Google Shape;1350;p39"/>
            <p:cNvSpPr/>
            <p:nvPr/>
          </p:nvSpPr>
          <p:spPr>
            <a:xfrm>
              <a:off x="7351979" y="1663958"/>
              <a:ext cx="100857" cy="80357"/>
            </a:xfrm>
            <a:custGeom>
              <a:avLst/>
              <a:gdLst/>
              <a:ahLst/>
              <a:cxnLst/>
              <a:rect l="l" t="t" r="r" b="b"/>
              <a:pathLst>
                <a:path w="2209" h="1760" extrusionOk="0">
                  <a:moveTo>
                    <a:pt x="2005" y="1"/>
                  </a:moveTo>
                  <a:cubicBezTo>
                    <a:pt x="1939" y="1"/>
                    <a:pt x="1866" y="20"/>
                    <a:pt x="1805" y="51"/>
                  </a:cubicBezTo>
                  <a:cubicBezTo>
                    <a:pt x="1386" y="267"/>
                    <a:pt x="1118" y="683"/>
                    <a:pt x="804" y="1033"/>
                  </a:cubicBezTo>
                  <a:cubicBezTo>
                    <a:pt x="567" y="1298"/>
                    <a:pt x="295" y="1531"/>
                    <a:pt x="0" y="1726"/>
                  </a:cubicBezTo>
                  <a:cubicBezTo>
                    <a:pt x="83" y="1749"/>
                    <a:pt x="168" y="1759"/>
                    <a:pt x="254" y="1759"/>
                  </a:cubicBezTo>
                  <a:cubicBezTo>
                    <a:pt x="503" y="1759"/>
                    <a:pt x="754" y="1670"/>
                    <a:pt x="966" y="1536"/>
                  </a:cubicBezTo>
                  <a:cubicBezTo>
                    <a:pt x="1251" y="1354"/>
                    <a:pt x="1479" y="1095"/>
                    <a:pt x="1694" y="834"/>
                  </a:cubicBezTo>
                  <a:cubicBezTo>
                    <a:pt x="1811" y="694"/>
                    <a:pt x="2169" y="382"/>
                    <a:pt x="2192" y="197"/>
                  </a:cubicBezTo>
                  <a:cubicBezTo>
                    <a:pt x="2208" y="55"/>
                    <a:pt x="2116" y="1"/>
                    <a:pt x="2005"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1" name="Google Shape;1351;p39"/>
            <p:cNvSpPr/>
            <p:nvPr/>
          </p:nvSpPr>
          <p:spPr>
            <a:xfrm>
              <a:off x="7413798" y="1568444"/>
              <a:ext cx="160988" cy="41822"/>
            </a:xfrm>
            <a:custGeom>
              <a:avLst/>
              <a:gdLst/>
              <a:ahLst/>
              <a:cxnLst/>
              <a:rect l="l" t="t" r="r" b="b"/>
              <a:pathLst>
                <a:path w="3526" h="916" extrusionOk="0">
                  <a:moveTo>
                    <a:pt x="1676" y="0"/>
                  </a:moveTo>
                  <a:cubicBezTo>
                    <a:pt x="1313" y="0"/>
                    <a:pt x="948" y="41"/>
                    <a:pt x="617" y="182"/>
                  </a:cubicBezTo>
                  <a:cubicBezTo>
                    <a:pt x="397" y="276"/>
                    <a:pt x="197" y="411"/>
                    <a:pt x="1" y="544"/>
                  </a:cubicBezTo>
                  <a:cubicBezTo>
                    <a:pt x="230" y="545"/>
                    <a:pt x="459" y="546"/>
                    <a:pt x="688" y="548"/>
                  </a:cubicBezTo>
                  <a:cubicBezTo>
                    <a:pt x="971" y="549"/>
                    <a:pt x="1256" y="551"/>
                    <a:pt x="1536" y="598"/>
                  </a:cubicBezTo>
                  <a:cubicBezTo>
                    <a:pt x="1864" y="651"/>
                    <a:pt x="2180" y="768"/>
                    <a:pt x="2505" y="839"/>
                  </a:cubicBezTo>
                  <a:cubicBezTo>
                    <a:pt x="2609" y="863"/>
                    <a:pt x="2851" y="915"/>
                    <a:pt x="3063" y="915"/>
                  </a:cubicBezTo>
                  <a:cubicBezTo>
                    <a:pt x="3243" y="915"/>
                    <a:pt x="3401" y="878"/>
                    <a:pt x="3438" y="754"/>
                  </a:cubicBezTo>
                  <a:cubicBezTo>
                    <a:pt x="3525" y="465"/>
                    <a:pt x="2929" y="211"/>
                    <a:pt x="2732" y="143"/>
                  </a:cubicBezTo>
                  <a:cubicBezTo>
                    <a:pt x="2443" y="43"/>
                    <a:pt x="2135" y="11"/>
                    <a:pt x="1829" y="2"/>
                  </a:cubicBezTo>
                  <a:cubicBezTo>
                    <a:pt x="1778" y="1"/>
                    <a:pt x="1727" y="0"/>
                    <a:pt x="1676"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2" name="Google Shape;1352;p39"/>
            <p:cNvSpPr/>
            <p:nvPr/>
          </p:nvSpPr>
          <p:spPr>
            <a:xfrm>
              <a:off x="7469591" y="1520595"/>
              <a:ext cx="182950" cy="60085"/>
            </a:xfrm>
            <a:custGeom>
              <a:avLst/>
              <a:gdLst/>
              <a:ahLst/>
              <a:cxnLst/>
              <a:rect l="l" t="t" r="r" b="b"/>
              <a:pathLst>
                <a:path w="4007" h="1316" extrusionOk="0">
                  <a:moveTo>
                    <a:pt x="1302" y="1"/>
                  </a:moveTo>
                  <a:cubicBezTo>
                    <a:pt x="840" y="1"/>
                    <a:pt x="377" y="145"/>
                    <a:pt x="1" y="413"/>
                  </a:cubicBezTo>
                  <a:cubicBezTo>
                    <a:pt x="3" y="413"/>
                    <a:pt x="5" y="413"/>
                    <a:pt x="8" y="413"/>
                  </a:cubicBezTo>
                  <a:cubicBezTo>
                    <a:pt x="191" y="413"/>
                    <a:pt x="371" y="459"/>
                    <a:pt x="548" y="505"/>
                  </a:cubicBezTo>
                  <a:cubicBezTo>
                    <a:pt x="1155" y="666"/>
                    <a:pt x="1759" y="843"/>
                    <a:pt x="2358" y="1037"/>
                  </a:cubicBezTo>
                  <a:cubicBezTo>
                    <a:pt x="2564" y="1104"/>
                    <a:pt x="2769" y="1173"/>
                    <a:pt x="2979" y="1224"/>
                  </a:cubicBezTo>
                  <a:cubicBezTo>
                    <a:pt x="3130" y="1261"/>
                    <a:pt x="3327" y="1316"/>
                    <a:pt x="3499" y="1316"/>
                  </a:cubicBezTo>
                  <a:cubicBezTo>
                    <a:pt x="3543" y="1316"/>
                    <a:pt x="3585" y="1312"/>
                    <a:pt x="3625" y="1304"/>
                  </a:cubicBezTo>
                  <a:cubicBezTo>
                    <a:pt x="4007" y="1227"/>
                    <a:pt x="3284" y="626"/>
                    <a:pt x="3160" y="550"/>
                  </a:cubicBezTo>
                  <a:cubicBezTo>
                    <a:pt x="2891" y="388"/>
                    <a:pt x="2589" y="290"/>
                    <a:pt x="2290" y="194"/>
                  </a:cubicBezTo>
                  <a:cubicBezTo>
                    <a:pt x="2063" y="123"/>
                    <a:pt x="1834" y="54"/>
                    <a:pt x="1597" y="20"/>
                  </a:cubicBezTo>
                  <a:cubicBezTo>
                    <a:pt x="1499" y="7"/>
                    <a:pt x="1401" y="1"/>
                    <a:pt x="1302"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3" name="Google Shape;1353;p39"/>
            <p:cNvSpPr/>
            <p:nvPr/>
          </p:nvSpPr>
          <p:spPr>
            <a:xfrm>
              <a:off x="7514609" y="1468090"/>
              <a:ext cx="221074" cy="76705"/>
            </a:xfrm>
            <a:custGeom>
              <a:avLst/>
              <a:gdLst/>
              <a:ahLst/>
              <a:cxnLst/>
              <a:rect l="l" t="t" r="r" b="b"/>
              <a:pathLst>
                <a:path w="4842" h="1680" extrusionOk="0">
                  <a:moveTo>
                    <a:pt x="1381" y="1"/>
                  </a:moveTo>
                  <a:cubicBezTo>
                    <a:pt x="1304" y="1"/>
                    <a:pt x="1227" y="5"/>
                    <a:pt x="1150" y="17"/>
                  </a:cubicBezTo>
                  <a:cubicBezTo>
                    <a:pt x="980" y="43"/>
                    <a:pt x="817" y="104"/>
                    <a:pt x="658" y="168"/>
                  </a:cubicBezTo>
                  <a:cubicBezTo>
                    <a:pt x="435" y="258"/>
                    <a:pt x="215" y="360"/>
                    <a:pt x="0" y="469"/>
                  </a:cubicBezTo>
                  <a:cubicBezTo>
                    <a:pt x="18" y="469"/>
                    <a:pt x="35" y="468"/>
                    <a:pt x="52" y="468"/>
                  </a:cubicBezTo>
                  <a:cubicBezTo>
                    <a:pt x="414" y="468"/>
                    <a:pt x="760" y="620"/>
                    <a:pt x="1104" y="737"/>
                  </a:cubicBezTo>
                  <a:cubicBezTo>
                    <a:pt x="1485" y="866"/>
                    <a:pt x="1879" y="955"/>
                    <a:pt x="2260" y="1084"/>
                  </a:cubicBezTo>
                  <a:cubicBezTo>
                    <a:pt x="2496" y="1165"/>
                    <a:pt x="2726" y="1260"/>
                    <a:pt x="2959" y="1344"/>
                  </a:cubicBezTo>
                  <a:cubicBezTo>
                    <a:pt x="3222" y="1440"/>
                    <a:pt x="3491" y="1519"/>
                    <a:pt x="3763" y="1586"/>
                  </a:cubicBezTo>
                  <a:cubicBezTo>
                    <a:pt x="3976" y="1637"/>
                    <a:pt x="4196" y="1679"/>
                    <a:pt x="4416" y="1679"/>
                  </a:cubicBezTo>
                  <a:cubicBezTo>
                    <a:pt x="4465" y="1679"/>
                    <a:pt x="4513" y="1677"/>
                    <a:pt x="4562" y="1673"/>
                  </a:cubicBezTo>
                  <a:cubicBezTo>
                    <a:pt x="4658" y="1665"/>
                    <a:pt x="4812" y="1661"/>
                    <a:pt x="4827" y="1540"/>
                  </a:cubicBezTo>
                  <a:cubicBezTo>
                    <a:pt x="4841" y="1430"/>
                    <a:pt x="4703" y="1280"/>
                    <a:pt x="4638" y="1205"/>
                  </a:cubicBezTo>
                  <a:cubicBezTo>
                    <a:pt x="4365" y="888"/>
                    <a:pt x="3991" y="676"/>
                    <a:pt x="3608" y="511"/>
                  </a:cubicBezTo>
                  <a:cubicBezTo>
                    <a:pt x="2985" y="239"/>
                    <a:pt x="2318" y="72"/>
                    <a:pt x="1643" y="13"/>
                  </a:cubicBezTo>
                  <a:cubicBezTo>
                    <a:pt x="1556" y="6"/>
                    <a:pt x="1469" y="1"/>
                    <a:pt x="1381"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4" name="Google Shape;1354;p39"/>
            <p:cNvSpPr/>
            <p:nvPr/>
          </p:nvSpPr>
          <p:spPr>
            <a:xfrm>
              <a:off x="7601448" y="1418096"/>
              <a:ext cx="213357" cy="110582"/>
            </a:xfrm>
            <a:custGeom>
              <a:avLst/>
              <a:gdLst/>
              <a:ahLst/>
              <a:cxnLst/>
              <a:rect l="l" t="t" r="r" b="b"/>
              <a:pathLst>
                <a:path w="4673" h="2422" extrusionOk="0">
                  <a:moveTo>
                    <a:pt x="607" y="0"/>
                  </a:moveTo>
                  <a:cubicBezTo>
                    <a:pt x="405" y="0"/>
                    <a:pt x="202" y="14"/>
                    <a:pt x="1" y="40"/>
                  </a:cubicBezTo>
                  <a:cubicBezTo>
                    <a:pt x="137" y="63"/>
                    <a:pt x="255" y="145"/>
                    <a:pt x="366" y="225"/>
                  </a:cubicBezTo>
                  <a:cubicBezTo>
                    <a:pt x="534" y="343"/>
                    <a:pt x="701" y="462"/>
                    <a:pt x="869" y="581"/>
                  </a:cubicBezTo>
                  <a:cubicBezTo>
                    <a:pt x="1070" y="724"/>
                    <a:pt x="1272" y="868"/>
                    <a:pt x="1495" y="974"/>
                  </a:cubicBezTo>
                  <a:cubicBezTo>
                    <a:pt x="1730" y="1086"/>
                    <a:pt x="1983" y="1155"/>
                    <a:pt x="2223" y="1259"/>
                  </a:cubicBezTo>
                  <a:cubicBezTo>
                    <a:pt x="2633" y="1439"/>
                    <a:pt x="2992" y="1718"/>
                    <a:pt x="3370" y="1958"/>
                  </a:cubicBezTo>
                  <a:cubicBezTo>
                    <a:pt x="3554" y="2074"/>
                    <a:pt x="3744" y="2180"/>
                    <a:pt x="3945" y="2262"/>
                  </a:cubicBezTo>
                  <a:cubicBezTo>
                    <a:pt x="4047" y="2302"/>
                    <a:pt x="4318" y="2421"/>
                    <a:pt x="4482" y="2421"/>
                  </a:cubicBezTo>
                  <a:cubicBezTo>
                    <a:pt x="4516" y="2421"/>
                    <a:pt x="4546" y="2416"/>
                    <a:pt x="4568" y="2404"/>
                  </a:cubicBezTo>
                  <a:cubicBezTo>
                    <a:pt x="4673" y="2345"/>
                    <a:pt x="4557" y="2064"/>
                    <a:pt x="4522" y="1974"/>
                  </a:cubicBezTo>
                  <a:cubicBezTo>
                    <a:pt x="4451" y="1795"/>
                    <a:pt x="4339" y="1632"/>
                    <a:pt x="4206" y="1494"/>
                  </a:cubicBezTo>
                  <a:cubicBezTo>
                    <a:pt x="3982" y="1263"/>
                    <a:pt x="3704" y="1095"/>
                    <a:pt x="3423" y="938"/>
                  </a:cubicBezTo>
                  <a:cubicBezTo>
                    <a:pt x="3095" y="756"/>
                    <a:pt x="2762" y="586"/>
                    <a:pt x="2421" y="427"/>
                  </a:cubicBezTo>
                  <a:cubicBezTo>
                    <a:pt x="2251" y="349"/>
                    <a:pt x="2079" y="272"/>
                    <a:pt x="1901" y="211"/>
                  </a:cubicBezTo>
                  <a:cubicBezTo>
                    <a:pt x="1486" y="65"/>
                    <a:pt x="1047" y="0"/>
                    <a:pt x="607"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5" name="Google Shape;1355;p39"/>
            <p:cNvSpPr/>
            <p:nvPr/>
          </p:nvSpPr>
          <p:spPr>
            <a:xfrm>
              <a:off x="7701345" y="1378009"/>
              <a:ext cx="191716" cy="133594"/>
            </a:xfrm>
            <a:custGeom>
              <a:avLst/>
              <a:gdLst/>
              <a:ahLst/>
              <a:cxnLst/>
              <a:rect l="l" t="t" r="r" b="b"/>
              <a:pathLst>
                <a:path w="4199" h="2926" extrusionOk="0">
                  <a:moveTo>
                    <a:pt x="368" y="1"/>
                  </a:moveTo>
                  <a:cubicBezTo>
                    <a:pt x="245" y="1"/>
                    <a:pt x="122" y="10"/>
                    <a:pt x="0" y="28"/>
                  </a:cubicBezTo>
                  <a:cubicBezTo>
                    <a:pt x="358" y="184"/>
                    <a:pt x="661" y="440"/>
                    <a:pt x="980" y="663"/>
                  </a:cubicBezTo>
                  <a:cubicBezTo>
                    <a:pt x="1153" y="784"/>
                    <a:pt x="1331" y="896"/>
                    <a:pt x="1504" y="1018"/>
                  </a:cubicBezTo>
                  <a:cubicBezTo>
                    <a:pt x="2230" y="1534"/>
                    <a:pt x="2827" y="2218"/>
                    <a:pt x="3573" y="2704"/>
                  </a:cubicBezTo>
                  <a:cubicBezTo>
                    <a:pt x="3669" y="2767"/>
                    <a:pt x="3875" y="2925"/>
                    <a:pt x="4014" y="2925"/>
                  </a:cubicBezTo>
                  <a:cubicBezTo>
                    <a:pt x="4029" y="2925"/>
                    <a:pt x="4042" y="2923"/>
                    <a:pt x="4055" y="2920"/>
                  </a:cubicBezTo>
                  <a:cubicBezTo>
                    <a:pt x="4198" y="2878"/>
                    <a:pt x="4152" y="2690"/>
                    <a:pt x="4120" y="2587"/>
                  </a:cubicBezTo>
                  <a:cubicBezTo>
                    <a:pt x="4021" y="2271"/>
                    <a:pt x="3819" y="1995"/>
                    <a:pt x="3602" y="1751"/>
                  </a:cubicBezTo>
                  <a:cubicBezTo>
                    <a:pt x="3328" y="1443"/>
                    <a:pt x="3019" y="1168"/>
                    <a:pt x="2692" y="921"/>
                  </a:cubicBezTo>
                  <a:cubicBezTo>
                    <a:pt x="2304" y="628"/>
                    <a:pt x="1886" y="371"/>
                    <a:pt x="1431" y="202"/>
                  </a:cubicBezTo>
                  <a:cubicBezTo>
                    <a:pt x="1091" y="75"/>
                    <a:pt x="729" y="1"/>
                    <a:pt x="368"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6" name="Google Shape;1356;p39"/>
            <p:cNvSpPr/>
            <p:nvPr/>
          </p:nvSpPr>
          <p:spPr>
            <a:xfrm>
              <a:off x="7789874" y="1351619"/>
              <a:ext cx="188565" cy="149711"/>
            </a:xfrm>
            <a:custGeom>
              <a:avLst/>
              <a:gdLst/>
              <a:ahLst/>
              <a:cxnLst/>
              <a:rect l="l" t="t" r="r" b="b"/>
              <a:pathLst>
                <a:path w="4130" h="3279" extrusionOk="0">
                  <a:moveTo>
                    <a:pt x="1" y="1"/>
                  </a:moveTo>
                  <a:cubicBezTo>
                    <a:pt x="31" y="24"/>
                    <a:pt x="61" y="49"/>
                    <a:pt x="90" y="72"/>
                  </a:cubicBezTo>
                  <a:cubicBezTo>
                    <a:pt x="565" y="463"/>
                    <a:pt x="1039" y="855"/>
                    <a:pt x="1513" y="1246"/>
                  </a:cubicBezTo>
                  <a:cubicBezTo>
                    <a:pt x="1745" y="1437"/>
                    <a:pt x="1977" y="1628"/>
                    <a:pt x="2190" y="1842"/>
                  </a:cubicBezTo>
                  <a:cubicBezTo>
                    <a:pt x="2459" y="2109"/>
                    <a:pt x="2696" y="2408"/>
                    <a:pt x="2964" y="2677"/>
                  </a:cubicBezTo>
                  <a:cubicBezTo>
                    <a:pt x="3103" y="2818"/>
                    <a:pt x="3252" y="2950"/>
                    <a:pt x="3415" y="3064"/>
                  </a:cubicBezTo>
                  <a:cubicBezTo>
                    <a:pt x="3497" y="3121"/>
                    <a:pt x="3691" y="3278"/>
                    <a:pt x="3827" y="3278"/>
                  </a:cubicBezTo>
                  <a:cubicBezTo>
                    <a:pt x="3850" y="3278"/>
                    <a:pt x="3871" y="3274"/>
                    <a:pt x="3889" y="3264"/>
                  </a:cubicBezTo>
                  <a:cubicBezTo>
                    <a:pt x="4130" y="3138"/>
                    <a:pt x="3726" y="2413"/>
                    <a:pt x="3634" y="2264"/>
                  </a:cubicBezTo>
                  <a:cubicBezTo>
                    <a:pt x="3462" y="1981"/>
                    <a:pt x="3251" y="1721"/>
                    <a:pt x="3016" y="1487"/>
                  </a:cubicBezTo>
                  <a:cubicBezTo>
                    <a:pt x="2756" y="1226"/>
                    <a:pt x="2464" y="999"/>
                    <a:pt x="2169" y="777"/>
                  </a:cubicBezTo>
                  <a:cubicBezTo>
                    <a:pt x="1744" y="459"/>
                    <a:pt x="1296" y="150"/>
                    <a:pt x="786" y="3"/>
                  </a:cubicBezTo>
                  <a:cubicBezTo>
                    <a:pt x="783" y="2"/>
                    <a:pt x="779" y="2"/>
                    <a:pt x="776"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7" name="Google Shape;1357;p39"/>
            <p:cNvSpPr/>
            <p:nvPr/>
          </p:nvSpPr>
          <p:spPr>
            <a:xfrm>
              <a:off x="7922187" y="1351619"/>
              <a:ext cx="131950" cy="144506"/>
            </a:xfrm>
            <a:custGeom>
              <a:avLst/>
              <a:gdLst/>
              <a:ahLst/>
              <a:cxnLst/>
              <a:rect l="l" t="t" r="r" b="b"/>
              <a:pathLst>
                <a:path w="2890" h="3165" extrusionOk="0">
                  <a:moveTo>
                    <a:pt x="0" y="1"/>
                  </a:moveTo>
                  <a:cubicBezTo>
                    <a:pt x="230" y="274"/>
                    <a:pt x="448" y="562"/>
                    <a:pt x="685" y="827"/>
                  </a:cubicBezTo>
                  <a:cubicBezTo>
                    <a:pt x="842" y="1003"/>
                    <a:pt x="1010" y="1172"/>
                    <a:pt x="1143" y="1367"/>
                  </a:cubicBezTo>
                  <a:cubicBezTo>
                    <a:pt x="1291" y="1584"/>
                    <a:pt x="1393" y="1830"/>
                    <a:pt x="1529" y="2055"/>
                  </a:cubicBezTo>
                  <a:cubicBezTo>
                    <a:pt x="1655" y="2262"/>
                    <a:pt x="1808" y="2451"/>
                    <a:pt x="1961" y="2639"/>
                  </a:cubicBezTo>
                  <a:cubicBezTo>
                    <a:pt x="2078" y="2782"/>
                    <a:pt x="2197" y="2929"/>
                    <a:pt x="2351" y="3032"/>
                  </a:cubicBezTo>
                  <a:cubicBezTo>
                    <a:pt x="2431" y="3086"/>
                    <a:pt x="2554" y="3164"/>
                    <a:pt x="2653" y="3164"/>
                  </a:cubicBezTo>
                  <a:cubicBezTo>
                    <a:pt x="2706" y="3164"/>
                    <a:pt x="2752" y="3141"/>
                    <a:pt x="2780" y="3080"/>
                  </a:cubicBezTo>
                  <a:cubicBezTo>
                    <a:pt x="2863" y="2899"/>
                    <a:pt x="2890" y="2640"/>
                    <a:pt x="2851" y="2446"/>
                  </a:cubicBezTo>
                  <a:cubicBezTo>
                    <a:pt x="2819" y="2294"/>
                    <a:pt x="2739" y="2156"/>
                    <a:pt x="2657" y="2023"/>
                  </a:cubicBezTo>
                  <a:cubicBezTo>
                    <a:pt x="2266" y="1399"/>
                    <a:pt x="1771" y="839"/>
                    <a:pt x="1197" y="377"/>
                  </a:cubicBezTo>
                  <a:cubicBezTo>
                    <a:pt x="1034" y="245"/>
                    <a:pt x="864" y="121"/>
                    <a:pt x="691" y="1"/>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sp>
          <p:nvSpPr>
            <p:cNvPr id="1358" name="Google Shape;1358;p39"/>
            <p:cNvSpPr/>
            <p:nvPr/>
          </p:nvSpPr>
          <p:spPr>
            <a:xfrm>
              <a:off x="7449365" y="1488042"/>
              <a:ext cx="651441" cy="184411"/>
            </a:xfrm>
            <a:custGeom>
              <a:avLst/>
              <a:gdLst/>
              <a:ahLst/>
              <a:cxnLst/>
              <a:rect l="l" t="t" r="r" b="b"/>
              <a:pathLst>
                <a:path w="14268" h="4039" extrusionOk="0">
                  <a:moveTo>
                    <a:pt x="13553" y="0"/>
                  </a:moveTo>
                  <a:cubicBezTo>
                    <a:pt x="13035" y="0"/>
                    <a:pt x="12518" y="45"/>
                    <a:pt x="12014" y="89"/>
                  </a:cubicBezTo>
                  <a:cubicBezTo>
                    <a:pt x="11216" y="160"/>
                    <a:pt x="10391" y="232"/>
                    <a:pt x="9597" y="431"/>
                  </a:cubicBezTo>
                  <a:cubicBezTo>
                    <a:pt x="9480" y="461"/>
                    <a:pt x="9365" y="492"/>
                    <a:pt x="9249" y="524"/>
                  </a:cubicBezTo>
                  <a:cubicBezTo>
                    <a:pt x="9037" y="582"/>
                    <a:pt x="8817" y="642"/>
                    <a:pt x="8599" y="683"/>
                  </a:cubicBezTo>
                  <a:cubicBezTo>
                    <a:pt x="8411" y="718"/>
                    <a:pt x="8216" y="741"/>
                    <a:pt x="8026" y="762"/>
                  </a:cubicBezTo>
                  <a:cubicBezTo>
                    <a:pt x="7664" y="804"/>
                    <a:pt x="7289" y="847"/>
                    <a:pt x="6939" y="980"/>
                  </a:cubicBezTo>
                  <a:cubicBezTo>
                    <a:pt x="6576" y="1118"/>
                    <a:pt x="6201" y="1209"/>
                    <a:pt x="5839" y="1297"/>
                  </a:cubicBezTo>
                  <a:cubicBezTo>
                    <a:pt x="5394" y="1404"/>
                    <a:pt x="4934" y="1516"/>
                    <a:pt x="4492" y="1715"/>
                  </a:cubicBezTo>
                  <a:lnTo>
                    <a:pt x="1965" y="2850"/>
                  </a:lnTo>
                  <a:cubicBezTo>
                    <a:pt x="1883" y="2887"/>
                    <a:pt x="1800" y="2924"/>
                    <a:pt x="1715" y="2961"/>
                  </a:cubicBezTo>
                  <a:cubicBezTo>
                    <a:pt x="1119" y="3227"/>
                    <a:pt x="501" y="3500"/>
                    <a:pt x="1" y="3887"/>
                  </a:cubicBezTo>
                  <a:lnTo>
                    <a:pt x="117" y="4039"/>
                  </a:lnTo>
                  <a:cubicBezTo>
                    <a:pt x="600" y="3666"/>
                    <a:pt x="1207" y="3397"/>
                    <a:pt x="1792" y="3136"/>
                  </a:cubicBezTo>
                  <a:cubicBezTo>
                    <a:pt x="1877" y="3099"/>
                    <a:pt x="1962" y="3062"/>
                    <a:pt x="2044" y="3025"/>
                  </a:cubicBezTo>
                  <a:lnTo>
                    <a:pt x="4570" y="1890"/>
                  </a:lnTo>
                  <a:cubicBezTo>
                    <a:pt x="4998" y="1697"/>
                    <a:pt x="5429" y="1593"/>
                    <a:pt x="5883" y="1482"/>
                  </a:cubicBezTo>
                  <a:cubicBezTo>
                    <a:pt x="6252" y="1393"/>
                    <a:pt x="6633" y="1301"/>
                    <a:pt x="7007" y="1159"/>
                  </a:cubicBezTo>
                  <a:cubicBezTo>
                    <a:pt x="7336" y="1034"/>
                    <a:pt x="7681" y="994"/>
                    <a:pt x="8048" y="953"/>
                  </a:cubicBezTo>
                  <a:cubicBezTo>
                    <a:pt x="8241" y="930"/>
                    <a:pt x="8440" y="907"/>
                    <a:pt x="8634" y="872"/>
                  </a:cubicBezTo>
                  <a:cubicBezTo>
                    <a:pt x="8860" y="829"/>
                    <a:pt x="9084" y="768"/>
                    <a:pt x="9300" y="708"/>
                  </a:cubicBezTo>
                  <a:cubicBezTo>
                    <a:pt x="9413" y="678"/>
                    <a:pt x="9528" y="645"/>
                    <a:pt x="9643" y="617"/>
                  </a:cubicBezTo>
                  <a:cubicBezTo>
                    <a:pt x="10423" y="422"/>
                    <a:pt x="11240" y="350"/>
                    <a:pt x="12030" y="281"/>
                  </a:cubicBezTo>
                  <a:cubicBezTo>
                    <a:pt x="12531" y="237"/>
                    <a:pt x="13044" y="192"/>
                    <a:pt x="13555" y="192"/>
                  </a:cubicBezTo>
                  <a:cubicBezTo>
                    <a:pt x="13787" y="192"/>
                    <a:pt x="14019" y="201"/>
                    <a:pt x="14248" y="224"/>
                  </a:cubicBezTo>
                  <a:lnTo>
                    <a:pt x="14268" y="33"/>
                  </a:lnTo>
                  <a:cubicBezTo>
                    <a:pt x="14030" y="10"/>
                    <a:pt x="13791" y="0"/>
                    <a:pt x="13553" y="0"/>
                  </a:cubicBezTo>
                  <a:close/>
                </a:path>
              </a:pathLst>
            </a:custGeom>
            <a:solidFill>
              <a:srgbClr val="FFFAF5"/>
            </a:solidFill>
            <a:ln>
              <a:noFill/>
            </a:ln>
          </p:spPr>
          <p:txBody>
            <a:bodyPr spcFirstLastPara="1" wrap="square" lIns="121900" tIns="121900" rIns="121900" bIns="121900" anchor="ctr" anchorCtr="0">
              <a:noAutofit/>
            </a:bodyPr>
            <a:lstStyle/>
            <a:p>
              <a:endParaRPr sz="2400"/>
            </a:p>
          </p:txBody>
        </p:sp>
      </p:grpSp>
      <p:grpSp>
        <p:nvGrpSpPr>
          <p:cNvPr id="1359" name="Google Shape;1359;p39"/>
          <p:cNvGrpSpPr/>
          <p:nvPr/>
        </p:nvGrpSpPr>
        <p:grpSpPr>
          <a:xfrm>
            <a:off x="8903004" y="12"/>
            <a:ext cx="3288993" cy="2294473"/>
            <a:chOff x="6016102" y="279583"/>
            <a:chExt cx="2466745" cy="1720855"/>
          </a:xfrm>
        </p:grpSpPr>
        <p:grpSp>
          <p:nvGrpSpPr>
            <p:cNvPr id="1360" name="Google Shape;1360;p39"/>
            <p:cNvGrpSpPr/>
            <p:nvPr/>
          </p:nvGrpSpPr>
          <p:grpSpPr>
            <a:xfrm>
              <a:off x="6016102" y="279583"/>
              <a:ext cx="1199814" cy="433160"/>
              <a:chOff x="7277284" y="1350843"/>
              <a:chExt cx="577194" cy="208380"/>
            </a:xfrm>
          </p:grpSpPr>
          <p:sp>
            <p:nvSpPr>
              <p:cNvPr id="1361" name="Google Shape;1361;p39"/>
              <p:cNvSpPr/>
              <p:nvPr/>
            </p:nvSpPr>
            <p:spPr>
              <a:xfrm>
                <a:off x="7744856" y="1350843"/>
                <a:ext cx="36891" cy="10364"/>
              </a:xfrm>
              <a:custGeom>
                <a:avLst/>
                <a:gdLst/>
                <a:ahLst/>
                <a:cxnLst/>
                <a:rect l="l" t="t" r="r" b="b"/>
                <a:pathLst>
                  <a:path w="808" h="227" extrusionOk="0">
                    <a:moveTo>
                      <a:pt x="1" y="0"/>
                    </a:moveTo>
                    <a:cubicBezTo>
                      <a:pt x="144" y="71"/>
                      <a:pt x="294" y="132"/>
                      <a:pt x="448" y="180"/>
                    </a:cubicBezTo>
                    <a:cubicBezTo>
                      <a:pt x="501" y="196"/>
                      <a:pt x="584" y="227"/>
                      <a:pt x="653" y="227"/>
                    </a:cubicBezTo>
                    <a:cubicBezTo>
                      <a:pt x="678" y="227"/>
                      <a:pt x="701" y="222"/>
                      <a:pt x="720" y="212"/>
                    </a:cubicBezTo>
                    <a:cubicBezTo>
                      <a:pt x="784" y="175"/>
                      <a:pt x="808" y="70"/>
                      <a:pt x="80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2" name="Google Shape;1362;p39"/>
              <p:cNvSpPr/>
              <p:nvPr/>
            </p:nvSpPr>
            <p:spPr>
              <a:xfrm>
                <a:off x="7637380" y="1350843"/>
                <a:ext cx="90448" cy="36617"/>
              </a:xfrm>
              <a:custGeom>
                <a:avLst/>
                <a:gdLst/>
                <a:ahLst/>
                <a:cxnLst/>
                <a:rect l="l" t="t" r="r" b="b"/>
                <a:pathLst>
                  <a:path w="1981" h="802" extrusionOk="0">
                    <a:moveTo>
                      <a:pt x="1" y="0"/>
                    </a:moveTo>
                    <a:cubicBezTo>
                      <a:pt x="38" y="17"/>
                      <a:pt x="76" y="33"/>
                      <a:pt x="113" y="51"/>
                    </a:cubicBezTo>
                    <a:cubicBezTo>
                      <a:pt x="465" y="224"/>
                      <a:pt x="783" y="458"/>
                      <a:pt x="1138" y="626"/>
                    </a:cubicBezTo>
                    <a:cubicBezTo>
                      <a:pt x="1255" y="681"/>
                      <a:pt x="1546" y="801"/>
                      <a:pt x="1739" y="801"/>
                    </a:cubicBezTo>
                    <a:cubicBezTo>
                      <a:pt x="1888" y="801"/>
                      <a:pt x="1980" y="730"/>
                      <a:pt x="1890" y="504"/>
                    </a:cubicBezTo>
                    <a:cubicBezTo>
                      <a:pt x="1848" y="397"/>
                      <a:pt x="1763" y="311"/>
                      <a:pt x="1676" y="233"/>
                    </a:cubicBezTo>
                    <a:cubicBezTo>
                      <a:pt x="1584" y="150"/>
                      <a:pt x="1489" y="73"/>
                      <a:pt x="13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3" name="Google Shape;1363;p39"/>
              <p:cNvSpPr/>
              <p:nvPr/>
            </p:nvSpPr>
            <p:spPr>
              <a:xfrm>
                <a:off x="7534058" y="1350843"/>
                <a:ext cx="130946" cy="58305"/>
              </a:xfrm>
              <a:custGeom>
                <a:avLst/>
                <a:gdLst/>
                <a:ahLst/>
                <a:cxnLst/>
                <a:rect l="l" t="t" r="r" b="b"/>
                <a:pathLst>
                  <a:path w="2868" h="1277" extrusionOk="0">
                    <a:moveTo>
                      <a:pt x="1" y="0"/>
                    </a:moveTo>
                    <a:cubicBezTo>
                      <a:pt x="14" y="11"/>
                      <a:pt x="26" y="21"/>
                      <a:pt x="39" y="32"/>
                    </a:cubicBezTo>
                    <a:cubicBezTo>
                      <a:pt x="218" y="171"/>
                      <a:pt x="429" y="266"/>
                      <a:pt x="628" y="376"/>
                    </a:cubicBezTo>
                    <a:cubicBezTo>
                      <a:pt x="979" y="569"/>
                      <a:pt x="1302" y="812"/>
                      <a:pt x="1659" y="995"/>
                    </a:cubicBezTo>
                    <a:cubicBezTo>
                      <a:pt x="1782" y="1059"/>
                      <a:pt x="2301" y="1277"/>
                      <a:pt x="2606" y="1277"/>
                    </a:cubicBezTo>
                    <a:cubicBezTo>
                      <a:pt x="2720" y="1277"/>
                      <a:pt x="2804" y="1246"/>
                      <a:pt x="2826" y="1166"/>
                    </a:cubicBezTo>
                    <a:cubicBezTo>
                      <a:pt x="2868" y="1011"/>
                      <a:pt x="2595" y="711"/>
                      <a:pt x="2501" y="611"/>
                    </a:cubicBezTo>
                    <a:cubicBezTo>
                      <a:pt x="2354" y="455"/>
                      <a:pt x="2181" y="325"/>
                      <a:pt x="2000" y="213"/>
                    </a:cubicBezTo>
                    <a:cubicBezTo>
                      <a:pt x="1873" y="136"/>
                      <a:pt x="1744" y="64"/>
                      <a:pt x="161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4" name="Google Shape;1364;p39"/>
              <p:cNvSpPr/>
              <p:nvPr/>
            </p:nvSpPr>
            <p:spPr>
              <a:xfrm>
                <a:off x="7466212" y="1372348"/>
                <a:ext cx="151035" cy="56433"/>
              </a:xfrm>
              <a:custGeom>
                <a:avLst/>
                <a:gdLst/>
                <a:ahLst/>
                <a:cxnLst/>
                <a:rect l="l" t="t" r="r" b="b"/>
                <a:pathLst>
                  <a:path w="3308" h="1236" extrusionOk="0">
                    <a:moveTo>
                      <a:pt x="734" y="1"/>
                    </a:moveTo>
                    <a:cubicBezTo>
                      <a:pt x="488" y="1"/>
                      <a:pt x="241" y="28"/>
                      <a:pt x="1" y="83"/>
                    </a:cubicBezTo>
                    <a:cubicBezTo>
                      <a:pt x="522" y="301"/>
                      <a:pt x="1045" y="520"/>
                      <a:pt x="1546" y="783"/>
                    </a:cubicBezTo>
                    <a:cubicBezTo>
                      <a:pt x="1785" y="909"/>
                      <a:pt x="2021" y="1047"/>
                      <a:pt x="2276" y="1139"/>
                    </a:cubicBezTo>
                    <a:cubicBezTo>
                      <a:pt x="2349" y="1165"/>
                      <a:pt x="2663" y="1236"/>
                      <a:pt x="2920" y="1236"/>
                    </a:cubicBezTo>
                    <a:cubicBezTo>
                      <a:pt x="3134" y="1236"/>
                      <a:pt x="3307" y="1187"/>
                      <a:pt x="3268" y="1023"/>
                    </a:cubicBezTo>
                    <a:cubicBezTo>
                      <a:pt x="3227" y="855"/>
                      <a:pt x="2756" y="648"/>
                      <a:pt x="2614" y="564"/>
                    </a:cubicBezTo>
                    <a:cubicBezTo>
                      <a:pt x="2372" y="421"/>
                      <a:pt x="2122" y="291"/>
                      <a:pt x="1858" y="196"/>
                    </a:cubicBezTo>
                    <a:cubicBezTo>
                      <a:pt x="1498" y="66"/>
                      <a:pt x="1116" y="1"/>
                      <a:pt x="73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5" name="Google Shape;1365;p39"/>
              <p:cNvSpPr/>
              <p:nvPr/>
            </p:nvSpPr>
            <p:spPr>
              <a:xfrm>
                <a:off x="7427267" y="1387049"/>
                <a:ext cx="125010" cy="54424"/>
              </a:xfrm>
              <a:custGeom>
                <a:avLst/>
                <a:gdLst/>
                <a:ahLst/>
                <a:cxnLst/>
                <a:rect l="l" t="t" r="r" b="b"/>
                <a:pathLst>
                  <a:path w="2738" h="1192" extrusionOk="0">
                    <a:moveTo>
                      <a:pt x="78" y="0"/>
                    </a:moveTo>
                    <a:cubicBezTo>
                      <a:pt x="42" y="0"/>
                      <a:pt x="1" y="12"/>
                      <a:pt x="0" y="45"/>
                    </a:cubicBezTo>
                    <a:cubicBezTo>
                      <a:pt x="443" y="331"/>
                      <a:pt x="887" y="617"/>
                      <a:pt x="1330" y="904"/>
                    </a:cubicBezTo>
                    <a:cubicBezTo>
                      <a:pt x="1515" y="1022"/>
                      <a:pt x="1742" y="1192"/>
                      <a:pt x="1975" y="1192"/>
                    </a:cubicBezTo>
                    <a:cubicBezTo>
                      <a:pt x="2005" y="1192"/>
                      <a:pt x="2036" y="1189"/>
                      <a:pt x="2067" y="1182"/>
                    </a:cubicBezTo>
                    <a:cubicBezTo>
                      <a:pt x="2737" y="1043"/>
                      <a:pt x="1934" y="594"/>
                      <a:pt x="1703" y="473"/>
                    </a:cubicBezTo>
                    <a:cubicBezTo>
                      <a:pt x="1204" y="212"/>
                      <a:pt x="654" y="50"/>
                      <a:pt x="93" y="1"/>
                    </a:cubicBezTo>
                    <a:cubicBezTo>
                      <a:pt x="88" y="1"/>
                      <a:pt x="83" y="0"/>
                      <a:pt x="7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6" name="Google Shape;1366;p39"/>
              <p:cNvSpPr/>
              <p:nvPr/>
            </p:nvSpPr>
            <p:spPr>
              <a:xfrm>
                <a:off x="7399919" y="1400883"/>
                <a:ext cx="84238" cy="47803"/>
              </a:xfrm>
              <a:custGeom>
                <a:avLst/>
                <a:gdLst/>
                <a:ahLst/>
                <a:cxnLst/>
                <a:rect l="l" t="t" r="r" b="b"/>
                <a:pathLst>
                  <a:path w="1845" h="1047" extrusionOk="0">
                    <a:moveTo>
                      <a:pt x="104" y="1"/>
                    </a:moveTo>
                    <a:cubicBezTo>
                      <a:pt x="69" y="1"/>
                      <a:pt x="34" y="5"/>
                      <a:pt x="0" y="16"/>
                    </a:cubicBezTo>
                    <a:cubicBezTo>
                      <a:pt x="26" y="98"/>
                      <a:pt x="113" y="140"/>
                      <a:pt x="191" y="179"/>
                    </a:cubicBezTo>
                    <a:cubicBezTo>
                      <a:pt x="560" y="363"/>
                      <a:pt x="866" y="649"/>
                      <a:pt x="1212" y="873"/>
                    </a:cubicBezTo>
                    <a:cubicBezTo>
                      <a:pt x="1279" y="916"/>
                      <a:pt x="1503" y="1046"/>
                      <a:pt x="1651" y="1046"/>
                    </a:cubicBezTo>
                    <a:cubicBezTo>
                      <a:pt x="1705" y="1046"/>
                      <a:pt x="1749" y="1028"/>
                      <a:pt x="1771" y="982"/>
                    </a:cubicBezTo>
                    <a:cubicBezTo>
                      <a:pt x="1844" y="820"/>
                      <a:pt x="1418" y="568"/>
                      <a:pt x="1316" y="510"/>
                    </a:cubicBezTo>
                    <a:cubicBezTo>
                      <a:pt x="1017" y="340"/>
                      <a:pt x="706" y="191"/>
                      <a:pt x="385" y="68"/>
                    </a:cubicBezTo>
                    <a:cubicBezTo>
                      <a:pt x="295" y="34"/>
                      <a:pt x="199" y="1"/>
                      <a:pt x="1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7" name="Google Shape;1367;p39"/>
              <p:cNvSpPr/>
              <p:nvPr/>
            </p:nvSpPr>
            <p:spPr>
              <a:xfrm>
                <a:off x="7372068" y="1412617"/>
                <a:ext cx="82868" cy="38489"/>
              </a:xfrm>
              <a:custGeom>
                <a:avLst/>
                <a:gdLst/>
                <a:ahLst/>
                <a:cxnLst/>
                <a:rect l="l" t="t" r="r" b="b"/>
                <a:pathLst>
                  <a:path w="1815" h="843" extrusionOk="0">
                    <a:moveTo>
                      <a:pt x="97" y="0"/>
                    </a:moveTo>
                    <a:cubicBezTo>
                      <a:pt x="65" y="0"/>
                      <a:pt x="32" y="4"/>
                      <a:pt x="1" y="11"/>
                    </a:cubicBezTo>
                    <a:cubicBezTo>
                      <a:pt x="273" y="169"/>
                      <a:pt x="532" y="347"/>
                      <a:pt x="774" y="545"/>
                    </a:cubicBezTo>
                    <a:cubicBezTo>
                      <a:pt x="944" y="683"/>
                      <a:pt x="1125" y="839"/>
                      <a:pt x="1342" y="842"/>
                    </a:cubicBezTo>
                    <a:cubicBezTo>
                      <a:pt x="1347" y="843"/>
                      <a:pt x="1351" y="843"/>
                      <a:pt x="1355" y="843"/>
                    </a:cubicBezTo>
                    <a:cubicBezTo>
                      <a:pt x="1815" y="843"/>
                      <a:pt x="1045" y="307"/>
                      <a:pt x="900" y="245"/>
                    </a:cubicBezTo>
                    <a:cubicBezTo>
                      <a:pt x="716" y="166"/>
                      <a:pt x="528" y="100"/>
                      <a:pt x="338" y="44"/>
                    </a:cubicBezTo>
                    <a:cubicBezTo>
                      <a:pt x="260" y="21"/>
                      <a:pt x="178" y="0"/>
                      <a:pt x="9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8" name="Google Shape;1368;p39"/>
              <p:cNvSpPr/>
              <p:nvPr/>
            </p:nvSpPr>
            <p:spPr>
              <a:xfrm>
                <a:off x="7373072" y="1452886"/>
                <a:ext cx="77161" cy="51182"/>
              </a:xfrm>
              <a:custGeom>
                <a:avLst/>
                <a:gdLst/>
                <a:ahLst/>
                <a:cxnLst/>
                <a:rect l="l" t="t" r="r" b="b"/>
                <a:pathLst>
                  <a:path w="1690" h="1121" extrusionOk="0">
                    <a:moveTo>
                      <a:pt x="1350" y="1"/>
                    </a:moveTo>
                    <a:cubicBezTo>
                      <a:pt x="1327" y="1"/>
                      <a:pt x="1301" y="3"/>
                      <a:pt x="1269" y="9"/>
                    </a:cubicBezTo>
                    <a:cubicBezTo>
                      <a:pt x="1041" y="52"/>
                      <a:pt x="876" y="247"/>
                      <a:pt x="723" y="422"/>
                    </a:cubicBezTo>
                    <a:cubicBezTo>
                      <a:pt x="501" y="674"/>
                      <a:pt x="260" y="907"/>
                      <a:pt x="0" y="1119"/>
                    </a:cubicBezTo>
                    <a:cubicBezTo>
                      <a:pt x="11" y="1120"/>
                      <a:pt x="22" y="1120"/>
                      <a:pt x="33" y="1120"/>
                    </a:cubicBezTo>
                    <a:cubicBezTo>
                      <a:pt x="142" y="1120"/>
                      <a:pt x="248" y="1075"/>
                      <a:pt x="348" y="1027"/>
                    </a:cubicBezTo>
                    <a:cubicBezTo>
                      <a:pt x="539" y="934"/>
                      <a:pt x="725" y="831"/>
                      <a:pt x="905" y="717"/>
                    </a:cubicBezTo>
                    <a:cubicBezTo>
                      <a:pt x="1039" y="631"/>
                      <a:pt x="1689" y="1"/>
                      <a:pt x="135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69" name="Google Shape;1369;p39"/>
              <p:cNvSpPr/>
              <p:nvPr/>
            </p:nvSpPr>
            <p:spPr>
              <a:xfrm>
                <a:off x="7343624" y="1419603"/>
                <a:ext cx="62322" cy="33421"/>
              </a:xfrm>
              <a:custGeom>
                <a:avLst/>
                <a:gdLst/>
                <a:ahLst/>
                <a:cxnLst/>
                <a:rect l="l" t="t" r="r" b="b"/>
                <a:pathLst>
                  <a:path w="1365" h="732" extrusionOk="0">
                    <a:moveTo>
                      <a:pt x="5" y="0"/>
                    </a:moveTo>
                    <a:cubicBezTo>
                      <a:pt x="4" y="0"/>
                      <a:pt x="2" y="0"/>
                      <a:pt x="1" y="0"/>
                    </a:cubicBezTo>
                    <a:cubicBezTo>
                      <a:pt x="274" y="214"/>
                      <a:pt x="568" y="403"/>
                      <a:pt x="877" y="561"/>
                    </a:cubicBezTo>
                    <a:cubicBezTo>
                      <a:pt x="927" y="587"/>
                      <a:pt x="1144" y="731"/>
                      <a:pt x="1228" y="731"/>
                    </a:cubicBezTo>
                    <a:cubicBezTo>
                      <a:pt x="1236" y="731"/>
                      <a:pt x="1242" y="730"/>
                      <a:pt x="1247" y="728"/>
                    </a:cubicBezTo>
                    <a:cubicBezTo>
                      <a:pt x="1364" y="672"/>
                      <a:pt x="1206" y="479"/>
                      <a:pt x="1150" y="428"/>
                    </a:cubicBezTo>
                    <a:cubicBezTo>
                      <a:pt x="1080" y="363"/>
                      <a:pt x="993" y="322"/>
                      <a:pt x="907" y="280"/>
                    </a:cubicBezTo>
                    <a:cubicBezTo>
                      <a:pt x="621" y="141"/>
                      <a:pt x="323" y="0"/>
                      <a:pt x="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0" name="Google Shape;1370;p39"/>
              <p:cNvSpPr/>
              <p:nvPr/>
            </p:nvSpPr>
            <p:spPr>
              <a:xfrm>
                <a:off x="7351979" y="1454210"/>
                <a:ext cx="52689" cy="43192"/>
              </a:xfrm>
              <a:custGeom>
                <a:avLst/>
                <a:gdLst/>
                <a:ahLst/>
                <a:cxnLst/>
                <a:rect l="l" t="t" r="r" b="b"/>
                <a:pathLst>
                  <a:path w="1154" h="946" extrusionOk="0">
                    <a:moveTo>
                      <a:pt x="1043" y="1"/>
                    </a:moveTo>
                    <a:cubicBezTo>
                      <a:pt x="967" y="1"/>
                      <a:pt x="873" y="32"/>
                      <a:pt x="834" y="51"/>
                    </a:cubicBezTo>
                    <a:cubicBezTo>
                      <a:pt x="747" y="91"/>
                      <a:pt x="674" y="155"/>
                      <a:pt x="603" y="218"/>
                    </a:cubicBezTo>
                    <a:cubicBezTo>
                      <a:pt x="366" y="429"/>
                      <a:pt x="119" y="652"/>
                      <a:pt x="0" y="946"/>
                    </a:cubicBezTo>
                    <a:cubicBezTo>
                      <a:pt x="304" y="776"/>
                      <a:pt x="591" y="576"/>
                      <a:pt x="855" y="352"/>
                    </a:cubicBezTo>
                    <a:cubicBezTo>
                      <a:pt x="901" y="311"/>
                      <a:pt x="1154" y="143"/>
                      <a:pt x="1149" y="73"/>
                    </a:cubicBezTo>
                    <a:cubicBezTo>
                      <a:pt x="1145" y="18"/>
                      <a:pt x="1100" y="1"/>
                      <a:pt x="104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1" name="Google Shape;1371;p39"/>
              <p:cNvSpPr/>
              <p:nvPr/>
            </p:nvSpPr>
            <p:spPr>
              <a:xfrm>
                <a:off x="7277284" y="1434258"/>
                <a:ext cx="99077" cy="29495"/>
              </a:xfrm>
              <a:custGeom>
                <a:avLst/>
                <a:gdLst/>
                <a:ahLst/>
                <a:cxnLst/>
                <a:rect l="l" t="t" r="r" b="b"/>
                <a:pathLst>
                  <a:path w="2170" h="646" extrusionOk="0">
                    <a:moveTo>
                      <a:pt x="688" y="0"/>
                    </a:moveTo>
                    <a:cubicBezTo>
                      <a:pt x="436" y="0"/>
                      <a:pt x="175" y="79"/>
                      <a:pt x="0" y="259"/>
                    </a:cubicBezTo>
                    <a:cubicBezTo>
                      <a:pt x="274" y="270"/>
                      <a:pt x="547" y="316"/>
                      <a:pt x="809" y="396"/>
                    </a:cubicBezTo>
                    <a:cubicBezTo>
                      <a:pt x="1134" y="494"/>
                      <a:pt x="1455" y="646"/>
                      <a:pt x="1793" y="646"/>
                    </a:cubicBezTo>
                    <a:cubicBezTo>
                      <a:pt x="1816" y="646"/>
                      <a:pt x="1840" y="645"/>
                      <a:pt x="1863" y="644"/>
                    </a:cubicBezTo>
                    <a:cubicBezTo>
                      <a:pt x="2005" y="634"/>
                      <a:pt x="2169" y="533"/>
                      <a:pt x="2061" y="393"/>
                    </a:cubicBezTo>
                    <a:cubicBezTo>
                      <a:pt x="1973" y="280"/>
                      <a:pt x="1611" y="218"/>
                      <a:pt x="1478" y="172"/>
                    </a:cubicBezTo>
                    <a:cubicBezTo>
                      <a:pt x="1231" y="86"/>
                      <a:pt x="978" y="7"/>
                      <a:pt x="716" y="1"/>
                    </a:cubicBezTo>
                    <a:cubicBezTo>
                      <a:pt x="706" y="0"/>
                      <a:pt x="697" y="0"/>
                      <a:pt x="6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2" name="Google Shape;1372;p39"/>
              <p:cNvSpPr/>
              <p:nvPr/>
            </p:nvSpPr>
            <p:spPr>
              <a:xfrm>
                <a:off x="7377912" y="1449599"/>
                <a:ext cx="108026" cy="70632"/>
              </a:xfrm>
              <a:custGeom>
                <a:avLst/>
                <a:gdLst/>
                <a:ahLst/>
                <a:cxnLst/>
                <a:rect l="l" t="t" r="r" b="b"/>
                <a:pathLst>
                  <a:path w="2366" h="1547" extrusionOk="0">
                    <a:moveTo>
                      <a:pt x="2096" y="0"/>
                    </a:moveTo>
                    <a:cubicBezTo>
                      <a:pt x="1911" y="0"/>
                      <a:pt x="1632" y="263"/>
                      <a:pt x="1541" y="349"/>
                    </a:cubicBezTo>
                    <a:cubicBezTo>
                      <a:pt x="1354" y="525"/>
                      <a:pt x="1191" y="727"/>
                      <a:pt x="995" y="893"/>
                    </a:cubicBezTo>
                    <a:cubicBezTo>
                      <a:pt x="829" y="1035"/>
                      <a:pt x="641" y="1148"/>
                      <a:pt x="454" y="1261"/>
                    </a:cubicBezTo>
                    <a:cubicBezTo>
                      <a:pt x="302" y="1353"/>
                      <a:pt x="151" y="1445"/>
                      <a:pt x="0" y="1536"/>
                    </a:cubicBezTo>
                    <a:cubicBezTo>
                      <a:pt x="97" y="1541"/>
                      <a:pt x="194" y="1546"/>
                      <a:pt x="291" y="1546"/>
                    </a:cubicBezTo>
                    <a:cubicBezTo>
                      <a:pt x="379" y="1546"/>
                      <a:pt x="466" y="1542"/>
                      <a:pt x="552" y="1530"/>
                    </a:cubicBezTo>
                    <a:cubicBezTo>
                      <a:pt x="868" y="1486"/>
                      <a:pt x="1160" y="1339"/>
                      <a:pt x="1428" y="1168"/>
                    </a:cubicBezTo>
                    <a:cubicBezTo>
                      <a:pt x="1626" y="1041"/>
                      <a:pt x="1818" y="897"/>
                      <a:pt x="1969" y="717"/>
                    </a:cubicBezTo>
                    <a:cubicBezTo>
                      <a:pt x="2073" y="594"/>
                      <a:pt x="2366" y="191"/>
                      <a:pt x="2193" y="35"/>
                    </a:cubicBezTo>
                    <a:cubicBezTo>
                      <a:pt x="2166" y="11"/>
                      <a:pt x="2133" y="0"/>
                      <a:pt x="209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3" name="Google Shape;1373;p39"/>
              <p:cNvSpPr/>
              <p:nvPr/>
            </p:nvSpPr>
            <p:spPr>
              <a:xfrm>
                <a:off x="7436307" y="1440148"/>
                <a:ext cx="104875" cy="93096"/>
              </a:xfrm>
              <a:custGeom>
                <a:avLst/>
                <a:gdLst/>
                <a:ahLst/>
                <a:cxnLst/>
                <a:rect l="l" t="t" r="r" b="b"/>
                <a:pathLst>
                  <a:path w="2297" h="2039" extrusionOk="0">
                    <a:moveTo>
                      <a:pt x="2096" y="1"/>
                    </a:moveTo>
                    <a:cubicBezTo>
                      <a:pt x="2082" y="1"/>
                      <a:pt x="2065" y="4"/>
                      <a:pt x="2045" y="11"/>
                    </a:cubicBezTo>
                    <a:cubicBezTo>
                      <a:pt x="1900" y="62"/>
                      <a:pt x="1757" y="214"/>
                      <a:pt x="1650" y="319"/>
                    </a:cubicBezTo>
                    <a:cubicBezTo>
                      <a:pt x="1531" y="436"/>
                      <a:pt x="1421" y="563"/>
                      <a:pt x="1313" y="688"/>
                    </a:cubicBezTo>
                    <a:cubicBezTo>
                      <a:pt x="994" y="1054"/>
                      <a:pt x="665" y="1410"/>
                      <a:pt x="327" y="1756"/>
                    </a:cubicBezTo>
                    <a:cubicBezTo>
                      <a:pt x="227" y="1857"/>
                      <a:pt x="125" y="1961"/>
                      <a:pt x="1" y="2034"/>
                    </a:cubicBezTo>
                    <a:cubicBezTo>
                      <a:pt x="43" y="2037"/>
                      <a:pt x="84" y="2038"/>
                      <a:pt x="126" y="2038"/>
                    </a:cubicBezTo>
                    <a:cubicBezTo>
                      <a:pt x="518" y="2038"/>
                      <a:pt x="910" y="1903"/>
                      <a:pt x="1215" y="1657"/>
                    </a:cubicBezTo>
                    <a:cubicBezTo>
                      <a:pt x="1358" y="1543"/>
                      <a:pt x="1482" y="1406"/>
                      <a:pt x="1603" y="1269"/>
                    </a:cubicBezTo>
                    <a:cubicBezTo>
                      <a:pt x="1764" y="1088"/>
                      <a:pt x="1925" y="904"/>
                      <a:pt x="2038" y="690"/>
                    </a:cubicBezTo>
                    <a:cubicBezTo>
                      <a:pt x="2087" y="598"/>
                      <a:pt x="2297" y="1"/>
                      <a:pt x="209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4" name="Google Shape;1374;p39"/>
              <p:cNvSpPr/>
              <p:nvPr/>
            </p:nvSpPr>
            <p:spPr>
              <a:xfrm>
                <a:off x="7486073" y="1426816"/>
                <a:ext cx="128845" cy="121221"/>
              </a:xfrm>
              <a:custGeom>
                <a:avLst/>
                <a:gdLst/>
                <a:ahLst/>
                <a:cxnLst/>
                <a:rect l="l" t="t" r="r" b="b"/>
                <a:pathLst>
                  <a:path w="2822" h="2655" extrusionOk="0">
                    <a:moveTo>
                      <a:pt x="2694" y="0"/>
                    </a:moveTo>
                    <a:cubicBezTo>
                      <a:pt x="2642" y="0"/>
                      <a:pt x="2583" y="32"/>
                      <a:pt x="2540" y="53"/>
                    </a:cubicBezTo>
                    <a:cubicBezTo>
                      <a:pt x="2352" y="143"/>
                      <a:pt x="2193" y="283"/>
                      <a:pt x="2046" y="428"/>
                    </a:cubicBezTo>
                    <a:cubicBezTo>
                      <a:pt x="1892" y="578"/>
                      <a:pt x="1747" y="737"/>
                      <a:pt x="1610" y="904"/>
                    </a:cubicBezTo>
                    <a:cubicBezTo>
                      <a:pt x="1489" y="1053"/>
                      <a:pt x="1374" y="1207"/>
                      <a:pt x="1250" y="1353"/>
                    </a:cubicBezTo>
                    <a:cubicBezTo>
                      <a:pt x="1050" y="1590"/>
                      <a:pt x="825" y="1804"/>
                      <a:pt x="624" y="2040"/>
                    </a:cubicBezTo>
                    <a:cubicBezTo>
                      <a:pt x="435" y="2264"/>
                      <a:pt x="259" y="2513"/>
                      <a:pt x="0" y="2654"/>
                    </a:cubicBezTo>
                    <a:cubicBezTo>
                      <a:pt x="187" y="2641"/>
                      <a:pt x="372" y="2620"/>
                      <a:pt x="556" y="2590"/>
                    </a:cubicBezTo>
                    <a:cubicBezTo>
                      <a:pt x="687" y="2570"/>
                      <a:pt x="819" y="2545"/>
                      <a:pt x="943" y="2495"/>
                    </a:cubicBezTo>
                    <a:cubicBezTo>
                      <a:pt x="1060" y="2446"/>
                      <a:pt x="1167" y="2376"/>
                      <a:pt x="1271" y="2301"/>
                    </a:cubicBezTo>
                    <a:cubicBezTo>
                      <a:pt x="1695" y="1995"/>
                      <a:pt x="2068" y="1620"/>
                      <a:pt x="2372" y="1196"/>
                    </a:cubicBezTo>
                    <a:cubicBezTo>
                      <a:pt x="2559" y="934"/>
                      <a:pt x="2723" y="647"/>
                      <a:pt x="2777" y="330"/>
                    </a:cubicBezTo>
                    <a:cubicBezTo>
                      <a:pt x="2790" y="255"/>
                      <a:pt x="2822" y="102"/>
                      <a:pt x="2768" y="35"/>
                    </a:cubicBezTo>
                    <a:cubicBezTo>
                      <a:pt x="2748" y="9"/>
                      <a:pt x="2722" y="0"/>
                      <a:pt x="269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5" name="Google Shape;1375;p39"/>
              <p:cNvSpPr/>
              <p:nvPr/>
            </p:nvSpPr>
            <p:spPr>
              <a:xfrm>
                <a:off x="7571406" y="1405540"/>
                <a:ext cx="102547" cy="153683"/>
              </a:xfrm>
              <a:custGeom>
                <a:avLst/>
                <a:gdLst/>
                <a:ahLst/>
                <a:cxnLst/>
                <a:rect l="l" t="t" r="r" b="b"/>
                <a:pathLst>
                  <a:path w="2246" h="3366" extrusionOk="0">
                    <a:moveTo>
                      <a:pt x="2081" y="1"/>
                    </a:moveTo>
                    <a:cubicBezTo>
                      <a:pt x="2080" y="1"/>
                      <a:pt x="2080" y="1"/>
                      <a:pt x="2079" y="1"/>
                    </a:cubicBezTo>
                    <a:cubicBezTo>
                      <a:pt x="1966" y="5"/>
                      <a:pt x="1785" y="262"/>
                      <a:pt x="1725" y="341"/>
                    </a:cubicBezTo>
                    <a:cubicBezTo>
                      <a:pt x="1623" y="475"/>
                      <a:pt x="1540" y="621"/>
                      <a:pt x="1465" y="770"/>
                    </a:cubicBezTo>
                    <a:cubicBezTo>
                      <a:pt x="1310" y="1077"/>
                      <a:pt x="1184" y="1403"/>
                      <a:pt x="984" y="1684"/>
                    </a:cubicBezTo>
                    <a:cubicBezTo>
                      <a:pt x="867" y="1848"/>
                      <a:pt x="727" y="1993"/>
                      <a:pt x="616" y="2161"/>
                    </a:cubicBezTo>
                    <a:cubicBezTo>
                      <a:pt x="511" y="2319"/>
                      <a:pt x="435" y="2493"/>
                      <a:pt x="359" y="2667"/>
                    </a:cubicBezTo>
                    <a:cubicBezTo>
                      <a:pt x="295" y="2811"/>
                      <a:pt x="231" y="2956"/>
                      <a:pt x="168" y="3100"/>
                    </a:cubicBezTo>
                    <a:cubicBezTo>
                      <a:pt x="126" y="3197"/>
                      <a:pt x="81" y="3298"/>
                      <a:pt x="1" y="3366"/>
                    </a:cubicBezTo>
                    <a:cubicBezTo>
                      <a:pt x="454" y="3168"/>
                      <a:pt x="873" y="2880"/>
                      <a:pt x="1190" y="2501"/>
                    </a:cubicBezTo>
                    <a:cubicBezTo>
                      <a:pt x="1283" y="2389"/>
                      <a:pt x="1366" y="2271"/>
                      <a:pt x="1448" y="2151"/>
                    </a:cubicBezTo>
                    <a:cubicBezTo>
                      <a:pt x="1610" y="1913"/>
                      <a:pt x="1763" y="1669"/>
                      <a:pt x="1907" y="1419"/>
                    </a:cubicBezTo>
                    <a:cubicBezTo>
                      <a:pt x="2029" y="1205"/>
                      <a:pt x="2147" y="983"/>
                      <a:pt x="2203" y="743"/>
                    </a:cubicBezTo>
                    <a:cubicBezTo>
                      <a:pt x="2236" y="599"/>
                      <a:pt x="2246" y="449"/>
                      <a:pt x="2221" y="302"/>
                    </a:cubicBezTo>
                    <a:cubicBezTo>
                      <a:pt x="2208" y="229"/>
                      <a:pt x="2173" y="1"/>
                      <a:pt x="208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6" name="Google Shape;1376;p39"/>
              <p:cNvSpPr/>
              <p:nvPr/>
            </p:nvSpPr>
            <p:spPr>
              <a:xfrm>
                <a:off x="7653725" y="1385908"/>
                <a:ext cx="80631" cy="160440"/>
              </a:xfrm>
              <a:custGeom>
                <a:avLst/>
                <a:gdLst/>
                <a:ahLst/>
                <a:cxnLst/>
                <a:rect l="l" t="t" r="r" b="b"/>
                <a:pathLst>
                  <a:path w="1766" h="3514" extrusionOk="0">
                    <a:moveTo>
                      <a:pt x="1559" y="1"/>
                    </a:moveTo>
                    <a:cubicBezTo>
                      <a:pt x="1550" y="1"/>
                      <a:pt x="1540" y="2"/>
                      <a:pt x="1530" y="5"/>
                    </a:cubicBezTo>
                    <a:cubicBezTo>
                      <a:pt x="1424" y="33"/>
                      <a:pt x="1340" y="251"/>
                      <a:pt x="1297" y="338"/>
                    </a:cubicBezTo>
                    <a:cubicBezTo>
                      <a:pt x="997" y="954"/>
                      <a:pt x="875" y="1641"/>
                      <a:pt x="600" y="2267"/>
                    </a:cubicBezTo>
                    <a:cubicBezTo>
                      <a:pt x="535" y="2416"/>
                      <a:pt x="462" y="2560"/>
                      <a:pt x="395" y="2707"/>
                    </a:cubicBezTo>
                    <a:cubicBezTo>
                      <a:pt x="273" y="2981"/>
                      <a:pt x="175" y="3269"/>
                      <a:pt x="0" y="3513"/>
                    </a:cubicBezTo>
                    <a:cubicBezTo>
                      <a:pt x="347" y="3371"/>
                      <a:pt x="644" y="3124"/>
                      <a:pt x="879" y="2832"/>
                    </a:cubicBezTo>
                    <a:cubicBezTo>
                      <a:pt x="1112" y="2541"/>
                      <a:pt x="1286" y="2205"/>
                      <a:pt x="1425" y="1860"/>
                    </a:cubicBezTo>
                    <a:cubicBezTo>
                      <a:pt x="1543" y="1567"/>
                      <a:pt x="1638" y="1263"/>
                      <a:pt x="1697" y="954"/>
                    </a:cubicBezTo>
                    <a:cubicBezTo>
                      <a:pt x="1743" y="706"/>
                      <a:pt x="1766" y="445"/>
                      <a:pt x="1705" y="198"/>
                    </a:cubicBezTo>
                    <a:cubicBezTo>
                      <a:pt x="1688" y="125"/>
                      <a:pt x="1650" y="1"/>
                      <a:pt x="155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7" name="Google Shape;1377;p39"/>
              <p:cNvSpPr/>
              <p:nvPr/>
            </p:nvSpPr>
            <p:spPr>
              <a:xfrm>
                <a:off x="7717051" y="1360979"/>
                <a:ext cx="74970" cy="177790"/>
              </a:xfrm>
              <a:custGeom>
                <a:avLst/>
                <a:gdLst/>
                <a:ahLst/>
                <a:cxnLst/>
                <a:rect l="l" t="t" r="r" b="b"/>
                <a:pathLst>
                  <a:path w="1642" h="3894" extrusionOk="0">
                    <a:moveTo>
                      <a:pt x="1416" y="1"/>
                    </a:moveTo>
                    <a:cubicBezTo>
                      <a:pt x="1414" y="1"/>
                      <a:pt x="1412" y="1"/>
                      <a:pt x="1410" y="1"/>
                    </a:cubicBezTo>
                    <a:cubicBezTo>
                      <a:pt x="1297" y="8"/>
                      <a:pt x="1212" y="239"/>
                      <a:pt x="1175" y="321"/>
                    </a:cubicBezTo>
                    <a:cubicBezTo>
                      <a:pt x="1113" y="460"/>
                      <a:pt x="1068" y="607"/>
                      <a:pt x="1031" y="754"/>
                    </a:cubicBezTo>
                    <a:cubicBezTo>
                      <a:pt x="962" y="1038"/>
                      <a:pt x="925" y="1327"/>
                      <a:pt x="854" y="1610"/>
                    </a:cubicBezTo>
                    <a:cubicBezTo>
                      <a:pt x="797" y="1834"/>
                      <a:pt x="720" y="2052"/>
                      <a:pt x="643" y="2270"/>
                    </a:cubicBezTo>
                    <a:cubicBezTo>
                      <a:pt x="485" y="2715"/>
                      <a:pt x="328" y="3161"/>
                      <a:pt x="170" y="3606"/>
                    </a:cubicBezTo>
                    <a:cubicBezTo>
                      <a:pt x="132" y="3712"/>
                      <a:pt x="89" y="3825"/>
                      <a:pt x="0" y="3894"/>
                    </a:cubicBezTo>
                    <a:cubicBezTo>
                      <a:pt x="232" y="3738"/>
                      <a:pt x="467" y="3580"/>
                      <a:pt x="657" y="3375"/>
                    </a:cubicBezTo>
                    <a:cubicBezTo>
                      <a:pt x="937" y="3076"/>
                      <a:pt x="1110" y="2696"/>
                      <a:pt x="1265" y="2318"/>
                    </a:cubicBezTo>
                    <a:cubicBezTo>
                      <a:pt x="1372" y="2056"/>
                      <a:pt x="1473" y="1790"/>
                      <a:pt x="1542" y="1515"/>
                    </a:cubicBezTo>
                    <a:cubicBezTo>
                      <a:pt x="1604" y="1269"/>
                      <a:pt x="1640" y="1014"/>
                      <a:pt x="1641" y="759"/>
                    </a:cubicBezTo>
                    <a:cubicBezTo>
                      <a:pt x="1642" y="627"/>
                      <a:pt x="1620" y="1"/>
                      <a:pt x="141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8" name="Google Shape;1378;p39"/>
              <p:cNvSpPr/>
              <p:nvPr/>
            </p:nvSpPr>
            <p:spPr>
              <a:xfrm>
                <a:off x="7801014" y="1350843"/>
                <a:ext cx="53465" cy="163043"/>
              </a:xfrm>
              <a:custGeom>
                <a:avLst/>
                <a:gdLst/>
                <a:ahLst/>
                <a:cxnLst/>
                <a:rect l="l" t="t" r="r" b="b"/>
                <a:pathLst>
                  <a:path w="1171" h="3571" extrusionOk="0">
                    <a:moveTo>
                      <a:pt x="508" y="0"/>
                    </a:moveTo>
                    <a:cubicBezTo>
                      <a:pt x="488" y="82"/>
                      <a:pt x="474" y="166"/>
                      <a:pt x="463" y="249"/>
                    </a:cubicBezTo>
                    <a:cubicBezTo>
                      <a:pt x="436" y="433"/>
                      <a:pt x="410" y="618"/>
                      <a:pt x="410" y="804"/>
                    </a:cubicBezTo>
                    <a:cubicBezTo>
                      <a:pt x="410" y="1006"/>
                      <a:pt x="440" y="1207"/>
                      <a:pt x="429" y="1410"/>
                    </a:cubicBezTo>
                    <a:cubicBezTo>
                      <a:pt x="418" y="1591"/>
                      <a:pt x="376" y="1768"/>
                      <a:pt x="341" y="1947"/>
                    </a:cubicBezTo>
                    <a:cubicBezTo>
                      <a:pt x="239" y="2492"/>
                      <a:pt x="226" y="3063"/>
                      <a:pt x="1" y="3571"/>
                    </a:cubicBezTo>
                    <a:cubicBezTo>
                      <a:pt x="104" y="3511"/>
                      <a:pt x="185" y="3418"/>
                      <a:pt x="253" y="3319"/>
                    </a:cubicBezTo>
                    <a:cubicBezTo>
                      <a:pt x="351" y="3177"/>
                      <a:pt x="426" y="3019"/>
                      <a:pt x="501" y="2863"/>
                    </a:cubicBezTo>
                    <a:cubicBezTo>
                      <a:pt x="629" y="2592"/>
                      <a:pt x="757" y="2320"/>
                      <a:pt x="860" y="2038"/>
                    </a:cubicBezTo>
                    <a:cubicBezTo>
                      <a:pt x="1055" y="1507"/>
                      <a:pt x="1160" y="943"/>
                      <a:pt x="1169" y="379"/>
                    </a:cubicBezTo>
                    <a:cubicBezTo>
                      <a:pt x="1171" y="258"/>
                      <a:pt x="1169" y="136"/>
                      <a:pt x="1128" y="23"/>
                    </a:cubicBezTo>
                    <a:cubicBezTo>
                      <a:pt x="1126" y="16"/>
                      <a:pt x="1122" y="7"/>
                      <a:pt x="111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79" name="Google Shape;1379;p39"/>
              <p:cNvSpPr/>
              <p:nvPr/>
            </p:nvSpPr>
            <p:spPr>
              <a:xfrm>
                <a:off x="7372525" y="1350843"/>
                <a:ext cx="442330" cy="109350"/>
              </a:xfrm>
              <a:custGeom>
                <a:avLst/>
                <a:gdLst/>
                <a:ahLst/>
                <a:cxnLst/>
                <a:rect l="l" t="t" r="r" b="b"/>
                <a:pathLst>
                  <a:path w="9688" h="2395" extrusionOk="0">
                    <a:moveTo>
                      <a:pt x="9252" y="0"/>
                    </a:moveTo>
                    <a:cubicBezTo>
                      <a:pt x="8746" y="244"/>
                      <a:pt x="8226" y="489"/>
                      <a:pt x="7685" y="655"/>
                    </a:cubicBezTo>
                    <a:cubicBezTo>
                      <a:pt x="7597" y="681"/>
                      <a:pt x="7510" y="706"/>
                      <a:pt x="7422" y="730"/>
                    </a:cubicBezTo>
                    <a:cubicBezTo>
                      <a:pt x="7254" y="777"/>
                      <a:pt x="7082" y="825"/>
                      <a:pt x="6914" y="888"/>
                    </a:cubicBezTo>
                    <a:cubicBezTo>
                      <a:pt x="6770" y="942"/>
                      <a:pt x="6629" y="1006"/>
                      <a:pt x="6492" y="1068"/>
                    </a:cubicBezTo>
                    <a:cubicBezTo>
                      <a:pt x="6234" y="1185"/>
                      <a:pt x="5991" y="1295"/>
                      <a:pt x="5727" y="1343"/>
                    </a:cubicBezTo>
                    <a:cubicBezTo>
                      <a:pt x="5421" y="1398"/>
                      <a:pt x="5132" y="1489"/>
                      <a:pt x="4851" y="1576"/>
                    </a:cubicBezTo>
                    <a:cubicBezTo>
                      <a:pt x="4507" y="1685"/>
                      <a:pt x="4180" y="1787"/>
                      <a:pt x="3823" y="1830"/>
                    </a:cubicBezTo>
                    <a:lnTo>
                      <a:pt x="1697" y="2086"/>
                    </a:lnTo>
                    <a:cubicBezTo>
                      <a:pt x="1626" y="2094"/>
                      <a:pt x="1556" y="2103"/>
                      <a:pt x="1486" y="2112"/>
                    </a:cubicBezTo>
                    <a:cubicBezTo>
                      <a:pt x="1124" y="2157"/>
                      <a:pt x="753" y="2204"/>
                      <a:pt x="396" y="2204"/>
                    </a:cubicBezTo>
                    <a:cubicBezTo>
                      <a:pt x="269" y="2204"/>
                      <a:pt x="144" y="2198"/>
                      <a:pt x="22" y="2184"/>
                    </a:cubicBezTo>
                    <a:lnTo>
                      <a:pt x="0" y="2373"/>
                    </a:lnTo>
                    <a:cubicBezTo>
                      <a:pt x="131" y="2388"/>
                      <a:pt x="264" y="2394"/>
                      <a:pt x="399" y="2394"/>
                    </a:cubicBezTo>
                    <a:cubicBezTo>
                      <a:pt x="766" y="2394"/>
                      <a:pt x="1142" y="2347"/>
                      <a:pt x="1510" y="2301"/>
                    </a:cubicBezTo>
                    <a:cubicBezTo>
                      <a:pt x="1580" y="2292"/>
                      <a:pt x="1650" y="2284"/>
                      <a:pt x="1719" y="2275"/>
                    </a:cubicBezTo>
                    <a:lnTo>
                      <a:pt x="3846" y="2019"/>
                    </a:lnTo>
                    <a:cubicBezTo>
                      <a:pt x="4221" y="1974"/>
                      <a:pt x="4571" y="1865"/>
                      <a:pt x="4909" y="1759"/>
                    </a:cubicBezTo>
                    <a:cubicBezTo>
                      <a:pt x="5183" y="1673"/>
                      <a:pt x="5467" y="1584"/>
                      <a:pt x="5761" y="1531"/>
                    </a:cubicBezTo>
                    <a:cubicBezTo>
                      <a:pt x="6050" y="1479"/>
                      <a:pt x="6315" y="1359"/>
                      <a:pt x="6572" y="1241"/>
                    </a:cubicBezTo>
                    <a:cubicBezTo>
                      <a:pt x="6706" y="1180"/>
                      <a:pt x="6844" y="1118"/>
                      <a:pt x="6982" y="1067"/>
                    </a:cubicBezTo>
                    <a:cubicBezTo>
                      <a:pt x="7141" y="1007"/>
                      <a:pt x="7310" y="960"/>
                      <a:pt x="7475" y="913"/>
                    </a:cubicBezTo>
                    <a:cubicBezTo>
                      <a:pt x="7564" y="888"/>
                      <a:pt x="7653" y="863"/>
                      <a:pt x="7741" y="837"/>
                    </a:cubicBezTo>
                    <a:cubicBezTo>
                      <a:pt x="8349" y="651"/>
                      <a:pt x="8924" y="372"/>
                      <a:pt x="9481" y="101"/>
                    </a:cubicBezTo>
                    <a:cubicBezTo>
                      <a:pt x="9550" y="68"/>
                      <a:pt x="9619" y="33"/>
                      <a:pt x="96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1380" name="Google Shape;1380;p39"/>
            <p:cNvGrpSpPr/>
            <p:nvPr/>
          </p:nvGrpSpPr>
          <p:grpSpPr>
            <a:xfrm>
              <a:off x="6883835" y="279583"/>
              <a:ext cx="1599011" cy="1235502"/>
              <a:chOff x="7694725" y="1350843"/>
              <a:chExt cx="769236" cy="594363"/>
            </a:xfrm>
          </p:grpSpPr>
          <p:sp>
            <p:nvSpPr>
              <p:cNvPr id="1381" name="Google Shape;1381;p39"/>
              <p:cNvSpPr/>
              <p:nvPr/>
            </p:nvSpPr>
            <p:spPr>
              <a:xfrm>
                <a:off x="8432904" y="1361801"/>
                <a:ext cx="31047" cy="311202"/>
              </a:xfrm>
              <a:custGeom>
                <a:avLst/>
                <a:gdLst/>
                <a:ahLst/>
                <a:cxnLst/>
                <a:rect l="l" t="t" r="r" b="b"/>
                <a:pathLst>
                  <a:path w="680" h="6816" extrusionOk="0">
                    <a:moveTo>
                      <a:pt x="680" y="1"/>
                    </a:moveTo>
                    <a:cubicBezTo>
                      <a:pt x="670" y="27"/>
                      <a:pt x="661" y="55"/>
                      <a:pt x="651" y="86"/>
                    </a:cubicBezTo>
                    <a:cubicBezTo>
                      <a:pt x="580" y="310"/>
                      <a:pt x="541" y="541"/>
                      <a:pt x="517" y="773"/>
                    </a:cubicBezTo>
                    <a:cubicBezTo>
                      <a:pt x="470" y="1239"/>
                      <a:pt x="491" y="1707"/>
                      <a:pt x="487" y="2172"/>
                    </a:cubicBezTo>
                    <a:cubicBezTo>
                      <a:pt x="479" y="2975"/>
                      <a:pt x="388" y="3777"/>
                      <a:pt x="216" y="4560"/>
                    </a:cubicBezTo>
                    <a:cubicBezTo>
                      <a:pt x="167" y="4787"/>
                      <a:pt x="110" y="5013"/>
                      <a:pt x="99" y="5244"/>
                    </a:cubicBezTo>
                    <a:cubicBezTo>
                      <a:pt x="91" y="5445"/>
                      <a:pt x="116" y="5646"/>
                      <a:pt x="123" y="5849"/>
                    </a:cubicBezTo>
                    <a:cubicBezTo>
                      <a:pt x="132" y="6175"/>
                      <a:pt x="92" y="6502"/>
                      <a:pt x="0" y="6815"/>
                    </a:cubicBezTo>
                    <a:cubicBezTo>
                      <a:pt x="276" y="6517"/>
                      <a:pt x="380" y="6102"/>
                      <a:pt x="583" y="5751"/>
                    </a:cubicBezTo>
                    <a:cubicBezTo>
                      <a:pt x="613" y="5699"/>
                      <a:pt x="647" y="5647"/>
                      <a:pt x="680" y="5597"/>
                    </a:cubicBezTo>
                    <a:lnTo>
                      <a:pt x="680"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2" name="Google Shape;1382;p39"/>
              <p:cNvSpPr/>
              <p:nvPr/>
            </p:nvSpPr>
            <p:spPr>
              <a:xfrm>
                <a:off x="8306709" y="1387004"/>
                <a:ext cx="112089" cy="325401"/>
              </a:xfrm>
              <a:custGeom>
                <a:avLst/>
                <a:gdLst/>
                <a:ahLst/>
                <a:cxnLst/>
                <a:rect l="l" t="t" r="r" b="b"/>
                <a:pathLst>
                  <a:path w="2455" h="7127" extrusionOk="0">
                    <a:moveTo>
                      <a:pt x="1714" y="0"/>
                    </a:moveTo>
                    <a:cubicBezTo>
                      <a:pt x="1690" y="0"/>
                      <a:pt x="1666" y="4"/>
                      <a:pt x="1644" y="12"/>
                    </a:cubicBezTo>
                    <a:cubicBezTo>
                      <a:pt x="1512" y="58"/>
                      <a:pt x="1429" y="284"/>
                      <a:pt x="1375" y="405"/>
                    </a:cubicBezTo>
                    <a:cubicBezTo>
                      <a:pt x="1160" y="882"/>
                      <a:pt x="1025" y="1395"/>
                      <a:pt x="972" y="1915"/>
                    </a:cubicBezTo>
                    <a:cubicBezTo>
                      <a:pt x="938" y="2255"/>
                      <a:pt x="940" y="2598"/>
                      <a:pt x="896" y="2936"/>
                    </a:cubicBezTo>
                    <a:cubicBezTo>
                      <a:pt x="776" y="3882"/>
                      <a:pt x="308" y="4762"/>
                      <a:pt x="207" y="5711"/>
                    </a:cubicBezTo>
                    <a:cubicBezTo>
                      <a:pt x="179" y="5967"/>
                      <a:pt x="178" y="6225"/>
                      <a:pt x="142" y="6480"/>
                    </a:cubicBezTo>
                    <a:cubicBezTo>
                      <a:pt x="113" y="6699"/>
                      <a:pt x="57" y="6914"/>
                      <a:pt x="1" y="7127"/>
                    </a:cubicBezTo>
                    <a:cubicBezTo>
                      <a:pt x="346" y="6810"/>
                      <a:pt x="444" y="6306"/>
                      <a:pt x="734" y="5940"/>
                    </a:cubicBezTo>
                    <a:cubicBezTo>
                      <a:pt x="879" y="5754"/>
                      <a:pt x="1070" y="5610"/>
                      <a:pt x="1233" y="5440"/>
                    </a:cubicBezTo>
                    <a:cubicBezTo>
                      <a:pt x="1746" y="4901"/>
                      <a:pt x="1952" y="4149"/>
                      <a:pt x="2107" y="3424"/>
                    </a:cubicBezTo>
                    <a:cubicBezTo>
                      <a:pt x="2310" y="2467"/>
                      <a:pt x="2455" y="1463"/>
                      <a:pt x="2196" y="519"/>
                    </a:cubicBezTo>
                    <a:cubicBezTo>
                      <a:pt x="2162" y="391"/>
                      <a:pt x="2119" y="263"/>
                      <a:pt x="2033" y="162"/>
                    </a:cubicBezTo>
                    <a:cubicBezTo>
                      <a:pt x="1967" y="84"/>
                      <a:pt x="1832" y="0"/>
                      <a:pt x="171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3" name="Google Shape;1383;p39"/>
              <p:cNvSpPr/>
              <p:nvPr/>
            </p:nvSpPr>
            <p:spPr>
              <a:xfrm>
                <a:off x="8205396" y="1429830"/>
                <a:ext cx="103871" cy="317868"/>
              </a:xfrm>
              <a:custGeom>
                <a:avLst/>
                <a:gdLst/>
                <a:ahLst/>
                <a:cxnLst/>
                <a:rect l="l" t="t" r="r" b="b"/>
                <a:pathLst>
                  <a:path w="2275" h="6962" extrusionOk="0">
                    <a:moveTo>
                      <a:pt x="1798" y="1"/>
                    </a:moveTo>
                    <a:cubicBezTo>
                      <a:pt x="1464" y="1"/>
                      <a:pt x="1176" y="841"/>
                      <a:pt x="1095" y="1135"/>
                    </a:cubicBezTo>
                    <a:cubicBezTo>
                      <a:pt x="911" y="1792"/>
                      <a:pt x="859" y="2478"/>
                      <a:pt x="683" y="3136"/>
                    </a:cubicBezTo>
                    <a:cubicBezTo>
                      <a:pt x="602" y="3440"/>
                      <a:pt x="495" y="3735"/>
                      <a:pt x="425" y="4041"/>
                    </a:cubicBezTo>
                    <a:cubicBezTo>
                      <a:pt x="208" y="5004"/>
                      <a:pt x="378" y="6048"/>
                      <a:pt x="0" y="6961"/>
                    </a:cubicBezTo>
                    <a:cubicBezTo>
                      <a:pt x="316" y="6803"/>
                      <a:pt x="502" y="6474"/>
                      <a:pt x="664" y="6162"/>
                    </a:cubicBezTo>
                    <a:cubicBezTo>
                      <a:pt x="1521" y="4513"/>
                      <a:pt x="2274" y="2735"/>
                      <a:pt x="2233" y="880"/>
                    </a:cubicBezTo>
                    <a:cubicBezTo>
                      <a:pt x="2229" y="677"/>
                      <a:pt x="2213" y="468"/>
                      <a:pt x="2119" y="288"/>
                    </a:cubicBezTo>
                    <a:cubicBezTo>
                      <a:pt x="2010" y="83"/>
                      <a:pt x="1902" y="1"/>
                      <a:pt x="179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4" name="Google Shape;1384;p39"/>
              <p:cNvSpPr/>
              <p:nvPr/>
            </p:nvSpPr>
            <p:spPr>
              <a:xfrm>
                <a:off x="8108832" y="1486764"/>
                <a:ext cx="102227" cy="293715"/>
              </a:xfrm>
              <a:custGeom>
                <a:avLst/>
                <a:gdLst/>
                <a:ahLst/>
                <a:cxnLst/>
                <a:rect l="l" t="t" r="r" b="b"/>
                <a:pathLst>
                  <a:path w="2239" h="6433" extrusionOk="0">
                    <a:moveTo>
                      <a:pt x="1736" y="0"/>
                    </a:moveTo>
                    <a:cubicBezTo>
                      <a:pt x="1277" y="0"/>
                      <a:pt x="796" y="1448"/>
                      <a:pt x="724" y="1746"/>
                    </a:cubicBezTo>
                    <a:cubicBezTo>
                      <a:pt x="558" y="2424"/>
                      <a:pt x="512" y="3125"/>
                      <a:pt x="366" y="3807"/>
                    </a:cubicBezTo>
                    <a:cubicBezTo>
                      <a:pt x="283" y="4195"/>
                      <a:pt x="168" y="4579"/>
                      <a:pt x="149" y="4974"/>
                    </a:cubicBezTo>
                    <a:cubicBezTo>
                      <a:pt x="124" y="5468"/>
                      <a:pt x="241" y="6000"/>
                      <a:pt x="1" y="6432"/>
                    </a:cubicBezTo>
                    <a:cubicBezTo>
                      <a:pt x="1137" y="5288"/>
                      <a:pt x="1901" y="3786"/>
                      <a:pt x="2152" y="2197"/>
                    </a:cubicBezTo>
                    <a:cubicBezTo>
                      <a:pt x="2211" y="1832"/>
                      <a:pt x="2238" y="1456"/>
                      <a:pt x="2199" y="1085"/>
                    </a:cubicBezTo>
                    <a:cubicBezTo>
                      <a:pt x="2174" y="847"/>
                      <a:pt x="2087" y="146"/>
                      <a:pt x="1833" y="23"/>
                    </a:cubicBezTo>
                    <a:cubicBezTo>
                      <a:pt x="1801" y="8"/>
                      <a:pt x="1769" y="0"/>
                      <a:pt x="17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5" name="Google Shape;1385;p39"/>
              <p:cNvSpPr/>
              <p:nvPr/>
            </p:nvSpPr>
            <p:spPr>
              <a:xfrm>
                <a:off x="8004141" y="1527855"/>
                <a:ext cx="121997" cy="249883"/>
              </a:xfrm>
              <a:custGeom>
                <a:avLst/>
                <a:gdLst/>
                <a:ahLst/>
                <a:cxnLst/>
                <a:rect l="l" t="t" r="r" b="b"/>
                <a:pathLst>
                  <a:path w="2672" h="5473" extrusionOk="0">
                    <a:moveTo>
                      <a:pt x="2297" y="1"/>
                    </a:moveTo>
                    <a:cubicBezTo>
                      <a:pt x="1885" y="1"/>
                      <a:pt x="1280" y="1085"/>
                      <a:pt x="1205" y="1282"/>
                    </a:cubicBezTo>
                    <a:cubicBezTo>
                      <a:pt x="1035" y="1722"/>
                      <a:pt x="947" y="2188"/>
                      <a:pt x="841" y="2646"/>
                    </a:cubicBezTo>
                    <a:cubicBezTo>
                      <a:pt x="619" y="3605"/>
                      <a:pt x="309" y="4539"/>
                      <a:pt x="1" y="5473"/>
                    </a:cubicBezTo>
                    <a:cubicBezTo>
                      <a:pt x="889" y="4830"/>
                      <a:pt x="1584" y="3929"/>
                      <a:pt x="1978" y="2909"/>
                    </a:cubicBezTo>
                    <a:cubicBezTo>
                      <a:pt x="2155" y="2453"/>
                      <a:pt x="2270" y="1978"/>
                      <a:pt x="2356" y="1499"/>
                    </a:cubicBezTo>
                    <a:cubicBezTo>
                      <a:pt x="2407" y="1215"/>
                      <a:pt x="2671" y="360"/>
                      <a:pt x="2494" y="114"/>
                    </a:cubicBezTo>
                    <a:cubicBezTo>
                      <a:pt x="2437" y="35"/>
                      <a:pt x="2370" y="1"/>
                      <a:pt x="229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6" name="Google Shape;1386;p39"/>
              <p:cNvSpPr/>
              <p:nvPr/>
            </p:nvSpPr>
            <p:spPr>
              <a:xfrm>
                <a:off x="7942276" y="1622319"/>
                <a:ext cx="77618" cy="192264"/>
              </a:xfrm>
              <a:custGeom>
                <a:avLst/>
                <a:gdLst/>
                <a:ahLst/>
                <a:cxnLst/>
                <a:rect l="l" t="t" r="r" b="b"/>
                <a:pathLst>
                  <a:path w="1700" h="4211" extrusionOk="0">
                    <a:moveTo>
                      <a:pt x="1259" y="0"/>
                    </a:moveTo>
                    <a:cubicBezTo>
                      <a:pt x="1161" y="0"/>
                      <a:pt x="1030" y="55"/>
                      <a:pt x="857" y="186"/>
                    </a:cubicBezTo>
                    <a:cubicBezTo>
                      <a:pt x="481" y="469"/>
                      <a:pt x="444" y="1042"/>
                      <a:pt x="384" y="1470"/>
                    </a:cubicBezTo>
                    <a:cubicBezTo>
                      <a:pt x="256" y="2379"/>
                      <a:pt x="128" y="3288"/>
                      <a:pt x="1" y="4197"/>
                    </a:cubicBezTo>
                    <a:cubicBezTo>
                      <a:pt x="13" y="4206"/>
                      <a:pt x="27" y="4211"/>
                      <a:pt x="41" y="4211"/>
                    </a:cubicBezTo>
                    <a:cubicBezTo>
                      <a:pt x="86" y="4211"/>
                      <a:pt x="135" y="4166"/>
                      <a:pt x="165" y="4125"/>
                    </a:cubicBezTo>
                    <a:cubicBezTo>
                      <a:pt x="743" y="3335"/>
                      <a:pt x="1158" y="2427"/>
                      <a:pt x="1382" y="1476"/>
                    </a:cubicBezTo>
                    <a:cubicBezTo>
                      <a:pt x="1467" y="1115"/>
                      <a:pt x="1699" y="0"/>
                      <a:pt x="125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7" name="Google Shape;1387;p39"/>
              <p:cNvSpPr/>
              <p:nvPr/>
            </p:nvSpPr>
            <p:spPr>
              <a:xfrm>
                <a:off x="7890775" y="1678659"/>
                <a:ext cx="51273" cy="156742"/>
              </a:xfrm>
              <a:custGeom>
                <a:avLst/>
                <a:gdLst/>
                <a:ahLst/>
                <a:cxnLst/>
                <a:rect l="l" t="t" r="r" b="b"/>
                <a:pathLst>
                  <a:path w="1123" h="3433" extrusionOk="0">
                    <a:moveTo>
                      <a:pt x="770" y="1"/>
                    </a:moveTo>
                    <a:cubicBezTo>
                      <a:pt x="487" y="1"/>
                      <a:pt x="352" y="688"/>
                      <a:pt x="328" y="864"/>
                    </a:cubicBezTo>
                    <a:cubicBezTo>
                      <a:pt x="229" y="1573"/>
                      <a:pt x="259" y="2303"/>
                      <a:pt x="80" y="2997"/>
                    </a:cubicBezTo>
                    <a:cubicBezTo>
                      <a:pt x="43" y="3142"/>
                      <a:pt x="0" y="3306"/>
                      <a:pt x="79" y="3433"/>
                    </a:cubicBezTo>
                    <a:cubicBezTo>
                      <a:pt x="275" y="3314"/>
                      <a:pt x="372" y="3085"/>
                      <a:pt x="450" y="2870"/>
                    </a:cubicBezTo>
                    <a:cubicBezTo>
                      <a:pt x="654" y="2308"/>
                      <a:pt x="815" y="1730"/>
                      <a:pt x="929" y="1143"/>
                    </a:cubicBezTo>
                    <a:cubicBezTo>
                      <a:pt x="968" y="942"/>
                      <a:pt x="1123" y="97"/>
                      <a:pt x="824" y="9"/>
                    </a:cubicBezTo>
                    <a:cubicBezTo>
                      <a:pt x="805" y="3"/>
                      <a:pt x="787" y="1"/>
                      <a:pt x="77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8" name="Google Shape;1388;p39"/>
              <p:cNvSpPr/>
              <p:nvPr/>
            </p:nvSpPr>
            <p:spPr>
              <a:xfrm>
                <a:off x="7847127" y="1728060"/>
                <a:ext cx="42188" cy="130626"/>
              </a:xfrm>
              <a:custGeom>
                <a:avLst/>
                <a:gdLst/>
                <a:ahLst/>
                <a:cxnLst/>
                <a:rect l="l" t="t" r="r" b="b"/>
                <a:pathLst>
                  <a:path w="924" h="2861" extrusionOk="0">
                    <a:moveTo>
                      <a:pt x="645" y="1"/>
                    </a:moveTo>
                    <a:cubicBezTo>
                      <a:pt x="591" y="1"/>
                      <a:pt x="522" y="45"/>
                      <a:pt x="434" y="150"/>
                    </a:cubicBezTo>
                    <a:cubicBezTo>
                      <a:pt x="188" y="441"/>
                      <a:pt x="188" y="857"/>
                      <a:pt x="179" y="1235"/>
                    </a:cubicBezTo>
                    <a:cubicBezTo>
                      <a:pt x="165" y="1781"/>
                      <a:pt x="105" y="2325"/>
                      <a:pt x="0" y="2861"/>
                    </a:cubicBezTo>
                    <a:cubicBezTo>
                      <a:pt x="165" y="2749"/>
                      <a:pt x="261" y="2563"/>
                      <a:pt x="343" y="2383"/>
                    </a:cubicBezTo>
                    <a:cubicBezTo>
                      <a:pt x="488" y="2069"/>
                      <a:pt x="615" y="1745"/>
                      <a:pt x="721" y="1415"/>
                    </a:cubicBezTo>
                    <a:cubicBezTo>
                      <a:pt x="790" y="1195"/>
                      <a:pt x="924" y="1"/>
                      <a:pt x="64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9" name="Google Shape;1389;p39"/>
              <p:cNvSpPr/>
              <p:nvPr/>
            </p:nvSpPr>
            <p:spPr>
              <a:xfrm>
                <a:off x="7727506" y="1716646"/>
                <a:ext cx="152542" cy="36754"/>
              </a:xfrm>
              <a:custGeom>
                <a:avLst/>
                <a:gdLst/>
                <a:ahLst/>
                <a:cxnLst/>
                <a:rect l="l" t="t" r="r" b="b"/>
                <a:pathLst>
                  <a:path w="3341" h="805" extrusionOk="0">
                    <a:moveTo>
                      <a:pt x="2425" y="1"/>
                    </a:moveTo>
                    <a:cubicBezTo>
                      <a:pt x="2074" y="1"/>
                      <a:pt x="1692" y="46"/>
                      <a:pt x="1572" y="80"/>
                    </a:cubicBezTo>
                    <a:cubicBezTo>
                      <a:pt x="1215" y="184"/>
                      <a:pt x="864" y="309"/>
                      <a:pt x="521" y="454"/>
                    </a:cubicBezTo>
                    <a:cubicBezTo>
                      <a:pt x="326" y="538"/>
                      <a:pt x="125" y="634"/>
                      <a:pt x="1" y="804"/>
                    </a:cubicBezTo>
                    <a:cubicBezTo>
                      <a:pt x="580" y="707"/>
                      <a:pt x="1167" y="657"/>
                      <a:pt x="1755" y="656"/>
                    </a:cubicBezTo>
                    <a:cubicBezTo>
                      <a:pt x="2163" y="654"/>
                      <a:pt x="2611" y="664"/>
                      <a:pt x="2930" y="413"/>
                    </a:cubicBezTo>
                    <a:cubicBezTo>
                      <a:pt x="3341" y="88"/>
                      <a:pt x="2912" y="1"/>
                      <a:pt x="242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0" name="Google Shape;1390;p39"/>
              <p:cNvSpPr/>
              <p:nvPr/>
            </p:nvSpPr>
            <p:spPr>
              <a:xfrm>
                <a:off x="7805945" y="1775361"/>
                <a:ext cx="34426" cy="113231"/>
              </a:xfrm>
              <a:custGeom>
                <a:avLst/>
                <a:gdLst/>
                <a:ahLst/>
                <a:cxnLst/>
                <a:rect l="l" t="t" r="r" b="b"/>
                <a:pathLst>
                  <a:path w="754" h="2480" extrusionOk="0">
                    <a:moveTo>
                      <a:pt x="517" y="1"/>
                    </a:moveTo>
                    <a:cubicBezTo>
                      <a:pt x="500" y="1"/>
                      <a:pt x="482" y="4"/>
                      <a:pt x="463" y="12"/>
                    </a:cubicBezTo>
                    <a:cubicBezTo>
                      <a:pt x="349" y="60"/>
                      <a:pt x="285" y="584"/>
                      <a:pt x="259" y="688"/>
                    </a:cubicBezTo>
                    <a:cubicBezTo>
                      <a:pt x="115" y="1274"/>
                      <a:pt x="30" y="1876"/>
                      <a:pt x="1" y="2479"/>
                    </a:cubicBezTo>
                    <a:cubicBezTo>
                      <a:pt x="369" y="2063"/>
                      <a:pt x="524" y="1507"/>
                      <a:pt x="668" y="972"/>
                    </a:cubicBezTo>
                    <a:cubicBezTo>
                      <a:pt x="711" y="813"/>
                      <a:pt x="753" y="649"/>
                      <a:pt x="749" y="484"/>
                    </a:cubicBezTo>
                    <a:cubicBezTo>
                      <a:pt x="744" y="364"/>
                      <a:pt x="683" y="1"/>
                      <a:pt x="51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1" name="Google Shape;1391;p39"/>
              <p:cNvSpPr/>
              <p:nvPr/>
            </p:nvSpPr>
            <p:spPr>
              <a:xfrm>
                <a:off x="7712120" y="1764083"/>
                <a:ext cx="120399" cy="29723"/>
              </a:xfrm>
              <a:custGeom>
                <a:avLst/>
                <a:gdLst/>
                <a:ahLst/>
                <a:cxnLst/>
                <a:rect l="l" t="t" r="r" b="b"/>
                <a:pathLst>
                  <a:path w="2637" h="651" extrusionOk="0">
                    <a:moveTo>
                      <a:pt x="2357" y="1"/>
                    </a:moveTo>
                    <a:cubicBezTo>
                      <a:pt x="2172" y="1"/>
                      <a:pt x="1851" y="84"/>
                      <a:pt x="1770" y="96"/>
                    </a:cubicBezTo>
                    <a:cubicBezTo>
                      <a:pt x="1168" y="186"/>
                      <a:pt x="575" y="332"/>
                      <a:pt x="1" y="534"/>
                    </a:cubicBezTo>
                    <a:cubicBezTo>
                      <a:pt x="253" y="621"/>
                      <a:pt x="516" y="651"/>
                      <a:pt x="783" y="651"/>
                    </a:cubicBezTo>
                    <a:cubicBezTo>
                      <a:pt x="1074" y="651"/>
                      <a:pt x="1369" y="615"/>
                      <a:pt x="1658" y="579"/>
                    </a:cubicBezTo>
                    <a:cubicBezTo>
                      <a:pt x="1824" y="558"/>
                      <a:pt x="1992" y="537"/>
                      <a:pt x="2144" y="469"/>
                    </a:cubicBezTo>
                    <a:cubicBezTo>
                      <a:pt x="2267" y="415"/>
                      <a:pt x="2637" y="187"/>
                      <a:pt x="2477" y="28"/>
                    </a:cubicBezTo>
                    <a:cubicBezTo>
                      <a:pt x="2457" y="8"/>
                      <a:pt x="2413" y="1"/>
                      <a:pt x="235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2" name="Google Shape;1392;p39"/>
              <p:cNvSpPr/>
              <p:nvPr/>
            </p:nvSpPr>
            <p:spPr>
              <a:xfrm>
                <a:off x="7694725" y="1805996"/>
                <a:ext cx="101953" cy="139210"/>
              </a:xfrm>
              <a:custGeom>
                <a:avLst/>
                <a:gdLst/>
                <a:ahLst/>
                <a:cxnLst/>
                <a:rect l="l" t="t" r="r" b="b"/>
                <a:pathLst>
                  <a:path w="2233" h="3049" extrusionOk="0">
                    <a:moveTo>
                      <a:pt x="1971" y="1"/>
                    </a:moveTo>
                    <a:cubicBezTo>
                      <a:pt x="1856" y="1"/>
                      <a:pt x="1719" y="73"/>
                      <a:pt x="1625" y="167"/>
                    </a:cubicBezTo>
                    <a:cubicBezTo>
                      <a:pt x="1177" y="614"/>
                      <a:pt x="1005" y="1256"/>
                      <a:pt x="746" y="1832"/>
                    </a:cubicBezTo>
                    <a:cubicBezTo>
                      <a:pt x="552" y="2268"/>
                      <a:pt x="301" y="2677"/>
                      <a:pt x="1" y="3049"/>
                    </a:cubicBezTo>
                    <a:cubicBezTo>
                      <a:pt x="458" y="3026"/>
                      <a:pt x="874" y="2755"/>
                      <a:pt x="1165" y="2406"/>
                    </a:cubicBezTo>
                    <a:cubicBezTo>
                      <a:pt x="1456" y="2057"/>
                      <a:pt x="1640" y="1633"/>
                      <a:pt x="1809" y="1212"/>
                    </a:cubicBezTo>
                    <a:cubicBezTo>
                      <a:pt x="1901" y="983"/>
                      <a:pt x="2232" y="438"/>
                      <a:pt x="2183" y="194"/>
                    </a:cubicBezTo>
                    <a:cubicBezTo>
                      <a:pt x="2156" y="54"/>
                      <a:pt x="2071" y="1"/>
                      <a:pt x="197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3" name="Google Shape;1393;p39"/>
              <p:cNvSpPr/>
              <p:nvPr/>
            </p:nvSpPr>
            <p:spPr>
              <a:xfrm>
                <a:off x="7712120" y="1653959"/>
                <a:ext cx="206189" cy="74970"/>
              </a:xfrm>
              <a:custGeom>
                <a:avLst/>
                <a:gdLst/>
                <a:ahLst/>
                <a:cxnLst/>
                <a:rect l="l" t="t" r="r" b="b"/>
                <a:pathLst>
                  <a:path w="4516" h="1642" extrusionOk="0">
                    <a:moveTo>
                      <a:pt x="3290" y="0"/>
                    </a:moveTo>
                    <a:cubicBezTo>
                      <a:pt x="2896" y="0"/>
                      <a:pt x="2505" y="85"/>
                      <a:pt x="2125" y="195"/>
                    </a:cubicBezTo>
                    <a:cubicBezTo>
                      <a:pt x="1592" y="350"/>
                      <a:pt x="1062" y="564"/>
                      <a:pt x="643" y="926"/>
                    </a:cubicBezTo>
                    <a:cubicBezTo>
                      <a:pt x="399" y="1136"/>
                      <a:pt x="199" y="1389"/>
                      <a:pt x="1" y="1642"/>
                    </a:cubicBezTo>
                    <a:cubicBezTo>
                      <a:pt x="296" y="1549"/>
                      <a:pt x="592" y="1456"/>
                      <a:pt x="886" y="1362"/>
                    </a:cubicBezTo>
                    <a:cubicBezTo>
                      <a:pt x="1251" y="1247"/>
                      <a:pt x="1618" y="1132"/>
                      <a:pt x="1995" y="1075"/>
                    </a:cubicBezTo>
                    <a:cubicBezTo>
                      <a:pt x="2442" y="1009"/>
                      <a:pt x="2895" y="1027"/>
                      <a:pt x="3343" y="984"/>
                    </a:cubicBezTo>
                    <a:cubicBezTo>
                      <a:pt x="3607" y="959"/>
                      <a:pt x="4516" y="870"/>
                      <a:pt x="4507" y="489"/>
                    </a:cubicBezTo>
                    <a:cubicBezTo>
                      <a:pt x="4498" y="85"/>
                      <a:pt x="3626" y="7"/>
                      <a:pt x="3345" y="1"/>
                    </a:cubicBezTo>
                    <a:cubicBezTo>
                      <a:pt x="3327" y="1"/>
                      <a:pt x="3309" y="0"/>
                      <a:pt x="329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4" name="Google Shape;1394;p39"/>
              <p:cNvSpPr/>
              <p:nvPr/>
            </p:nvSpPr>
            <p:spPr>
              <a:xfrm>
                <a:off x="7761521" y="1581228"/>
                <a:ext cx="250568" cy="56022"/>
              </a:xfrm>
              <a:custGeom>
                <a:avLst/>
                <a:gdLst/>
                <a:ahLst/>
                <a:cxnLst/>
                <a:rect l="l" t="t" r="r" b="b"/>
                <a:pathLst>
                  <a:path w="5488" h="1227" extrusionOk="0">
                    <a:moveTo>
                      <a:pt x="3013" y="0"/>
                    </a:moveTo>
                    <a:cubicBezTo>
                      <a:pt x="2959" y="0"/>
                      <a:pt x="2905" y="1"/>
                      <a:pt x="2852" y="1"/>
                    </a:cubicBezTo>
                    <a:cubicBezTo>
                      <a:pt x="2529" y="5"/>
                      <a:pt x="2206" y="9"/>
                      <a:pt x="1890" y="65"/>
                    </a:cubicBezTo>
                    <a:cubicBezTo>
                      <a:pt x="1143" y="197"/>
                      <a:pt x="452" y="621"/>
                      <a:pt x="0" y="1226"/>
                    </a:cubicBezTo>
                    <a:cubicBezTo>
                      <a:pt x="238" y="1147"/>
                      <a:pt x="491" y="1131"/>
                      <a:pt x="742" y="1118"/>
                    </a:cubicBezTo>
                    <a:cubicBezTo>
                      <a:pt x="1568" y="1071"/>
                      <a:pt x="2397" y="1049"/>
                      <a:pt x="3225" y="1049"/>
                    </a:cubicBezTo>
                    <a:cubicBezTo>
                      <a:pt x="3246" y="1049"/>
                      <a:pt x="3267" y="1049"/>
                      <a:pt x="3288" y="1049"/>
                    </a:cubicBezTo>
                    <a:cubicBezTo>
                      <a:pt x="3342" y="1049"/>
                      <a:pt x="3395" y="1049"/>
                      <a:pt x="3448" y="1049"/>
                    </a:cubicBezTo>
                    <a:cubicBezTo>
                      <a:pt x="3688" y="1049"/>
                      <a:pt x="3927" y="1047"/>
                      <a:pt x="4166" y="1030"/>
                    </a:cubicBezTo>
                    <a:cubicBezTo>
                      <a:pt x="4429" y="1011"/>
                      <a:pt x="4795" y="996"/>
                      <a:pt x="5029" y="865"/>
                    </a:cubicBezTo>
                    <a:cubicBezTo>
                      <a:pt x="5487" y="608"/>
                      <a:pt x="4310" y="141"/>
                      <a:pt x="4118" y="96"/>
                    </a:cubicBezTo>
                    <a:cubicBezTo>
                      <a:pt x="3758" y="12"/>
                      <a:pt x="3384" y="0"/>
                      <a:pt x="301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5" name="Google Shape;1395;p39"/>
              <p:cNvSpPr/>
              <p:nvPr/>
            </p:nvSpPr>
            <p:spPr>
              <a:xfrm>
                <a:off x="7798503" y="1487449"/>
                <a:ext cx="305083" cy="67436"/>
              </a:xfrm>
              <a:custGeom>
                <a:avLst/>
                <a:gdLst/>
                <a:ahLst/>
                <a:cxnLst/>
                <a:rect l="l" t="t" r="r" b="b"/>
                <a:pathLst>
                  <a:path w="6682" h="1477" extrusionOk="0">
                    <a:moveTo>
                      <a:pt x="3840" y="0"/>
                    </a:moveTo>
                    <a:cubicBezTo>
                      <a:pt x="3195" y="0"/>
                      <a:pt x="2551" y="73"/>
                      <a:pt x="1924" y="217"/>
                    </a:cubicBezTo>
                    <a:cubicBezTo>
                      <a:pt x="1707" y="267"/>
                      <a:pt x="1491" y="325"/>
                      <a:pt x="1293" y="424"/>
                    </a:cubicBezTo>
                    <a:cubicBezTo>
                      <a:pt x="1084" y="527"/>
                      <a:pt x="900" y="671"/>
                      <a:pt x="721" y="820"/>
                    </a:cubicBezTo>
                    <a:cubicBezTo>
                      <a:pt x="472" y="1029"/>
                      <a:pt x="232" y="1248"/>
                      <a:pt x="1" y="1476"/>
                    </a:cubicBezTo>
                    <a:cubicBezTo>
                      <a:pt x="287" y="1371"/>
                      <a:pt x="590" y="1348"/>
                      <a:pt x="897" y="1348"/>
                    </a:cubicBezTo>
                    <a:cubicBezTo>
                      <a:pt x="1108" y="1348"/>
                      <a:pt x="1322" y="1359"/>
                      <a:pt x="1532" y="1362"/>
                    </a:cubicBezTo>
                    <a:cubicBezTo>
                      <a:pt x="1569" y="1363"/>
                      <a:pt x="1606" y="1363"/>
                      <a:pt x="1644" y="1363"/>
                    </a:cubicBezTo>
                    <a:cubicBezTo>
                      <a:pt x="2113" y="1363"/>
                      <a:pt x="2582" y="1327"/>
                      <a:pt x="3050" y="1327"/>
                    </a:cubicBezTo>
                    <a:cubicBezTo>
                      <a:pt x="3087" y="1327"/>
                      <a:pt x="3125" y="1327"/>
                      <a:pt x="3162" y="1327"/>
                    </a:cubicBezTo>
                    <a:cubicBezTo>
                      <a:pt x="3498" y="1333"/>
                      <a:pt x="3833" y="1361"/>
                      <a:pt x="4169" y="1372"/>
                    </a:cubicBezTo>
                    <a:cubicBezTo>
                      <a:pt x="4280" y="1375"/>
                      <a:pt x="4392" y="1377"/>
                      <a:pt x="4503" y="1377"/>
                    </a:cubicBezTo>
                    <a:cubicBezTo>
                      <a:pt x="4770" y="1377"/>
                      <a:pt x="5037" y="1367"/>
                      <a:pt x="5303" y="1347"/>
                    </a:cubicBezTo>
                    <a:cubicBezTo>
                      <a:pt x="5663" y="1319"/>
                      <a:pt x="6031" y="1272"/>
                      <a:pt x="6366" y="1129"/>
                    </a:cubicBezTo>
                    <a:cubicBezTo>
                      <a:pt x="6485" y="1077"/>
                      <a:pt x="6681" y="1010"/>
                      <a:pt x="6651" y="849"/>
                    </a:cubicBezTo>
                    <a:cubicBezTo>
                      <a:pt x="6625" y="704"/>
                      <a:pt x="6384" y="569"/>
                      <a:pt x="6269" y="500"/>
                    </a:cubicBezTo>
                    <a:cubicBezTo>
                      <a:pt x="5787" y="208"/>
                      <a:pt x="5218" y="93"/>
                      <a:pt x="4656" y="39"/>
                    </a:cubicBezTo>
                    <a:cubicBezTo>
                      <a:pt x="4385" y="13"/>
                      <a:pt x="4112" y="0"/>
                      <a:pt x="384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6" name="Google Shape;1396;p39"/>
              <p:cNvSpPr/>
              <p:nvPr/>
            </p:nvSpPr>
            <p:spPr>
              <a:xfrm>
                <a:off x="7881324" y="1404216"/>
                <a:ext cx="317959" cy="82001"/>
              </a:xfrm>
              <a:custGeom>
                <a:avLst/>
                <a:gdLst/>
                <a:ahLst/>
                <a:cxnLst/>
                <a:rect l="l" t="t" r="r" b="b"/>
                <a:pathLst>
                  <a:path w="6964" h="1796" extrusionOk="0">
                    <a:moveTo>
                      <a:pt x="2408" y="0"/>
                    </a:moveTo>
                    <a:cubicBezTo>
                      <a:pt x="1577" y="0"/>
                      <a:pt x="752" y="215"/>
                      <a:pt x="0" y="569"/>
                    </a:cubicBezTo>
                    <a:cubicBezTo>
                      <a:pt x="33" y="564"/>
                      <a:pt x="67" y="562"/>
                      <a:pt x="100" y="562"/>
                    </a:cubicBezTo>
                    <a:cubicBezTo>
                      <a:pt x="250" y="562"/>
                      <a:pt x="401" y="608"/>
                      <a:pt x="547" y="653"/>
                    </a:cubicBezTo>
                    <a:cubicBezTo>
                      <a:pt x="811" y="736"/>
                      <a:pt x="1075" y="818"/>
                      <a:pt x="1340" y="900"/>
                    </a:cubicBezTo>
                    <a:cubicBezTo>
                      <a:pt x="1659" y="999"/>
                      <a:pt x="1978" y="1099"/>
                      <a:pt x="2309" y="1143"/>
                    </a:cubicBezTo>
                    <a:cubicBezTo>
                      <a:pt x="2658" y="1190"/>
                      <a:pt x="3012" y="1173"/>
                      <a:pt x="3362" y="1207"/>
                    </a:cubicBezTo>
                    <a:cubicBezTo>
                      <a:pt x="3966" y="1266"/>
                      <a:pt x="4542" y="1475"/>
                      <a:pt x="5129" y="1624"/>
                    </a:cubicBezTo>
                    <a:cubicBezTo>
                      <a:pt x="5413" y="1697"/>
                      <a:pt x="5702" y="1754"/>
                      <a:pt x="5994" y="1774"/>
                    </a:cubicBezTo>
                    <a:cubicBezTo>
                      <a:pt x="6076" y="1780"/>
                      <a:pt x="6239" y="1795"/>
                      <a:pt x="6404" y="1795"/>
                    </a:cubicBezTo>
                    <a:cubicBezTo>
                      <a:pt x="6592" y="1795"/>
                      <a:pt x="6782" y="1775"/>
                      <a:pt x="6854" y="1699"/>
                    </a:cubicBezTo>
                    <a:cubicBezTo>
                      <a:pt x="6964" y="1581"/>
                      <a:pt x="6698" y="1271"/>
                      <a:pt x="6615" y="1169"/>
                    </a:cubicBezTo>
                    <a:cubicBezTo>
                      <a:pt x="6451" y="969"/>
                      <a:pt x="6239" y="809"/>
                      <a:pt x="6010" y="688"/>
                    </a:cubicBezTo>
                    <a:cubicBezTo>
                      <a:pt x="5627" y="485"/>
                      <a:pt x="5198" y="385"/>
                      <a:pt x="4772" y="301"/>
                    </a:cubicBezTo>
                    <a:cubicBezTo>
                      <a:pt x="4276" y="204"/>
                      <a:pt x="3775" y="124"/>
                      <a:pt x="3273" y="63"/>
                    </a:cubicBezTo>
                    <a:cubicBezTo>
                      <a:pt x="3021" y="32"/>
                      <a:pt x="2767" y="7"/>
                      <a:pt x="2513" y="1"/>
                    </a:cubicBezTo>
                    <a:cubicBezTo>
                      <a:pt x="2478" y="1"/>
                      <a:pt x="2443" y="0"/>
                      <a:pt x="240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7" name="Google Shape;1397;p39"/>
              <p:cNvSpPr/>
              <p:nvPr/>
            </p:nvSpPr>
            <p:spPr>
              <a:xfrm>
                <a:off x="8047378" y="1350843"/>
                <a:ext cx="245957" cy="80083"/>
              </a:xfrm>
              <a:custGeom>
                <a:avLst/>
                <a:gdLst/>
                <a:ahLst/>
                <a:cxnLst/>
                <a:rect l="l" t="t" r="r" b="b"/>
                <a:pathLst>
                  <a:path w="5387" h="1754" extrusionOk="0">
                    <a:moveTo>
                      <a:pt x="0" y="0"/>
                    </a:moveTo>
                    <a:cubicBezTo>
                      <a:pt x="110" y="36"/>
                      <a:pt x="218" y="71"/>
                      <a:pt x="328" y="105"/>
                    </a:cubicBezTo>
                    <a:cubicBezTo>
                      <a:pt x="600" y="187"/>
                      <a:pt x="877" y="257"/>
                      <a:pt x="1148" y="342"/>
                    </a:cubicBezTo>
                    <a:cubicBezTo>
                      <a:pt x="2296" y="699"/>
                      <a:pt x="3348" y="1326"/>
                      <a:pt x="4510" y="1638"/>
                    </a:cubicBezTo>
                    <a:cubicBezTo>
                      <a:pt x="4631" y="1671"/>
                      <a:pt x="4871" y="1754"/>
                      <a:pt x="5053" y="1754"/>
                    </a:cubicBezTo>
                    <a:cubicBezTo>
                      <a:pt x="5119" y="1754"/>
                      <a:pt x="5177" y="1743"/>
                      <a:pt x="5219" y="1714"/>
                    </a:cubicBezTo>
                    <a:cubicBezTo>
                      <a:pt x="5387" y="1601"/>
                      <a:pt x="5247" y="1380"/>
                      <a:pt x="5164" y="1263"/>
                    </a:cubicBezTo>
                    <a:cubicBezTo>
                      <a:pt x="4906" y="900"/>
                      <a:pt x="4533" y="631"/>
                      <a:pt x="4151" y="410"/>
                    </a:cubicBezTo>
                    <a:cubicBezTo>
                      <a:pt x="3888" y="256"/>
                      <a:pt x="3614" y="121"/>
                      <a:pt x="333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8" name="Google Shape;1398;p39"/>
              <p:cNvSpPr/>
              <p:nvPr/>
            </p:nvSpPr>
            <p:spPr>
              <a:xfrm>
                <a:off x="8293788" y="1350843"/>
                <a:ext cx="97890" cy="33878"/>
              </a:xfrm>
              <a:custGeom>
                <a:avLst/>
                <a:gdLst/>
                <a:ahLst/>
                <a:cxnLst/>
                <a:rect l="l" t="t" r="r" b="b"/>
                <a:pathLst>
                  <a:path w="2144" h="742" extrusionOk="0">
                    <a:moveTo>
                      <a:pt x="0" y="0"/>
                    </a:moveTo>
                    <a:cubicBezTo>
                      <a:pt x="188" y="110"/>
                      <a:pt x="377" y="218"/>
                      <a:pt x="571" y="317"/>
                    </a:cubicBezTo>
                    <a:cubicBezTo>
                      <a:pt x="809" y="438"/>
                      <a:pt x="1055" y="547"/>
                      <a:pt x="1311" y="624"/>
                    </a:cubicBezTo>
                    <a:cubicBezTo>
                      <a:pt x="1417" y="656"/>
                      <a:pt x="1646" y="742"/>
                      <a:pt x="1822" y="742"/>
                    </a:cubicBezTo>
                    <a:cubicBezTo>
                      <a:pt x="1898" y="742"/>
                      <a:pt x="1963" y="726"/>
                      <a:pt x="2005" y="683"/>
                    </a:cubicBezTo>
                    <a:cubicBezTo>
                      <a:pt x="2143" y="543"/>
                      <a:pt x="1967" y="257"/>
                      <a:pt x="174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99" name="Google Shape;1399;p39"/>
              <p:cNvSpPr/>
              <p:nvPr/>
            </p:nvSpPr>
            <p:spPr>
              <a:xfrm>
                <a:off x="7787773" y="1350843"/>
                <a:ext cx="676188" cy="463241"/>
              </a:xfrm>
              <a:custGeom>
                <a:avLst/>
                <a:gdLst/>
                <a:ahLst/>
                <a:cxnLst/>
                <a:rect l="l" t="t" r="r" b="b"/>
                <a:pathLst>
                  <a:path w="14810" h="10146" extrusionOk="0">
                    <a:moveTo>
                      <a:pt x="14361" y="0"/>
                    </a:moveTo>
                    <a:cubicBezTo>
                      <a:pt x="14200" y="67"/>
                      <a:pt x="14040" y="133"/>
                      <a:pt x="13880" y="201"/>
                    </a:cubicBezTo>
                    <a:cubicBezTo>
                      <a:pt x="12885" y="619"/>
                      <a:pt x="11856" y="1053"/>
                      <a:pt x="10919" y="1632"/>
                    </a:cubicBezTo>
                    <a:cubicBezTo>
                      <a:pt x="10782" y="1717"/>
                      <a:pt x="10646" y="1805"/>
                      <a:pt x="10512" y="1893"/>
                    </a:cubicBezTo>
                    <a:cubicBezTo>
                      <a:pt x="10262" y="2056"/>
                      <a:pt x="10005" y="2224"/>
                      <a:pt x="9739" y="2367"/>
                    </a:cubicBezTo>
                    <a:cubicBezTo>
                      <a:pt x="9512" y="2490"/>
                      <a:pt x="9269" y="2599"/>
                      <a:pt x="9034" y="2705"/>
                    </a:cubicBezTo>
                    <a:cubicBezTo>
                      <a:pt x="8588" y="2906"/>
                      <a:pt x="8127" y="3115"/>
                      <a:pt x="7734" y="3428"/>
                    </a:cubicBezTo>
                    <a:cubicBezTo>
                      <a:pt x="7323" y="3755"/>
                      <a:pt x="6879" y="4027"/>
                      <a:pt x="6448" y="4289"/>
                    </a:cubicBezTo>
                    <a:cubicBezTo>
                      <a:pt x="5923" y="4609"/>
                      <a:pt x="5380" y="4940"/>
                      <a:pt x="4896" y="5374"/>
                    </a:cubicBezTo>
                    <a:lnTo>
                      <a:pt x="2119" y="7867"/>
                    </a:lnTo>
                    <a:cubicBezTo>
                      <a:pt x="2029" y="7948"/>
                      <a:pt x="1937" y="8031"/>
                      <a:pt x="1843" y="8114"/>
                    </a:cubicBezTo>
                    <a:cubicBezTo>
                      <a:pt x="1188" y="8696"/>
                      <a:pt x="510" y="9300"/>
                      <a:pt x="30" y="9996"/>
                    </a:cubicBezTo>
                    <a:cubicBezTo>
                      <a:pt x="0" y="10040"/>
                      <a:pt x="12" y="10100"/>
                      <a:pt x="55" y="10130"/>
                    </a:cubicBezTo>
                    <a:cubicBezTo>
                      <a:pt x="72" y="10140"/>
                      <a:pt x="91" y="10145"/>
                      <a:pt x="110" y="10145"/>
                    </a:cubicBezTo>
                    <a:cubicBezTo>
                      <a:pt x="141" y="10145"/>
                      <a:pt x="170" y="10131"/>
                      <a:pt x="189" y="10105"/>
                    </a:cubicBezTo>
                    <a:cubicBezTo>
                      <a:pt x="655" y="9426"/>
                      <a:pt x="1325" y="8831"/>
                      <a:pt x="1972" y="8256"/>
                    </a:cubicBezTo>
                    <a:cubicBezTo>
                      <a:pt x="2066" y="8172"/>
                      <a:pt x="2157" y="8090"/>
                      <a:pt x="2248" y="8009"/>
                    </a:cubicBezTo>
                    <a:lnTo>
                      <a:pt x="5024" y="5516"/>
                    </a:lnTo>
                    <a:cubicBezTo>
                      <a:pt x="5496" y="5093"/>
                      <a:pt x="6030" y="4766"/>
                      <a:pt x="6548" y="4450"/>
                    </a:cubicBezTo>
                    <a:cubicBezTo>
                      <a:pt x="6984" y="4185"/>
                      <a:pt x="7435" y="3911"/>
                      <a:pt x="7854" y="3577"/>
                    </a:cubicBezTo>
                    <a:cubicBezTo>
                      <a:pt x="8228" y="3279"/>
                      <a:pt x="8678" y="3075"/>
                      <a:pt x="9114" y="2879"/>
                    </a:cubicBezTo>
                    <a:cubicBezTo>
                      <a:pt x="9351" y="2772"/>
                      <a:pt x="9597" y="2661"/>
                      <a:pt x="9831" y="2535"/>
                    </a:cubicBezTo>
                    <a:cubicBezTo>
                      <a:pt x="10103" y="2388"/>
                      <a:pt x="10364" y="2218"/>
                      <a:pt x="10617" y="2053"/>
                    </a:cubicBezTo>
                    <a:cubicBezTo>
                      <a:pt x="10751" y="1966"/>
                      <a:pt x="10885" y="1879"/>
                      <a:pt x="11020" y="1794"/>
                    </a:cubicBezTo>
                    <a:cubicBezTo>
                      <a:pt x="11944" y="1223"/>
                      <a:pt x="12967" y="792"/>
                      <a:pt x="13955" y="376"/>
                    </a:cubicBezTo>
                    <a:cubicBezTo>
                      <a:pt x="14236" y="258"/>
                      <a:pt x="14522" y="139"/>
                      <a:pt x="14810" y="24"/>
                    </a:cubicBezTo>
                    <a:lnTo>
                      <a:pt x="1481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1400" name="Google Shape;1400;p39"/>
            <p:cNvGrpSpPr/>
            <p:nvPr/>
          </p:nvGrpSpPr>
          <p:grpSpPr>
            <a:xfrm>
              <a:off x="7882445" y="465600"/>
              <a:ext cx="600387" cy="1534837"/>
              <a:chOff x="8175126" y="1440331"/>
              <a:chExt cx="288828" cy="738364"/>
            </a:xfrm>
          </p:grpSpPr>
          <p:sp>
            <p:nvSpPr>
              <p:cNvPr id="1401" name="Google Shape;1401;p39"/>
              <p:cNvSpPr/>
              <p:nvPr/>
            </p:nvSpPr>
            <p:spPr>
              <a:xfrm>
                <a:off x="8444364" y="1535206"/>
                <a:ext cx="19587" cy="60040"/>
              </a:xfrm>
              <a:custGeom>
                <a:avLst/>
                <a:gdLst/>
                <a:ahLst/>
                <a:cxnLst/>
                <a:rect l="l" t="t" r="r" b="b"/>
                <a:pathLst>
                  <a:path w="429" h="1315" extrusionOk="0">
                    <a:moveTo>
                      <a:pt x="291" y="1"/>
                    </a:moveTo>
                    <a:cubicBezTo>
                      <a:pt x="204" y="1"/>
                      <a:pt x="100" y="29"/>
                      <a:pt x="56" y="97"/>
                    </a:cubicBezTo>
                    <a:cubicBezTo>
                      <a:pt x="0" y="185"/>
                      <a:pt x="57" y="354"/>
                      <a:pt x="82" y="449"/>
                    </a:cubicBezTo>
                    <a:cubicBezTo>
                      <a:pt x="160" y="751"/>
                      <a:pt x="278" y="1042"/>
                      <a:pt x="429" y="1315"/>
                    </a:cubicBezTo>
                    <a:lnTo>
                      <a:pt x="429" y="30"/>
                    </a:lnTo>
                    <a:cubicBezTo>
                      <a:pt x="405" y="21"/>
                      <a:pt x="379" y="12"/>
                      <a:pt x="354" y="6"/>
                    </a:cubicBezTo>
                    <a:cubicBezTo>
                      <a:pt x="335" y="3"/>
                      <a:pt x="313" y="1"/>
                      <a:pt x="2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2" name="Google Shape;1402;p39"/>
              <p:cNvSpPr/>
              <p:nvPr/>
            </p:nvSpPr>
            <p:spPr>
              <a:xfrm>
                <a:off x="8399712" y="1605837"/>
                <a:ext cx="64240" cy="144095"/>
              </a:xfrm>
              <a:custGeom>
                <a:avLst/>
                <a:gdLst/>
                <a:ahLst/>
                <a:cxnLst/>
                <a:rect l="l" t="t" r="r" b="b"/>
                <a:pathLst>
                  <a:path w="1407" h="3156" extrusionOk="0">
                    <a:moveTo>
                      <a:pt x="372" y="1"/>
                    </a:moveTo>
                    <a:cubicBezTo>
                      <a:pt x="0" y="1"/>
                      <a:pt x="276" y="779"/>
                      <a:pt x="377" y="1017"/>
                    </a:cubicBezTo>
                    <a:cubicBezTo>
                      <a:pt x="575" y="1484"/>
                      <a:pt x="863" y="1907"/>
                      <a:pt x="1065" y="2372"/>
                    </a:cubicBezTo>
                    <a:cubicBezTo>
                      <a:pt x="1159" y="2585"/>
                      <a:pt x="1233" y="2806"/>
                      <a:pt x="1335" y="3016"/>
                    </a:cubicBezTo>
                    <a:cubicBezTo>
                      <a:pt x="1358" y="3063"/>
                      <a:pt x="1382" y="3109"/>
                      <a:pt x="1407" y="3155"/>
                    </a:cubicBezTo>
                    <a:lnTo>
                      <a:pt x="1407" y="1041"/>
                    </a:lnTo>
                    <a:cubicBezTo>
                      <a:pt x="1264" y="799"/>
                      <a:pt x="1104" y="566"/>
                      <a:pt x="922" y="348"/>
                    </a:cubicBezTo>
                    <a:cubicBezTo>
                      <a:pt x="826" y="232"/>
                      <a:pt x="720" y="117"/>
                      <a:pt x="582" y="56"/>
                    </a:cubicBezTo>
                    <a:cubicBezTo>
                      <a:pt x="496" y="18"/>
                      <a:pt x="427" y="1"/>
                      <a:pt x="3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3" name="Google Shape;1403;p39"/>
              <p:cNvSpPr/>
              <p:nvPr/>
            </p:nvSpPr>
            <p:spPr>
              <a:xfrm>
                <a:off x="8365241" y="1684412"/>
                <a:ext cx="98712" cy="193588"/>
              </a:xfrm>
              <a:custGeom>
                <a:avLst/>
                <a:gdLst/>
                <a:ahLst/>
                <a:cxnLst/>
                <a:rect l="l" t="t" r="r" b="b"/>
                <a:pathLst>
                  <a:path w="2162" h="4240" extrusionOk="0">
                    <a:moveTo>
                      <a:pt x="429" y="0"/>
                    </a:moveTo>
                    <a:cubicBezTo>
                      <a:pt x="417" y="0"/>
                      <a:pt x="404" y="2"/>
                      <a:pt x="393" y="4"/>
                    </a:cubicBezTo>
                    <a:cubicBezTo>
                      <a:pt x="1" y="90"/>
                      <a:pt x="443" y="1294"/>
                      <a:pt x="545" y="1515"/>
                    </a:cubicBezTo>
                    <a:cubicBezTo>
                      <a:pt x="763" y="1987"/>
                      <a:pt x="1062" y="2416"/>
                      <a:pt x="1293" y="2880"/>
                    </a:cubicBezTo>
                    <a:cubicBezTo>
                      <a:pt x="1425" y="3144"/>
                      <a:pt x="1536" y="3420"/>
                      <a:pt x="1707" y="3659"/>
                    </a:cubicBezTo>
                    <a:cubicBezTo>
                      <a:pt x="1849" y="3857"/>
                      <a:pt x="2035" y="4036"/>
                      <a:pt x="2162" y="4239"/>
                    </a:cubicBezTo>
                    <a:lnTo>
                      <a:pt x="2162" y="2572"/>
                    </a:lnTo>
                    <a:cubicBezTo>
                      <a:pt x="2037" y="2068"/>
                      <a:pt x="1844" y="1578"/>
                      <a:pt x="1588" y="1126"/>
                    </a:cubicBezTo>
                    <a:cubicBezTo>
                      <a:pt x="1451" y="885"/>
                      <a:pt x="1293" y="654"/>
                      <a:pt x="1099" y="455"/>
                    </a:cubicBezTo>
                    <a:cubicBezTo>
                      <a:pt x="981" y="335"/>
                      <a:pt x="640" y="0"/>
                      <a:pt x="42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4" name="Google Shape;1404;p39"/>
              <p:cNvSpPr/>
              <p:nvPr/>
            </p:nvSpPr>
            <p:spPr>
              <a:xfrm>
                <a:off x="8340449" y="1744542"/>
                <a:ext cx="77481" cy="195140"/>
              </a:xfrm>
              <a:custGeom>
                <a:avLst/>
                <a:gdLst/>
                <a:ahLst/>
                <a:cxnLst/>
                <a:rect l="l" t="t" r="r" b="b"/>
                <a:pathLst>
                  <a:path w="1697" h="4274" extrusionOk="0">
                    <a:moveTo>
                      <a:pt x="378" y="0"/>
                    </a:moveTo>
                    <a:cubicBezTo>
                      <a:pt x="1" y="0"/>
                      <a:pt x="181" y="1113"/>
                      <a:pt x="234" y="1282"/>
                    </a:cubicBezTo>
                    <a:cubicBezTo>
                      <a:pt x="340" y="1615"/>
                      <a:pt x="505" y="1927"/>
                      <a:pt x="656" y="2242"/>
                    </a:cubicBezTo>
                    <a:cubicBezTo>
                      <a:pt x="970" y="2902"/>
                      <a:pt x="1224" y="3588"/>
                      <a:pt x="1477" y="4273"/>
                    </a:cubicBezTo>
                    <a:cubicBezTo>
                      <a:pt x="1696" y="3492"/>
                      <a:pt x="1683" y="2650"/>
                      <a:pt x="1440" y="1876"/>
                    </a:cubicBezTo>
                    <a:cubicBezTo>
                      <a:pt x="1332" y="1529"/>
                      <a:pt x="1179" y="1199"/>
                      <a:pt x="1006" y="880"/>
                    </a:cubicBezTo>
                    <a:cubicBezTo>
                      <a:pt x="905" y="692"/>
                      <a:pt x="662" y="73"/>
                      <a:pt x="444" y="10"/>
                    </a:cubicBezTo>
                    <a:cubicBezTo>
                      <a:pt x="420" y="3"/>
                      <a:pt x="398" y="0"/>
                      <a:pt x="37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5" name="Google Shape;1405;p39"/>
              <p:cNvSpPr/>
              <p:nvPr/>
            </p:nvSpPr>
            <p:spPr>
              <a:xfrm>
                <a:off x="8322415" y="1849553"/>
                <a:ext cx="69171" cy="139484"/>
              </a:xfrm>
              <a:custGeom>
                <a:avLst/>
                <a:gdLst/>
                <a:ahLst/>
                <a:cxnLst/>
                <a:rect l="l" t="t" r="r" b="b"/>
                <a:pathLst>
                  <a:path w="1515" h="3055" extrusionOk="0">
                    <a:moveTo>
                      <a:pt x="330" y="1"/>
                    </a:moveTo>
                    <a:cubicBezTo>
                      <a:pt x="235" y="1"/>
                      <a:pt x="150" y="91"/>
                      <a:pt x="89" y="327"/>
                    </a:cubicBezTo>
                    <a:cubicBezTo>
                      <a:pt x="1" y="664"/>
                      <a:pt x="245" y="1014"/>
                      <a:pt x="409" y="1291"/>
                    </a:cubicBezTo>
                    <a:cubicBezTo>
                      <a:pt x="756" y="1879"/>
                      <a:pt x="1103" y="2466"/>
                      <a:pt x="1450" y="3055"/>
                    </a:cubicBezTo>
                    <a:cubicBezTo>
                      <a:pt x="1500" y="3055"/>
                      <a:pt x="1514" y="2988"/>
                      <a:pt x="1513" y="2938"/>
                    </a:cubicBezTo>
                    <a:cubicBezTo>
                      <a:pt x="1483" y="2213"/>
                      <a:pt x="1303" y="1495"/>
                      <a:pt x="994" y="839"/>
                    </a:cubicBezTo>
                    <a:cubicBezTo>
                      <a:pt x="889" y="617"/>
                      <a:pt x="578" y="1"/>
                      <a:pt x="33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6" name="Google Shape;1406;p39"/>
              <p:cNvSpPr/>
              <p:nvPr/>
            </p:nvSpPr>
            <p:spPr>
              <a:xfrm>
                <a:off x="8307439" y="1916349"/>
                <a:ext cx="65929" cy="107158"/>
              </a:xfrm>
              <a:custGeom>
                <a:avLst/>
                <a:gdLst/>
                <a:ahLst/>
                <a:cxnLst/>
                <a:rect l="l" t="t" r="r" b="b"/>
                <a:pathLst>
                  <a:path w="1444" h="2347" extrusionOk="0">
                    <a:moveTo>
                      <a:pt x="276" y="0"/>
                    </a:moveTo>
                    <a:cubicBezTo>
                      <a:pt x="261" y="0"/>
                      <a:pt x="245" y="3"/>
                      <a:pt x="230" y="9"/>
                    </a:cubicBezTo>
                    <a:cubicBezTo>
                      <a:pt x="0" y="101"/>
                      <a:pt x="266" y="614"/>
                      <a:pt x="337" y="734"/>
                    </a:cubicBezTo>
                    <a:cubicBezTo>
                      <a:pt x="609" y="1194"/>
                      <a:pt x="965" y="1605"/>
                      <a:pt x="1184" y="2092"/>
                    </a:cubicBezTo>
                    <a:cubicBezTo>
                      <a:pt x="1229" y="2193"/>
                      <a:pt x="1279" y="2308"/>
                      <a:pt x="1385" y="2346"/>
                    </a:cubicBezTo>
                    <a:cubicBezTo>
                      <a:pt x="1443" y="2187"/>
                      <a:pt x="1394" y="2009"/>
                      <a:pt x="1340" y="1849"/>
                    </a:cubicBezTo>
                    <a:cubicBezTo>
                      <a:pt x="1198" y="1427"/>
                      <a:pt x="1023" y="1018"/>
                      <a:pt x="818" y="624"/>
                    </a:cubicBezTo>
                    <a:cubicBezTo>
                      <a:pt x="752" y="497"/>
                      <a:pt x="487" y="0"/>
                      <a:pt x="27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7" name="Google Shape;1407;p39"/>
              <p:cNvSpPr/>
              <p:nvPr/>
            </p:nvSpPr>
            <p:spPr>
              <a:xfrm>
                <a:off x="8307622" y="1968398"/>
                <a:ext cx="48260" cy="90219"/>
              </a:xfrm>
              <a:custGeom>
                <a:avLst/>
                <a:gdLst/>
                <a:ahLst/>
                <a:cxnLst/>
                <a:rect l="l" t="t" r="r" b="b"/>
                <a:pathLst>
                  <a:path w="1057" h="1976" extrusionOk="0">
                    <a:moveTo>
                      <a:pt x="106" y="0"/>
                    </a:moveTo>
                    <a:cubicBezTo>
                      <a:pt x="50" y="0"/>
                      <a:pt x="13" y="56"/>
                      <a:pt x="9" y="198"/>
                    </a:cubicBezTo>
                    <a:cubicBezTo>
                      <a:pt x="1" y="480"/>
                      <a:pt x="194" y="722"/>
                      <a:pt x="364" y="948"/>
                    </a:cubicBezTo>
                    <a:cubicBezTo>
                      <a:pt x="608" y="1272"/>
                      <a:pt x="826" y="1616"/>
                      <a:pt x="1014" y="1975"/>
                    </a:cubicBezTo>
                    <a:cubicBezTo>
                      <a:pt x="1057" y="1835"/>
                      <a:pt x="1027" y="1684"/>
                      <a:pt x="993" y="1541"/>
                    </a:cubicBezTo>
                    <a:cubicBezTo>
                      <a:pt x="931" y="1291"/>
                      <a:pt x="855" y="1046"/>
                      <a:pt x="763" y="805"/>
                    </a:cubicBezTo>
                    <a:cubicBezTo>
                      <a:pt x="706" y="656"/>
                      <a:pt x="297" y="0"/>
                      <a:pt x="1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8" name="Google Shape;1408;p39"/>
              <p:cNvSpPr/>
              <p:nvPr/>
            </p:nvSpPr>
            <p:spPr>
              <a:xfrm>
                <a:off x="8235073" y="1969722"/>
                <a:ext cx="71774" cy="82275"/>
              </a:xfrm>
              <a:custGeom>
                <a:avLst/>
                <a:gdLst/>
                <a:ahLst/>
                <a:cxnLst/>
                <a:rect l="l" t="t" r="r" b="b"/>
                <a:pathLst>
                  <a:path w="1572" h="1802" extrusionOk="0">
                    <a:moveTo>
                      <a:pt x="1459" y="1"/>
                    </a:moveTo>
                    <a:cubicBezTo>
                      <a:pt x="1239" y="1"/>
                      <a:pt x="682" y="528"/>
                      <a:pt x="587" y="661"/>
                    </a:cubicBezTo>
                    <a:cubicBezTo>
                      <a:pt x="427" y="883"/>
                      <a:pt x="280" y="1117"/>
                      <a:pt x="148" y="1358"/>
                    </a:cubicBezTo>
                    <a:cubicBezTo>
                      <a:pt x="72" y="1496"/>
                      <a:pt x="1" y="1644"/>
                      <a:pt x="6" y="1801"/>
                    </a:cubicBezTo>
                    <a:cubicBezTo>
                      <a:pt x="299" y="1480"/>
                      <a:pt x="618" y="1182"/>
                      <a:pt x="959" y="912"/>
                    </a:cubicBezTo>
                    <a:cubicBezTo>
                      <a:pt x="1197" y="724"/>
                      <a:pt x="1463" y="525"/>
                      <a:pt x="1532" y="233"/>
                    </a:cubicBezTo>
                    <a:cubicBezTo>
                      <a:pt x="1571" y="65"/>
                      <a:pt x="1536" y="1"/>
                      <a:pt x="145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09" name="Google Shape;1409;p39"/>
              <p:cNvSpPr/>
              <p:nvPr/>
            </p:nvSpPr>
            <p:spPr>
              <a:xfrm>
                <a:off x="8301824" y="2017250"/>
                <a:ext cx="42918" cy="77618"/>
              </a:xfrm>
              <a:custGeom>
                <a:avLst/>
                <a:gdLst/>
                <a:ahLst/>
                <a:cxnLst/>
                <a:rect l="l" t="t" r="r" b="b"/>
                <a:pathLst>
                  <a:path w="940" h="1700" extrusionOk="0">
                    <a:moveTo>
                      <a:pt x="127" y="1"/>
                    </a:moveTo>
                    <a:cubicBezTo>
                      <a:pt x="93" y="1"/>
                      <a:pt x="64" y="15"/>
                      <a:pt x="45" y="51"/>
                    </a:cubicBezTo>
                    <a:cubicBezTo>
                      <a:pt x="1" y="130"/>
                      <a:pt x="205" y="465"/>
                      <a:pt x="239" y="538"/>
                    </a:cubicBezTo>
                    <a:cubicBezTo>
                      <a:pt x="428" y="945"/>
                      <a:pt x="655" y="1335"/>
                      <a:pt x="920" y="1700"/>
                    </a:cubicBezTo>
                    <a:cubicBezTo>
                      <a:pt x="940" y="1289"/>
                      <a:pt x="773" y="895"/>
                      <a:pt x="609" y="516"/>
                    </a:cubicBezTo>
                    <a:cubicBezTo>
                      <a:pt x="559" y="403"/>
                      <a:pt x="509" y="289"/>
                      <a:pt x="429" y="195"/>
                    </a:cubicBezTo>
                    <a:cubicBezTo>
                      <a:pt x="381" y="138"/>
                      <a:pt x="231" y="1"/>
                      <a:pt x="12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0" name="Google Shape;1410;p39"/>
              <p:cNvSpPr/>
              <p:nvPr/>
            </p:nvSpPr>
            <p:spPr>
              <a:xfrm>
                <a:off x="8242698" y="2014237"/>
                <a:ext cx="62825" cy="65199"/>
              </a:xfrm>
              <a:custGeom>
                <a:avLst/>
                <a:gdLst/>
                <a:ahLst/>
                <a:cxnLst/>
                <a:rect l="l" t="t" r="r" b="b"/>
                <a:pathLst>
                  <a:path w="1376" h="1428" extrusionOk="0">
                    <a:moveTo>
                      <a:pt x="1204" y="1"/>
                    </a:moveTo>
                    <a:cubicBezTo>
                      <a:pt x="1109" y="1"/>
                      <a:pt x="882" y="307"/>
                      <a:pt x="828" y="364"/>
                    </a:cubicBezTo>
                    <a:cubicBezTo>
                      <a:pt x="518" y="692"/>
                      <a:pt x="241" y="1048"/>
                      <a:pt x="0" y="1427"/>
                    </a:cubicBezTo>
                    <a:cubicBezTo>
                      <a:pt x="392" y="1292"/>
                      <a:pt x="697" y="989"/>
                      <a:pt x="987" y="696"/>
                    </a:cubicBezTo>
                    <a:cubicBezTo>
                      <a:pt x="1073" y="608"/>
                      <a:pt x="1161" y="519"/>
                      <a:pt x="1219" y="410"/>
                    </a:cubicBezTo>
                    <a:cubicBezTo>
                      <a:pt x="1265" y="323"/>
                      <a:pt x="1375" y="20"/>
                      <a:pt x="1209" y="1"/>
                    </a:cubicBezTo>
                    <a:cubicBezTo>
                      <a:pt x="1207" y="1"/>
                      <a:pt x="1206" y="1"/>
                      <a:pt x="12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1" name="Google Shape;1411;p39"/>
              <p:cNvSpPr/>
              <p:nvPr/>
            </p:nvSpPr>
            <p:spPr>
              <a:xfrm>
                <a:off x="8284976" y="2054826"/>
                <a:ext cx="37987" cy="123869"/>
              </a:xfrm>
              <a:custGeom>
                <a:avLst/>
                <a:gdLst/>
                <a:ahLst/>
                <a:cxnLst/>
                <a:rect l="l" t="t" r="r" b="b"/>
                <a:pathLst>
                  <a:path w="832" h="2713" extrusionOk="0">
                    <a:moveTo>
                      <a:pt x="273" y="1"/>
                    </a:moveTo>
                    <a:cubicBezTo>
                      <a:pt x="156" y="1"/>
                      <a:pt x="69" y="152"/>
                      <a:pt x="54" y="291"/>
                    </a:cubicBezTo>
                    <a:cubicBezTo>
                      <a:pt x="0" y="756"/>
                      <a:pt x="197" y="1209"/>
                      <a:pt x="315" y="1664"/>
                    </a:cubicBezTo>
                    <a:cubicBezTo>
                      <a:pt x="403" y="2005"/>
                      <a:pt x="447" y="2359"/>
                      <a:pt x="445" y="2713"/>
                    </a:cubicBezTo>
                    <a:cubicBezTo>
                      <a:pt x="699" y="2491"/>
                      <a:pt x="816" y="2143"/>
                      <a:pt x="824" y="1806"/>
                    </a:cubicBezTo>
                    <a:cubicBezTo>
                      <a:pt x="832" y="1470"/>
                      <a:pt x="743" y="1139"/>
                      <a:pt x="646" y="816"/>
                    </a:cubicBezTo>
                    <a:cubicBezTo>
                      <a:pt x="593" y="641"/>
                      <a:pt x="534" y="172"/>
                      <a:pt x="392" y="52"/>
                    </a:cubicBezTo>
                    <a:cubicBezTo>
                      <a:pt x="350" y="16"/>
                      <a:pt x="310" y="1"/>
                      <a:pt x="27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2" name="Google Shape;1412;p39"/>
              <p:cNvSpPr/>
              <p:nvPr/>
            </p:nvSpPr>
            <p:spPr>
              <a:xfrm>
                <a:off x="8214939" y="1916440"/>
                <a:ext cx="103962" cy="128298"/>
              </a:xfrm>
              <a:custGeom>
                <a:avLst/>
                <a:gdLst/>
                <a:ahLst/>
                <a:cxnLst/>
                <a:rect l="l" t="t" r="r" b="b"/>
                <a:pathLst>
                  <a:path w="2277" h="2810" extrusionOk="0">
                    <a:moveTo>
                      <a:pt x="1908" y="1"/>
                    </a:moveTo>
                    <a:cubicBezTo>
                      <a:pt x="1665" y="1"/>
                      <a:pt x="1318" y="229"/>
                      <a:pt x="1190" y="324"/>
                    </a:cubicBezTo>
                    <a:cubicBezTo>
                      <a:pt x="946" y="508"/>
                      <a:pt x="747" y="747"/>
                      <a:pt x="570" y="995"/>
                    </a:cubicBezTo>
                    <a:cubicBezTo>
                      <a:pt x="331" y="1330"/>
                      <a:pt x="121" y="1697"/>
                      <a:pt x="45" y="2099"/>
                    </a:cubicBezTo>
                    <a:cubicBezTo>
                      <a:pt x="1" y="2332"/>
                      <a:pt x="2" y="2572"/>
                      <a:pt x="3" y="2810"/>
                    </a:cubicBezTo>
                    <a:cubicBezTo>
                      <a:pt x="132" y="2621"/>
                      <a:pt x="261" y="2431"/>
                      <a:pt x="389" y="2242"/>
                    </a:cubicBezTo>
                    <a:cubicBezTo>
                      <a:pt x="549" y="2009"/>
                      <a:pt x="708" y="1773"/>
                      <a:pt x="902" y="1567"/>
                    </a:cubicBezTo>
                    <a:cubicBezTo>
                      <a:pt x="1132" y="1325"/>
                      <a:pt x="1404" y="1128"/>
                      <a:pt x="1645" y="898"/>
                    </a:cubicBezTo>
                    <a:cubicBezTo>
                      <a:pt x="1788" y="763"/>
                      <a:pt x="2276" y="295"/>
                      <a:pt x="2094" y="77"/>
                    </a:cubicBezTo>
                    <a:cubicBezTo>
                      <a:pt x="2049" y="23"/>
                      <a:pt x="1983" y="1"/>
                      <a:pt x="190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3" name="Google Shape;1413;p39"/>
              <p:cNvSpPr/>
              <p:nvPr/>
            </p:nvSpPr>
            <p:spPr>
              <a:xfrm>
                <a:off x="8200511" y="1845718"/>
                <a:ext cx="129576" cy="123001"/>
              </a:xfrm>
              <a:custGeom>
                <a:avLst/>
                <a:gdLst/>
                <a:ahLst/>
                <a:cxnLst/>
                <a:rect l="l" t="t" r="r" b="b"/>
                <a:pathLst>
                  <a:path w="2838" h="2694" extrusionOk="0">
                    <a:moveTo>
                      <a:pt x="2586" y="0"/>
                    </a:moveTo>
                    <a:cubicBezTo>
                      <a:pt x="2346" y="0"/>
                      <a:pt x="1974" y="115"/>
                      <a:pt x="1893" y="153"/>
                    </a:cubicBezTo>
                    <a:cubicBezTo>
                      <a:pt x="1608" y="286"/>
                      <a:pt x="1356" y="481"/>
                      <a:pt x="1111" y="676"/>
                    </a:cubicBezTo>
                    <a:cubicBezTo>
                      <a:pt x="924" y="825"/>
                      <a:pt x="738" y="976"/>
                      <a:pt x="580" y="1154"/>
                    </a:cubicBezTo>
                    <a:cubicBezTo>
                      <a:pt x="206" y="1572"/>
                      <a:pt x="0" y="2135"/>
                      <a:pt x="17" y="2693"/>
                    </a:cubicBezTo>
                    <a:cubicBezTo>
                      <a:pt x="119" y="2540"/>
                      <a:pt x="260" y="2415"/>
                      <a:pt x="399" y="2292"/>
                    </a:cubicBezTo>
                    <a:cubicBezTo>
                      <a:pt x="872" y="1877"/>
                      <a:pt x="1356" y="1474"/>
                      <a:pt x="1852" y="1087"/>
                    </a:cubicBezTo>
                    <a:cubicBezTo>
                      <a:pt x="2022" y="954"/>
                      <a:pt x="2195" y="820"/>
                      <a:pt x="2354" y="675"/>
                    </a:cubicBezTo>
                    <a:cubicBezTo>
                      <a:pt x="2498" y="543"/>
                      <a:pt x="2705" y="368"/>
                      <a:pt x="2780" y="185"/>
                    </a:cubicBezTo>
                    <a:cubicBezTo>
                      <a:pt x="2838" y="46"/>
                      <a:pt x="2738" y="0"/>
                      <a:pt x="258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4" name="Google Shape;1414;p39"/>
              <p:cNvSpPr/>
              <p:nvPr/>
            </p:nvSpPr>
            <p:spPr>
              <a:xfrm>
                <a:off x="8184668" y="1746140"/>
                <a:ext cx="167928" cy="157655"/>
              </a:xfrm>
              <a:custGeom>
                <a:avLst/>
                <a:gdLst/>
                <a:ahLst/>
                <a:cxnLst/>
                <a:rect l="l" t="t" r="r" b="b"/>
                <a:pathLst>
                  <a:path w="3678" h="3453" extrusionOk="0">
                    <a:moveTo>
                      <a:pt x="3403" y="0"/>
                    </a:moveTo>
                    <a:cubicBezTo>
                      <a:pt x="3328" y="0"/>
                      <a:pt x="3250" y="12"/>
                      <a:pt x="3200" y="18"/>
                    </a:cubicBezTo>
                    <a:cubicBezTo>
                      <a:pt x="2784" y="69"/>
                      <a:pt x="2399" y="262"/>
                      <a:pt x="2046" y="487"/>
                    </a:cubicBezTo>
                    <a:cubicBezTo>
                      <a:pt x="1474" y="854"/>
                      <a:pt x="962" y="1312"/>
                      <a:pt x="537" y="1839"/>
                    </a:cubicBezTo>
                    <a:cubicBezTo>
                      <a:pt x="434" y="1968"/>
                      <a:pt x="335" y="2101"/>
                      <a:pt x="265" y="2249"/>
                    </a:cubicBezTo>
                    <a:cubicBezTo>
                      <a:pt x="191" y="2405"/>
                      <a:pt x="151" y="2573"/>
                      <a:pt x="116" y="2742"/>
                    </a:cubicBezTo>
                    <a:cubicBezTo>
                      <a:pt x="67" y="2976"/>
                      <a:pt x="29" y="3215"/>
                      <a:pt x="1" y="3453"/>
                    </a:cubicBezTo>
                    <a:cubicBezTo>
                      <a:pt x="200" y="3129"/>
                      <a:pt x="537" y="2918"/>
                      <a:pt x="840" y="2686"/>
                    </a:cubicBezTo>
                    <a:cubicBezTo>
                      <a:pt x="1160" y="2442"/>
                      <a:pt x="1453" y="2166"/>
                      <a:pt x="1774" y="1922"/>
                    </a:cubicBezTo>
                    <a:cubicBezTo>
                      <a:pt x="1971" y="1770"/>
                      <a:pt x="2180" y="1633"/>
                      <a:pt x="2381" y="1486"/>
                    </a:cubicBezTo>
                    <a:cubicBezTo>
                      <a:pt x="2607" y="1320"/>
                      <a:pt x="2824" y="1143"/>
                      <a:pt x="3030" y="954"/>
                    </a:cubicBezTo>
                    <a:cubicBezTo>
                      <a:pt x="3227" y="773"/>
                      <a:pt x="3419" y="576"/>
                      <a:pt x="3548" y="341"/>
                    </a:cubicBezTo>
                    <a:cubicBezTo>
                      <a:pt x="3594" y="256"/>
                      <a:pt x="3677" y="127"/>
                      <a:pt x="3586" y="46"/>
                    </a:cubicBezTo>
                    <a:cubicBezTo>
                      <a:pt x="3545" y="11"/>
                      <a:pt x="3475" y="0"/>
                      <a:pt x="340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5" name="Google Shape;1415;p39"/>
              <p:cNvSpPr/>
              <p:nvPr/>
            </p:nvSpPr>
            <p:spPr>
              <a:xfrm>
                <a:off x="8175126" y="1669802"/>
                <a:ext cx="206692" cy="123549"/>
              </a:xfrm>
              <a:custGeom>
                <a:avLst/>
                <a:gdLst/>
                <a:ahLst/>
                <a:cxnLst/>
                <a:rect l="l" t="t" r="r" b="b"/>
                <a:pathLst>
                  <a:path w="4527" h="2706" extrusionOk="0">
                    <a:moveTo>
                      <a:pt x="3843" y="0"/>
                    </a:moveTo>
                    <a:cubicBezTo>
                      <a:pt x="3747" y="0"/>
                      <a:pt x="3651" y="9"/>
                      <a:pt x="3557" y="27"/>
                    </a:cubicBezTo>
                    <a:cubicBezTo>
                      <a:pt x="3240" y="84"/>
                      <a:pt x="2943" y="222"/>
                      <a:pt x="2656" y="367"/>
                    </a:cubicBezTo>
                    <a:cubicBezTo>
                      <a:pt x="2322" y="537"/>
                      <a:pt x="1993" y="720"/>
                      <a:pt x="1672" y="914"/>
                    </a:cubicBezTo>
                    <a:cubicBezTo>
                      <a:pt x="1511" y="1011"/>
                      <a:pt x="1352" y="1112"/>
                      <a:pt x="1200" y="1226"/>
                    </a:cubicBezTo>
                    <a:cubicBezTo>
                      <a:pt x="687" y="1610"/>
                      <a:pt x="285" y="2132"/>
                      <a:pt x="0" y="2705"/>
                    </a:cubicBezTo>
                    <a:cubicBezTo>
                      <a:pt x="94" y="2605"/>
                      <a:pt x="228" y="2553"/>
                      <a:pt x="357" y="2504"/>
                    </a:cubicBezTo>
                    <a:cubicBezTo>
                      <a:pt x="549" y="2432"/>
                      <a:pt x="742" y="2359"/>
                      <a:pt x="935" y="2285"/>
                    </a:cubicBezTo>
                    <a:cubicBezTo>
                      <a:pt x="1166" y="2198"/>
                      <a:pt x="1398" y="2110"/>
                      <a:pt x="1611" y="1984"/>
                    </a:cubicBezTo>
                    <a:cubicBezTo>
                      <a:pt x="1836" y="1852"/>
                      <a:pt x="2035" y="1679"/>
                      <a:pt x="2255" y="1540"/>
                    </a:cubicBezTo>
                    <a:cubicBezTo>
                      <a:pt x="2634" y="1298"/>
                      <a:pt x="3066" y="1156"/>
                      <a:pt x="3478" y="974"/>
                    </a:cubicBezTo>
                    <a:cubicBezTo>
                      <a:pt x="3677" y="887"/>
                      <a:pt x="3872" y="789"/>
                      <a:pt x="4052" y="667"/>
                    </a:cubicBezTo>
                    <a:cubicBezTo>
                      <a:pt x="4160" y="593"/>
                      <a:pt x="4507" y="374"/>
                      <a:pt x="4517" y="229"/>
                    </a:cubicBezTo>
                    <a:cubicBezTo>
                      <a:pt x="4527" y="111"/>
                      <a:pt x="4228" y="50"/>
                      <a:pt x="4133" y="30"/>
                    </a:cubicBezTo>
                    <a:cubicBezTo>
                      <a:pt x="4038" y="10"/>
                      <a:pt x="3941" y="0"/>
                      <a:pt x="384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6" name="Google Shape;1416;p39"/>
              <p:cNvSpPr/>
              <p:nvPr/>
            </p:nvSpPr>
            <p:spPr>
              <a:xfrm>
                <a:off x="8196859" y="1593783"/>
                <a:ext cx="215458" cy="94328"/>
              </a:xfrm>
              <a:custGeom>
                <a:avLst/>
                <a:gdLst/>
                <a:ahLst/>
                <a:cxnLst/>
                <a:rect l="l" t="t" r="r" b="b"/>
                <a:pathLst>
                  <a:path w="4719" h="2066" extrusionOk="0">
                    <a:moveTo>
                      <a:pt x="3904" y="0"/>
                    </a:moveTo>
                    <a:cubicBezTo>
                      <a:pt x="3750" y="0"/>
                      <a:pt x="3596" y="15"/>
                      <a:pt x="3445" y="35"/>
                    </a:cubicBezTo>
                    <a:cubicBezTo>
                      <a:pt x="3037" y="93"/>
                      <a:pt x="2635" y="196"/>
                      <a:pt x="2246" y="331"/>
                    </a:cubicBezTo>
                    <a:cubicBezTo>
                      <a:pt x="1785" y="489"/>
                      <a:pt x="1338" y="693"/>
                      <a:pt x="943" y="976"/>
                    </a:cubicBezTo>
                    <a:cubicBezTo>
                      <a:pt x="548" y="1261"/>
                      <a:pt x="209" y="1629"/>
                      <a:pt x="1" y="2065"/>
                    </a:cubicBezTo>
                    <a:cubicBezTo>
                      <a:pt x="330" y="1856"/>
                      <a:pt x="712" y="1746"/>
                      <a:pt x="1077" y="1606"/>
                    </a:cubicBezTo>
                    <a:cubicBezTo>
                      <a:pt x="1274" y="1530"/>
                      <a:pt x="1467" y="1443"/>
                      <a:pt x="1665" y="1369"/>
                    </a:cubicBezTo>
                    <a:cubicBezTo>
                      <a:pt x="2500" y="1052"/>
                      <a:pt x="3403" y="937"/>
                      <a:pt x="4225" y="587"/>
                    </a:cubicBezTo>
                    <a:cubicBezTo>
                      <a:pt x="4340" y="537"/>
                      <a:pt x="4631" y="440"/>
                      <a:pt x="4674" y="307"/>
                    </a:cubicBezTo>
                    <a:cubicBezTo>
                      <a:pt x="4719" y="165"/>
                      <a:pt x="4534" y="100"/>
                      <a:pt x="4432" y="70"/>
                    </a:cubicBezTo>
                    <a:cubicBezTo>
                      <a:pt x="4261" y="20"/>
                      <a:pt x="4083" y="0"/>
                      <a:pt x="390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7" name="Google Shape;1417;p39"/>
              <p:cNvSpPr/>
              <p:nvPr/>
            </p:nvSpPr>
            <p:spPr>
              <a:xfrm>
                <a:off x="8210556" y="1519043"/>
                <a:ext cx="237282" cy="88073"/>
              </a:xfrm>
              <a:custGeom>
                <a:avLst/>
                <a:gdLst/>
                <a:ahLst/>
                <a:cxnLst/>
                <a:rect l="l" t="t" r="r" b="b"/>
                <a:pathLst>
                  <a:path w="5197" h="1929" extrusionOk="0">
                    <a:moveTo>
                      <a:pt x="4037" y="0"/>
                    </a:moveTo>
                    <a:cubicBezTo>
                      <a:pt x="3755" y="0"/>
                      <a:pt x="3474" y="30"/>
                      <a:pt x="3198" y="85"/>
                    </a:cubicBezTo>
                    <a:cubicBezTo>
                      <a:pt x="2835" y="157"/>
                      <a:pt x="2482" y="272"/>
                      <a:pt x="2133" y="395"/>
                    </a:cubicBezTo>
                    <a:cubicBezTo>
                      <a:pt x="1630" y="571"/>
                      <a:pt x="1123" y="770"/>
                      <a:pt x="717" y="1112"/>
                    </a:cubicBezTo>
                    <a:cubicBezTo>
                      <a:pt x="439" y="1346"/>
                      <a:pt x="218" y="1638"/>
                      <a:pt x="1" y="1928"/>
                    </a:cubicBezTo>
                    <a:cubicBezTo>
                      <a:pt x="96" y="1815"/>
                      <a:pt x="245" y="1769"/>
                      <a:pt x="386" y="1726"/>
                    </a:cubicBezTo>
                    <a:cubicBezTo>
                      <a:pt x="977" y="1550"/>
                      <a:pt x="1567" y="1374"/>
                      <a:pt x="2158" y="1197"/>
                    </a:cubicBezTo>
                    <a:cubicBezTo>
                      <a:pt x="2447" y="1112"/>
                      <a:pt x="2737" y="1025"/>
                      <a:pt x="3033" y="965"/>
                    </a:cubicBezTo>
                    <a:cubicBezTo>
                      <a:pt x="3406" y="891"/>
                      <a:pt x="3788" y="861"/>
                      <a:pt x="4162" y="788"/>
                    </a:cubicBezTo>
                    <a:cubicBezTo>
                      <a:pt x="4357" y="750"/>
                      <a:pt x="4550" y="700"/>
                      <a:pt x="4736" y="628"/>
                    </a:cubicBezTo>
                    <a:cubicBezTo>
                      <a:pt x="4845" y="585"/>
                      <a:pt x="5152" y="491"/>
                      <a:pt x="5168" y="346"/>
                    </a:cubicBezTo>
                    <a:cubicBezTo>
                      <a:pt x="5196" y="77"/>
                      <a:pt x="4365" y="9"/>
                      <a:pt x="4191" y="3"/>
                    </a:cubicBezTo>
                    <a:cubicBezTo>
                      <a:pt x="4140" y="1"/>
                      <a:pt x="4088" y="0"/>
                      <a:pt x="403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8" name="Google Shape;1418;p39"/>
              <p:cNvSpPr/>
              <p:nvPr/>
            </p:nvSpPr>
            <p:spPr>
              <a:xfrm>
                <a:off x="8248086" y="1440331"/>
                <a:ext cx="215869" cy="60131"/>
              </a:xfrm>
              <a:custGeom>
                <a:avLst/>
                <a:gdLst/>
                <a:ahLst/>
                <a:cxnLst/>
                <a:rect l="l" t="t" r="r" b="b"/>
                <a:pathLst>
                  <a:path w="4728" h="1317" extrusionOk="0">
                    <a:moveTo>
                      <a:pt x="4035" y="0"/>
                    </a:moveTo>
                    <a:cubicBezTo>
                      <a:pt x="3364" y="0"/>
                      <a:pt x="2693" y="102"/>
                      <a:pt x="2051" y="301"/>
                    </a:cubicBezTo>
                    <a:cubicBezTo>
                      <a:pt x="1678" y="418"/>
                      <a:pt x="1314" y="566"/>
                      <a:pt x="954" y="715"/>
                    </a:cubicBezTo>
                    <a:cubicBezTo>
                      <a:pt x="744" y="802"/>
                      <a:pt x="536" y="889"/>
                      <a:pt x="343" y="1007"/>
                    </a:cubicBezTo>
                    <a:cubicBezTo>
                      <a:pt x="211" y="1088"/>
                      <a:pt x="85" y="1187"/>
                      <a:pt x="0" y="1317"/>
                    </a:cubicBezTo>
                    <a:cubicBezTo>
                      <a:pt x="676" y="1057"/>
                      <a:pt x="1423" y="1075"/>
                      <a:pt x="2142" y="975"/>
                    </a:cubicBezTo>
                    <a:cubicBezTo>
                      <a:pt x="2376" y="943"/>
                      <a:pt x="2610" y="896"/>
                      <a:pt x="2847" y="894"/>
                    </a:cubicBezTo>
                    <a:cubicBezTo>
                      <a:pt x="2853" y="894"/>
                      <a:pt x="2859" y="894"/>
                      <a:pt x="2865" y="894"/>
                    </a:cubicBezTo>
                    <a:cubicBezTo>
                      <a:pt x="3123" y="894"/>
                      <a:pt x="3379" y="943"/>
                      <a:pt x="3637" y="955"/>
                    </a:cubicBezTo>
                    <a:cubicBezTo>
                      <a:pt x="3680" y="956"/>
                      <a:pt x="3723" y="957"/>
                      <a:pt x="3765" y="957"/>
                    </a:cubicBezTo>
                    <a:cubicBezTo>
                      <a:pt x="3965" y="957"/>
                      <a:pt x="4165" y="939"/>
                      <a:pt x="4365" y="920"/>
                    </a:cubicBezTo>
                    <a:cubicBezTo>
                      <a:pt x="4486" y="909"/>
                      <a:pt x="4609" y="895"/>
                      <a:pt x="4728" y="869"/>
                    </a:cubicBezTo>
                    <a:lnTo>
                      <a:pt x="4728" y="90"/>
                    </a:lnTo>
                    <a:cubicBezTo>
                      <a:pt x="4718" y="87"/>
                      <a:pt x="4709" y="81"/>
                      <a:pt x="4699" y="77"/>
                    </a:cubicBezTo>
                    <a:cubicBezTo>
                      <a:pt x="4554" y="19"/>
                      <a:pt x="4395" y="8"/>
                      <a:pt x="4239" y="3"/>
                    </a:cubicBezTo>
                    <a:cubicBezTo>
                      <a:pt x="4171" y="1"/>
                      <a:pt x="4103" y="0"/>
                      <a:pt x="403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419" name="Google Shape;1419;p39"/>
              <p:cNvSpPr/>
              <p:nvPr/>
            </p:nvSpPr>
            <p:spPr>
              <a:xfrm>
                <a:off x="8293149" y="1491101"/>
                <a:ext cx="170805" cy="564144"/>
              </a:xfrm>
              <a:custGeom>
                <a:avLst/>
                <a:gdLst/>
                <a:ahLst/>
                <a:cxnLst/>
                <a:rect l="l" t="t" r="r" b="b"/>
                <a:pathLst>
                  <a:path w="3741" h="12356" extrusionOk="0">
                    <a:moveTo>
                      <a:pt x="3741" y="1"/>
                    </a:moveTo>
                    <a:cubicBezTo>
                      <a:pt x="3685" y="102"/>
                      <a:pt x="3629" y="202"/>
                      <a:pt x="3574" y="302"/>
                    </a:cubicBezTo>
                    <a:cubicBezTo>
                      <a:pt x="3188" y="1002"/>
                      <a:pt x="2788" y="1726"/>
                      <a:pt x="2511" y="2494"/>
                    </a:cubicBezTo>
                    <a:cubicBezTo>
                      <a:pt x="2471" y="2606"/>
                      <a:pt x="2432" y="2719"/>
                      <a:pt x="2394" y="2832"/>
                    </a:cubicBezTo>
                    <a:cubicBezTo>
                      <a:pt x="2325" y="3041"/>
                      <a:pt x="2253" y="3256"/>
                      <a:pt x="2166" y="3460"/>
                    </a:cubicBezTo>
                    <a:cubicBezTo>
                      <a:pt x="2090" y="3635"/>
                      <a:pt x="1999" y="3810"/>
                      <a:pt x="1911" y="3978"/>
                    </a:cubicBezTo>
                    <a:cubicBezTo>
                      <a:pt x="1744" y="4300"/>
                      <a:pt x="1572" y="4635"/>
                      <a:pt x="1487" y="4998"/>
                    </a:cubicBezTo>
                    <a:cubicBezTo>
                      <a:pt x="1400" y="5375"/>
                      <a:pt x="1267" y="5736"/>
                      <a:pt x="1138" y="6086"/>
                    </a:cubicBezTo>
                    <a:cubicBezTo>
                      <a:pt x="980" y="6513"/>
                      <a:pt x="817" y="6955"/>
                      <a:pt x="736" y="7433"/>
                    </a:cubicBezTo>
                    <a:lnTo>
                      <a:pt x="274" y="10154"/>
                    </a:lnTo>
                    <a:cubicBezTo>
                      <a:pt x="260" y="10242"/>
                      <a:pt x="244" y="10332"/>
                      <a:pt x="227" y="10422"/>
                    </a:cubicBezTo>
                    <a:cubicBezTo>
                      <a:pt x="116" y="11064"/>
                      <a:pt x="0" y="11727"/>
                      <a:pt x="44" y="12356"/>
                    </a:cubicBezTo>
                    <a:lnTo>
                      <a:pt x="236" y="12343"/>
                    </a:lnTo>
                    <a:cubicBezTo>
                      <a:pt x="193" y="11737"/>
                      <a:pt x="307" y="11085"/>
                      <a:pt x="417" y="10455"/>
                    </a:cubicBezTo>
                    <a:cubicBezTo>
                      <a:pt x="433" y="10364"/>
                      <a:pt x="449" y="10275"/>
                      <a:pt x="463" y="10186"/>
                    </a:cubicBezTo>
                    <a:lnTo>
                      <a:pt x="925" y="7464"/>
                    </a:lnTo>
                    <a:cubicBezTo>
                      <a:pt x="1003" y="7004"/>
                      <a:pt x="1156" y="6590"/>
                      <a:pt x="1318" y="6152"/>
                    </a:cubicBezTo>
                    <a:cubicBezTo>
                      <a:pt x="1449" y="5797"/>
                      <a:pt x="1585" y="5430"/>
                      <a:pt x="1674" y="5041"/>
                    </a:cubicBezTo>
                    <a:cubicBezTo>
                      <a:pt x="1754" y="4700"/>
                      <a:pt x="1913" y="4392"/>
                      <a:pt x="2082" y="4066"/>
                    </a:cubicBezTo>
                    <a:cubicBezTo>
                      <a:pt x="2172" y="3894"/>
                      <a:pt x="2263" y="3716"/>
                      <a:pt x="2342" y="3535"/>
                    </a:cubicBezTo>
                    <a:cubicBezTo>
                      <a:pt x="2432" y="3324"/>
                      <a:pt x="2506" y="3105"/>
                      <a:pt x="2578" y="2893"/>
                    </a:cubicBezTo>
                    <a:cubicBezTo>
                      <a:pt x="2615" y="2781"/>
                      <a:pt x="2652" y="2669"/>
                      <a:pt x="2692" y="2558"/>
                    </a:cubicBezTo>
                    <a:cubicBezTo>
                      <a:pt x="2963" y="1806"/>
                      <a:pt x="3359" y="1089"/>
                      <a:pt x="3741" y="397"/>
                    </a:cubicBezTo>
                    <a:lnTo>
                      <a:pt x="37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sp>
        <p:nvSpPr>
          <p:cNvPr id="22" name="TextBox 21">
            <a:extLst>
              <a:ext uri="{FF2B5EF4-FFF2-40B4-BE49-F238E27FC236}">
                <a16:creationId xmlns:a16="http://schemas.microsoft.com/office/drawing/2014/main" id="{5EC5C74D-F255-EC9C-2791-40B19D4AF557}"/>
              </a:ext>
            </a:extLst>
          </p:cNvPr>
          <p:cNvSpPr txBox="1"/>
          <p:nvPr/>
        </p:nvSpPr>
        <p:spPr>
          <a:xfrm>
            <a:off x="1652735" y="1069769"/>
            <a:ext cx="8736664" cy="1723036"/>
          </a:xfrm>
          <a:prstGeom prst="rect">
            <a:avLst/>
          </a:prstGeom>
          <a:noFill/>
        </p:spPr>
        <p:txBody>
          <a:bodyPr wrap="square">
            <a:spAutoFit/>
          </a:bodyPr>
          <a:lstStyle/>
          <a:p>
            <a:pPr algn="ctr">
              <a:lnSpc>
                <a:spcPct val="150000"/>
              </a:lnSpc>
              <a:spcBef>
                <a:spcPts val="400"/>
              </a:spcBef>
              <a:spcAft>
                <a:spcPts val="400"/>
              </a:spcAft>
            </a:pPr>
            <a:r>
              <a:rPr lang="vi-VN" sz="3733" dirty="0">
                <a:solidFill>
                  <a:srgbClr val="000000"/>
                </a:solidFill>
                <a:ea typeface="Calibri" panose="020F0502020204030204" pitchFamily="34" charset="0"/>
              </a:rPr>
              <a:t>Thành phần hóa học, cấu trúc và tính chất của nước </a:t>
            </a:r>
            <a:endParaRPr lang="en-US" sz="3733" dirty="0">
              <a:ea typeface="Calibri" panose="020F0502020204030204" pitchFamily="34" charset="0"/>
            </a:endParaRPr>
          </a:p>
        </p:txBody>
      </p:sp>
      <p:sp>
        <p:nvSpPr>
          <p:cNvPr id="23" name="Google Shape;1295;p39">
            <a:extLst>
              <a:ext uri="{FF2B5EF4-FFF2-40B4-BE49-F238E27FC236}">
                <a16:creationId xmlns:a16="http://schemas.microsoft.com/office/drawing/2014/main" id="{288876AE-5615-4343-7DC1-8516F00FD6B0}"/>
              </a:ext>
            </a:extLst>
          </p:cNvPr>
          <p:cNvSpPr/>
          <p:nvPr/>
        </p:nvSpPr>
        <p:spPr>
          <a:xfrm>
            <a:off x="856035" y="2861907"/>
            <a:ext cx="993755" cy="997931"/>
          </a:xfrm>
          <a:prstGeom prst="ellipse">
            <a:avLst/>
          </a:prstGeom>
          <a:solidFill>
            <a:schemeClr val="accent5"/>
          </a:solidFill>
          <a:ln>
            <a:noFill/>
          </a:ln>
        </p:spPr>
        <p:txBody>
          <a:bodyPr spcFirstLastPara="1" wrap="square" lIns="121900" tIns="121900" rIns="121900" bIns="121900" anchor="ctr" anchorCtr="0">
            <a:noAutofit/>
          </a:bodyPr>
          <a:lstStyle/>
          <a:p>
            <a:pPr algn="ctr"/>
            <a:r>
              <a:rPr lang="en-US" sz="5333" b="1" dirty="0"/>
              <a:t>2</a:t>
            </a:r>
            <a:endParaRPr sz="5333" b="1" dirty="0"/>
          </a:p>
        </p:txBody>
      </p:sp>
      <p:sp>
        <p:nvSpPr>
          <p:cNvPr id="24" name="TextBox 23">
            <a:extLst>
              <a:ext uri="{FF2B5EF4-FFF2-40B4-BE49-F238E27FC236}">
                <a16:creationId xmlns:a16="http://schemas.microsoft.com/office/drawing/2014/main" id="{31A6E359-908E-D7C7-DC95-D242122A2208}"/>
              </a:ext>
            </a:extLst>
          </p:cNvPr>
          <p:cNvSpPr txBox="1"/>
          <p:nvPr/>
        </p:nvSpPr>
        <p:spPr>
          <a:xfrm>
            <a:off x="1884059" y="2906162"/>
            <a:ext cx="7441866" cy="861326"/>
          </a:xfrm>
          <a:prstGeom prst="rect">
            <a:avLst/>
          </a:prstGeom>
          <a:noFill/>
        </p:spPr>
        <p:txBody>
          <a:bodyPr wrap="square">
            <a:spAutoFit/>
          </a:bodyPr>
          <a:lstStyle/>
          <a:p>
            <a:pPr algn="ctr">
              <a:lnSpc>
                <a:spcPct val="150000"/>
              </a:lnSpc>
              <a:spcBef>
                <a:spcPts val="400"/>
              </a:spcBef>
              <a:spcAft>
                <a:spcPts val="400"/>
              </a:spcAft>
            </a:pPr>
            <a:r>
              <a:rPr lang="vi-VN" sz="3733" dirty="0">
                <a:solidFill>
                  <a:srgbClr val="000000"/>
                </a:solidFill>
                <a:ea typeface="Calibri" panose="020F0502020204030204" pitchFamily="34" charset="0"/>
              </a:rPr>
              <a:t>Vai trò của nước đối với sinh vật</a:t>
            </a:r>
            <a:endParaRPr lang="en-US" sz="3733" dirty="0">
              <a:ea typeface="Calibri" panose="020F0502020204030204" pitchFamily="34" charset="0"/>
            </a:endParaRPr>
          </a:p>
        </p:txBody>
      </p:sp>
      <p:sp>
        <p:nvSpPr>
          <p:cNvPr id="25" name="Google Shape;1295;p39">
            <a:extLst>
              <a:ext uri="{FF2B5EF4-FFF2-40B4-BE49-F238E27FC236}">
                <a16:creationId xmlns:a16="http://schemas.microsoft.com/office/drawing/2014/main" id="{4665FE0E-FDE3-1E0B-7493-E88016ED388E}"/>
              </a:ext>
            </a:extLst>
          </p:cNvPr>
          <p:cNvSpPr/>
          <p:nvPr/>
        </p:nvSpPr>
        <p:spPr>
          <a:xfrm>
            <a:off x="856036" y="4283049"/>
            <a:ext cx="993755" cy="997931"/>
          </a:xfrm>
          <a:prstGeom prst="ellipse">
            <a:avLst/>
          </a:prstGeom>
          <a:solidFill>
            <a:schemeClr val="accent5"/>
          </a:solidFill>
          <a:ln>
            <a:noFill/>
          </a:ln>
        </p:spPr>
        <p:txBody>
          <a:bodyPr spcFirstLastPara="1" wrap="square" lIns="121900" tIns="121900" rIns="121900" bIns="121900" anchor="ctr" anchorCtr="0">
            <a:noAutofit/>
          </a:bodyPr>
          <a:lstStyle/>
          <a:p>
            <a:pPr algn="ctr"/>
            <a:r>
              <a:rPr lang="en-US" sz="5333" b="1" dirty="0"/>
              <a:t>3</a:t>
            </a:r>
            <a:endParaRPr sz="5333" b="1" dirty="0"/>
          </a:p>
        </p:txBody>
      </p:sp>
      <p:sp>
        <p:nvSpPr>
          <p:cNvPr id="2" name="TextBox 23">
            <a:extLst>
              <a:ext uri="{FF2B5EF4-FFF2-40B4-BE49-F238E27FC236}">
                <a16:creationId xmlns:a16="http://schemas.microsoft.com/office/drawing/2014/main" id="{D85A7CB2-7505-5AE6-C623-E38C340A9063}"/>
              </a:ext>
            </a:extLst>
          </p:cNvPr>
          <p:cNvSpPr txBox="1"/>
          <p:nvPr/>
        </p:nvSpPr>
        <p:spPr>
          <a:xfrm>
            <a:off x="1849792" y="4283049"/>
            <a:ext cx="9414510" cy="861326"/>
          </a:xfrm>
          <a:prstGeom prst="rect">
            <a:avLst/>
          </a:prstGeom>
          <a:noFill/>
        </p:spPr>
        <p:txBody>
          <a:bodyPr wrap="square">
            <a:spAutoFit/>
          </a:bodyPr>
          <a:lstStyle/>
          <a:p>
            <a:pPr algn="ctr">
              <a:lnSpc>
                <a:spcPct val="150000"/>
              </a:lnSpc>
              <a:spcBef>
                <a:spcPts val="400"/>
              </a:spcBef>
              <a:spcAft>
                <a:spcPts val="400"/>
              </a:spcAft>
            </a:pPr>
            <a:r>
              <a:rPr lang="vi-VN" sz="3733" dirty="0">
                <a:solidFill>
                  <a:srgbClr val="000000"/>
                </a:solidFill>
                <a:ea typeface="Calibri" panose="020F0502020204030204" pitchFamily="34" charset="0"/>
              </a:rPr>
              <a:t>Vai trò của chất dinh dưỡng đối với sinh vật</a:t>
            </a:r>
            <a:endParaRPr lang="en-US" sz="3733" dirty="0">
              <a:ea typeface="Calibri" panose="020F050202020403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95"/>
                                        </p:tgtEl>
                                        <p:attrNameLst>
                                          <p:attrName>style.visibility</p:attrName>
                                        </p:attrNameLst>
                                      </p:cBhvr>
                                      <p:to>
                                        <p:strVal val="visible"/>
                                      </p:to>
                                    </p:set>
                                    <p:animEffect transition="in" filter="randombar(horizontal)">
                                      <p:cBhvr>
                                        <p:cTn id="10" dur="500"/>
                                        <p:tgtEl>
                                          <p:spTgt spid="129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 grpId="0" animBg="1"/>
      <p:bldP spid="22" grpId="0"/>
      <p:bldP spid="23" grpId="0" animBg="1"/>
      <p:bldP spid="24" grpId="0"/>
      <p:bldP spid="2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7">
            <a:extLst>
              <a:ext uri="{FF2B5EF4-FFF2-40B4-BE49-F238E27FC236}">
                <a16:creationId xmlns:a16="http://schemas.microsoft.com/office/drawing/2014/main" id="{A99609B1-1561-5BC5-4928-CABE25CC1915}"/>
              </a:ext>
            </a:extLst>
          </p:cNvPr>
          <p:cNvSpPr/>
          <p:nvPr/>
        </p:nvSpPr>
        <p:spPr>
          <a:xfrm>
            <a:off x="101601" y="487634"/>
            <a:ext cx="12090399" cy="65258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lnSpc>
                <a:spcPct val="135000"/>
              </a:lnSpc>
              <a:spcBef>
                <a:spcPts val="600"/>
              </a:spcBef>
              <a:spcAft>
                <a:spcPts val="600"/>
              </a:spcAft>
            </a:pP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 Thành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41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742" y="-561224"/>
            <a:ext cx="12232116" cy="10035086"/>
          </a:xfrm>
          <a:prstGeom prst="rect">
            <a:avLst/>
          </a:prstGeom>
        </p:spPr>
      </p:pic>
      <p:pic>
        <p:nvPicPr>
          <p:cNvPr id="7" name="Picture 6"/>
          <p:cNvPicPr>
            <a:picLocks noChangeAspect="1"/>
          </p:cNvPicPr>
          <p:nvPr/>
        </p:nvPicPr>
        <p:blipFill>
          <a:blip r:embed="rId3"/>
          <a:stretch>
            <a:fillRect/>
          </a:stretch>
        </p:blipFill>
        <p:spPr>
          <a:xfrm>
            <a:off x="422897" y="1343586"/>
            <a:ext cx="767728" cy="737555"/>
          </a:xfrm>
          <a:prstGeom prst="rect">
            <a:avLst/>
          </a:prstGeom>
        </p:spPr>
      </p:pic>
      <p:sp>
        <p:nvSpPr>
          <p:cNvPr id="8" name="Snip Diagonal Corner Rectangle 7"/>
          <p:cNvSpPr/>
          <p:nvPr/>
        </p:nvSpPr>
        <p:spPr>
          <a:xfrm>
            <a:off x="101601" y="440009"/>
            <a:ext cx="12090399" cy="65258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lnSpc>
                <a:spcPct val="135000"/>
              </a:lnSpc>
              <a:spcBef>
                <a:spcPts val="600"/>
              </a:spcBef>
              <a:spcAft>
                <a:spcPts val="600"/>
              </a:spcAft>
            </a:pP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 Thành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E344D27E-61A5-A65F-61D2-4C7BDBD07971}"/>
              </a:ext>
            </a:extLst>
          </p:cNvPr>
          <p:cNvSpPr txBox="1"/>
          <p:nvPr/>
        </p:nvSpPr>
        <p:spPr>
          <a:xfrm>
            <a:off x="316366" y="3429000"/>
            <a:ext cx="2735044" cy="707886"/>
          </a:xfrm>
          <a:prstGeom prst="rect">
            <a:avLst/>
          </a:prstGeom>
          <a:noFill/>
        </p:spPr>
        <p:txBody>
          <a:bodyPr wrap="none" rtlCol="0">
            <a:spAutoFit/>
          </a:bodyPr>
          <a:lstStyle/>
          <a:p>
            <a:r>
              <a:rPr lang="vi-VN" sz="4000" b="1" dirty="0"/>
              <a:t>Nước: </a:t>
            </a:r>
            <a:r>
              <a:rPr lang="en-US" sz="4000" b="1" dirty="0">
                <a:ea typeface="Times New Roman" panose="02020603050405020304" pitchFamily="18" charset="0"/>
                <a:cs typeface="Times New Roman" panose="02020603050405020304" pitchFamily="18" charset="0"/>
              </a:rPr>
              <a:t>H</a:t>
            </a:r>
            <a:r>
              <a:rPr lang="en-US" sz="4000" b="1" baseline="-25000" dirty="0">
                <a:ea typeface="Times New Roman" panose="02020603050405020304" pitchFamily="18" charset="0"/>
                <a:cs typeface="Times New Roman" panose="02020603050405020304" pitchFamily="18" charset="0"/>
              </a:rPr>
              <a:t>2</a:t>
            </a:r>
            <a:r>
              <a:rPr lang="en-US" sz="4000" b="1" dirty="0">
                <a:ea typeface="Times New Roman" panose="02020603050405020304" pitchFamily="18" charset="0"/>
                <a:cs typeface="Times New Roman" panose="02020603050405020304" pitchFamily="18" charset="0"/>
              </a:rPr>
              <a:t>O</a:t>
            </a:r>
            <a:endParaRPr lang="vi-VN" sz="4000" b="1" dirty="0"/>
          </a:p>
        </p:txBody>
      </p:sp>
      <p:sp>
        <p:nvSpPr>
          <p:cNvPr id="11" name="Hộp Văn bản 10">
            <a:extLst>
              <a:ext uri="{FF2B5EF4-FFF2-40B4-BE49-F238E27FC236}">
                <a16:creationId xmlns:a16="http://schemas.microsoft.com/office/drawing/2014/main" id="{12820352-FF2C-9D0B-603F-0FB567EE6147}"/>
              </a:ext>
            </a:extLst>
          </p:cNvPr>
          <p:cNvSpPr txBox="1"/>
          <p:nvPr/>
        </p:nvSpPr>
        <p:spPr>
          <a:xfrm>
            <a:off x="3501749" y="1968408"/>
            <a:ext cx="4120039" cy="584775"/>
          </a:xfrm>
          <a:prstGeom prst="rect">
            <a:avLst/>
          </a:prstGeom>
          <a:noFill/>
        </p:spPr>
        <p:txBody>
          <a:bodyPr wrap="none" rtlCol="0">
            <a:spAutoFit/>
          </a:bodyPr>
          <a:lstStyle/>
          <a:p>
            <a:r>
              <a:rPr lang="vi-VN" sz="3200" dirty="0"/>
              <a:t>Hợp chất cộng hóa trị</a:t>
            </a:r>
          </a:p>
        </p:txBody>
      </p:sp>
      <p:sp>
        <p:nvSpPr>
          <p:cNvPr id="12" name="Hộp Văn bản 11">
            <a:extLst>
              <a:ext uri="{FF2B5EF4-FFF2-40B4-BE49-F238E27FC236}">
                <a16:creationId xmlns:a16="http://schemas.microsoft.com/office/drawing/2014/main" id="{CA13E36C-7E0D-8559-668F-6969D41A76D8}"/>
              </a:ext>
            </a:extLst>
          </p:cNvPr>
          <p:cNvSpPr txBox="1"/>
          <p:nvPr/>
        </p:nvSpPr>
        <p:spPr>
          <a:xfrm>
            <a:off x="3501749" y="3198168"/>
            <a:ext cx="3714478" cy="584775"/>
          </a:xfrm>
          <a:prstGeom prst="rect">
            <a:avLst/>
          </a:prstGeom>
          <a:noFill/>
        </p:spPr>
        <p:txBody>
          <a:bodyPr wrap="none" rtlCol="0">
            <a:spAutoFit/>
          </a:bodyPr>
          <a:lstStyle/>
          <a:p>
            <a:r>
              <a:rPr lang="vi-VN" sz="3200" dirty="0"/>
              <a:t>Tính chất phân cực</a:t>
            </a:r>
          </a:p>
        </p:txBody>
      </p:sp>
      <p:sp>
        <p:nvSpPr>
          <p:cNvPr id="13" name="Hộp Văn bản 12">
            <a:extLst>
              <a:ext uri="{FF2B5EF4-FFF2-40B4-BE49-F238E27FC236}">
                <a16:creationId xmlns:a16="http://schemas.microsoft.com/office/drawing/2014/main" id="{AC3A2ADE-EF0B-977C-BDF4-339AD806E834}"/>
              </a:ext>
            </a:extLst>
          </p:cNvPr>
          <p:cNvSpPr txBox="1"/>
          <p:nvPr/>
        </p:nvSpPr>
        <p:spPr>
          <a:xfrm>
            <a:off x="3594498" y="4613842"/>
            <a:ext cx="2552302" cy="584775"/>
          </a:xfrm>
          <a:prstGeom prst="rect">
            <a:avLst/>
          </a:prstGeom>
          <a:noFill/>
        </p:spPr>
        <p:txBody>
          <a:bodyPr wrap="none" rtlCol="0">
            <a:spAutoFit/>
          </a:bodyPr>
          <a:lstStyle/>
          <a:p>
            <a:r>
              <a:rPr lang="vi-VN" sz="3200" dirty="0"/>
              <a:t>Là dung môi </a:t>
            </a:r>
          </a:p>
        </p:txBody>
      </p:sp>
      <p:sp>
        <p:nvSpPr>
          <p:cNvPr id="14" name="Hộp Văn bản 13">
            <a:extLst>
              <a:ext uri="{FF2B5EF4-FFF2-40B4-BE49-F238E27FC236}">
                <a16:creationId xmlns:a16="http://schemas.microsoft.com/office/drawing/2014/main" id="{6FB16E0D-D8AA-0101-4400-76E8CAB00796}"/>
              </a:ext>
            </a:extLst>
          </p:cNvPr>
          <p:cNvSpPr txBox="1"/>
          <p:nvPr/>
        </p:nvSpPr>
        <p:spPr>
          <a:xfrm>
            <a:off x="7797543" y="4613841"/>
            <a:ext cx="3623108" cy="584775"/>
          </a:xfrm>
          <a:prstGeom prst="rect">
            <a:avLst/>
          </a:prstGeom>
          <a:noFill/>
        </p:spPr>
        <p:txBody>
          <a:bodyPr wrap="none" rtlCol="0">
            <a:spAutoFit/>
          </a:bodyPr>
          <a:lstStyle/>
          <a:p>
            <a:r>
              <a:rPr lang="vi-VN" sz="3200" dirty="0"/>
              <a:t>Hòa tan nhiều chất</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336F9C2D-C385-6BF0-945A-AF1FEE1273F1}"/>
                  </a:ext>
                </a:extLst>
              </p:cNvPr>
              <p:cNvSpPr txBox="1"/>
              <p:nvPr/>
            </p:nvSpPr>
            <p:spPr>
              <a:xfrm>
                <a:off x="7905750" y="2998113"/>
                <a:ext cx="788101" cy="892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vi-VN" sz="3400" b="1" i="1" kern="100" baseline="30000" smtClean="0">
                              <a:effectLst/>
                              <a:latin typeface="Cambria Math" panose="02040503050406030204" pitchFamily="18" charset="0"/>
                              <a:ea typeface="Arial" panose="020B0604020202020204" pitchFamily="34" charset="0"/>
                              <a:cs typeface="Times New Roman" panose="02020603050405020304" pitchFamily="18" charset="0"/>
                            </a:rPr>
                          </m:ctrlPr>
                        </m:sSupPr>
                        <m:e>
                          <m:r>
                            <a:rPr lang="vi-VN" sz="3400" b="1" i="1" kern="100" baseline="30000">
                              <a:effectLst/>
                              <a:latin typeface="Cambria Math" panose="02040503050406030204" pitchFamily="18" charset="0"/>
                              <a:ea typeface="Arial" panose="020B0604020202020204" pitchFamily="34" charset="0"/>
                              <a:cs typeface="Times New Roman" panose="02020603050405020304" pitchFamily="18" charset="0"/>
                            </a:rPr>
                            <m:t>𝐇</m:t>
                          </m:r>
                        </m:e>
                        <m:sup>
                          <m:r>
                            <a:rPr lang="vi-VN" sz="3400" b="1" kern="100" baseline="30000">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3400" kern="100" dirty="0">
                  <a:effectLst/>
                  <a:ea typeface="Arial" panose="020B0604020202020204" pitchFamily="34" charset="0"/>
                  <a:cs typeface="Times New Roman" panose="02020603050405020304" pitchFamily="18" charset="0"/>
                </a:endParaRPr>
              </a:p>
              <a:p>
                <a:endParaRPr lang="vi-VN" dirty="0"/>
              </a:p>
            </p:txBody>
          </p:sp>
        </mc:Choice>
        <mc:Fallback xmlns="">
          <p:sp>
            <p:nvSpPr>
              <p:cNvPr id="15" name="Hộp Văn bản 14">
                <a:extLst>
                  <a:ext uri="{FF2B5EF4-FFF2-40B4-BE49-F238E27FC236}">
                    <a16:creationId xmlns:a16="http://schemas.microsoft.com/office/drawing/2014/main" id="{336F9C2D-C385-6BF0-945A-AF1FEE1273F1}"/>
                  </a:ext>
                </a:extLst>
              </p:cNvPr>
              <p:cNvSpPr txBox="1">
                <a:spLocks noRot="1" noChangeAspect="1" noMove="1" noResize="1" noEditPoints="1" noAdjustHandles="1" noChangeArrowheads="1" noChangeShapeType="1" noTextEdit="1"/>
              </p:cNvSpPr>
              <p:nvPr/>
            </p:nvSpPr>
            <p:spPr>
              <a:xfrm>
                <a:off x="7905750" y="2998113"/>
                <a:ext cx="788101" cy="892552"/>
              </a:xfrm>
              <a:prstGeom prst="rect">
                <a:avLst/>
              </a:prstGeom>
              <a:blipFill>
                <a:blip r:embed="rId4"/>
                <a:stretch>
                  <a:fillRect t="-232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DCF2CFB0-5086-47A4-BEB6-E422CD6017F5}"/>
                  </a:ext>
                </a:extLst>
              </p:cNvPr>
              <p:cNvSpPr txBox="1"/>
              <p:nvPr/>
            </p:nvSpPr>
            <p:spPr>
              <a:xfrm>
                <a:off x="7954382" y="3782943"/>
                <a:ext cx="816698" cy="892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vi-VN" sz="3400" b="1" i="1" kern="100" baseline="30000" smtClean="0">
                              <a:effectLst/>
                              <a:latin typeface="Cambria Math" panose="02040503050406030204" pitchFamily="18" charset="0"/>
                              <a:ea typeface="Arial" panose="020B0604020202020204" pitchFamily="34" charset="0"/>
                              <a:cs typeface="Times New Roman" panose="02020603050405020304" pitchFamily="18" charset="0"/>
                            </a:rPr>
                          </m:ctrlPr>
                        </m:sSupPr>
                        <m:e>
                          <m:r>
                            <a:rPr lang="vi-VN" sz="3400" b="1" i="0" kern="100" baseline="30000">
                              <a:effectLst/>
                              <a:latin typeface="Cambria Math" panose="02040503050406030204" pitchFamily="18" charset="0"/>
                              <a:ea typeface="Arial" panose="020B0604020202020204" pitchFamily="34" charset="0"/>
                              <a:cs typeface="Times New Roman" panose="02020603050405020304" pitchFamily="18" charset="0"/>
                            </a:rPr>
                            <m:t>𝐎</m:t>
                          </m:r>
                        </m:e>
                        <m:sup>
                          <m:r>
                            <a:rPr lang="vi-VN" sz="3400" b="1" i="0" kern="100" baseline="30000">
                              <a:effectLst/>
                              <a:latin typeface="Cambria Math" panose="02040503050406030204" pitchFamily="18" charset="0"/>
                              <a:ea typeface="Arial" panose="020B0604020202020204" pitchFamily="34" charset="0"/>
                              <a:cs typeface="Times New Roman" panose="02020603050405020304" pitchFamily="18" charset="0"/>
                            </a:rPr>
                            <m:t>𝟐</m:t>
                          </m:r>
                          <m:r>
                            <a:rPr lang="vi-VN" sz="3400" b="1" i="0" kern="100" baseline="30000">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3400" kern="100" dirty="0">
                  <a:effectLst/>
                  <a:ea typeface="Arial" panose="020B0604020202020204" pitchFamily="34" charset="0"/>
                  <a:cs typeface="Times New Roman" panose="02020603050405020304" pitchFamily="18" charset="0"/>
                </a:endParaRPr>
              </a:p>
              <a:p>
                <a:endParaRPr lang="vi-VN" dirty="0"/>
              </a:p>
            </p:txBody>
          </p:sp>
        </mc:Choice>
        <mc:Fallback xmlns="">
          <p:sp>
            <p:nvSpPr>
              <p:cNvPr id="18" name="Hộp Văn bản 17">
                <a:extLst>
                  <a:ext uri="{FF2B5EF4-FFF2-40B4-BE49-F238E27FC236}">
                    <a16:creationId xmlns:a16="http://schemas.microsoft.com/office/drawing/2014/main" id="{DCF2CFB0-5086-47A4-BEB6-E422CD6017F5}"/>
                  </a:ext>
                </a:extLst>
              </p:cNvPr>
              <p:cNvSpPr txBox="1">
                <a:spLocks noRot="1" noChangeAspect="1" noMove="1" noResize="1" noEditPoints="1" noAdjustHandles="1" noChangeArrowheads="1" noChangeShapeType="1" noTextEdit="1"/>
              </p:cNvSpPr>
              <p:nvPr/>
            </p:nvSpPr>
            <p:spPr>
              <a:xfrm>
                <a:off x="7954382" y="3782943"/>
                <a:ext cx="816698" cy="892552"/>
              </a:xfrm>
              <a:prstGeom prst="rect">
                <a:avLst/>
              </a:prstGeom>
              <a:blipFill>
                <a:blip r:embed="rId5"/>
                <a:stretch>
                  <a:fillRect t="-16438"/>
                </a:stretch>
              </a:blipFill>
            </p:spPr>
            <p:txBody>
              <a:bodyPr/>
              <a:lstStyle/>
              <a:p>
                <a:r>
                  <a:rPr lang="vi-VN">
                    <a:noFill/>
                  </a:rPr>
                  <a:t> </a:t>
                </a:r>
              </a:p>
            </p:txBody>
          </p:sp>
        </mc:Fallback>
      </mc:AlternateContent>
      <p:cxnSp>
        <p:nvCxnSpPr>
          <p:cNvPr id="20" name="Đường kết nối Mũi tên Thẳng 19">
            <a:extLst>
              <a:ext uri="{FF2B5EF4-FFF2-40B4-BE49-F238E27FC236}">
                <a16:creationId xmlns:a16="http://schemas.microsoft.com/office/drawing/2014/main" id="{7B7A20E9-07FA-65D1-90BA-D1DE9AD94753}"/>
              </a:ext>
            </a:extLst>
          </p:cNvPr>
          <p:cNvCxnSpPr>
            <a:cxnSpLocks/>
            <a:endCxn id="11" idx="1"/>
          </p:cNvCxnSpPr>
          <p:nvPr/>
        </p:nvCxnSpPr>
        <p:spPr>
          <a:xfrm flipV="1">
            <a:off x="3100042" y="2260796"/>
            <a:ext cx="401707" cy="1522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Đường kết nối Mũi tên Thẳng 22">
            <a:extLst>
              <a:ext uri="{FF2B5EF4-FFF2-40B4-BE49-F238E27FC236}">
                <a16:creationId xmlns:a16="http://schemas.microsoft.com/office/drawing/2014/main" id="{6EC02EFF-DCCB-4D91-AE3B-F332BE6F1CE7}"/>
              </a:ext>
            </a:extLst>
          </p:cNvPr>
          <p:cNvCxnSpPr>
            <a:endCxn id="12" idx="1"/>
          </p:cNvCxnSpPr>
          <p:nvPr/>
        </p:nvCxnSpPr>
        <p:spPr>
          <a:xfrm flipV="1">
            <a:off x="3100042" y="3490556"/>
            <a:ext cx="401707" cy="292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Đường kết nối Mũi tên Thẳng 24">
            <a:extLst>
              <a:ext uri="{FF2B5EF4-FFF2-40B4-BE49-F238E27FC236}">
                <a16:creationId xmlns:a16="http://schemas.microsoft.com/office/drawing/2014/main" id="{7C9B10F1-CA8D-2948-2434-36E674617C48}"/>
              </a:ext>
            </a:extLst>
          </p:cNvPr>
          <p:cNvCxnSpPr>
            <a:cxnSpLocks/>
          </p:cNvCxnSpPr>
          <p:nvPr/>
        </p:nvCxnSpPr>
        <p:spPr>
          <a:xfrm>
            <a:off x="3100042" y="3791262"/>
            <a:ext cx="469871" cy="1123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Đường kết nối Mũi tên Thẳng 27">
            <a:extLst>
              <a:ext uri="{FF2B5EF4-FFF2-40B4-BE49-F238E27FC236}">
                <a16:creationId xmlns:a16="http://schemas.microsoft.com/office/drawing/2014/main" id="{D6239527-8CD6-826A-621E-6271C976717C}"/>
              </a:ext>
            </a:extLst>
          </p:cNvPr>
          <p:cNvCxnSpPr/>
          <p:nvPr/>
        </p:nvCxnSpPr>
        <p:spPr>
          <a:xfrm flipV="1">
            <a:off x="7216227" y="3124200"/>
            <a:ext cx="689523" cy="3663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Đường kết nối Mũi tên Thẳng 29">
            <a:extLst>
              <a:ext uri="{FF2B5EF4-FFF2-40B4-BE49-F238E27FC236}">
                <a16:creationId xmlns:a16="http://schemas.microsoft.com/office/drawing/2014/main" id="{18000862-CDB3-36EC-C4D4-005C4A2C1AEE}"/>
              </a:ext>
            </a:extLst>
          </p:cNvPr>
          <p:cNvCxnSpPr/>
          <p:nvPr/>
        </p:nvCxnSpPr>
        <p:spPr>
          <a:xfrm>
            <a:off x="7216227" y="3490555"/>
            <a:ext cx="738155"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Mũi tên: Phải 30">
            <a:extLst>
              <a:ext uri="{FF2B5EF4-FFF2-40B4-BE49-F238E27FC236}">
                <a16:creationId xmlns:a16="http://schemas.microsoft.com/office/drawing/2014/main" id="{F504CE73-A0D8-A03A-BBAA-EE3A0823DC55}"/>
              </a:ext>
            </a:extLst>
          </p:cNvPr>
          <p:cNvSpPr/>
          <p:nvPr/>
        </p:nvSpPr>
        <p:spPr>
          <a:xfrm>
            <a:off x="6171386" y="4914549"/>
            <a:ext cx="1191440" cy="1051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Ngoặc móc Phải 31">
            <a:extLst>
              <a:ext uri="{FF2B5EF4-FFF2-40B4-BE49-F238E27FC236}">
                <a16:creationId xmlns:a16="http://schemas.microsoft.com/office/drawing/2014/main" id="{B1962B6B-13E1-8F1D-D661-16C653745AA4}"/>
              </a:ext>
            </a:extLst>
          </p:cNvPr>
          <p:cNvSpPr/>
          <p:nvPr/>
        </p:nvSpPr>
        <p:spPr>
          <a:xfrm>
            <a:off x="8927919" y="2998113"/>
            <a:ext cx="358956" cy="892552"/>
          </a:xfrm>
          <a:prstGeom prst="rightBrace">
            <a:avLst>
              <a:gd name="adj1" fmla="val 82916"/>
              <a:gd name="adj2" fmla="val 500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3" name="Hộp Văn bản 32">
            <a:extLst>
              <a:ext uri="{FF2B5EF4-FFF2-40B4-BE49-F238E27FC236}">
                <a16:creationId xmlns:a16="http://schemas.microsoft.com/office/drawing/2014/main" id="{30CFD0E5-27D0-655D-7EB3-2520A463DF92}"/>
              </a:ext>
            </a:extLst>
          </p:cNvPr>
          <p:cNvSpPr txBox="1"/>
          <p:nvPr/>
        </p:nvSpPr>
        <p:spPr>
          <a:xfrm>
            <a:off x="9443714" y="3136612"/>
            <a:ext cx="2073763" cy="584775"/>
          </a:xfrm>
          <a:prstGeom prst="rect">
            <a:avLst/>
          </a:prstGeom>
          <a:noFill/>
        </p:spPr>
        <p:txBody>
          <a:bodyPr wrap="square" rtlCol="0">
            <a:spAutoFit/>
          </a:bodyPr>
          <a:lstStyle/>
          <a:p>
            <a:r>
              <a:rPr lang="vi-VN" sz="3200" dirty="0"/>
              <a:t>Hút nhau</a:t>
            </a:r>
          </a:p>
        </p:txBody>
      </p:sp>
    </p:spTree>
    <p:extLst>
      <p:ext uri="{BB962C8B-B14F-4D97-AF65-F5344CB8AC3E}">
        <p14:creationId xmlns:p14="http://schemas.microsoft.com/office/powerpoint/2010/main" val="1652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1999" cy="6866086"/>
          </a:xfrm>
          <a:prstGeom prst="rect">
            <a:avLst/>
          </a:prstGeom>
        </p:spPr>
      </p:pic>
      <p:sp>
        <p:nvSpPr>
          <p:cNvPr id="2" name="Rectangle 1"/>
          <p:cNvSpPr/>
          <p:nvPr/>
        </p:nvSpPr>
        <p:spPr>
          <a:xfrm>
            <a:off x="493879" y="894695"/>
            <a:ext cx="9678821" cy="1138773"/>
          </a:xfrm>
          <a:prstGeom prst="rect">
            <a:avLst/>
          </a:prstGeom>
          <a:solidFill>
            <a:schemeClr val="bg1"/>
          </a:solidFill>
        </p:spPr>
        <p:txBody>
          <a:bodyPr wrap="square">
            <a:spAutoFit/>
          </a:bodyPr>
          <a:lstStyle/>
          <a:p>
            <a:r>
              <a:rPr lang="en-US" sz="3400" i="1">
                <a:solidFill>
                  <a:srgbClr val="000000"/>
                </a:solidFill>
                <a:latin typeface="Times New Roman" panose="02020603050405020304" pitchFamily="18" charset="0"/>
                <a:ea typeface="Times New Roman" panose="02020603050405020304" pitchFamily="18" charset="0"/>
              </a:rPr>
              <a:t>Quan sát đoạn video và ghi lại vai trò của nước đối với đời sống sinh vật?</a:t>
            </a:r>
            <a:endParaRPr lang="en-US" sz="3400" i="1" dirty="0"/>
          </a:p>
        </p:txBody>
      </p:sp>
      <p:sp>
        <p:nvSpPr>
          <p:cNvPr id="7" name="Rectangle 6"/>
          <p:cNvSpPr/>
          <p:nvPr/>
        </p:nvSpPr>
        <p:spPr>
          <a:xfrm>
            <a:off x="131813" y="93405"/>
            <a:ext cx="11452174"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4000" b="1" dirty="0">
                <a:solidFill>
                  <a:srgbClr val="000000"/>
                </a:solidFill>
                <a:latin typeface="Times New Roman" panose="02020603050405020304" pitchFamily="18" charset="0"/>
                <a:ea typeface="Times New Roman" panose="02020603050405020304" pitchFamily="18" charset="0"/>
              </a:rPr>
              <a:t>II. </a:t>
            </a:r>
            <a:r>
              <a:rPr lang="en-US" sz="4000" b="1" dirty="0" err="1">
                <a:solidFill>
                  <a:srgbClr val="000000"/>
                </a:solidFill>
                <a:latin typeface="Times New Roman" panose="02020603050405020304" pitchFamily="18" charset="0"/>
                <a:ea typeface="Times New Roman" panose="02020603050405020304" pitchFamily="18" charset="0"/>
              </a:rPr>
              <a:t>Tìm</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hiểu</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vai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trò</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của</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nước</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đối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với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cơ</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thể</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sinh</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vật</a:t>
            </a:r>
            <a:endParaRPr lang="en-US" sz="4000" dirty="0"/>
          </a:p>
        </p:txBody>
      </p:sp>
    </p:spTree>
    <p:extLst>
      <p:ext uri="{BB962C8B-B14F-4D97-AF65-F5344CB8AC3E}">
        <p14:creationId xmlns:p14="http://schemas.microsoft.com/office/powerpoint/2010/main" val="121886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9248-D913-D167-C8DE-B0C5D34F3B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91D360-FC02-A571-BDAD-7015DAD6B7E9}"/>
              </a:ext>
            </a:extLst>
          </p:cNvPr>
          <p:cNvPicPr>
            <a:picLocks noChangeAspect="1"/>
          </p:cNvPicPr>
          <p:nvPr/>
        </p:nvPicPr>
        <p:blipFill>
          <a:blip r:embed="rId2"/>
          <a:stretch>
            <a:fillRect/>
          </a:stretch>
        </p:blipFill>
        <p:spPr>
          <a:xfrm>
            <a:off x="30742" y="-819102"/>
            <a:ext cx="12232116" cy="10035086"/>
          </a:xfrm>
          <a:prstGeom prst="rect">
            <a:avLst/>
          </a:prstGeom>
        </p:spPr>
      </p:pic>
      <p:pic>
        <p:nvPicPr>
          <p:cNvPr id="7" name="Picture 6">
            <a:extLst>
              <a:ext uri="{FF2B5EF4-FFF2-40B4-BE49-F238E27FC236}">
                <a16:creationId xmlns:a16="http://schemas.microsoft.com/office/drawing/2014/main" id="{BD91CC51-51B2-F3D6-42CC-4089C5D7195E}"/>
              </a:ext>
            </a:extLst>
          </p:cNvPr>
          <p:cNvPicPr>
            <a:picLocks noChangeAspect="1"/>
          </p:cNvPicPr>
          <p:nvPr/>
        </p:nvPicPr>
        <p:blipFill>
          <a:blip r:embed="rId3"/>
          <a:stretch>
            <a:fillRect/>
          </a:stretch>
        </p:blipFill>
        <p:spPr>
          <a:xfrm>
            <a:off x="432180" y="1160643"/>
            <a:ext cx="767728" cy="737555"/>
          </a:xfrm>
          <a:prstGeom prst="rect">
            <a:avLst/>
          </a:prstGeom>
        </p:spPr>
      </p:pic>
      <p:sp>
        <p:nvSpPr>
          <p:cNvPr id="8" name="Snip Diagonal Corner Rectangle 7">
            <a:extLst>
              <a:ext uri="{FF2B5EF4-FFF2-40B4-BE49-F238E27FC236}">
                <a16:creationId xmlns:a16="http://schemas.microsoft.com/office/drawing/2014/main" id="{43817396-48AC-2FD1-DC03-B82CF447CFF7}"/>
              </a:ext>
            </a:extLst>
          </p:cNvPr>
          <p:cNvSpPr/>
          <p:nvPr/>
        </p:nvSpPr>
        <p:spPr>
          <a:xfrm>
            <a:off x="101601" y="200650"/>
            <a:ext cx="12090399" cy="652582"/>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000" b="1" dirty="0">
                <a:solidFill>
                  <a:srgbClr val="000000"/>
                </a:solidFill>
                <a:latin typeface="Times New Roman" panose="02020603050405020304" pitchFamily="18" charset="0"/>
                <a:ea typeface="Times New Roman" panose="02020603050405020304" pitchFamily="18" charset="0"/>
              </a:rPr>
              <a:t>II. </a:t>
            </a:r>
            <a:r>
              <a:rPr lang="en-US" sz="4000" b="1" dirty="0" err="1">
                <a:solidFill>
                  <a:srgbClr val="000000"/>
                </a:solidFill>
                <a:latin typeface="Times New Roman" panose="02020603050405020304" pitchFamily="18" charset="0"/>
                <a:ea typeface="Times New Roman" panose="02020603050405020304" pitchFamily="18" charset="0"/>
              </a:rPr>
              <a:t>Tìm</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hiểu</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vai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trò</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của</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nước</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đối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với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cơ</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thể</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sinh</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vật</a:t>
            </a:r>
            <a:endParaRPr lang="en-US" sz="4000" dirty="0"/>
          </a:p>
        </p:txBody>
      </p:sp>
      <p:sp>
        <p:nvSpPr>
          <p:cNvPr id="10" name="Hộp Văn bản 9">
            <a:extLst>
              <a:ext uri="{FF2B5EF4-FFF2-40B4-BE49-F238E27FC236}">
                <a16:creationId xmlns:a16="http://schemas.microsoft.com/office/drawing/2014/main" id="{E9779E0F-71D1-0624-F79A-22EC1817DC9C}"/>
              </a:ext>
            </a:extLst>
          </p:cNvPr>
          <p:cNvSpPr txBox="1"/>
          <p:nvPr/>
        </p:nvSpPr>
        <p:spPr>
          <a:xfrm>
            <a:off x="674523" y="3490555"/>
            <a:ext cx="1577676" cy="707886"/>
          </a:xfrm>
          <a:prstGeom prst="rect">
            <a:avLst/>
          </a:prstGeom>
          <a:noFill/>
        </p:spPr>
        <p:txBody>
          <a:bodyPr wrap="none" rtlCol="0">
            <a:spAutoFit/>
          </a:bodyPr>
          <a:lstStyle/>
          <a:p>
            <a:r>
              <a:rPr lang="vi-VN" sz="4000" b="1" dirty="0"/>
              <a:t>Nước</a:t>
            </a:r>
          </a:p>
        </p:txBody>
      </p:sp>
      <p:sp>
        <p:nvSpPr>
          <p:cNvPr id="11" name="Hộp Văn bản 10">
            <a:extLst>
              <a:ext uri="{FF2B5EF4-FFF2-40B4-BE49-F238E27FC236}">
                <a16:creationId xmlns:a16="http://schemas.microsoft.com/office/drawing/2014/main" id="{9E45AF7A-0993-2B7E-074E-7F14DE55244A}"/>
              </a:ext>
            </a:extLst>
          </p:cNvPr>
          <p:cNvSpPr txBox="1"/>
          <p:nvPr/>
        </p:nvSpPr>
        <p:spPr>
          <a:xfrm>
            <a:off x="3950327" y="1209241"/>
            <a:ext cx="6668813" cy="584775"/>
          </a:xfrm>
          <a:prstGeom prst="rect">
            <a:avLst/>
          </a:prstGeom>
          <a:noFill/>
        </p:spPr>
        <p:txBody>
          <a:bodyPr wrap="none" rtlCol="0">
            <a:spAutoFit/>
          </a:bodyPr>
          <a:lstStyle/>
          <a:p>
            <a:pPr algn="just">
              <a:spcBef>
                <a:spcPts val="600"/>
              </a:spcBef>
              <a:spcAft>
                <a:spcPts val="6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a typeface="Times New Roman" panose="02020603050405020304" pitchFamily="18" charset="0"/>
                <a:cs typeface="Times New Roman" panose="02020603050405020304" pitchFamily="18" charset="0"/>
              </a:rPr>
              <a:t>Thành phần cấu tạo tế bào, cơ thể</a:t>
            </a:r>
            <a:endParaRPr lang="en-US" sz="3200" dirty="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83E3632C-4052-3E43-95DB-98597D99AB29}"/>
              </a:ext>
            </a:extLst>
          </p:cNvPr>
          <p:cNvSpPr txBox="1"/>
          <p:nvPr/>
        </p:nvSpPr>
        <p:spPr>
          <a:xfrm>
            <a:off x="4310140" y="2113493"/>
            <a:ext cx="3329758" cy="1077218"/>
          </a:xfrm>
          <a:prstGeom prst="rect">
            <a:avLst/>
          </a:prstGeom>
          <a:noFill/>
        </p:spPr>
        <p:txBody>
          <a:bodyPr wrap="none" rtlCol="0">
            <a:spAutoFit/>
          </a:bodyPr>
          <a:lstStyle/>
          <a:p>
            <a:r>
              <a:rPr lang="vi-VN" sz="3200" dirty="0">
                <a:solidFill>
                  <a:srgbClr val="000000"/>
                </a:solidFill>
                <a:ea typeface="Times New Roman" panose="02020603050405020304" pitchFamily="18" charset="0"/>
                <a:cs typeface="Times New Roman" panose="02020603050405020304" pitchFamily="18" charset="0"/>
              </a:rPr>
              <a:t>Vận chuyển chất</a:t>
            </a:r>
            <a:r>
              <a:rPr lang="en-US" sz="3200" dirty="0">
                <a:solidFill>
                  <a:srgbClr val="000000"/>
                </a:solidFill>
                <a:ea typeface="Times New Roman" panose="02020603050405020304" pitchFamily="18" charset="0"/>
                <a:cs typeface="Times New Roman" panose="02020603050405020304" pitchFamily="18" charset="0"/>
              </a:rPr>
              <a:t> </a:t>
            </a:r>
            <a:endParaRPr lang="en-US" sz="3200" dirty="0">
              <a:ea typeface="Calibri" panose="020F0502020204030204" pitchFamily="34" charset="0"/>
              <a:cs typeface="Times New Roman" panose="02020603050405020304" pitchFamily="18" charset="0"/>
            </a:endParaRPr>
          </a:p>
          <a:p>
            <a:endParaRPr lang="vi-VN" sz="3200" dirty="0"/>
          </a:p>
        </p:txBody>
      </p:sp>
      <p:sp>
        <p:nvSpPr>
          <p:cNvPr id="13" name="Hộp Văn bản 12">
            <a:extLst>
              <a:ext uri="{FF2B5EF4-FFF2-40B4-BE49-F238E27FC236}">
                <a16:creationId xmlns:a16="http://schemas.microsoft.com/office/drawing/2014/main" id="{0F455D2F-FB05-D1CD-8C6C-6DD65659110C}"/>
              </a:ext>
            </a:extLst>
          </p:cNvPr>
          <p:cNvSpPr txBox="1"/>
          <p:nvPr/>
        </p:nvSpPr>
        <p:spPr>
          <a:xfrm>
            <a:off x="4310140" y="5034876"/>
            <a:ext cx="3736920" cy="584775"/>
          </a:xfrm>
          <a:prstGeom prst="rect">
            <a:avLst/>
          </a:prstGeom>
          <a:noFill/>
        </p:spPr>
        <p:txBody>
          <a:bodyPr wrap="none" rtlCol="0">
            <a:spAutoFit/>
          </a:bodyPr>
          <a:lstStyle/>
          <a:p>
            <a:r>
              <a:rPr lang="vi-VN" sz="3200" dirty="0"/>
              <a:t>Điều hòa thân nhiệt</a:t>
            </a:r>
          </a:p>
        </p:txBody>
      </p:sp>
      <p:sp>
        <p:nvSpPr>
          <p:cNvPr id="14" name="Hộp Văn bản 13">
            <a:extLst>
              <a:ext uri="{FF2B5EF4-FFF2-40B4-BE49-F238E27FC236}">
                <a16:creationId xmlns:a16="http://schemas.microsoft.com/office/drawing/2014/main" id="{59D836B1-C6B7-DC25-9EF1-175324A2A9FC}"/>
              </a:ext>
            </a:extLst>
          </p:cNvPr>
          <p:cNvSpPr txBox="1"/>
          <p:nvPr/>
        </p:nvSpPr>
        <p:spPr>
          <a:xfrm>
            <a:off x="4253873" y="3082515"/>
            <a:ext cx="5851282" cy="584775"/>
          </a:xfrm>
          <a:prstGeom prst="rect">
            <a:avLst/>
          </a:prstGeom>
          <a:noFill/>
        </p:spPr>
        <p:txBody>
          <a:bodyPr wrap="none" rtlCol="0">
            <a:spAutoFit/>
          </a:bodyPr>
          <a:lstStyle/>
          <a:p>
            <a:r>
              <a:rPr lang="vi-VN" sz="3200" dirty="0"/>
              <a:t>Hòa tan nhiều chất dinh dưỡng</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EDDC9197-95C7-D290-D4E1-164BBDAA7A2F}"/>
                  </a:ext>
                </a:extLst>
              </p:cNvPr>
              <p:cNvSpPr txBox="1"/>
              <p:nvPr/>
            </p:nvSpPr>
            <p:spPr>
              <a:xfrm>
                <a:off x="7905750" y="2998113"/>
                <a:ext cx="831703" cy="892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vi-VN" sz="3400" b="1" i="1" kern="100" baseline="30000" smtClean="0">
                              <a:effectLst/>
                              <a:latin typeface="Cambria Math" panose="02040503050406030204" pitchFamily="18" charset="0"/>
                              <a:ea typeface="Arial" panose="020B0604020202020204" pitchFamily="34" charset="0"/>
                              <a:cs typeface="Times New Roman" panose="02020603050405020304" pitchFamily="18" charset="0"/>
                            </a:rPr>
                          </m:ctrlPr>
                        </m:sSupPr>
                        <m:e/>
                        <m:sup>
                          <m:r>
                            <a:rPr lang="vi-VN" sz="3400" b="1" kern="100" baseline="30000">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3400" kern="100" dirty="0">
                  <a:effectLst/>
                  <a:ea typeface="Arial" panose="020B0604020202020204" pitchFamily="34" charset="0"/>
                  <a:cs typeface="Times New Roman" panose="02020603050405020304" pitchFamily="18" charset="0"/>
                </a:endParaRPr>
              </a:p>
              <a:p>
                <a:endParaRPr lang="vi-VN" dirty="0"/>
              </a:p>
            </p:txBody>
          </p:sp>
        </mc:Choice>
        <mc:Fallback xmlns="">
          <p:sp>
            <p:nvSpPr>
              <p:cNvPr id="15" name="Hộp Văn bản 14">
                <a:extLst>
                  <a:ext uri="{FF2B5EF4-FFF2-40B4-BE49-F238E27FC236}">
                    <a16:creationId xmlns:a16="http://schemas.microsoft.com/office/drawing/2014/main" id="{EDDC9197-95C7-D290-D4E1-164BBDAA7A2F}"/>
                  </a:ext>
                </a:extLst>
              </p:cNvPr>
              <p:cNvSpPr txBox="1">
                <a:spLocks noRot="1" noChangeAspect="1" noMove="1" noResize="1" noEditPoints="1" noAdjustHandles="1" noChangeArrowheads="1" noChangeShapeType="1" noTextEdit="1"/>
              </p:cNvSpPr>
              <p:nvPr/>
            </p:nvSpPr>
            <p:spPr>
              <a:xfrm>
                <a:off x="7905750" y="2998113"/>
                <a:ext cx="831703" cy="892552"/>
              </a:xfrm>
              <a:prstGeom prst="rect">
                <a:avLst/>
              </a:prstGeom>
              <a:blipFill>
                <a:blip r:embed="rId4"/>
                <a:stretch>
                  <a:fillRect t="-23288"/>
                </a:stretch>
              </a:blipFill>
            </p:spPr>
            <p:txBody>
              <a:bodyPr/>
              <a:lstStyle/>
              <a:p>
                <a:r>
                  <a:rPr lang="vi-VN">
                    <a:noFill/>
                  </a:rPr>
                  <a:t> </a:t>
                </a:r>
              </a:p>
            </p:txBody>
          </p:sp>
        </mc:Fallback>
      </mc:AlternateContent>
      <p:cxnSp>
        <p:nvCxnSpPr>
          <p:cNvPr id="20" name="Đường kết nối Mũi tên Thẳng 19">
            <a:extLst>
              <a:ext uri="{FF2B5EF4-FFF2-40B4-BE49-F238E27FC236}">
                <a16:creationId xmlns:a16="http://schemas.microsoft.com/office/drawing/2014/main" id="{D840F64E-0915-26F6-C051-87B40D013C0F}"/>
              </a:ext>
            </a:extLst>
          </p:cNvPr>
          <p:cNvCxnSpPr>
            <a:cxnSpLocks/>
            <a:stCxn id="10" idx="3"/>
            <a:endCxn id="11" idx="1"/>
          </p:cNvCxnSpPr>
          <p:nvPr/>
        </p:nvCxnSpPr>
        <p:spPr>
          <a:xfrm flipV="1">
            <a:off x="2252199" y="1501629"/>
            <a:ext cx="1698128" cy="2342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Đường kết nối Mũi tên Thẳng 22">
            <a:extLst>
              <a:ext uri="{FF2B5EF4-FFF2-40B4-BE49-F238E27FC236}">
                <a16:creationId xmlns:a16="http://schemas.microsoft.com/office/drawing/2014/main" id="{392E834A-BA9D-E2BA-58D9-98A4E2EB7889}"/>
              </a:ext>
            </a:extLst>
          </p:cNvPr>
          <p:cNvCxnSpPr>
            <a:cxnSpLocks/>
          </p:cNvCxnSpPr>
          <p:nvPr/>
        </p:nvCxnSpPr>
        <p:spPr>
          <a:xfrm flipV="1">
            <a:off x="2272337" y="2442413"/>
            <a:ext cx="1862135" cy="1404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Đường kết nối Mũi tên Thẳng 24">
            <a:extLst>
              <a:ext uri="{FF2B5EF4-FFF2-40B4-BE49-F238E27FC236}">
                <a16:creationId xmlns:a16="http://schemas.microsoft.com/office/drawing/2014/main" id="{9ECAAC4C-BF4D-9A23-D2ED-A3A9F3CCDDAA}"/>
              </a:ext>
            </a:extLst>
          </p:cNvPr>
          <p:cNvCxnSpPr>
            <a:cxnSpLocks/>
          </p:cNvCxnSpPr>
          <p:nvPr/>
        </p:nvCxnSpPr>
        <p:spPr>
          <a:xfrm>
            <a:off x="2236342" y="3839913"/>
            <a:ext cx="1814547" cy="5528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Đường kết nối Mũi tên Thẳng 26">
            <a:extLst>
              <a:ext uri="{FF2B5EF4-FFF2-40B4-BE49-F238E27FC236}">
                <a16:creationId xmlns:a16="http://schemas.microsoft.com/office/drawing/2014/main" id="{6696CC51-20EE-3B16-79C2-5FF273EB8C5F}"/>
              </a:ext>
            </a:extLst>
          </p:cNvPr>
          <p:cNvCxnSpPr>
            <a:cxnSpLocks/>
          </p:cNvCxnSpPr>
          <p:nvPr/>
        </p:nvCxnSpPr>
        <p:spPr>
          <a:xfrm flipV="1">
            <a:off x="2295006" y="3374902"/>
            <a:ext cx="1755883" cy="465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Đường kết nối Mũi tên Thẳng 35">
            <a:extLst>
              <a:ext uri="{FF2B5EF4-FFF2-40B4-BE49-F238E27FC236}">
                <a16:creationId xmlns:a16="http://schemas.microsoft.com/office/drawing/2014/main" id="{458E8B96-E6C6-F2C6-E452-2B24FE1056CA}"/>
              </a:ext>
            </a:extLst>
          </p:cNvPr>
          <p:cNvCxnSpPr>
            <a:cxnSpLocks/>
          </p:cNvCxnSpPr>
          <p:nvPr/>
        </p:nvCxnSpPr>
        <p:spPr>
          <a:xfrm>
            <a:off x="2236342" y="3822885"/>
            <a:ext cx="1812823" cy="1497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Hộp Văn bản 36">
            <a:extLst>
              <a:ext uri="{FF2B5EF4-FFF2-40B4-BE49-F238E27FC236}">
                <a16:creationId xmlns:a16="http://schemas.microsoft.com/office/drawing/2014/main" id="{D45A5150-714A-4404-1037-FE87B4AE13A6}"/>
              </a:ext>
            </a:extLst>
          </p:cNvPr>
          <p:cNvSpPr txBox="1"/>
          <p:nvPr/>
        </p:nvSpPr>
        <p:spPr>
          <a:xfrm>
            <a:off x="4310140" y="4094092"/>
            <a:ext cx="4828566" cy="584775"/>
          </a:xfrm>
          <a:prstGeom prst="rect">
            <a:avLst/>
          </a:prstGeom>
          <a:noFill/>
        </p:spPr>
        <p:txBody>
          <a:bodyPr wrap="none" rtlCol="0">
            <a:spAutoFit/>
          </a:bodyPr>
          <a:lstStyle/>
          <a:p>
            <a:r>
              <a:rPr lang="vi-VN" sz="3200" dirty="0"/>
              <a:t>Tham gia hoạt động sống</a:t>
            </a:r>
          </a:p>
        </p:txBody>
      </p:sp>
      <p:sp>
        <p:nvSpPr>
          <p:cNvPr id="39" name="Mũi tên: Phải 38">
            <a:extLst>
              <a:ext uri="{FF2B5EF4-FFF2-40B4-BE49-F238E27FC236}">
                <a16:creationId xmlns:a16="http://schemas.microsoft.com/office/drawing/2014/main" id="{5C46F50B-53D1-2629-AA7E-A7A53F27B7AB}"/>
              </a:ext>
            </a:extLst>
          </p:cNvPr>
          <p:cNvSpPr/>
          <p:nvPr/>
        </p:nvSpPr>
        <p:spPr>
          <a:xfrm>
            <a:off x="3450005" y="6045032"/>
            <a:ext cx="767728" cy="4400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ộp Văn bản 44">
            <a:extLst>
              <a:ext uri="{FF2B5EF4-FFF2-40B4-BE49-F238E27FC236}">
                <a16:creationId xmlns:a16="http://schemas.microsoft.com/office/drawing/2014/main" id="{C1A40CF8-DC0C-FF6D-4E75-5519C8F81EB9}"/>
              </a:ext>
            </a:extLst>
          </p:cNvPr>
          <p:cNvSpPr txBox="1"/>
          <p:nvPr/>
        </p:nvSpPr>
        <p:spPr>
          <a:xfrm>
            <a:off x="977563" y="5934922"/>
            <a:ext cx="2299027" cy="584775"/>
          </a:xfrm>
          <a:prstGeom prst="rect">
            <a:avLst/>
          </a:prstGeom>
          <a:noFill/>
        </p:spPr>
        <p:txBody>
          <a:bodyPr wrap="none" rtlCol="0">
            <a:spAutoFit/>
          </a:bodyPr>
          <a:lstStyle/>
          <a:p>
            <a:r>
              <a:rPr lang="vi-VN" sz="3200" dirty="0"/>
              <a:t>Thiếu nước</a:t>
            </a:r>
          </a:p>
        </p:txBody>
      </p:sp>
      <p:sp>
        <p:nvSpPr>
          <p:cNvPr id="46" name="Mũi tên: Phải 45">
            <a:extLst>
              <a:ext uri="{FF2B5EF4-FFF2-40B4-BE49-F238E27FC236}">
                <a16:creationId xmlns:a16="http://schemas.microsoft.com/office/drawing/2014/main" id="{CA24F2EC-25A5-8078-87AA-32C7488F2A69}"/>
              </a:ext>
            </a:extLst>
          </p:cNvPr>
          <p:cNvSpPr/>
          <p:nvPr/>
        </p:nvSpPr>
        <p:spPr>
          <a:xfrm>
            <a:off x="92479" y="5955897"/>
            <a:ext cx="767728" cy="4400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Hộp Văn bản 46">
            <a:extLst>
              <a:ext uri="{FF2B5EF4-FFF2-40B4-BE49-F238E27FC236}">
                <a16:creationId xmlns:a16="http://schemas.microsoft.com/office/drawing/2014/main" id="{9C3D68F8-8300-E605-A1FB-D4E84C1749B3}"/>
              </a:ext>
            </a:extLst>
          </p:cNvPr>
          <p:cNvSpPr txBox="1"/>
          <p:nvPr/>
        </p:nvSpPr>
        <p:spPr>
          <a:xfrm>
            <a:off x="4149831" y="5952845"/>
            <a:ext cx="5171609" cy="584775"/>
          </a:xfrm>
          <a:prstGeom prst="rect">
            <a:avLst/>
          </a:prstGeom>
          <a:noFill/>
        </p:spPr>
        <p:txBody>
          <a:bodyPr wrap="none" rtlCol="0">
            <a:spAutoFit/>
          </a:bodyPr>
          <a:lstStyle/>
          <a:p>
            <a:pPr algn="just">
              <a:spcBef>
                <a:spcPts val="600"/>
              </a:spcBef>
              <a:spcAft>
                <a:spcPts val="6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a typeface="Times New Roman" panose="02020603050405020304" pitchFamily="18" charset="0"/>
                <a:cs typeface="Times New Roman" panose="02020603050405020304" pitchFamily="18" charset="0"/>
              </a:rPr>
              <a:t>Hoạt động sống bị rối loạn</a:t>
            </a:r>
            <a:endParaRPr lang="en-US" sz="3200" dirty="0">
              <a:ea typeface="Calibri" panose="020F0502020204030204" pitchFamily="34" charset="0"/>
              <a:cs typeface="Times New Roman" panose="02020603050405020304" pitchFamily="18" charset="0"/>
            </a:endParaRPr>
          </a:p>
        </p:txBody>
      </p:sp>
      <p:sp>
        <p:nvSpPr>
          <p:cNvPr id="48" name="Mũi tên: Phải 47">
            <a:extLst>
              <a:ext uri="{FF2B5EF4-FFF2-40B4-BE49-F238E27FC236}">
                <a16:creationId xmlns:a16="http://schemas.microsoft.com/office/drawing/2014/main" id="{7098EADA-D0A4-CDB7-6184-85B7EF21A824}"/>
              </a:ext>
            </a:extLst>
          </p:cNvPr>
          <p:cNvSpPr/>
          <p:nvPr/>
        </p:nvSpPr>
        <p:spPr>
          <a:xfrm>
            <a:off x="9389342" y="6055968"/>
            <a:ext cx="767728" cy="4400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Hộp Văn bản 48">
            <a:extLst>
              <a:ext uri="{FF2B5EF4-FFF2-40B4-BE49-F238E27FC236}">
                <a16:creationId xmlns:a16="http://schemas.microsoft.com/office/drawing/2014/main" id="{D51FC813-BF89-00C6-2815-C9A0E477E753}"/>
              </a:ext>
            </a:extLst>
          </p:cNvPr>
          <p:cNvSpPr txBox="1"/>
          <p:nvPr/>
        </p:nvSpPr>
        <p:spPr>
          <a:xfrm>
            <a:off x="10194682" y="5969123"/>
            <a:ext cx="1710725" cy="584775"/>
          </a:xfrm>
          <a:prstGeom prst="rect">
            <a:avLst/>
          </a:prstGeom>
          <a:noFill/>
        </p:spPr>
        <p:txBody>
          <a:bodyPr wrap="none" rtlCol="0">
            <a:spAutoFit/>
          </a:bodyPr>
          <a:lstStyle/>
          <a:p>
            <a:r>
              <a:rPr lang="vi-VN" sz="3200" dirty="0"/>
              <a:t>Tử vong</a:t>
            </a:r>
          </a:p>
        </p:txBody>
      </p:sp>
    </p:spTree>
    <p:extLst>
      <p:ext uri="{BB962C8B-B14F-4D97-AF65-F5344CB8AC3E}">
        <p14:creationId xmlns:p14="http://schemas.microsoft.com/office/powerpoint/2010/main" val="37698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2.xml><?xml version="1.0" encoding="utf-8"?>
<p:tagLst xmlns:a="http://schemas.openxmlformats.org/drawingml/2006/main" xmlns:r="http://schemas.openxmlformats.org/officeDocument/2006/relationships" xmlns:p="http://schemas.openxmlformats.org/presentationml/2006/main">
  <p:tag name="GENSWF_SLIDE_TITLE" val="VẬN DỤNG"/>
  <p:tag name="ISPRING_SLIDE_INDENT_LEVEL" val="0"/>
  <p:tag name="ISPRING_PLAYER_LAYOUT_TYPE" val="Full"/>
  <p:tag name="ISPRING_CUSTOM_TIMING_USED" val="1"/>
  <p:tag name="GENSWF_ADVANCE_TIME" val="45"/>
  <p:tag name="ISPRING_SLIDE_ID_2" val="{60790870-253B-48F8-A02B-89CB78522BE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ADVANCE_TIME" val="35.854"/>
  <p:tag name="ISPRING_SLIDE_ID_2" val="{DBAE8DFF-8D74-4C49-ABF8-7CE499C176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TotalTime>
  <Words>955</Words>
  <Application>Microsoft Office PowerPoint</Application>
  <PresentationFormat>Màn hình rộng</PresentationFormat>
  <Paragraphs>181</Paragraphs>
  <Slides>22</Slides>
  <Notes>4</Notes>
  <HiddenSlides>0</HiddenSlides>
  <MMClips>1</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22</vt:i4>
      </vt:variant>
    </vt:vector>
  </HeadingPairs>
  <TitlesOfParts>
    <vt:vector size="32" baseType="lpstr">
      <vt:lpstr>KaiTi</vt:lpstr>
      <vt:lpstr>Anaheim</vt:lpstr>
      <vt:lpstr>Arial</vt:lpstr>
      <vt:lpstr>Bebas Neue</vt:lpstr>
      <vt:lpstr>Calibri</vt:lpstr>
      <vt:lpstr>Calibri Light</vt:lpstr>
      <vt:lpstr>Cambria Math</vt:lpstr>
      <vt:lpstr>Nanum Pen Script</vt:lpstr>
      <vt:lpstr>Times New Roman</vt:lpstr>
      <vt:lpstr>Office Theme</vt:lpstr>
      <vt:lpstr>Bản trình bày PowerPoint</vt:lpstr>
      <vt:lpstr>Bản trình bày PowerPoint</vt:lpstr>
      <vt:lpstr>Bản trình bày PowerPoint</vt:lpstr>
      <vt:lpstr>Bản trình bày PowerPoint</vt:lpstr>
      <vt:lpstr>NỘI DUNG BÀI HỌC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Huyen</cp:lastModifiedBy>
  <cp:revision>52</cp:revision>
  <dcterms:created xsi:type="dcterms:W3CDTF">2022-06-25T06:31:40Z</dcterms:created>
  <dcterms:modified xsi:type="dcterms:W3CDTF">2025-04-16T08:55:51Z</dcterms:modified>
</cp:coreProperties>
</file>