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75" r:id="rId6"/>
    <p:sldId id="276" r:id="rId7"/>
    <p:sldId id="261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Freestyle Script" panose="030804020302050B0404" pitchFamily="66" charset="0"/>
      <p:regular r:id="rId15"/>
    </p:embeddedFont>
    <p:embeddedFont>
      <p:font typeface="UTM Bustamalaka" panose="020B0604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8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36.svg"/><Relationship Id="rId2" Type="http://schemas.openxmlformats.org/officeDocument/2006/relationships/video" Target="../media/media1.mp4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35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6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25.png"/><Relationship Id="rId27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4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8025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9" name="Freeform 59"/>
          <p:cNvSpPr/>
          <p:nvPr/>
        </p:nvSpPr>
        <p:spPr>
          <a:xfrm rot="10563788">
            <a:off x="4366" y="423823"/>
            <a:ext cx="18098469" cy="8741849"/>
          </a:xfrm>
          <a:custGeom>
            <a:avLst/>
            <a:gdLst/>
            <a:ahLst/>
            <a:cxnLst/>
            <a:rect l="l" t="t" r="r" b="b"/>
            <a:pathLst>
              <a:path w="8406813" h="8024685">
                <a:moveTo>
                  <a:pt x="0" y="0"/>
                </a:moveTo>
                <a:lnTo>
                  <a:pt x="8406812" y="0"/>
                </a:lnTo>
                <a:lnTo>
                  <a:pt x="8406812" y="8024685"/>
                </a:lnTo>
                <a:lnTo>
                  <a:pt x="0" y="802468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447030">
            <a:off x="1318897" y="7242653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-125680" y="3321844"/>
            <a:ext cx="16476877" cy="3223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76"/>
              </a:lnSpc>
            </a:pP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Môn: </a:t>
            </a: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Toán</a:t>
            </a: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 8 – </a:t>
            </a: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Lớp</a:t>
            </a: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: 8A3 </a:t>
            </a:r>
          </a:p>
          <a:p>
            <a:pPr algn="ctr">
              <a:lnSpc>
                <a:spcPts val="13376"/>
              </a:lnSpc>
            </a:pP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Tiết</a:t>
            </a: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 10 – </a:t>
            </a: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Bài</a:t>
            </a: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 3: </a:t>
            </a: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Hằng</a:t>
            </a: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 </a:t>
            </a: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đẳng</a:t>
            </a: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 </a:t>
            </a: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thức</a:t>
            </a: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 </a:t>
            </a: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đáng</a:t>
            </a:r>
            <a:r>
              <a:rPr lang="en-US" sz="5400" b="1" dirty="0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 </a:t>
            </a:r>
            <a:r>
              <a:rPr lang="en-US" sz="5400" b="1" dirty="0" err="1">
                <a:solidFill>
                  <a:srgbClr val="2E2C2B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nhớ</a:t>
            </a:r>
            <a:endParaRPr lang="en-US" sz="5400" b="1" dirty="0">
              <a:solidFill>
                <a:srgbClr val="2E2C2B"/>
              </a:solidFill>
              <a:latin typeface="Times New Roman" panose="02020603050405020304" pitchFamily="18" charset="0"/>
              <a:ea typeface="Saira ExtraCondensed Bold"/>
              <a:cs typeface="Times New Roman" panose="02020603050405020304" pitchFamily="18" charset="0"/>
              <a:sym typeface="Saira ExtraCondensed Bold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1D61AC51-0B43-E06E-E8B4-C264A94FB3A9}"/>
              </a:ext>
            </a:extLst>
          </p:cNvPr>
          <p:cNvSpPr/>
          <p:nvPr/>
        </p:nvSpPr>
        <p:spPr>
          <a:xfrm rot="-905540" flipH="1">
            <a:off x="14084029" y="2587747"/>
            <a:ext cx="2748210" cy="553936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D9D8F-7352-3C74-B5A8-94A4064895F8}"/>
              </a:ext>
            </a:extLst>
          </p:cNvPr>
          <p:cNvSpPr txBox="1"/>
          <p:nvPr/>
        </p:nvSpPr>
        <p:spPr>
          <a:xfrm>
            <a:off x="2482351" y="2075435"/>
            <a:ext cx="13296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ED447A4-2035-AA14-067E-A6DC94624579}"/>
              </a:ext>
            </a:extLst>
          </p:cNvPr>
          <p:cNvSpPr txBox="1"/>
          <p:nvPr/>
        </p:nvSpPr>
        <p:spPr>
          <a:xfrm>
            <a:off x="9003785" y="7395332"/>
            <a:ext cx="598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9529" y="-736151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080860D-1063-1914-559F-479C41B8A92E}"/>
              </a:ext>
            </a:extLst>
          </p:cNvPr>
          <p:cNvGrpSpPr/>
          <p:nvPr/>
        </p:nvGrpSpPr>
        <p:grpSpPr>
          <a:xfrm>
            <a:off x="5646047" y="2053588"/>
            <a:ext cx="3484459" cy="3424117"/>
            <a:chOff x="1794622" y="1571625"/>
            <a:chExt cx="4767731" cy="5032774"/>
          </a:xfrm>
        </p:grpSpPr>
        <p:grpSp>
          <p:nvGrpSpPr>
            <p:cNvPr id="65" name="Group 65"/>
            <p:cNvGrpSpPr/>
            <p:nvPr/>
          </p:nvGrpSpPr>
          <p:grpSpPr>
            <a:xfrm>
              <a:off x="2892814" y="2057400"/>
              <a:ext cx="3657608" cy="3630393"/>
              <a:chOff x="0" y="0"/>
              <a:chExt cx="963321" cy="956153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963321" cy="956153"/>
              </a:xfrm>
              <a:custGeom>
                <a:avLst/>
                <a:gdLst/>
                <a:ahLst/>
                <a:cxnLst/>
                <a:rect l="l" t="t" r="r" b="b"/>
                <a:pathLst>
                  <a:path w="963321" h="956153">
                    <a:moveTo>
                      <a:pt x="0" y="0"/>
                    </a:moveTo>
                    <a:lnTo>
                      <a:pt x="963321" y="0"/>
                    </a:lnTo>
                    <a:lnTo>
                      <a:pt x="963321" y="956153"/>
                    </a:lnTo>
                    <a:lnTo>
                      <a:pt x="0" y="956153"/>
                    </a:lnTo>
                    <a:close/>
                  </a:path>
                </a:pathLst>
              </a:custGeom>
              <a:solidFill>
                <a:srgbClr val="B25C2C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19050"/>
                <a:ext cx="963321" cy="9752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2892814" y="2057400"/>
              <a:ext cx="2732309" cy="2705095"/>
              <a:chOff x="0" y="0"/>
              <a:chExt cx="719621" cy="712453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719621" cy="712453"/>
              </a:xfrm>
              <a:custGeom>
                <a:avLst/>
                <a:gdLst/>
                <a:ahLst/>
                <a:cxnLst/>
                <a:rect l="l" t="t" r="r" b="b"/>
                <a:pathLst>
                  <a:path w="719621" h="712453">
                    <a:moveTo>
                      <a:pt x="0" y="0"/>
                    </a:moveTo>
                    <a:lnTo>
                      <a:pt x="719621" y="0"/>
                    </a:lnTo>
                    <a:lnTo>
                      <a:pt x="719621" y="712453"/>
                    </a:lnTo>
                    <a:lnTo>
                      <a:pt x="0" y="712453"/>
                    </a:lnTo>
                    <a:close/>
                  </a:path>
                </a:pathLst>
              </a:custGeom>
              <a:solidFill>
                <a:srgbClr val="FDD336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0" y="-19050"/>
                <a:ext cx="719621" cy="7315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71" name="AutoShape 71"/>
            <p:cNvSpPr/>
            <p:nvPr/>
          </p:nvSpPr>
          <p:spPr>
            <a:xfrm>
              <a:off x="5659921" y="4833679"/>
              <a:ext cx="902432" cy="6128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2" name="AutoShape 72"/>
            <p:cNvSpPr/>
            <p:nvPr/>
          </p:nvSpPr>
          <p:spPr>
            <a:xfrm>
              <a:off x="2892814" y="6177657"/>
              <a:ext cx="3657608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arrow" w="med" len="sm"/>
              <a:tailEnd type="arrow" w="med" len="sm"/>
            </a:ln>
          </p:spPr>
        </p:sp>
        <p:sp>
          <p:nvSpPr>
            <p:cNvPr id="73" name="AutoShape 73"/>
            <p:cNvSpPr/>
            <p:nvPr/>
          </p:nvSpPr>
          <p:spPr>
            <a:xfrm flipV="1">
              <a:off x="2479128" y="2057400"/>
              <a:ext cx="0" cy="3657608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arrow" w="med" len="sm"/>
              <a:tailEnd type="arrow" w="med" len="sm"/>
            </a:ln>
          </p:spPr>
        </p:sp>
        <p:sp>
          <p:nvSpPr>
            <p:cNvPr id="74" name="AutoShape 74"/>
            <p:cNvSpPr/>
            <p:nvPr/>
          </p:nvSpPr>
          <p:spPr>
            <a:xfrm flipV="1">
              <a:off x="2892814" y="1571625"/>
              <a:ext cx="2732309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arrow" w="med" len="sm"/>
              <a:tailEnd type="arrow" w="med" len="sm"/>
            </a:ln>
          </p:spPr>
        </p:sp>
        <p:sp>
          <p:nvSpPr>
            <p:cNvPr id="75" name="Freeform 75"/>
            <p:cNvSpPr/>
            <p:nvPr/>
          </p:nvSpPr>
          <p:spPr>
            <a:xfrm>
              <a:off x="5625123" y="2057400"/>
              <a:ext cx="893606" cy="2685636"/>
            </a:xfrm>
            <a:custGeom>
              <a:avLst/>
              <a:gdLst/>
              <a:ahLst/>
              <a:cxnLst/>
              <a:rect l="l" t="t" r="r" b="b"/>
              <a:pathLst>
                <a:path w="893606" h="2685636">
                  <a:moveTo>
                    <a:pt x="0" y="0"/>
                  </a:moveTo>
                  <a:lnTo>
                    <a:pt x="893607" y="0"/>
                  </a:lnTo>
                  <a:lnTo>
                    <a:pt x="893607" y="2685636"/>
                  </a:lnTo>
                  <a:lnTo>
                    <a:pt x="0" y="2685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r="-201203" b="-724"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952915" y="4834839"/>
              <a:ext cx="3565814" cy="779066"/>
            </a:xfrm>
            <a:custGeom>
              <a:avLst/>
              <a:gdLst/>
              <a:ahLst/>
              <a:cxnLst/>
              <a:rect l="l" t="t" r="r" b="b"/>
              <a:pathLst>
                <a:path w="3565814" h="779066">
                  <a:moveTo>
                    <a:pt x="0" y="0"/>
                  </a:moveTo>
                  <a:lnTo>
                    <a:pt x="3565815" y="0"/>
                  </a:lnTo>
                  <a:lnTo>
                    <a:pt x="3565815" y="779066"/>
                  </a:lnTo>
                  <a:lnTo>
                    <a:pt x="0" y="779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r="-888" b="-364092"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>
              <a:off x="4472546" y="6272907"/>
              <a:ext cx="498143" cy="331492"/>
            </a:xfrm>
            <a:custGeom>
              <a:avLst/>
              <a:gdLst/>
              <a:ahLst/>
              <a:cxnLst/>
              <a:rect l="l" t="t" r="r" b="b"/>
              <a:pathLst>
                <a:path w="498143" h="331492">
                  <a:moveTo>
                    <a:pt x="0" y="0"/>
                  </a:moveTo>
                  <a:lnTo>
                    <a:pt x="498143" y="0"/>
                  </a:lnTo>
                  <a:lnTo>
                    <a:pt x="498143" y="331492"/>
                  </a:lnTo>
                  <a:lnTo>
                    <a:pt x="0" y="33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1794622" y="3872597"/>
              <a:ext cx="498143" cy="331492"/>
            </a:xfrm>
            <a:custGeom>
              <a:avLst/>
              <a:gdLst/>
              <a:ahLst/>
              <a:cxnLst/>
              <a:rect l="l" t="t" r="r" b="b"/>
              <a:pathLst>
                <a:path w="498143" h="331492">
                  <a:moveTo>
                    <a:pt x="0" y="0"/>
                  </a:moveTo>
                  <a:lnTo>
                    <a:pt x="498143" y="0"/>
                  </a:lnTo>
                  <a:lnTo>
                    <a:pt x="498143" y="331491"/>
                  </a:lnTo>
                  <a:lnTo>
                    <a:pt x="0" y="331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9" name="Freeform 79"/>
          <p:cNvSpPr/>
          <p:nvPr/>
        </p:nvSpPr>
        <p:spPr>
          <a:xfrm rot="-5400000">
            <a:off x="13371921" y="3788154"/>
            <a:ext cx="630019" cy="1850212"/>
          </a:xfrm>
          <a:custGeom>
            <a:avLst/>
            <a:gdLst/>
            <a:ahLst/>
            <a:cxnLst/>
            <a:rect l="l" t="t" r="r" b="b"/>
            <a:pathLst>
              <a:path w="913258" h="2705095">
                <a:moveTo>
                  <a:pt x="0" y="0"/>
                </a:moveTo>
                <a:lnTo>
                  <a:pt x="913259" y="0"/>
                </a:lnTo>
                <a:lnTo>
                  <a:pt x="913259" y="2705094"/>
                </a:lnTo>
                <a:lnTo>
                  <a:pt x="0" y="270509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80" name="Freeform 80"/>
          <p:cNvSpPr/>
          <p:nvPr/>
        </p:nvSpPr>
        <p:spPr>
          <a:xfrm>
            <a:off x="10061531" y="4404016"/>
            <a:ext cx="2659421" cy="606086"/>
          </a:xfrm>
          <a:custGeom>
            <a:avLst/>
            <a:gdLst/>
            <a:ahLst/>
            <a:cxnLst/>
            <a:rect l="l" t="t" r="r" b="b"/>
            <a:pathLst>
              <a:path w="3741126" h="913258">
                <a:moveTo>
                  <a:pt x="0" y="0"/>
                </a:moveTo>
                <a:lnTo>
                  <a:pt x="3741126" y="0"/>
                </a:lnTo>
                <a:lnTo>
                  <a:pt x="3741126" y="913258"/>
                </a:lnTo>
                <a:lnTo>
                  <a:pt x="0" y="91325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t="-1368" b="-1368"/>
            </a:stretch>
          </a:blipFill>
        </p:spPr>
      </p:sp>
      <p:sp>
        <p:nvSpPr>
          <p:cNvPr id="81" name="TextBox 81"/>
          <p:cNvSpPr txBox="1"/>
          <p:nvPr/>
        </p:nvSpPr>
        <p:spPr>
          <a:xfrm>
            <a:off x="7177927" y="1053118"/>
            <a:ext cx="489044" cy="10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4000" dirty="0">
                <a:solidFill>
                  <a:srgbClr val="000000"/>
                </a:solidFill>
                <a:latin typeface="UTM Bustamalaka"/>
                <a:ea typeface="UTM Bustamalaka"/>
                <a:cs typeface="UTM Bustamalaka"/>
                <a:sym typeface="UTM Bustamalaka"/>
              </a:rPr>
              <a:t>b</a:t>
            </a:r>
          </a:p>
        </p:txBody>
      </p:sp>
      <p:grpSp>
        <p:nvGrpSpPr>
          <p:cNvPr id="83" name="Group 65">
            <a:extLst>
              <a:ext uri="{FF2B5EF4-FFF2-40B4-BE49-F238E27FC236}">
                <a16:creationId xmlns:a16="http://schemas.microsoft.com/office/drawing/2014/main" id="{76E7656D-275C-0498-50C1-08D0E735601D}"/>
              </a:ext>
            </a:extLst>
          </p:cNvPr>
          <p:cNvGrpSpPr/>
          <p:nvPr/>
        </p:nvGrpSpPr>
        <p:grpSpPr>
          <a:xfrm>
            <a:off x="4765627" y="348505"/>
            <a:ext cx="8705183" cy="1176458"/>
            <a:chOff x="0" y="0"/>
            <a:chExt cx="1978702" cy="635605"/>
          </a:xfrm>
        </p:grpSpPr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062D15CE-E7B6-3E1D-ED71-B136F22C6E3A}"/>
                </a:ext>
              </a:extLst>
            </p:cNvPr>
            <p:cNvSpPr/>
            <p:nvPr/>
          </p:nvSpPr>
          <p:spPr>
            <a:xfrm>
              <a:off x="9779" y="6223"/>
              <a:ext cx="1963970" cy="620238"/>
            </a:xfrm>
            <a:custGeom>
              <a:avLst/>
              <a:gdLst/>
              <a:ahLst/>
              <a:cxnLst/>
              <a:rect l="l" t="t" r="r" b="b"/>
              <a:pathLst>
                <a:path w="1963970" h="620238">
                  <a:moveTo>
                    <a:pt x="1963462" y="479014"/>
                  </a:moveTo>
                  <a:lnTo>
                    <a:pt x="1963462" y="455519"/>
                  </a:lnTo>
                  <a:cubicBezTo>
                    <a:pt x="1963462" y="455138"/>
                    <a:pt x="1963462" y="454757"/>
                    <a:pt x="1963462" y="454376"/>
                  </a:cubicBezTo>
                  <a:cubicBezTo>
                    <a:pt x="1963462" y="454503"/>
                    <a:pt x="1963462" y="454757"/>
                    <a:pt x="1963462" y="454884"/>
                  </a:cubicBezTo>
                  <a:lnTo>
                    <a:pt x="1963208" y="212861"/>
                  </a:lnTo>
                  <a:lnTo>
                    <a:pt x="1963208" y="212224"/>
                  </a:lnTo>
                  <a:cubicBezTo>
                    <a:pt x="1963208" y="211715"/>
                    <a:pt x="1963208" y="211205"/>
                    <a:pt x="1963208" y="210823"/>
                  </a:cubicBezTo>
                  <a:lnTo>
                    <a:pt x="1963208" y="163195"/>
                  </a:lnTo>
                  <a:cubicBezTo>
                    <a:pt x="1963335" y="164084"/>
                    <a:pt x="1963462" y="165608"/>
                    <a:pt x="1963589" y="167259"/>
                  </a:cubicBezTo>
                  <a:cubicBezTo>
                    <a:pt x="1962954" y="151384"/>
                    <a:pt x="1963716" y="134112"/>
                    <a:pt x="1963208" y="125349"/>
                  </a:cubicBezTo>
                  <a:lnTo>
                    <a:pt x="1962827" y="126238"/>
                  </a:lnTo>
                  <a:cubicBezTo>
                    <a:pt x="1962700" y="120777"/>
                    <a:pt x="1962573" y="115824"/>
                    <a:pt x="1962700" y="110998"/>
                  </a:cubicBezTo>
                  <a:cubicBezTo>
                    <a:pt x="1962573" y="105283"/>
                    <a:pt x="1962700" y="98552"/>
                    <a:pt x="1961811" y="92456"/>
                  </a:cubicBezTo>
                  <a:cubicBezTo>
                    <a:pt x="1960160" y="80010"/>
                    <a:pt x="1956858" y="66929"/>
                    <a:pt x="1947714" y="52451"/>
                  </a:cubicBezTo>
                  <a:lnTo>
                    <a:pt x="1947714" y="52705"/>
                  </a:lnTo>
                  <a:cubicBezTo>
                    <a:pt x="1940221" y="40894"/>
                    <a:pt x="1930061" y="28448"/>
                    <a:pt x="1920409" y="20828"/>
                  </a:cubicBezTo>
                  <a:cubicBezTo>
                    <a:pt x="1906312" y="11176"/>
                    <a:pt x="1918758" y="20828"/>
                    <a:pt x="1906693" y="13589"/>
                  </a:cubicBezTo>
                  <a:cubicBezTo>
                    <a:pt x="1905804" y="12827"/>
                    <a:pt x="1904153" y="12446"/>
                    <a:pt x="1902248" y="12319"/>
                  </a:cubicBezTo>
                  <a:cubicBezTo>
                    <a:pt x="1895644" y="9017"/>
                    <a:pt x="1894628" y="8890"/>
                    <a:pt x="1893485" y="8636"/>
                  </a:cubicBezTo>
                  <a:cubicBezTo>
                    <a:pt x="1892342" y="8509"/>
                    <a:pt x="1891326" y="8001"/>
                    <a:pt x="1883960" y="5588"/>
                  </a:cubicBezTo>
                  <a:cubicBezTo>
                    <a:pt x="1883198" y="5334"/>
                    <a:pt x="1882309" y="5080"/>
                    <a:pt x="1881420" y="4699"/>
                  </a:cubicBezTo>
                  <a:lnTo>
                    <a:pt x="1880023" y="3429"/>
                  </a:lnTo>
                  <a:cubicBezTo>
                    <a:pt x="1877483" y="2667"/>
                    <a:pt x="1873038" y="2921"/>
                    <a:pt x="1868593" y="3302"/>
                  </a:cubicBezTo>
                  <a:cubicBezTo>
                    <a:pt x="1866815" y="3048"/>
                    <a:pt x="1865164" y="2540"/>
                    <a:pt x="1863259" y="2413"/>
                  </a:cubicBezTo>
                  <a:cubicBezTo>
                    <a:pt x="1858941" y="2159"/>
                    <a:pt x="1853607" y="1778"/>
                    <a:pt x="1849797" y="1778"/>
                  </a:cubicBezTo>
                  <a:cubicBezTo>
                    <a:pt x="1845860" y="1778"/>
                    <a:pt x="1841923" y="1778"/>
                    <a:pt x="1837986" y="1778"/>
                  </a:cubicBezTo>
                  <a:cubicBezTo>
                    <a:pt x="1829985" y="1778"/>
                    <a:pt x="1821730" y="1778"/>
                    <a:pt x="1813221" y="1778"/>
                  </a:cubicBezTo>
                  <a:cubicBezTo>
                    <a:pt x="1796076" y="1778"/>
                    <a:pt x="1778042" y="1905"/>
                    <a:pt x="1722604" y="1905"/>
                  </a:cubicBezTo>
                  <a:lnTo>
                    <a:pt x="1725356" y="1651"/>
                  </a:lnTo>
                  <a:lnTo>
                    <a:pt x="1548296" y="1905"/>
                  </a:lnTo>
                  <a:cubicBezTo>
                    <a:pt x="1475820" y="1905"/>
                    <a:pt x="1402427" y="1905"/>
                    <a:pt x="1329034" y="2032"/>
                  </a:cubicBezTo>
                  <a:cubicBezTo>
                    <a:pt x="1286833" y="2032"/>
                    <a:pt x="1241880" y="2286"/>
                    <a:pt x="1196009" y="2540"/>
                  </a:cubicBezTo>
                  <a:lnTo>
                    <a:pt x="835466" y="3048"/>
                  </a:lnTo>
                  <a:cubicBezTo>
                    <a:pt x="729964" y="2032"/>
                    <a:pt x="624461" y="2540"/>
                    <a:pt x="520793" y="4572"/>
                  </a:cubicBezTo>
                  <a:lnTo>
                    <a:pt x="490519" y="5334"/>
                  </a:lnTo>
                  <a:cubicBezTo>
                    <a:pt x="318963" y="5080"/>
                    <a:pt x="217130" y="4318"/>
                    <a:pt x="193294" y="3937"/>
                  </a:cubicBezTo>
                  <a:lnTo>
                    <a:pt x="193675" y="4318"/>
                  </a:lnTo>
                  <a:cubicBezTo>
                    <a:pt x="184785" y="4191"/>
                    <a:pt x="162687" y="3429"/>
                    <a:pt x="161925" y="2159"/>
                  </a:cubicBezTo>
                  <a:cubicBezTo>
                    <a:pt x="161798" y="2032"/>
                    <a:pt x="161925" y="1905"/>
                    <a:pt x="161671" y="1905"/>
                  </a:cubicBezTo>
                  <a:cubicBezTo>
                    <a:pt x="159639" y="1905"/>
                    <a:pt x="157734" y="2032"/>
                    <a:pt x="156083" y="2032"/>
                  </a:cubicBezTo>
                  <a:cubicBezTo>
                    <a:pt x="156083" y="2032"/>
                    <a:pt x="101473" y="0"/>
                    <a:pt x="91567" y="3937"/>
                  </a:cubicBezTo>
                  <a:cubicBezTo>
                    <a:pt x="83947" y="4953"/>
                    <a:pt x="75692" y="6858"/>
                    <a:pt x="67183" y="10541"/>
                  </a:cubicBezTo>
                  <a:cubicBezTo>
                    <a:pt x="44323" y="19558"/>
                    <a:pt x="20828" y="40005"/>
                    <a:pt x="9525" y="67183"/>
                  </a:cubicBezTo>
                  <a:cubicBezTo>
                    <a:pt x="3683" y="80518"/>
                    <a:pt x="889" y="95123"/>
                    <a:pt x="889" y="108839"/>
                  </a:cubicBezTo>
                  <a:cubicBezTo>
                    <a:pt x="889" y="111506"/>
                    <a:pt x="889" y="114046"/>
                    <a:pt x="889" y="116713"/>
                  </a:cubicBezTo>
                  <a:lnTo>
                    <a:pt x="889" y="161163"/>
                  </a:lnTo>
                  <a:cubicBezTo>
                    <a:pt x="889" y="171450"/>
                    <a:pt x="889" y="179451"/>
                    <a:pt x="889" y="184023"/>
                  </a:cubicBezTo>
                  <a:lnTo>
                    <a:pt x="889" y="183515"/>
                  </a:lnTo>
                  <a:lnTo>
                    <a:pt x="889" y="201930"/>
                  </a:lnTo>
                  <a:cubicBezTo>
                    <a:pt x="762" y="224323"/>
                    <a:pt x="1016" y="248903"/>
                    <a:pt x="0" y="269789"/>
                  </a:cubicBezTo>
                  <a:cubicBezTo>
                    <a:pt x="0" y="278831"/>
                    <a:pt x="127" y="293222"/>
                    <a:pt x="254" y="310925"/>
                  </a:cubicBezTo>
                  <a:cubicBezTo>
                    <a:pt x="127" y="328627"/>
                    <a:pt x="0" y="343018"/>
                    <a:pt x="0" y="352061"/>
                  </a:cubicBezTo>
                  <a:cubicBezTo>
                    <a:pt x="1016" y="372692"/>
                    <a:pt x="762" y="396890"/>
                    <a:pt x="889" y="419177"/>
                  </a:cubicBezTo>
                  <a:lnTo>
                    <a:pt x="889" y="438374"/>
                  </a:lnTo>
                  <a:lnTo>
                    <a:pt x="889" y="437993"/>
                  </a:lnTo>
                  <a:cubicBezTo>
                    <a:pt x="889" y="441803"/>
                    <a:pt x="889" y="448153"/>
                    <a:pt x="889" y="456154"/>
                  </a:cubicBezTo>
                  <a:lnTo>
                    <a:pt x="889" y="513177"/>
                  </a:lnTo>
                  <a:cubicBezTo>
                    <a:pt x="889" y="526893"/>
                    <a:pt x="3683" y="541498"/>
                    <a:pt x="9525" y="554833"/>
                  </a:cubicBezTo>
                  <a:cubicBezTo>
                    <a:pt x="20828" y="581884"/>
                    <a:pt x="44450" y="602458"/>
                    <a:pt x="67183" y="611475"/>
                  </a:cubicBezTo>
                  <a:cubicBezTo>
                    <a:pt x="78486" y="616301"/>
                    <a:pt x="89662" y="618079"/>
                    <a:pt x="98806" y="618968"/>
                  </a:cubicBezTo>
                  <a:cubicBezTo>
                    <a:pt x="104267" y="619349"/>
                    <a:pt x="108331" y="619349"/>
                    <a:pt x="111633" y="619349"/>
                  </a:cubicBezTo>
                  <a:cubicBezTo>
                    <a:pt x="110871" y="619476"/>
                    <a:pt x="109982" y="619603"/>
                    <a:pt x="108966" y="619603"/>
                  </a:cubicBezTo>
                  <a:cubicBezTo>
                    <a:pt x="111252" y="619476"/>
                    <a:pt x="112776" y="619349"/>
                    <a:pt x="113538" y="619222"/>
                  </a:cubicBezTo>
                  <a:cubicBezTo>
                    <a:pt x="115316" y="619222"/>
                    <a:pt x="116840" y="619222"/>
                    <a:pt x="118237" y="619222"/>
                  </a:cubicBezTo>
                  <a:lnTo>
                    <a:pt x="114300" y="619095"/>
                  </a:lnTo>
                  <a:cubicBezTo>
                    <a:pt x="142748" y="618333"/>
                    <a:pt x="139065" y="619730"/>
                    <a:pt x="161925" y="620238"/>
                  </a:cubicBezTo>
                  <a:cubicBezTo>
                    <a:pt x="161544" y="619984"/>
                    <a:pt x="161798" y="619857"/>
                    <a:pt x="162433" y="619603"/>
                  </a:cubicBezTo>
                  <a:lnTo>
                    <a:pt x="161925" y="620238"/>
                  </a:lnTo>
                  <a:lnTo>
                    <a:pt x="1830747" y="620238"/>
                  </a:lnTo>
                  <a:cubicBezTo>
                    <a:pt x="1833160" y="620238"/>
                    <a:pt x="1835573" y="620238"/>
                    <a:pt x="1837986" y="620238"/>
                  </a:cubicBezTo>
                  <a:cubicBezTo>
                    <a:pt x="1842050" y="620238"/>
                    <a:pt x="1845987" y="620238"/>
                    <a:pt x="1849797" y="620238"/>
                  </a:cubicBezTo>
                  <a:cubicBezTo>
                    <a:pt x="1853607" y="620238"/>
                    <a:pt x="1858941" y="619984"/>
                    <a:pt x="1863259" y="619603"/>
                  </a:cubicBezTo>
                  <a:cubicBezTo>
                    <a:pt x="1865037" y="619349"/>
                    <a:pt x="1866815" y="618968"/>
                    <a:pt x="1868593" y="618714"/>
                  </a:cubicBezTo>
                  <a:cubicBezTo>
                    <a:pt x="1873038" y="619095"/>
                    <a:pt x="1877483" y="619349"/>
                    <a:pt x="1879896" y="618587"/>
                  </a:cubicBezTo>
                  <a:lnTo>
                    <a:pt x="1881039" y="617063"/>
                  </a:lnTo>
                  <a:cubicBezTo>
                    <a:pt x="1881039" y="617063"/>
                    <a:pt x="1898184" y="614523"/>
                    <a:pt x="1912916" y="605633"/>
                  </a:cubicBezTo>
                  <a:cubicBezTo>
                    <a:pt x="1913551" y="605379"/>
                    <a:pt x="1915075" y="604490"/>
                    <a:pt x="1920155" y="601061"/>
                  </a:cubicBezTo>
                  <a:cubicBezTo>
                    <a:pt x="1929807" y="593441"/>
                    <a:pt x="1939967" y="580995"/>
                    <a:pt x="1947460" y="569184"/>
                  </a:cubicBezTo>
                  <a:lnTo>
                    <a:pt x="1947460" y="569438"/>
                  </a:lnTo>
                  <a:cubicBezTo>
                    <a:pt x="1954445" y="558389"/>
                    <a:pt x="1957874" y="548229"/>
                    <a:pt x="1959906" y="538450"/>
                  </a:cubicBezTo>
                  <a:cubicBezTo>
                    <a:pt x="1959906" y="538450"/>
                    <a:pt x="1959906" y="538450"/>
                    <a:pt x="1960033" y="538323"/>
                  </a:cubicBezTo>
                  <a:cubicBezTo>
                    <a:pt x="1960668" y="536672"/>
                    <a:pt x="1961684" y="528798"/>
                    <a:pt x="1961684" y="528798"/>
                  </a:cubicBezTo>
                  <a:cubicBezTo>
                    <a:pt x="1962319" y="523591"/>
                    <a:pt x="1963970" y="508605"/>
                    <a:pt x="1963462" y="479014"/>
                  </a:cubicBezTo>
                  <a:close/>
                </a:path>
              </a:pathLst>
            </a:custGeom>
            <a:solidFill>
              <a:srgbClr val="FDD336"/>
            </a:solidFill>
          </p:spPr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01CFDF15-CDB4-0265-23C8-18A7FC034B75}"/>
              </a:ext>
            </a:extLst>
          </p:cNvPr>
          <p:cNvSpPr txBox="1"/>
          <p:nvPr/>
        </p:nvSpPr>
        <p:spPr>
          <a:xfrm>
            <a:off x="5097221" y="560528"/>
            <a:ext cx="7585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EFCB470-03A5-FCEC-AB5B-6549712500F0}"/>
              </a:ext>
            </a:extLst>
          </p:cNvPr>
          <p:cNvSpPr txBox="1"/>
          <p:nvPr/>
        </p:nvSpPr>
        <p:spPr>
          <a:xfrm>
            <a:off x="1676400" y="5800645"/>
            <a:ext cx="14638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a)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FE2D17A-6E8D-FE9B-55B9-C9F8B595A1B7}"/>
              </a:ext>
            </a:extLst>
          </p:cNvPr>
          <p:cNvSpPr txBox="1"/>
          <p:nvPr/>
        </p:nvSpPr>
        <p:spPr>
          <a:xfrm>
            <a:off x="1551046" y="1722247"/>
            <a:ext cx="407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819DD50-5A9C-BABD-B357-3B69AA068A34}"/>
              </a:ext>
            </a:extLst>
          </p:cNvPr>
          <p:cNvSpPr txBox="1"/>
          <p:nvPr/>
        </p:nvSpPr>
        <p:spPr>
          <a:xfrm>
            <a:off x="1551046" y="7813088"/>
            <a:ext cx="10381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(a – b)(a + b) = a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E00E9-3126-886B-1B47-8F1EE5B5E9D2}"/>
              </a:ext>
            </a:extLst>
          </p:cNvPr>
          <p:cNvCxnSpPr/>
          <p:nvPr/>
        </p:nvCxnSpPr>
        <p:spPr>
          <a:xfrm>
            <a:off x="10061531" y="5357634"/>
            <a:ext cx="262112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reeform 77">
            <a:extLst>
              <a:ext uri="{FF2B5EF4-FFF2-40B4-BE49-F238E27FC236}">
                <a16:creationId xmlns:a16="http://schemas.microsoft.com/office/drawing/2014/main" id="{17414BE2-75F8-96FE-A55B-5726CD2C5248}"/>
              </a:ext>
            </a:extLst>
          </p:cNvPr>
          <p:cNvSpPr/>
          <p:nvPr/>
        </p:nvSpPr>
        <p:spPr>
          <a:xfrm>
            <a:off x="11209209" y="5451349"/>
            <a:ext cx="364064" cy="225535"/>
          </a:xfrm>
          <a:custGeom>
            <a:avLst/>
            <a:gdLst/>
            <a:ahLst/>
            <a:cxnLst/>
            <a:rect l="l" t="t" r="r" b="b"/>
            <a:pathLst>
              <a:path w="498143" h="331492">
                <a:moveTo>
                  <a:pt x="0" y="0"/>
                </a:moveTo>
                <a:lnTo>
                  <a:pt x="498143" y="0"/>
                </a:lnTo>
                <a:lnTo>
                  <a:pt x="498143" y="331492"/>
                </a:lnTo>
                <a:lnTo>
                  <a:pt x="0" y="3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92" name="TextBox 81">
            <a:extLst>
              <a:ext uri="{FF2B5EF4-FFF2-40B4-BE49-F238E27FC236}">
                <a16:creationId xmlns:a16="http://schemas.microsoft.com/office/drawing/2014/main" id="{64402491-63B3-06EE-89B6-8E32233F44DE}"/>
              </a:ext>
            </a:extLst>
          </p:cNvPr>
          <p:cNvSpPr txBox="1"/>
          <p:nvPr/>
        </p:nvSpPr>
        <p:spPr>
          <a:xfrm>
            <a:off x="13372973" y="4802208"/>
            <a:ext cx="489044" cy="10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4000" dirty="0">
                <a:solidFill>
                  <a:srgbClr val="000000"/>
                </a:solidFill>
                <a:latin typeface="UTM Bustamalaka"/>
                <a:ea typeface="UTM Bustamalaka"/>
                <a:cs typeface="UTM Bustamalaka"/>
                <a:sym typeface="UTM Bustamalaka"/>
              </a:rPr>
              <a:t>b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993DD96-6AFD-F0A0-4471-C4D28E3AD560}"/>
              </a:ext>
            </a:extLst>
          </p:cNvPr>
          <p:cNvCxnSpPr>
            <a:cxnSpLocks/>
          </p:cNvCxnSpPr>
          <p:nvPr/>
        </p:nvCxnSpPr>
        <p:spPr>
          <a:xfrm flipV="1">
            <a:off x="12761824" y="5336008"/>
            <a:ext cx="1850213" cy="4526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113F121-8CAD-8383-5F4C-39CD64F0EFDB}"/>
              </a:ext>
            </a:extLst>
          </p:cNvPr>
          <p:cNvCxnSpPr>
            <a:cxnSpLocks/>
          </p:cNvCxnSpPr>
          <p:nvPr/>
        </p:nvCxnSpPr>
        <p:spPr>
          <a:xfrm flipV="1">
            <a:off x="14785247" y="4370472"/>
            <a:ext cx="11550" cy="70782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CAB36BE-0E6C-D359-6B07-007E3DE0CBEB}"/>
              </a:ext>
            </a:extLst>
          </p:cNvPr>
          <p:cNvSpPr txBox="1"/>
          <p:nvPr/>
        </p:nvSpPr>
        <p:spPr>
          <a:xfrm>
            <a:off x="14872258" y="4272972"/>
            <a:ext cx="1877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Freestyle Script" panose="030804020302050B0404" pitchFamily="66" charset="0"/>
                <a:cs typeface="Times New Roman" panose="02020603050405020304" pitchFamily="18" charset="0"/>
              </a:rPr>
              <a:t>a - b</a:t>
            </a:r>
          </a:p>
        </p:txBody>
      </p: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B60959CA-5FAD-D3E1-23D7-FDFBBCF397F0}"/>
              </a:ext>
            </a:extLst>
          </p:cNvPr>
          <p:cNvCxnSpPr/>
          <p:nvPr/>
        </p:nvCxnSpPr>
        <p:spPr>
          <a:xfrm>
            <a:off x="9118219" y="3081211"/>
            <a:ext cx="4246575" cy="1084073"/>
          </a:xfrm>
          <a:prstGeom prst="curvedConnector3">
            <a:avLst>
              <a:gd name="adj1" fmla="val 9854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85E3472-C1BF-8EF6-3139-C5DDA25D5FA0}"/>
              </a:ext>
            </a:extLst>
          </p:cNvPr>
          <p:cNvCxnSpPr/>
          <p:nvPr/>
        </p:nvCxnSpPr>
        <p:spPr>
          <a:xfrm>
            <a:off x="9073191" y="4538785"/>
            <a:ext cx="937088" cy="1682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605E634D-128F-EFF1-D0DF-79700F903CAB}"/>
              </a:ext>
            </a:extLst>
          </p:cNvPr>
          <p:cNvSpPr/>
          <p:nvPr/>
        </p:nvSpPr>
        <p:spPr>
          <a:xfrm>
            <a:off x="8521580" y="3005557"/>
            <a:ext cx="501002" cy="5667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06570A0-485E-4398-507F-7A16A434E70F}"/>
              </a:ext>
            </a:extLst>
          </p:cNvPr>
          <p:cNvSpPr/>
          <p:nvPr/>
        </p:nvSpPr>
        <p:spPr>
          <a:xfrm>
            <a:off x="13366994" y="4444264"/>
            <a:ext cx="501002" cy="5667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CAF0F08-3C17-E00D-E49C-A118126D673A}"/>
              </a:ext>
            </a:extLst>
          </p:cNvPr>
          <p:cNvSpPr/>
          <p:nvPr/>
        </p:nvSpPr>
        <p:spPr>
          <a:xfrm>
            <a:off x="7581212" y="4289345"/>
            <a:ext cx="501002" cy="5667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28739E2-8957-B15F-F117-294CD9B520B1}"/>
              </a:ext>
            </a:extLst>
          </p:cNvPr>
          <p:cNvSpPr/>
          <p:nvPr/>
        </p:nvSpPr>
        <p:spPr>
          <a:xfrm>
            <a:off x="11121593" y="4443318"/>
            <a:ext cx="501002" cy="5667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E6A756B-FD01-DD6C-9DD9-621954D16C6A}"/>
              </a:ext>
            </a:extLst>
          </p:cNvPr>
          <p:cNvSpPr txBox="1"/>
          <p:nvPr/>
        </p:nvSpPr>
        <p:spPr>
          <a:xfrm>
            <a:off x="8597701" y="3041050"/>
            <a:ext cx="95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D9F22AA-7F13-5EB4-1CC3-07B223FEEAD3}"/>
              </a:ext>
            </a:extLst>
          </p:cNvPr>
          <p:cNvSpPr txBox="1"/>
          <p:nvPr/>
        </p:nvSpPr>
        <p:spPr>
          <a:xfrm>
            <a:off x="13470739" y="4448654"/>
            <a:ext cx="95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A5F5411-034D-688F-B849-EE2FF1778951}"/>
              </a:ext>
            </a:extLst>
          </p:cNvPr>
          <p:cNvSpPr txBox="1"/>
          <p:nvPr/>
        </p:nvSpPr>
        <p:spPr>
          <a:xfrm>
            <a:off x="7603187" y="4279190"/>
            <a:ext cx="95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76FC77C-55EA-D220-DCFF-F86BE0EE7778}"/>
              </a:ext>
            </a:extLst>
          </p:cNvPr>
          <p:cNvSpPr txBox="1"/>
          <p:nvPr/>
        </p:nvSpPr>
        <p:spPr>
          <a:xfrm>
            <a:off x="11183556" y="4464648"/>
            <a:ext cx="95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5A96151-17CA-378F-7DBA-D030300FC5CA}"/>
              </a:ext>
            </a:extLst>
          </p:cNvPr>
          <p:cNvSpPr/>
          <p:nvPr/>
        </p:nvSpPr>
        <p:spPr>
          <a:xfrm>
            <a:off x="13559515" y="1195823"/>
            <a:ext cx="4314070" cy="2277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8959090-76F3-A359-04C8-EF32E832FFDA}"/>
              </a:ext>
            </a:extLst>
          </p:cNvPr>
          <p:cNvSpPr txBox="1"/>
          <p:nvPr/>
        </p:nvSpPr>
        <p:spPr>
          <a:xfrm>
            <a:off x="13777045" y="1166541"/>
            <a:ext cx="4059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6" grpId="0"/>
      <p:bldP spid="87" grpId="0"/>
      <p:bldP spid="88" grpId="0"/>
      <p:bldP spid="92" grpId="0"/>
      <p:bldP spid="97" grpId="0"/>
      <p:bldP spid="100" grpId="0" animBg="1"/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/>
      <p:bldP spid="89" grpId="0" animBg="1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921234" y="589578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2C76A4F9-90C9-C7C0-037D-B21A8712C11C}"/>
              </a:ext>
            </a:extLst>
          </p:cNvPr>
          <p:cNvSpPr txBox="1"/>
          <p:nvPr/>
        </p:nvSpPr>
        <p:spPr>
          <a:xfrm>
            <a:off x="1999485" y="3637048"/>
            <a:ext cx="13236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sz="8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 + 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7A158-F9A3-2BA8-CCBE-C3CDDF25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600270C-3B1E-1BFA-56D2-60671DA37A61}"/>
              </a:ext>
            </a:extLst>
          </p:cNvPr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4957ABD-DF36-F872-EAC7-F28399598B33}"/>
                </a:ext>
              </a:extLst>
            </p:cNvPr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1AB14BA-046F-9A67-8FAF-BC49097E3D38}"/>
                </a:ext>
              </a:extLst>
            </p:cNvPr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D26E82A-6532-E54D-2027-5CB94A36866E}"/>
                </a:ext>
              </a:extLst>
            </p:cNvPr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5BDA6DD-BED1-EF99-7ADB-9432ABD2F237}"/>
                </a:ext>
              </a:extLst>
            </p:cNvPr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74027EE-0AEC-1224-2CCB-61D508131CA3}"/>
                </a:ext>
              </a:extLst>
            </p:cNvPr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4292DAF-064A-E4AD-82D6-19A455B7F19B}"/>
                </a:ext>
              </a:extLst>
            </p:cNvPr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5102920-5DCC-E055-DBBA-F9DF97DE85A0}"/>
                </a:ext>
              </a:extLst>
            </p:cNvPr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3CD326F-F821-EB6C-7C68-E2D33FBD6BF0}"/>
                </a:ext>
              </a:extLst>
            </p:cNvPr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4FE119C-8BEF-05BE-E6AA-BAE6C645B3FC}"/>
                </a:ext>
              </a:extLst>
            </p:cNvPr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213D43D-ADF4-9A7A-6550-C4D07EF3F76F}"/>
                </a:ext>
              </a:extLst>
            </p:cNvPr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39ADF75-6A73-6937-8A86-46E7D5C9C5B1}"/>
                </a:ext>
              </a:extLst>
            </p:cNvPr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034EC6D-4415-3135-60A1-A3A33D817ED9}"/>
                </a:ext>
              </a:extLst>
            </p:cNvPr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21840A4-903B-25AC-B57C-88C357D90162}"/>
                </a:ext>
              </a:extLst>
            </p:cNvPr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484BC1-8528-84A8-617F-6FF4137568F1}"/>
                </a:ext>
              </a:extLst>
            </p:cNvPr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6AF7A6A-05F4-87F1-27C1-0A1751B7A374}"/>
                </a:ext>
              </a:extLst>
            </p:cNvPr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02AC18A-C8CD-DA6E-7BAF-1924C14D7C28}"/>
                </a:ext>
              </a:extLst>
            </p:cNvPr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73C82C-C2F7-18FC-B3F4-8CC81ABA8D51}"/>
                </a:ext>
              </a:extLst>
            </p:cNvPr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FE4D288-DFB4-74C4-4272-8D66EC6AABCA}"/>
                </a:ext>
              </a:extLst>
            </p:cNvPr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35F93D8-AD31-4590-0AF0-7D2B1D0D5968}"/>
                </a:ext>
              </a:extLst>
            </p:cNvPr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CFEB426-84A0-DBAB-CA26-F85CB0A9F110}"/>
                </a:ext>
              </a:extLst>
            </p:cNvPr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B045D00-14FE-21C2-2F80-099B88C2D2B9}"/>
                </a:ext>
              </a:extLst>
            </p:cNvPr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32BD97B-85D8-69AF-469A-F212ECB26D65}"/>
                </a:ext>
              </a:extLst>
            </p:cNvPr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5974FDA-BD2B-A3C4-D23D-807811B7F98C}"/>
                </a:ext>
              </a:extLst>
            </p:cNvPr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8356FB4-0273-85D2-5BB5-7660F1F0AF55}"/>
                </a:ext>
              </a:extLst>
            </p:cNvPr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6EEEAD4-DE98-02A7-8390-BE4454541799}"/>
                </a:ext>
              </a:extLst>
            </p:cNvPr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CFDDE07-CB29-2A5C-1BD2-8E7FF70FFFD3}"/>
                </a:ext>
              </a:extLst>
            </p:cNvPr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50E80586-57B4-EBB5-D801-77183730CD3F}"/>
                </a:ext>
              </a:extLst>
            </p:cNvPr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9002714-3E17-3A97-4FAE-B3350FC47A85}"/>
                </a:ext>
              </a:extLst>
            </p:cNvPr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4EA02BE-B924-8F60-7DD4-C156A0AB8B66}"/>
                </a:ext>
              </a:extLst>
            </p:cNvPr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3874AA9-41E7-F324-3C84-4D62F2C3ECB8}"/>
                </a:ext>
              </a:extLst>
            </p:cNvPr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D303387-9408-AE6E-824E-3D7A63D13425}"/>
                </a:ext>
              </a:extLst>
            </p:cNvPr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C426DAF-7284-B15A-C02D-1C8D9C028439}"/>
                </a:ext>
              </a:extLst>
            </p:cNvPr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5F2FF84-52D2-4F13-810C-55995435FF54}"/>
                </a:ext>
              </a:extLst>
            </p:cNvPr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5DDA479-F5F5-8B99-313C-28D45DBFC825}"/>
                </a:ext>
              </a:extLst>
            </p:cNvPr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FD7D109-E7BD-ADE4-C198-260EE7688A03}"/>
                </a:ext>
              </a:extLst>
            </p:cNvPr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A904E6F-08B5-FABF-6963-27D434E0E36D}"/>
                </a:ext>
              </a:extLst>
            </p:cNvPr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D0A001F-3187-DBE6-3453-DBF39F6680DF}"/>
                </a:ext>
              </a:extLst>
            </p:cNvPr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57C63FE-AEE1-D8E1-8384-28C8416C5234}"/>
                </a:ext>
              </a:extLst>
            </p:cNvPr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0FF0D37-B3FA-7569-22EE-B6A98D3B4D70}"/>
                </a:ext>
              </a:extLst>
            </p:cNvPr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6172B7C6-1B52-1C15-DC1F-9FF881FB9CA8}"/>
                </a:ext>
              </a:extLst>
            </p:cNvPr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8E1915C8-1446-1410-47F6-6082E3A8D627}"/>
                </a:ext>
              </a:extLst>
            </p:cNvPr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18720F02-DDEC-521C-3258-2BAA06EDE2C9}"/>
                </a:ext>
              </a:extLst>
            </p:cNvPr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9F5AFAE8-83F0-2BDB-D63D-2E2EBADAD4E1}"/>
                </a:ext>
              </a:extLst>
            </p:cNvPr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BD959FF9-D350-0146-2F55-F11D16920731}"/>
                </a:ext>
              </a:extLst>
            </p:cNvPr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A6A39F2-9F28-B51F-6C57-47B26CEE9E71}"/>
                </a:ext>
              </a:extLst>
            </p:cNvPr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F10F8ACB-5728-FB96-2562-0A4D99165C67}"/>
                </a:ext>
              </a:extLst>
            </p:cNvPr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81359C86-3E10-BFE9-C585-2B48ECB88530}"/>
                </a:ext>
              </a:extLst>
            </p:cNvPr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1649C04-7807-7ADB-9803-57437F1E8BEB}"/>
                </a:ext>
              </a:extLst>
            </p:cNvPr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9B1A014-DFD1-BAAA-14B4-E79EA7117D54}"/>
                </a:ext>
              </a:extLst>
            </p:cNvPr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81C5C4A0-1525-823B-407C-288E44F835C6}"/>
                </a:ext>
              </a:extLst>
            </p:cNvPr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2AA4A882-967A-41D3-57F9-2AAC74416721}"/>
                </a:ext>
              </a:extLst>
            </p:cNvPr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6F2502B2-8514-C25C-4488-62AEF2176495}"/>
                </a:ext>
              </a:extLst>
            </p:cNvPr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82E38B42-933A-B415-963E-A784841D12A5}"/>
                </a:ext>
              </a:extLst>
            </p:cNvPr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BAF0C0AE-D4D8-0149-6BE0-7CBB4D17CDC3}"/>
                </a:ext>
              </a:extLst>
            </p:cNvPr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ED5A9D09-3083-D17B-0B72-5DEDC893CDB8}"/>
                </a:ext>
              </a:extLst>
            </p:cNvPr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D0F83278-8B7D-8EA3-A5E4-A7E909871387}"/>
                </a:ext>
              </a:extLst>
            </p:cNvPr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876D1333-6E4D-1273-1FB1-64296A575E22}"/>
                </a:ext>
              </a:extLst>
            </p:cNvPr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37180953-F8B1-1178-CBC1-36674321189C}"/>
                </a:ext>
              </a:extLst>
            </p:cNvPr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>
            <a:extLst>
              <a:ext uri="{FF2B5EF4-FFF2-40B4-BE49-F238E27FC236}">
                <a16:creationId xmlns:a16="http://schemas.microsoft.com/office/drawing/2014/main" id="{23B43F28-FC81-4E35-BB9D-7E15BD3668C2}"/>
              </a:ext>
            </a:extLst>
          </p:cNvPr>
          <p:cNvGrpSpPr/>
          <p:nvPr/>
        </p:nvGrpSpPr>
        <p:grpSpPr>
          <a:xfrm rot="-63649">
            <a:off x="921234" y="589578"/>
            <a:ext cx="16753217" cy="9238381"/>
            <a:chOff x="0" y="0"/>
            <a:chExt cx="22337622" cy="12317841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460FF47F-AFAE-14FE-C2C3-C324704F636F}"/>
                </a:ext>
              </a:extLst>
            </p:cNvPr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5B47B0F-62D4-327C-7860-1B5151CE0BEE}"/>
                </a:ext>
              </a:extLst>
            </p:cNvPr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7F09039A-FED5-B41F-59A0-22B8C1ACBE60}"/>
                </a:ext>
              </a:extLst>
            </p:cNvPr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60FCEC0-ABB6-14CB-790B-4B9ECFBFCDF9}"/>
              </a:ext>
            </a:extLst>
          </p:cNvPr>
          <p:cNvSpPr txBox="1"/>
          <p:nvPr/>
        </p:nvSpPr>
        <p:spPr>
          <a:xfrm>
            <a:off x="142272" y="1103374"/>
            <a:ext cx="1708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 -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A94FD5C7-9FEB-7603-E224-767E6E3C2192}"/>
              </a:ext>
            </a:extLst>
          </p:cNvPr>
          <p:cNvSpPr/>
          <p:nvPr/>
        </p:nvSpPr>
        <p:spPr>
          <a:xfrm>
            <a:off x="3283218" y="3368522"/>
            <a:ext cx="13615241" cy="559773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5304F8-98BD-EC7F-8557-812A1012EA4C}"/>
              </a:ext>
            </a:extLst>
          </p:cNvPr>
          <p:cNvSpPr txBox="1"/>
          <p:nvPr/>
        </p:nvSpPr>
        <p:spPr>
          <a:xfrm>
            <a:off x="3851483" y="3753035"/>
            <a:ext cx="12068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2092477-F563-5FF9-E087-8E29D7F3A382}"/>
              </a:ext>
            </a:extLst>
          </p:cNvPr>
          <p:cNvSpPr txBox="1"/>
          <p:nvPr/>
        </p:nvSpPr>
        <p:spPr>
          <a:xfrm>
            <a:off x="4842660" y="6214497"/>
            <a:ext cx="6238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5875E64-1CFA-292B-54FB-27B2FE88551D}"/>
              </a:ext>
            </a:extLst>
          </p:cNvPr>
          <p:cNvSpPr txBox="1"/>
          <p:nvPr/>
        </p:nvSpPr>
        <p:spPr>
          <a:xfrm>
            <a:off x="4842017" y="7071938"/>
            <a:ext cx="6300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AB1F65-A1AC-42A1-B4E6-7EC5DE5E38D3}"/>
              </a:ext>
            </a:extLst>
          </p:cNvPr>
          <p:cNvSpPr txBox="1"/>
          <p:nvPr/>
        </p:nvSpPr>
        <p:spPr>
          <a:xfrm>
            <a:off x="4818384" y="5324223"/>
            <a:ext cx="6262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216DE4-6B65-9A95-7292-5C8AAD2BDD92}"/>
              </a:ext>
            </a:extLst>
          </p:cNvPr>
          <p:cNvSpPr txBox="1"/>
          <p:nvPr/>
        </p:nvSpPr>
        <p:spPr>
          <a:xfrm>
            <a:off x="10633386" y="5311683"/>
            <a:ext cx="2315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39BBAD-6B67-602F-7FBA-BA814B7289A3}"/>
              </a:ext>
            </a:extLst>
          </p:cNvPr>
          <p:cNvSpPr txBox="1"/>
          <p:nvPr/>
        </p:nvSpPr>
        <p:spPr>
          <a:xfrm>
            <a:off x="9094476" y="5307664"/>
            <a:ext cx="1628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B)</a:t>
            </a:r>
            <a:endParaRPr lang="en-US" sz="4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1CF7CA-5736-AD86-FFC6-D11CC09A755C}"/>
              </a:ext>
            </a:extLst>
          </p:cNvPr>
          <p:cNvSpPr txBox="1"/>
          <p:nvPr/>
        </p:nvSpPr>
        <p:spPr>
          <a:xfrm>
            <a:off x="9090586" y="5301241"/>
            <a:ext cx="1628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B)</a:t>
            </a:r>
            <a:endParaRPr lang="en-US" sz="40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674072-78A2-DDF1-E886-22087C80DDF1}"/>
              </a:ext>
            </a:extLst>
          </p:cNvPr>
          <p:cNvSpPr txBox="1"/>
          <p:nvPr/>
        </p:nvSpPr>
        <p:spPr>
          <a:xfrm>
            <a:off x="10628211" y="5318106"/>
            <a:ext cx="2315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B2F03C-FD37-B3A5-011F-38E2DCC62CB1}"/>
              </a:ext>
            </a:extLst>
          </p:cNvPr>
          <p:cNvSpPr txBox="1"/>
          <p:nvPr/>
        </p:nvSpPr>
        <p:spPr>
          <a:xfrm>
            <a:off x="9011127" y="6201926"/>
            <a:ext cx="2315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0B681C-5BA9-BAF5-76CE-A235C078F2F1}"/>
              </a:ext>
            </a:extLst>
          </p:cNvPr>
          <p:cNvSpPr txBox="1"/>
          <p:nvPr/>
        </p:nvSpPr>
        <p:spPr>
          <a:xfrm>
            <a:off x="10072429" y="6216726"/>
            <a:ext cx="1530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F279998-6779-81EB-66AA-90475DE9B77A}"/>
              </a:ext>
            </a:extLst>
          </p:cNvPr>
          <p:cNvSpPr txBox="1"/>
          <p:nvPr/>
        </p:nvSpPr>
        <p:spPr>
          <a:xfrm>
            <a:off x="9180673" y="6191622"/>
            <a:ext cx="1096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48FB25-BA35-03CD-2B00-4808DDCF9B84}"/>
              </a:ext>
            </a:extLst>
          </p:cNvPr>
          <p:cNvSpPr txBox="1"/>
          <p:nvPr/>
        </p:nvSpPr>
        <p:spPr>
          <a:xfrm>
            <a:off x="9053767" y="7005089"/>
            <a:ext cx="262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+   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FDF4921-0933-FC36-B06A-123335617612}"/>
              </a:ext>
            </a:extLst>
          </p:cNvPr>
          <p:cNvSpPr txBox="1"/>
          <p:nvPr/>
        </p:nvSpPr>
        <p:spPr>
          <a:xfrm>
            <a:off x="10685722" y="7026337"/>
            <a:ext cx="1628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B)</a:t>
            </a:r>
            <a:endParaRPr lang="en-US" sz="40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A8EF1C-47EF-BB72-E5BE-E6EE86243089}"/>
              </a:ext>
            </a:extLst>
          </p:cNvPr>
          <p:cNvSpPr txBox="1"/>
          <p:nvPr/>
        </p:nvSpPr>
        <p:spPr>
          <a:xfrm>
            <a:off x="2187156" y="2254954"/>
            <a:ext cx="9665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(A – B)(A + B)</a:t>
            </a:r>
          </a:p>
        </p:txBody>
      </p:sp>
    </p:spTree>
    <p:extLst>
      <p:ext uri="{BB962C8B-B14F-4D97-AF65-F5344CB8AC3E}">
        <p14:creationId xmlns:p14="http://schemas.microsoft.com/office/powerpoint/2010/main" val="2488954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7 -1.35802E-6 L 0.08689 0.08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43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1.11111E-6 L -0.08862 0.08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6" y="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4.5679E-6 L -0.04357 0.081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" y="409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679E-6 L 0.04627 0.080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40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79" grpId="1"/>
      <p:bldP spid="81" grpId="0"/>
      <p:bldP spid="81" grpId="1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69DA5-2BC7-B6C3-E5F1-EC3A3D7B2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93A9A91-9F7C-556B-0998-578FAF52875F}"/>
              </a:ext>
            </a:extLst>
          </p:cNvPr>
          <p:cNvGrpSpPr/>
          <p:nvPr/>
        </p:nvGrpSpPr>
        <p:grpSpPr>
          <a:xfrm>
            <a:off x="-730131" y="-638548"/>
            <a:ext cx="19326207" cy="11713967"/>
            <a:chOff x="0" y="0"/>
            <a:chExt cx="25768276" cy="1561862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65A7EC-95C6-E0E2-BA4A-DFC24C0EFA3B}"/>
                </a:ext>
              </a:extLst>
            </p:cNvPr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B1BA2E1-C436-B032-12D1-CBD7E42BC384}"/>
                </a:ext>
              </a:extLst>
            </p:cNvPr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4324865-538A-BE93-3409-8E5181BBE22C}"/>
                </a:ext>
              </a:extLst>
            </p:cNvPr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C584AE8-521C-E2F2-31B5-4BBE6F43E2CD}"/>
                </a:ext>
              </a:extLst>
            </p:cNvPr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97D9CD1-3FB8-11E3-D3EE-9D76B15D5694}"/>
                </a:ext>
              </a:extLst>
            </p:cNvPr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3D1C22B-5A35-E002-0AE8-6D8C2470BAFE}"/>
                </a:ext>
              </a:extLst>
            </p:cNvPr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2D246FC-0875-9548-7E92-6F622ED4E40A}"/>
                </a:ext>
              </a:extLst>
            </p:cNvPr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FD287F-CFB2-E76B-90A7-F6B3FF3008AA}"/>
                </a:ext>
              </a:extLst>
            </p:cNvPr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01E6FDB-7586-D5DC-1DAA-45849871DF98}"/>
                </a:ext>
              </a:extLst>
            </p:cNvPr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51040F1-4603-F303-398A-2519709FE68B}"/>
                </a:ext>
              </a:extLst>
            </p:cNvPr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BF2E506-BB60-399C-A799-07A362439E41}"/>
                </a:ext>
              </a:extLst>
            </p:cNvPr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546C91C-B5DB-84EB-4155-81F98178D828}"/>
                </a:ext>
              </a:extLst>
            </p:cNvPr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158D7D0-9D95-7BD5-DC82-E9C03132EB71}"/>
                </a:ext>
              </a:extLst>
            </p:cNvPr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840E47D-C7FC-05BB-64C6-E630AB719778}"/>
                </a:ext>
              </a:extLst>
            </p:cNvPr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ED1F810-0158-8829-CC32-77E36AFC05E4}"/>
                </a:ext>
              </a:extLst>
            </p:cNvPr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E51DFDD-1BCD-EC8E-0982-767AA8BD2F25}"/>
                </a:ext>
              </a:extLst>
            </p:cNvPr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C3E3D62-34DE-8BD6-998C-1E5BEB66B1D3}"/>
                </a:ext>
              </a:extLst>
            </p:cNvPr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FB028F9-08AB-127F-22B7-C927E1B49A98}"/>
                </a:ext>
              </a:extLst>
            </p:cNvPr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2F7DDB4-B0FC-A816-2674-7B23BFF185DD}"/>
                </a:ext>
              </a:extLst>
            </p:cNvPr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CEB275B-E5FA-D04A-B9C2-B79B9F75534E}"/>
                </a:ext>
              </a:extLst>
            </p:cNvPr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8187BEF-F37C-6ADB-735C-64E6A1E39804}"/>
                </a:ext>
              </a:extLst>
            </p:cNvPr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1F76E16-CFE5-A6E5-B4ED-285F0B29170B}"/>
                </a:ext>
              </a:extLst>
            </p:cNvPr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3DA2422-966F-00B5-7396-6B511E1DCAEC}"/>
                </a:ext>
              </a:extLst>
            </p:cNvPr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83DAE7FB-9EDB-43A0-DE3D-CE309423E657}"/>
                </a:ext>
              </a:extLst>
            </p:cNvPr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690FAB1-459A-3840-30FC-3C55D0BA86FB}"/>
                </a:ext>
              </a:extLst>
            </p:cNvPr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43CB12E-7B26-6A85-FDF4-18AA80EDEEC9}"/>
                </a:ext>
              </a:extLst>
            </p:cNvPr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6641D5D-4C61-FE70-71E1-5596798A657A}"/>
                </a:ext>
              </a:extLst>
            </p:cNvPr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CB56C38-B6F0-0D3C-EDD8-A0D1A98243B8}"/>
                </a:ext>
              </a:extLst>
            </p:cNvPr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1BEA79D-883E-B904-3FE9-026EAA8026F7}"/>
                </a:ext>
              </a:extLst>
            </p:cNvPr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2F8BE94-27F1-2C7A-DCA1-2FE8A5A67907}"/>
                </a:ext>
              </a:extLst>
            </p:cNvPr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CA89BAC-40BC-FA66-9549-44D287111C31}"/>
                </a:ext>
              </a:extLst>
            </p:cNvPr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624FFC7-6669-51C1-6D53-A48FC833019C}"/>
                </a:ext>
              </a:extLst>
            </p:cNvPr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D56B6A1-1F9C-48C6-7688-E62C9F7F4B46}"/>
                </a:ext>
              </a:extLst>
            </p:cNvPr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D29567-E6A3-EB10-82FC-E6ACD54D4618}"/>
                </a:ext>
              </a:extLst>
            </p:cNvPr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69E9213F-82E3-B31F-7D04-AB2635955219}"/>
                </a:ext>
              </a:extLst>
            </p:cNvPr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4076EB5-804C-ECD2-B7AE-819F77BC24DA}"/>
                </a:ext>
              </a:extLst>
            </p:cNvPr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3C8F2C4A-2998-CAC9-E000-835C8724CF21}"/>
                </a:ext>
              </a:extLst>
            </p:cNvPr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994E70E-455D-0E80-B6F8-884E8713EE05}"/>
                </a:ext>
              </a:extLst>
            </p:cNvPr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6510E31A-D80A-D68B-EA24-F20A6DC5769E}"/>
                </a:ext>
              </a:extLst>
            </p:cNvPr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6D81F6CE-483B-6309-55A7-7C1C60D9DB27}"/>
                </a:ext>
              </a:extLst>
            </p:cNvPr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C129F5D-AE98-512F-1B7F-87DFD38AEF14}"/>
                </a:ext>
              </a:extLst>
            </p:cNvPr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E5B3FDFF-7D97-078B-742B-3B849A57D062}"/>
                </a:ext>
              </a:extLst>
            </p:cNvPr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0B49B0B-29D1-2371-9AC0-669E34A26249}"/>
                </a:ext>
              </a:extLst>
            </p:cNvPr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53E4CC60-89ED-D4A3-732D-D6A4D896E07D}"/>
                </a:ext>
              </a:extLst>
            </p:cNvPr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B6D72CC3-946E-6679-F4BB-0906ACB9509D}"/>
                </a:ext>
              </a:extLst>
            </p:cNvPr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C3B5BC4-8E02-D480-7B23-E45F24AB56FF}"/>
                </a:ext>
              </a:extLst>
            </p:cNvPr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C47ADA31-E85D-E2C5-1B9D-65D5CEC35452}"/>
                </a:ext>
              </a:extLst>
            </p:cNvPr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EDD7B41-952D-8548-BFF4-5882205AB1AC}"/>
                </a:ext>
              </a:extLst>
            </p:cNvPr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ADDFE15-BBBB-E184-FD8D-13730D7222AA}"/>
                </a:ext>
              </a:extLst>
            </p:cNvPr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967E0D74-FF2F-0F67-F85C-30EE4D74E4AC}"/>
                </a:ext>
              </a:extLst>
            </p:cNvPr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92A5E160-63B7-E34B-03B0-583F69212BB2}"/>
                </a:ext>
              </a:extLst>
            </p:cNvPr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F1CEA552-B2E6-9C94-D137-DD6E062CC99D}"/>
                </a:ext>
              </a:extLst>
            </p:cNvPr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DB131701-2D2E-7D29-78A1-8564A26C9A21}"/>
                </a:ext>
              </a:extLst>
            </p:cNvPr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1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5AB7D8E3-0199-F526-40FB-3006CEB3F2A4}"/>
                </a:ext>
              </a:extLst>
            </p:cNvPr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1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E6C97747-1FC5-1E9E-36CE-01EC2564219C}"/>
                </a:ext>
              </a:extLst>
            </p:cNvPr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1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F614A17B-BA47-F43E-8590-86FA61D5CFAD}"/>
                </a:ext>
              </a:extLst>
            </p:cNvPr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1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9887221E-717C-9BBE-9FE6-E4E6E6D45C20}"/>
                </a:ext>
              </a:extLst>
            </p:cNvPr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1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6CC1985D-34D6-DD86-D8F7-849E1ED321A8}"/>
                </a:ext>
              </a:extLst>
            </p:cNvPr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1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>
            <a:extLst>
              <a:ext uri="{FF2B5EF4-FFF2-40B4-BE49-F238E27FC236}">
                <a16:creationId xmlns:a16="http://schemas.microsoft.com/office/drawing/2014/main" id="{70E70D21-3E08-D9DF-8E7F-5E51A68E3936}"/>
              </a:ext>
            </a:extLst>
          </p:cNvPr>
          <p:cNvGrpSpPr/>
          <p:nvPr/>
        </p:nvGrpSpPr>
        <p:grpSpPr>
          <a:xfrm rot="-63649">
            <a:off x="396234" y="556711"/>
            <a:ext cx="16753217" cy="9238381"/>
            <a:chOff x="0" y="0"/>
            <a:chExt cx="22337622" cy="12317841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8774CD20-6821-026F-9EFE-C9DEAED8F27A}"/>
                </a:ext>
              </a:extLst>
            </p:cNvPr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D6BEB74-233B-0E11-D13B-F3744F62BC07}"/>
                </a:ext>
              </a:extLst>
            </p:cNvPr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70BA84D2-D303-957D-5F81-427794B02D64}"/>
                </a:ext>
              </a:extLst>
            </p:cNvPr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Freeform 82">
            <a:extLst>
              <a:ext uri="{FF2B5EF4-FFF2-40B4-BE49-F238E27FC236}">
                <a16:creationId xmlns:a16="http://schemas.microsoft.com/office/drawing/2014/main" id="{BF2B50F3-A6E1-6380-5218-0CA2E43B3692}"/>
              </a:ext>
            </a:extLst>
          </p:cNvPr>
          <p:cNvSpPr/>
          <p:nvPr/>
        </p:nvSpPr>
        <p:spPr>
          <a:xfrm>
            <a:off x="7387857" y="462000"/>
            <a:ext cx="3847767" cy="1657300"/>
          </a:xfrm>
          <a:custGeom>
            <a:avLst/>
            <a:gdLst/>
            <a:ahLst/>
            <a:cxnLst/>
            <a:rect l="l" t="t" r="r" b="b"/>
            <a:pathLst>
              <a:path w="4320871" h="1806910">
                <a:moveTo>
                  <a:pt x="0" y="0"/>
                </a:moveTo>
                <a:lnTo>
                  <a:pt x="4320871" y="0"/>
                </a:lnTo>
                <a:lnTo>
                  <a:pt x="4320871" y="1806910"/>
                </a:lnTo>
                <a:lnTo>
                  <a:pt x="0" y="180691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D3C6B53-1DBF-C577-E134-1E1608E1A2ED}"/>
              </a:ext>
            </a:extLst>
          </p:cNvPr>
          <p:cNvSpPr txBox="1"/>
          <p:nvPr/>
        </p:nvSpPr>
        <p:spPr>
          <a:xfrm>
            <a:off x="7679717" y="772972"/>
            <a:ext cx="3872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0A64738-9ACB-53B5-A323-6CB70DE04AF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59732" y="2394026"/>
            <a:ext cx="11788268" cy="7249556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E972FB47-42D6-7828-B1F3-00DA66190542}"/>
              </a:ext>
            </a:extLst>
          </p:cNvPr>
          <p:cNvGrpSpPr/>
          <p:nvPr/>
        </p:nvGrpSpPr>
        <p:grpSpPr>
          <a:xfrm>
            <a:off x="662239" y="973332"/>
            <a:ext cx="3802882" cy="2515820"/>
            <a:chOff x="543374" y="2465018"/>
            <a:chExt cx="7838484" cy="2147672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7D113CB-37BF-7E4C-9007-5ADADBDE2724}"/>
                </a:ext>
              </a:extLst>
            </p:cNvPr>
            <p:cNvSpPr/>
            <p:nvPr/>
          </p:nvSpPr>
          <p:spPr>
            <a:xfrm>
              <a:off x="543374" y="2465018"/>
              <a:ext cx="7838484" cy="214767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CE45E78-6812-B778-E81D-2C36CD3EC8BA}"/>
                </a:ext>
              </a:extLst>
            </p:cNvPr>
            <p:cNvSpPr txBox="1"/>
            <p:nvPr/>
          </p:nvSpPr>
          <p:spPr>
            <a:xfrm>
              <a:off x="663630" y="2639788"/>
              <a:ext cx="7013403" cy="1216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HĐ: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3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dung: Hoàn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9" name="videoplayback (4)">
            <a:hlinkClick r:id="" action="ppaction://media"/>
            <a:extLst>
              <a:ext uri="{FF2B5EF4-FFF2-40B4-BE49-F238E27FC236}">
                <a16:creationId xmlns:a16="http://schemas.microsoft.com/office/drawing/2014/main" id="{66F93E80-E906-0E2D-9D72-5D13AFE50B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3868571" y="89138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20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47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43AB0-EEC3-15F3-947E-7FE900C8F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4280A3A-BBB7-2702-A961-5771685163D3}"/>
              </a:ext>
            </a:extLst>
          </p:cNvPr>
          <p:cNvGrpSpPr/>
          <p:nvPr/>
        </p:nvGrpSpPr>
        <p:grpSpPr>
          <a:xfrm>
            <a:off x="-730131" y="-638548"/>
            <a:ext cx="19326207" cy="11713967"/>
            <a:chOff x="0" y="0"/>
            <a:chExt cx="25768276" cy="1561862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520EEE-4A43-8FFB-F519-B048A4D14BFD}"/>
                </a:ext>
              </a:extLst>
            </p:cNvPr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1841EF3-124A-D52C-1E3D-44C891A70231}"/>
                </a:ext>
              </a:extLst>
            </p:cNvPr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447B4B7-22CD-B77B-50A0-3EF4D0195CD9}"/>
                </a:ext>
              </a:extLst>
            </p:cNvPr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48C2C7B-4F4E-C340-2CE0-C9FBCFF7F6A9}"/>
                </a:ext>
              </a:extLst>
            </p:cNvPr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CCDFBC3-215D-6A63-D373-2FF33D548072}"/>
                </a:ext>
              </a:extLst>
            </p:cNvPr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EEA7FC-87DF-5C55-77C9-40B1307B7F9F}"/>
                </a:ext>
              </a:extLst>
            </p:cNvPr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EA80A36-3AB4-4B9F-7DFE-A7713CF15A86}"/>
                </a:ext>
              </a:extLst>
            </p:cNvPr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1B9561A-4AF0-C41E-52B4-D5C7655377A4}"/>
                </a:ext>
              </a:extLst>
            </p:cNvPr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8C3BD10-60A7-B0FB-AB1F-D37D71EFC49E}"/>
                </a:ext>
              </a:extLst>
            </p:cNvPr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69005FC-3BF0-2674-2DF2-7FD657C7700E}"/>
                </a:ext>
              </a:extLst>
            </p:cNvPr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27D04E4-4975-8CF7-9B1D-F964A859C603}"/>
                </a:ext>
              </a:extLst>
            </p:cNvPr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23797FD-6D08-3C07-90DE-268A93D0CDCD}"/>
                </a:ext>
              </a:extLst>
            </p:cNvPr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3193EEE-18E9-93FA-411E-9CECE334F2CA}"/>
                </a:ext>
              </a:extLst>
            </p:cNvPr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F689A0C-3A9E-85C0-A926-0BE0C5BB8287}"/>
                </a:ext>
              </a:extLst>
            </p:cNvPr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92CDA51-4A42-6F21-A3D7-7B27F781914A}"/>
                </a:ext>
              </a:extLst>
            </p:cNvPr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9130E39-A6F6-27FB-72E0-AA9CD511E0F0}"/>
                </a:ext>
              </a:extLst>
            </p:cNvPr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003FCD3-0C6B-D443-F7D3-AB0E228A211E}"/>
                </a:ext>
              </a:extLst>
            </p:cNvPr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C4CD751-B2B2-47E8-59F7-449AB1179596}"/>
                </a:ext>
              </a:extLst>
            </p:cNvPr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2E553FB-8D55-A8A6-F47C-ADD12DF2E87A}"/>
                </a:ext>
              </a:extLst>
            </p:cNvPr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5A3C47E-83AB-B0C6-7B74-2513709C481E}"/>
                </a:ext>
              </a:extLst>
            </p:cNvPr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068060B-7E3F-5AF6-BEE1-789A9F6DDAAF}"/>
                </a:ext>
              </a:extLst>
            </p:cNvPr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0CF425A-F671-BBB8-A5AD-1213118B71AA}"/>
                </a:ext>
              </a:extLst>
            </p:cNvPr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E6675F5-428E-30DF-E41C-E2D03F4B405A}"/>
                </a:ext>
              </a:extLst>
            </p:cNvPr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E8FCE95-75A2-05BC-3F86-D0E71239571B}"/>
                </a:ext>
              </a:extLst>
            </p:cNvPr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8F12C78-C755-C626-1520-C3A098332E22}"/>
                </a:ext>
              </a:extLst>
            </p:cNvPr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282125A-CDDF-FC21-E10F-C35AF93D4B45}"/>
                </a:ext>
              </a:extLst>
            </p:cNvPr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9F4A0B9-0B45-EEE9-799A-283CDBFFF4DE}"/>
                </a:ext>
              </a:extLst>
            </p:cNvPr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A1EAD9E-C0FD-CC8A-6D09-D66FF9DE4E68}"/>
                </a:ext>
              </a:extLst>
            </p:cNvPr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B0A63CB-FE6F-00B6-C402-FB710A041FBD}"/>
                </a:ext>
              </a:extLst>
            </p:cNvPr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86B1E1E-79A2-C2E9-1B0D-8BAEE9C9AB9C}"/>
                </a:ext>
              </a:extLst>
            </p:cNvPr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DA1861B-905C-08C5-9AB9-A1E9B612AC56}"/>
                </a:ext>
              </a:extLst>
            </p:cNvPr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5C2B663-CBF8-4954-C8B0-DD95A8157653}"/>
                </a:ext>
              </a:extLst>
            </p:cNvPr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3053A85-8C0A-B195-D9BD-EDF27243BECF}"/>
                </a:ext>
              </a:extLst>
            </p:cNvPr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89FD1BA-CDB1-52C7-484B-333E81282932}"/>
                </a:ext>
              </a:extLst>
            </p:cNvPr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1BEFB62-9F89-93A4-D33B-35DEC7FD05A6}"/>
                </a:ext>
              </a:extLst>
            </p:cNvPr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646DAF4-44D4-17BB-E223-CBDFF2905F6B}"/>
                </a:ext>
              </a:extLst>
            </p:cNvPr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6CCDD1B-7847-18EE-9347-4F102A34BD4F}"/>
                </a:ext>
              </a:extLst>
            </p:cNvPr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5852F95-CB2C-1037-0D25-E0457A4BD669}"/>
                </a:ext>
              </a:extLst>
            </p:cNvPr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86ECC90-21B7-244A-3EA7-B5A8D6418960}"/>
                </a:ext>
              </a:extLst>
            </p:cNvPr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B347B785-ED69-48E7-FB91-B290D4DAD886}"/>
                </a:ext>
              </a:extLst>
            </p:cNvPr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E7C176AF-C13B-0475-4254-679337B0982D}"/>
                </a:ext>
              </a:extLst>
            </p:cNvPr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BBD5FA1-098E-F61D-4079-EBBA5AA44898}"/>
                </a:ext>
              </a:extLst>
            </p:cNvPr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159F66DE-697C-D23F-F8E1-7AF083BD365F}"/>
                </a:ext>
              </a:extLst>
            </p:cNvPr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161A5C9-3B4D-25C8-9D8F-C8E8C896661D}"/>
                </a:ext>
              </a:extLst>
            </p:cNvPr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ABD8EBE-FF3E-3382-04F1-FF920FD202A8}"/>
                </a:ext>
              </a:extLst>
            </p:cNvPr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D857C260-7298-79A4-BA79-2263E205ACFD}"/>
                </a:ext>
              </a:extLst>
            </p:cNvPr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F46838B3-6F34-951E-7C93-60C0C832B4BE}"/>
                </a:ext>
              </a:extLst>
            </p:cNvPr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F18298F-0B96-29CB-DCE7-61B10D48D1C2}"/>
                </a:ext>
              </a:extLst>
            </p:cNvPr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5F85FB8B-ABD3-D0F6-58AA-9E54CAECC33E}"/>
                </a:ext>
              </a:extLst>
            </p:cNvPr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B18110E7-1AD1-3A65-62E6-5DA582B530E4}"/>
                </a:ext>
              </a:extLst>
            </p:cNvPr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A0E59208-C4C6-E57A-5DA7-3895F5078CCE}"/>
                </a:ext>
              </a:extLst>
            </p:cNvPr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77DF473D-B0FC-8673-A190-A038377EE880}"/>
                </a:ext>
              </a:extLst>
            </p:cNvPr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A0EDD3C-A7F7-7468-879C-0B7EDC129623}"/>
                </a:ext>
              </a:extLst>
            </p:cNvPr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9FE0476E-2300-DDE0-B240-D750A72C6226}"/>
                </a:ext>
              </a:extLst>
            </p:cNvPr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2BBC4C3D-3545-5A92-F4A2-963141D28019}"/>
                </a:ext>
              </a:extLst>
            </p:cNvPr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4C497DF8-FDF8-8588-A3DF-1948373ECD23}"/>
                </a:ext>
              </a:extLst>
            </p:cNvPr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3B49267-A0CD-BDD8-3E22-87AC749A8D5C}"/>
                </a:ext>
              </a:extLst>
            </p:cNvPr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3FD6A3CB-23DC-B12B-1779-62E30D736B1C}"/>
                </a:ext>
              </a:extLst>
            </p:cNvPr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>
            <a:extLst>
              <a:ext uri="{FF2B5EF4-FFF2-40B4-BE49-F238E27FC236}">
                <a16:creationId xmlns:a16="http://schemas.microsoft.com/office/drawing/2014/main" id="{1CEDC012-FF51-1F88-DFF1-2C1C79882EEF}"/>
              </a:ext>
            </a:extLst>
          </p:cNvPr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643F777B-5F6D-B81E-9C32-994EA4C7DAA6}"/>
                </a:ext>
              </a:extLst>
            </p:cNvPr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D3AAD2A-ED2C-2C6A-B171-DAE93837BFA4}"/>
                </a:ext>
              </a:extLst>
            </p:cNvPr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FF07F666-4A88-8767-83EF-0C2C3A1215B0}"/>
                </a:ext>
              </a:extLst>
            </p:cNvPr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2C7A9212-2A13-957A-641A-4DFA7BC5960C}"/>
              </a:ext>
            </a:extLst>
          </p:cNvPr>
          <p:cNvGraphicFramePr>
            <a:graphicFrameLocks noGrp="1"/>
          </p:cNvGraphicFramePr>
          <p:nvPr/>
        </p:nvGraphicFramePr>
        <p:xfrm>
          <a:off x="2117399" y="1171754"/>
          <a:ext cx="13681196" cy="8391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85289">
                  <a:extLst>
                    <a:ext uri="{9D8B030D-6E8A-4147-A177-3AD203B41FA5}">
                      <a16:colId xmlns:a16="http://schemas.microsoft.com/office/drawing/2014/main" val="3386634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6723204"/>
                    </a:ext>
                  </a:extLst>
                </a:gridCol>
                <a:gridCol w="1914707">
                  <a:extLst>
                    <a:ext uri="{9D8B030D-6E8A-4147-A177-3AD203B41FA5}">
                      <a16:colId xmlns:a16="http://schemas.microsoft.com/office/drawing/2014/main" val="822562864"/>
                    </a:ext>
                  </a:extLst>
                </a:gridCol>
              </a:tblGrid>
              <a:tr h="14267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02985"/>
                  </a:ext>
                </a:extLst>
              </a:tr>
              <a:tr h="8596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15998"/>
                  </a:ext>
                </a:extLst>
              </a:tr>
              <a:tr h="1020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875403"/>
                  </a:ext>
                </a:extLst>
              </a:tr>
              <a:tr h="1274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0284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91034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0250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54220406-4246-3CE8-C466-7B0018F74C57}"/>
              </a:ext>
            </a:extLst>
          </p:cNvPr>
          <p:cNvSpPr txBox="1"/>
          <p:nvPr/>
        </p:nvSpPr>
        <p:spPr>
          <a:xfrm>
            <a:off x="5550969" y="1666823"/>
            <a:ext cx="372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DAFB1E6-2E24-6D2D-670F-1AC5181469A4}"/>
              </a:ext>
            </a:extLst>
          </p:cNvPr>
          <p:cNvSpPr txBox="1"/>
          <p:nvPr/>
        </p:nvSpPr>
        <p:spPr>
          <a:xfrm>
            <a:off x="12185672" y="1714561"/>
            <a:ext cx="1967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9E137BF-5003-2CED-BF94-DF36B5B3D16B}"/>
              </a:ext>
            </a:extLst>
          </p:cNvPr>
          <p:cNvSpPr txBox="1"/>
          <p:nvPr/>
        </p:nvSpPr>
        <p:spPr>
          <a:xfrm>
            <a:off x="14358201" y="1741467"/>
            <a:ext cx="1967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58C17B62-9799-FE0C-DD43-342D72FEA196}"/>
              </a:ext>
            </a:extLst>
          </p:cNvPr>
          <p:cNvSpPr/>
          <p:nvPr/>
        </p:nvSpPr>
        <p:spPr>
          <a:xfrm rot="20991436">
            <a:off x="651426" y="417849"/>
            <a:ext cx="3847767" cy="1657300"/>
          </a:xfrm>
          <a:custGeom>
            <a:avLst/>
            <a:gdLst/>
            <a:ahLst/>
            <a:cxnLst/>
            <a:rect l="l" t="t" r="r" b="b"/>
            <a:pathLst>
              <a:path w="4320871" h="1806910">
                <a:moveTo>
                  <a:pt x="0" y="0"/>
                </a:moveTo>
                <a:lnTo>
                  <a:pt x="4320871" y="0"/>
                </a:lnTo>
                <a:lnTo>
                  <a:pt x="4320871" y="1806910"/>
                </a:lnTo>
                <a:lnTo>
                  <a:pt x="0" y="18069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D3E3F26-4C3F-A21A-4DAB-718064003F8D}"/>
              </a:ext>
            </a:extLst>
          </p:cNvPr>
          <p:cNvSpPr txBox="1"/>
          <p:nvPr/>
        </p:nvSpPr>
        <p:spPr>
          <a:xfrm rot="20778991">
            <a:off x="1093572" y="627487"/>
            <a:ext cx="3872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22F127A-A788-DF95-6571-34C22F730953}"/>
              </a:ext>
            </a:extLst>
          </p:cNvPr>
          <p:cNvSpPr txBox="1"/>
          <p:nvPr/>
        </p:nvSpPr>
        <p:spPr>
          <a:xfrm>
            <a:off x="2571268" y="2732289"/>
            <a:ext cx="559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- 9 = (x – 3)(x + 3)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F43A740-2E39-9FFB-01A1-0C44624323BB}"/>
              </a:ext>
            </a:extLst>
          </p:cNvPr>
          <p:cNvSpPr txBox="1"/>
          <p:nvPr/>
        </p:nvSpPr>
        <p:spPr>
          <a:xfrm>
            <a:off x="2586623" y="3561628"/>
            <a:ext cx="346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- 25 = (x + 5)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E3B799F-7E50-E112-FC46-2A4E2F1E8801}"/>
              </a:ext>
            </a:extLst>
          </p:cNvPr>
          <p:cNvSpPr txBox="1"/>
          <p:nvPr/>
        </p:nvSpPr>
        <p:spPr>
          <a:xfrm>
            <a:off x="2463203" y="4468363"/>
            <a:ext cx="88301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(x – 1)(x + 1)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(x – 1)(x+1) = x</a:t>
            </a:r>
            <a:r>
              <a:rPr kumimoji="0" lang="en-US" sz="3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8850623-85C4-FEB6-A992-D41082DFB31A}"/>
              </a:ext>
            </a:extLst>
          </p:cNvPr>
          <p:cNvSpPr txBox="1"/>
          <p:nvPr/>
        </p:nvSpPr>
        <p:spPr>
          <a:xfrm>
            <a:off x="2393869" y="5770502"/>
            <a:ext cx="88301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(2x – 1)(2x + 1)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(2x – 1)(2x+1) = 2x</a:t>
            </a:r>
            <a:r>
              <a:rPr kumimoji="0" lang="en-US" sz="3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B632CDB-B1F3-67EA-3845-528924F74C5F}"/>
              </a:ext>
            </a:extLst>
          </p:cNvPr>
          <p:cNvSpPr txBox="1"/>
          <p:nvPr/>
        </p:nvSpPr>
        <p:spPr>
          <a:xfrm>
            <a:off x="2411220" y="7054839"/>
            <a:ext cx="88301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97.103 = (100 – 3) (100 + 3)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= 100</a:t>
            </a:r>
            <a:r>
              <a:rPr kumimoji="0" lang="en-US" sz="3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3</a:t>
            </a:r>
            <a:r>
              <a:rPr kumimoji="0" lang="en-US" sz="3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= 10000 –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= 9991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5AF660-55A8-723F-18AB-0D21A910B362}"/>
              </a:ext>
            </a:extLst>
          </p:cNvPr>
          <p:cNvSpPr txBox="1"/>
          <p:nvPr/>
        </p:nvSpPr>
        <p:spPr>
          <a:xfrm>
            <a:off x="12620605" y="2438727"/>
            <a:ext cx="628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1B8C97-591D-02D7-0FBD-D6B290772917}"/>
              </a:ext>
            </a:extLst>
          </p:cNvPr>
          <p:cNvSpPr txBox="1"/>
          <p:nvPr/>
        </p:nvSpPr>
        <p:spPr>
          <a:xfrm>
            <a:off x="14603232" y="3318966"/>
            <a:ext cx="628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73E33D-9F01-89A5-A8DE-F549D6B15638}"/>
              </a:ext>
            </a:extLst>
          </p:cNvPr>
          <p:cNvSpPr txBox="1"/>
          <p:nvPr/>
        </p:nvSpPr>
        <p:spPr>
          <a:xfrm>
            <a:off x="12600619" y="4481541"/>
            <a:ext cx="628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17F4AB-0A47-BC4D-38B6-91D432CAF676}"/>
              </a:ext>
            </a:extLst>
          </p:cNvPr>
          <p:cNvSpPr txBox="1"/>
          <p:nvPr/>
        </p:nvSpPr>
        <p:spPr>
          <a:xfrm>
            <a:off x="14602845" y="5655499"/>
            <a:ext cx="628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3481E-3AE7-5B69-AD06-3E5955E8277D}"/>
              </a:ext>
            </a:extLst>
          </p:cNvPr>
          <p:cNvSpPr txBox="1"/>
          <p:nvPr/>
        </p:nvSpPr>
        <p:spPr>
          <a:xfrm>
            <a:off x="12600619" y="7426301"/>
            <a:ext cx="628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1340C69-5806-BE76-B480-67069207EE23}"/>
              </a:ext>
            </a:extLst>
          </p:cNvPr>
          <p:cNvSpPr txBox="1"/>
          <p:nvPr/>
        </p:nvSpPr>
        <p:spPr>
          <a:xfrm>
            <a:off x="5882954" y="3589181"/>
            <a:ext cx="9663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(5 - x)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5BF70AC-A3D3-D362-A21D-87E06A71FA89}"/>
              </a:ext>
            </a:extLst>
          </p:cNvPr>
          <p:cNvSpPr txBox="1"/>
          <p:nvPr/>
        </p:nvSpPr>
        <p:spPr>
          <a:xfrm>
            <a:off x="8440773" y="6346753"/>
            <a:ext cx="190966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2x</a:t>
            </a:r>
            <a:r>
              <a:rPr kumimoji="0" lang="en-US" sz="3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25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5400000">
            <a:off x="4365865" y="-2868349"/>
            <a:ext cx="9489809" cy="15857771"/>
          </a:xfrm>
          <a:custGeom>
            <a:avLst/>
            <a:gdLst/>
            <a:ahLst/>
            <a:cxnLst/>
            <a:rect l="l" t="t" r="r" b="b"/>
            <a:pathLst>
              <a:path w="9489809" h="15857771">
                <a:moveTo>
                  <a:pt x="0" y="0"/>
                </a:moveTo>
                <a:lnTo>
                  <a:pt x="9489809" y="0"/>
                </a:lnTo>
                <a:lnTo>
                  <a:pt x="9489809" y="15857771"/>
                </a:lnTo>
                <a:lnTo>
                  <a:pt x="0" y="1585777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r="-32817" b="-1086"/>
            </a:stretch>
          </a:blipFill>
        </p:spPr>
      </p:sp>
      <p:sp>
        <p:nvSpPr>
          <p:cNvPr id="80" name="Freeform 82">
            <a:extLst>
              <a:ext uri="{FF2B5EF4-FFF2-40B4-BE49-F238E27FC236}">
                <a16:creationId xmlns:a16="http://schemas.microsoft.com/office/drawing/2014/main" id="{5D67DAFD-9875-4AA3-352C-31C6D0FDBFC6}"/>
              </a:ext>
            </a:extLst>
          </p:cNvPr>
          <p:cNvSpPr/>
          <p:nvPr/>
        </p:nvSpPr>
        <p:spPr>
          <a:xfrm>
            <a:off x="6667422" y="186336"/>
            <a:ext cx="3847767" cy="1657300"/>
          </a:xfrm>
          <a:custGeom>
            <a:avLst/>
            <a:gdLst/>
            <a:ahLst/>
            <a:cxnLst/>
            <a:rect l="l" t="t" r="r" b="b"/>
            <a:pathLst>
              <a:path w="4320871" h="1806910">
                <a:moveTo>
                  <a:pt x="0" y="0"/>
                </a:moveTo>
                <a:lnTo>
                  <a:pt x="4320871" y="0"/>
                </a:lnTo>
                <a:lnTo>
                  <a:pt x="4320871" y="1806910"/>
                </a:lnTo>
                <a:lnTo>
                  <a:pt x="0" y="18069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5CEBA8-FDC2-2544-42EC-4F7509FCCCB6}"/>
              </a:ext>
            </a:extLst>
          </p:cNvPr>
          <p:cNvSpPr txBox="1"/>
          <p:nvPr/>
        </p:nvSpPr>
        <p:spPr>
          <a:xfrm>
            <a:off x="7110269" y="481559"/>
            <a:ext cx="306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08D97D-58B7-F581-87BD-4782DF0898FE}"/>
                  </a:ext>
                </a:extLst>
              </p:cNvPr>
              <p:cNvSpPr txBox="1"/>
              <p:nvPr/>
            </p:nvSpPr>
            <p:spPr>
              <a:xfrm>
                <a:off x="4194297" y="3687454"/>
                <a:ext cx="10856343" cy="5887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</a:t>
                </a:r>
              </a:p>
              <a:p>
                <a:pPr marL="914400" indent="-914400">
                  <a:buAutoNum type="arabicPeriod"/>
                </a:pP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25x</a:t>
                </a:r>
                <a:r>
                  <a:rPr lang="en-US" sz="4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y</a:t>
                </a:r>
                <a:r>
                  <a:rPr lang="en-US" sz="4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indent="-914400">
                  <a:buAutoNum type="alphaLcPeriod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– 2b)(a + 2b)              b.  (1 + 4y)(4y – 1)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38.42</a:t>
                </a:r>
              </a:p>
              <a:p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 – 3)</a:t>
                </a:r>
                <a:r>
                  <a:rPr lang="en-US" sz="4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(x + 3)</a:t>
                </a:r>
                <a:r>
                  <a:rPr lang="en-US" sz="4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+ 2.(x – 3)(x + 3)= 4x</a:t>
                </a:r>
                <a:r>
                  <a:rPr lang="en-US" sz="4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08D97D-58B7-F581-87BD-4782DF08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97" y="3687454"/>
                <a:ext cx="10856343" cy="5887959"/>
              </a:xfrm>
              <a:prstGeom prst="rect">
                <a:avLst/>
              </a:prstGeom>
              <a:blipFill>
                <a:blip r:embed="rId24"/>
                <a:stretch>
                  <a:fillRect l="-1965" t="-1863" b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4C880E7E-2B0B-0F10-15EB-94146503A316}"/>
              </a:ext>
            </a:extLst>
          </p:cNvPr>
          <p:cNvSpPr txBox="1"/>
          <p:nvPr/>
        </p:nvSpPr>
        <p:spPr>
          <a:xfrm>
            <a:off x="2159630" y="1662831"/>
            <a:ext cx="1241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2482" y="-66126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33995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99BE522-C791-42D6-718C-15F3A7FC4077}"/>
              </a:ext>
            </a:extLst>
          </p:cNvPr>
          <p:cNvSpPr txBox="1"/>
          <p:nvPr/>
        </p:nvSpPr>
        <p:spPr>
          <a:xfrm>
            <a:off x="2361143" y="3169071"/>
            <a:ext cx="135657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3, 5a (SGK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23)</a:t>
            </a:r>
          </a:p>
          <a:p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17a; 18a,b; 19a (SBT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15)</a:t>
            </a:r>
          </a:p>
          <a:p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HĐ 4(SGK/20)</a:t>
            </a:r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88F0C5E9-78AC-91E9-A63A-C6EBA6C92396}"/>
              </a:ext>
            </a:extLst>
          </p:cNvPr>
          <p:cNvSpPr/>
          <p:nvPr/>
        </p:nvSpPr>
        <p:spPr>
          <a:xfrm>
            <a:off x="1416317" y="600816"/>
            <a:ext cx="7267586" cy="1657300"/>
          </a:xfrm>
          <a:custGeom>
            <a:avLst/>
            <a:gdLst/>
            <a:ahLst/>
            <a:cxnLst/>
            <a:rect l="l" t="t" r="r" b="b"/>
            <a:pathLst>
              <a:path w="4320871" h="1806910">
                <a:moveTo>
                  <a:pt x="0" y="0"/>
                </a:moveTo>
                <a:lnTo>
                  <a:pt x="4320871" y="0"/>
                </a:lnTo>
                <a:lnTo>
                  <a:pt x="4320871" y="1806910"/>
                </a:lnTo>
                <a:lnTo>
                  <a:pt x="0" y="18069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466C0A-32F9-6714-DD88-E69875741E88}"/>
              </a:ext>
            </a:extLst>
          </p:cNvPr>
          <p:cNvSpPr txBox="1"/>
          <p:nvPr/>
        </p:nvSpPr>
        <p:spPr>
          <a:xfrm>
            <a:off x="2112351" y="920362"/>
            <a:ext cx="13565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537</Words>
  <Application>Microsoft Office PowerPoint</Application>
  <PresentationFormat>Custom</PresentationFormat>
  <Paragraphs>80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Freestyle Script</vt:lpstr>
      <vt:lpstr>UTM Bustamalaka</vt:lpstr>
      <vt:lpstr>Saira ExtraCondensed Bold</vt:lpstr>
      <vt:lpstr>Cambria Math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sáng bằng Phép nhân Giáo dục Bản thuyết trình Kem Xanh dương Hồi tưởng Phong cách vẽ tay</dc:title>
  <cp:lastModifiedBy>Administrator</cp:lastModifiedBy>
  <cp:revision>8</cp:revision>
  <dcterms:created xsi:type="dcterms:W3CDTF">2006-08-16T00:00:00Z</dcterms:created>
  <dcterms:modified xsi:type="dcterms:W3CDTF">2025-10-09T16:26:03Z</dcterms:modified>
  <dc:identifier>DAG0uW_nkdk</dc:identifier>
</cp:coreProperties>
</file>