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8" r:id="rId4"/>
    <p:sldMasterId id="2147483700" r:id="rId5"/>
  </p:sldMasterIdLst>
  <p:notesMasterIdLst>
    <p:notesMasterId r:id="rId22"/>
  </p:notesMasterIdLst>
  <p:sldIdLst>
    <p:sldId id="293" r:id="rId6"/>
    <p:sldId id="312" r:id="rId7"/>
    <p:sldId id="313" r:id="rId8"/>
    <p:sldId id="314" r:id="rId9"/>
    <p:sldId id="315" r:id="rId10"/>
    <p:sldId id="316" r:id="rId11"/>
    <p:sldId id="317" r:id="rId12"/>
    <p:sldId id="318" r:id="rId13"/>
    <p:sldId id="319" r:id="rId14"/>
    <p:sldId id="321" r:id="rId15"/>
    <p:sldId id="347" r:id="rId16"/>
    <p:sldId id="275" r:id="rId17"/>
    <p:sldId id="348" r:id="rId18"/>
    <p:sldId id="281" r:id="rId19"/>
    <p:sldId id="350" r:id="rId20"/>
    <p:sldId id="28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33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291" autoAdjust="0"/>
  </p:normalViewPr>
  <p:slideViewPr>
    <p:cSldViewPr snapToGrid="0">
      <p:cViewPr varScale="1">
        <p:scale>
          <a:sx n="65" d="100"/>
          <a:sy n="65" d="100"/>
        </p:scale>
        <p:origin x="834"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F9FFED-AD69-4A38-ABC6-BBF4D9F5F7A9}"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E35DFD-13CB-47C2-AB78-5159657A14CB}" type="slidenum">
              <a:rPr lang="en-US" smtClean="0"/>
              <a:t>‹#›</a:t>
            </a:fld>
            <a:endParaRPr lang="en-US"/>
          </a:p>
        </p:txBody>
      </p:sp>
    </p:spTree>
    <p:extLst>
      <p:ext uri="{BB962C8B-B14F-4D97-AF65-F5344CB8AC3E}">
        <p14:creationId xmlns:p14="http://schemas.microsoft.com/office/powerpoint/2010/main" val="226520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1c112c16285_0_40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1c112c16285_0_40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2320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a:extLst>
            <a:ext uri="{FF2B5EF4-FFF2-40B4-BE49-F238E27FC236}">
              <a16:creationId xmlns:a16="http://schemas.microsoft.com/office/drawing/2014/main" id="{85D332DD-9E18-A526-0AAF-E39244853A59}"/>
            </a:ext>
          </a:extLst>
        </p:cNvPr>
        <p:cNvGrpSpPr/>
        <p:nvPr/>
      </p:nvGrpSpPr>
      <p:grpSpPr>
        <a:xfrm>
          <a:off x="0" y="0"/>
          <a:ext cx="0" cy="0"/>
          <a:chOff x="0" y="0"/>
          <a:chExt cx="0" cy="0"/>
        </a:xfrm>
      </p:grpSpPr>
      <p:sp>
        <p:nvSpPr>
          <p:cNvPr id="1209" name="Google Shape;1209;g1c112c16285_0_40166:notes">
            <a:extLst>
              <a:ext uri="{FF2B5EF4-FFF2-40B4-BE49-F238E27FC236}">
                <a16:creationId xmlns:a16="http://schemas.microsoft.com/office/drawing/2014/main" id="{838E363A-DE8C-4AE2-D2F0-EC34F496196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1c112c16285_0_40166:notes">
            <a:extLst>
              <a:ext uri="{FF2B5EF4-FFF2-40B4-BE49-F238E27FC236}">
                <a16:creationId xmlns:a16="http://schemas.microsoft.com/office/drawing/2014/main" id="{C1C5BFAE-5542-8DFD-6F32-80079F563A3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2372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1c112c16285_0_40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1c112c16285_0_40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4269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
        <p:cNvGrpSpPr/>
        <p:nvPr/>
      </p:nvGrpSpPr>
      <p:grpSpPr>
        <a:xfrm>
          <a:off x="0" y="0"/>
          <a:ext cx="0" cy="0"/>
          <a:chOff x="0" y="0"/>
          <a:chExt cx="0" cy="0"/>
        </a:xfrm>
      </p:grpSpPr>
      <p:sp>
        <p:nvSpPr>
          <p:cNvPr id="1351" name="Google Shape;1351;g1c112c16285_0_400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2" name="Google Shape;1352;g1c112c16285_0_400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7879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290F15-967D-4EED-AF26-1512C2BF3FD9}"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4259057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419246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929542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3778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91098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024990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0047847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4/2/2025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210517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4/2/2025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75864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4/2/2025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8823800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081821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12175887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20628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399263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667416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91200" y="196400"/>
            <a:ext cx="11809600" cy="6465200"/>
          </a:xfrm>
          <a:prstGeom prst="roundRect">
            <a:avLst>
              <a:gd name="adj" fmla="val 3817"/>
            </a:avLst>
          </a:prstGeom>
          <a:solidFill>
            <a:schemeClr val="dk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ctrTitle"/>
          </p:nvPr>
        </p:nvSpPr>
        <p:spPr>
          <a:xfrm>
            <a:off x="963167" y="1299033"/>
            <a:ext cx="6012400" cy="3010400"/>
          </a:xfrm>
          <a:prstGeom prst="rect">
            <a:avLst/>
          </a:prstGeom>
        </p:spPr>
        <p:txBody>
          <a:bodyPr spcFirstLastPara="1" wrap="square" lIns="91425" tIns="91425" rIns="91425" bIns="91425" anchor="b" anchorCtr="0">
            <a:noAutofit/>
          </a:bodyPr>
          <a:lstStyle>
            <a:lvl1pPr lvl="0" algn="l">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963167" y="4512633"/>
            <a:ext cx="3028800" cy="8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2" name="Google Shape;12;p2"/>
          <p:cNvGrpSpPr/>
          <p:nvPr/>
        </p:nvGrpSpPr>
        <p:grpSpPr>
          <a:xfrm>
            <a:off x="527797" y="573053"/>
            <a:ext cx="982692" cy="1001023"/>
            <a:chOff x="395847" y="429789"/>
            <a:chExt cx="737019" cy="750767"/>
          </a:xfrm>
        </p:grpSpPr>
        <p:grpSp>
          <p:nvGrpSpPr>
            <p:cNvPr id="13" name="Google Shape;13;p2"/>
            <p:cNvGrpSpPr/>
            <p:nvPr/>
          </p:nvGrpSpPr>
          <p:grpSpPr>
            <a:xfrm>
              <a:off x="395847" y="1024364"/>
              <a:ext cx="170569" cy="156192"/>
              <a:chOff x="5117325" y="2664025"/>
              <a:chExt cx="110925" cy="101575"/>
            </a:xfrm>
          </p:grpSpPr>
          <p:sp>
            <p:nvSpPr>
              <p:cNvPr id="14" name="Google Shape;14;p2"/>
              <p:cNvSpPr/>
              <p:nvPr/>
            </p:nvSpPr>
            <p:spPr>
              <a:xfrm>
                <a:off x="5166625" y="2664025"/>
                <a:ext cx="9875" cy="38975"/>
              </a:xfrm>
              <a:custGeom>
                <a:avLst/>
                <a:gdLst/>
                <a:ahLst/>
                <a:cxnLst/>
                <a:rect l="l" t="t" r="r" b="b"/>
                <a:pathLst>
                  <a:path w="395" h="1559" extrusionOk="0">
                    <a:moveTo>
                      <a:pt x="20" y="1302"/>
                    </a:moveTo>
                    <a:cubicBezTo>
                      <a:pt x="0" y="947"/>
                      <a:pt x="0" y="592"/>
                      <a:pt x="20" y="237"/>
                    </a:cubicBezTo>
                    <a:cubicBezTo>
                      <a:pt x="39" y="1"/>
                      <a:pt x="394" y="1"/>
                      <a:pt x="394" y="237"/>
                    </a:cubicBezTo>
                    <a:cubicBezTo>
                      <a:pt x="375" y="592"/>
                      <a:pt x="375" y="947"/>
                      <a:pt x="375" y="1302"/>
                    </a:cubicBezTo>
                    <a:cubicBezTo>
                      <a:pt x="375" y="1558"/>
                      <a:pt x="20" y="1558"/>
                      <a:pt x="20" y="1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5188800" y="2710375"/>
                <a:ext cx="39450" cy="9875"/>
              </a:xfrm>
              <a:custGeom>
                <a:avLst/>
                <a:gdLst/>
                <a:ahLst/>
                <a:cxnLst/>
                <a:rect l="l" t="t" r="r" b="b"/>
                <a:pathLst>
                  <a:path w="1578" h="395" extrusionOk="0">
                    <a:moveTo>
                      <a:pt x="1400" y="375"/>
                    </a:moveTo>
                    <a:cubicBezTo>
                      <a:pt x="1006" y="375"/>
                      <a:pt x="631" y="355"/>
                      <a:pt x="237" y="355"/>
                    </a:cubicBezTo>
                    <a:cubicBezTo>
                      <a:pt x="0" y="355"/>
                      <a:pt x="0" y="0"/>
                      <a:pt x="237" y="0"/>
                    </a:cubicBezTo>
                    <a:cubicBezTo>
                      <a:pt x="631" y="0"/>
                      <a:pt x="1006" y="20"/>
                      <a:pt x="1400" y="20"/>
                    </a:cubicBezTo>
                    <a:cubicBezTo>
                      <a:pt x="1499" y="20"/>
                      <a:pt x="1577" y="99"/>
                      <a:pt x="1577" y="197"/>
                    </a:cubicBezTo>
                    <a:cubicBezTo>
                      <a:pt x="1577" y="296"/>
                      <a:pt x="1499" y="394"/>
                      <a:pt x="140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165125" y="2723675"/>
                <a:ext cx="11875" cy="41925"/>
              </a:xfrm>
              <a:custGeom>
                <a:avLst/>
                <a:gdLst/>
                <a:ahLst/>
                <a:cxnLst/>
                <a:rect l="l" t="t" r="r" b="b"/>
                <a:pathLst>
                  <a:path w="475" h="1677" extrusionOk="0">
                    <a:moveTo>
                      <a:pt x="99" y="1479"/>
                    </a:moveTo>
                    <a:cubicBezTo>
                      <a:pt x="99" y="1164"/>
                      <a:pt x="80" y="848"/>
                      <a:pt x="60" y="533"/>
                    </a:cubicBezTo>
                    <a:cubicBezTo>
                      <a:pt x="60" y="474"/>
                      <a:pt x="60" y="414"/>
                      <a:pt x="40" y="355"/>
                    </a:cubicBezTo>
                    <a:cubicBezTo>
                      <a:pt x="21" y="316"/>
                      <a:pt x="1" y="276"/>
                      <a:pt x="1" y="237"/>
                    </a:cubicBezTo>
                    <a:cubicBezTo>
                      <a:pt x="1" y="60"/>
                      <a:pt x="257" y="0"/>
                      <a:pt x="336" y="138"/>
                    </a:cubicBezTo>
                    <a:cubicBezTo>
                      <a:pt x="454" y="296"/>
                      <a:pt x="415" y="513"/>
                      <a:pt x="435" y="690"/>
                    </a:cubicBezTo>
                    <a:cubicBezTo>
                      <a:pt x="454" y="966"/>
                      <a:pt x="454" y="1223"/>
                      <a:pt x="474" y="1479"/>
                    </a:cubicBezTo>
                    <a:cubicBezTo>
                      <a:pt x="474" y="1578"/>
                      <a:pt x="375" y="1676"/>
                      <a:pt x="277" y="1676"/>
                    </a:cubicBezTo>
                    <a:cubicBezTo>
                      <a:pt x="178" y="1676"/>
                      <a:pt x="99" y="1578"/>
                      <a:pt x="99" y="1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117325" y="2702475"/>
                <a:ext cx="30575" cy="13325"/>
              </a:xfrm>
              <a:custGeom>
                <a:avLst/>
                <a:gdLst/>
                <a:ahLst/>
                <a:cxnLst/>
                <a:rect l="l" t="t" r="r" b="b"/>
                <a:pathLst>
                  <a:path w="1223" h="533" extrusionOk="0">
                    <a:moveTo>
                      <a:pt x="20" y="356"/>
                    </a:moveTo>
                    <a:cubicBezTo>
                      <a:pt x="1" y="257"/>
                      <a:pt x="79" y="158"/>
                      <a:pt x="178" y="139"/>
                    </a:cubicBezTo>
                    <a:cubicBezTo>
                      <a:pt x="454" y="99"/>
                      <a:pt x="730" y="60"/>
                      <a:pt x="986" y="20"/>
                    </a:cubicBezTo>
                    <a:cubicBezTo>
                      <a:pt x="1085" y="1"/>
                      <a:pt x="1183" y="80"/>
                      <a:pt x="1203" y="178"/>
                    </a:cubicBezTo>
                    <a:cubicBezTo>
                      <a:pt x="1223" y="277"/>
                      <a:pt x="1144" y="375"/>
                      <a:pt x="1045" y="375"/>
                    </a:cubicBezTo>
                    <a:cubicBezTo>
                      <a:pt x="769" y="434"/>
                      <a:pt x="493" y="474"/>
                      <a:pt x="217" y="513"/>
                    </a:cubicBezTo>
                    <a:cubicBezTo>
                      <a:pt x="119" y="533"/>
                      <a:pt x="20" y="454"/>
                      <a:pt x="20" y="3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 name="Google Shape;18;p2"/>
            <p:cNvSpPr/>
            <p:nvPr/>
          </p:nvSpPr>
          <p:spPr>
            <a:xfrm rot="655445">
              <a:off x="521423" y="522232"/>
              <a:ext cx="153882" cy="164492"/>
            </a:xfrm>
            <a:custGeom>
              <a:avLst/>
              <a:gdLst/>
              <a:ahLst/>
              <a:cxnLst/>
              <a:rect l="l" t="t" r="r" b="b"/>
              <a:pathLst>
                <a:path w="4003" h="4279" extrusionOk="0">
                  <a:moveTo>
                    <a:pt x="2800" y="4239"/>
                  </a:moveTo>
                  <a:cubicBezTo>
                    <a:pt x="2701" y="4180"/>
                    <a:pt x="2682" y="4061"/>
                    <a:pt x="2741" y="3983"/>
                  </a:cubicBezTo>
                  <a:cubicBezTo>
                    <a:pt x="2662" y="4022"/>
                    <a:pt x="2583" y="4002"/>
                    <a:pt x="2524" y="3983"/>
                  </a:cubicBezTo>
                  <a:cubicBezTo>
                    <a:pt x="2248" y="3923"/>
                    <a:pt x="2011" y="3785"/>
                    <a:pt x="1775" y="3647"/>
                  </a:cubicBezTo>
                  <a:cubicBezTo>
                    <a:pt x="1124" y="3214"/>
                    <a:pt x="513" y="2642"/>
                    <a:pt x="217" y="1913"/>
                  </a:cubicBezTo>
                  <a:cubicBezTo>
                    <a:pt x="0" y="1380"/>
                    <a:pt x="277" y="749"/>
                    <a:pt x="927" y="809"/>
                  </a:cubicBezTo>
                  <a:cubicBezTo>
                    <a:pt x="1361" y="868"/>
                    <a:pt x="1676" y="1242"/>
                    <a:pt x="1952" y="1558"/>
                  </a:cubicBezTo>
                  <a:cubicBezTo>
                    <a:pt x="2071" y="1065"/>
                    <a:pt x="2366" y="552"/>
                    <a:pt x="2859" y="335"/>
                  </a:cubicBezTo>
                  <a:cubicBezTo>
                    <a:pt x="3253" y="158"/>
                    <a:pt x="3667" y="473"/>
                    <a:pt x="3766" y="868"/>
                  </a:cubicBezTo>
                  <a:cubicBezTo>
                    <a:pt x="4003" y="1617"/>
                    <a:pt x="3746" y="2405"/>
                    <a:pt x="3490" y="3135"/>
                  </a:cubicBezTo>
                  <a:cubicBezTo>
                    <a:pt x="3372" y="3490"/>
                    <a:pt x="3214" y="3845"/>
                    <a:pt x="3056" y="4180"/>
                  </a:cubicBezTo>
                  <a:cubicBezTo>
                    <a:pt x="2997" y="4259"/>
                    <a:pt x="2879" y="4278"/>
                    <a:pt x="2800" y="4239"/>
                  </a:cubicBezTo>
                  <a:lnTo>
                    <a:pt x="2800" y="4239"/>
                  </a:lnTo>
                  <a:close/>
                  <a:moveTo>
                    <a:pt x="2839" y="3785"/>
                  </a:moveTo>
                  <a:cubicBezTo>
                    <a:pt x="3175" y="2997"/>
                    <a:pt x="3529" y="2169"/>
                    <a:pt x="3490" y="1301"/>
                  </a:cubicBezTo>
                  <a:cubicBezTo>
                    <a:pt x="3352" y="0"/>
                    <a:pt x="2406" y="966"/>
                    <a:pt x="2287" y="1696"/>
                  </a:cubicBezTo>
                  <a:cubicBezTo>
                    <a:pt x="2248" y="1893"/>
                    <a:pt x="2110" y="2129"/>
                    <a:pt x="1873" y="2011"/>
                  </a:cubicBezTo>
                  <a:cubicBezTo>
                    <a:pt x="1716" y="1893"/>
                    <a:pt x="1617" y="1715"/>
                    <a:pt x="1479" y="1577"/>
                  </a:cubicBezTo>
                  <a:cubicBezTo>
                    <a:pt x="1321" y="1400"/>
                    <a:pt x="1124" y="1223"/>
                    <a:pt x="888" y="1163"/>
                  </a:cubicBezTo>
                  <a:cubicBezTo>
                    <a:pt x="493" y="1124"/>
                    <a:pt x="454" y="1538"/>
                    <a:pt x="572" y="1814"/>
                  </a:cubicBezTo>
                  <a:cubicBezTo>
                    <a:pt x="809" y="2327"/>
                    <a:pt x="1243" y="2760"/>
                    <a:pt x="1676" y="3135"/>
                  </a:cubicBezTo>
                  <a:cubicBezTo>
                    <a:pt x="1972" y="3332"/>
                    <a:pt x="2287" y="3549"/>
                    <a:pt x="2642" y="3628"/>
                  </a:cubicBezTo>
                  <a:cubicBezTo>
                    <a:pt x="2721" y="3628"/>
                    <a:pt x="2820" y="3687"/>
                    <a:pt x="2839" y="37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 name="Google Shape;19;p2"/>
            <p:cNvGrpSpPr/>
            <p:nvPr/>
          </p:nvGrpSpPr>
          <p:grpSpPr>
            <a:xfrm>
              <a:off x="962297" y="429789"/>
              <a:ext cx="170569" cy="156192"/>
              <a:chOff x="5117325" y="2664025"/>
              <a:chExt cx="110925" cy="101575"/>
            </a:xfrm>
          </p:grpSpPr>
          <p:sp>
            <p:nvSpPr>
              <p:cNvPr id="20" name="Google Shape;20;p2"/>
              <p:cNvSpPr/>
              <p:nvPr/>
            </p:nvSpPr>
            <p:spPr>
              <a:xfrm>
                <a:off x="5166625" y="2664025"/>
                <a:ext cx="9875" cy="38975"/>
              </a:xfrm>
              <a:custGeom>
                <a:avLst/>
                <a:gdLst/>
                <a:ahLst/>
                <a:cxnLst/>
                <a:rect l="l" t="t" r="r" b="b"/>
                <a:pathLst>
                  <a:path w="395" h="1559" extrusionOk="0">
                    <a:moveTo>
                      <a:pt x="20" y="1302"/>
                    </a:moveTo>
                    <a:cubicBezTo>
                      <a:pt x="0" y="947"/>
                      <a:pt x="0" y="592"/>
                      <a:pt x="20" y="237"/>
                    </a:cubicBezTo>
                    <a:cubicBezTo>
                      <a:pt x="39" y="1"/>
                      <a:pt x="394" y="1"/>
                      <a:pt x="394" y="237"/>
                    </a:cubicBezTo>
                    <a:cubicBezTo>
                      <a:pt x="375" y="592"/>
                      <a:pt x="375" y="947"/>
                      <a:pt x="375" y="1302"/>
                    </a:cubicBezTo>
                    <a:cubicBezTo>
                      <a:pt x="375" y="1558"/>
                      <a:pt x="20" y="1558"/>
                      <a:pt x="20" y="1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188800" y="2710375"/>
                <a:ext cx="39450" cy="9875"/>
              </a:xfrm>
              <a:custGeom>
                <a:avLst/>
                <a:gdLst/>
                <a:ahLst/>
                <a:cxnLst/>
                <a:rect l="l" t="t" r="r" b="b"/>
                <a:pathLst>
                  <a:path w="1578" h="395" extrusionOk="0">
                    <a:moveTo>
                      <a:pt x="1400" y="375"/>
                    </a:moveTo>
                    <a:cubicBezTo>
                      <a:pt x="1006" y="375"/>
                      <a:pt x="631" y="355"/>
                      <a:pt x="237" y="355"/>
                    </a:cubicBezTo>
                    <a:cubicBezTo>
                      <a:pt x="0" y="355"/>
                      <a:pt x="0" y="0"/>
                      <a:pt x="237" y="0"/>
                    </a:cubicBezTo>
                    <a:cubicBezTo>
                      <a:pt x="631" y="0"/>
                      <a:pt x="1006" y="20"/>
                      <a:pt x="1400" y="20"/>
                    </a:cubicBezTo>
                    <a:cubicBezTo>
                      <a:pt x="1499" y="20"/>
                      <a:pt x="1577" y="99"/>
                      <a:pt x="1577" y="197"/>
                    </a:cubicBezTo>
                    <a:cubicBezTo>
                      <a:pt x="1577" y="296"/>
                      <a:pt x="1499" y="394"/>
                      <a:pt x="140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165125" y="2723675"/>
                <a:ext cx="11875" cy="41925"/>
              </a:xfrm>
              <a:custGeom>
                <a:avLst/>
                <a:gdLst/>
                <a:ahLst/>
                <a:cxnLst/>
                <a:rect l="l" t="t" r="r" b="b"/>
                <a:pathLst>
                  <a:path w="475" h="1677" extrusionOk="0">
                    <a:moveTo>
                      <a:pt x="99" y="1479"/>
                    </a:moveTo>
                    <a:cubicBezTo>
                      <a:pt x="99" y="1164"/>
                      <a:pt x="80" y="848"/>
                      <a:pt x="60" y="533"/>
                    </a:cubicBezTo>
                    <a:cubicBezTo>
                      <a:pt x="60" y="474"/>
                      <a:pt x="60" y="414"/>
                      <a:pt x="40" y="355"/>
                    </a:cubicBezTo>
                    <a:cubicBezTo>
                      <a:pt x="21" y="316"/>
                      <a:pt x="1" y="276"/>
                      <a:pt x="1" y="237"/>
                    </a:cubicBezTo>
                    <a:cubicBezTo>
                      <a:pt x="1" y="60"/>
                      <a:pt x="257" y="0"/>
                      <a:pt x="336" y="138"/>
                    </a:cubicBezTo>
                    <a:cubicBezTo>
                      <a:pt x="454" y="296"/>
                      <a:pt x="415" y="513"/>
                      <a:pt x="435" y="690"/>
                    </a:cubicBezTo>
                    <a:cubicBezTo>
                      <a:pt x="454" y="966"/>
                      <a:pt x="454" y="1223"/>
                      <a:pt x="474" y="1479"/>
                    </a:cubicBezTo>
                    <a:cubicBezTo>
                      <a:pt x="474" y="1578"/>
                      <a:pt x="375" y="1676"/>
                      <a:pt x="277" y="1676"/>
                    </a:cubicBezTo>
                    <a:cubicBezTo>
                      <a:pt x="178" y="1676"/>
                      <a:pt x="99" y="1578"/>
                      <a:pt x="99" y="1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5117325" y="2702475"/>
                <a:ext cx="30575" cy="13325"/>
              </a:xfrm>
              <a:custGeom>
                <a:avLst/>
                <a:gdLst/>
                <a:ahLst/>
                <a:cxnLst/>
                <a:rect l="l" t="t" r="r" b="b"/>
                <a:pathLst>
                  <a:path w="1223" h="533" extrusionOk="0">
                    <a:moveTo>
                      <a:pt x="20" y="356"/>
                    </a:moveTo>
                    <a:cubicBezTo>
                      <a:pt x="1" y="257"/>
                      <a:pt x="79" y="158"/>
                      <a:pt x="178" y="139"/>
                    </a:cubicBezTo>
                    <a:cubicBezTo>
                      <a:pt x="454" y="99"/>
                      <a:pt x="730" y="60"/>
                      <a:pt x="986" y="20"/>
                    </a:cubicBezTo>
                    <a:cubicBezTo>
                      <a:pt x="1085" y="1"/>
                      <a:pt x="1183" y="80"/>
                      <a:pt x="1203" y="178"/>
                    </a:cubicBezTo>
                    <a:cubicBezTo>
                      <a:pt x="1223" y="277"/>
                      <a:pt x="1144" y="375"/>
                      <a:pt x="1045" y="375"/>
                    </a:cubicBezTo>
                    <a:cubicBezTo>
                      <a:pt x="769" y="434"/>
                      <a:pt x="493" y="474"/>
                      <a:pt x="217" y="513"/>
                    </a:cubicBezTo>
                    <a:cubicBezTo>
                      <a:pt x="119" y="533"/>
                      <a:pt x="20" y="454"/>
                      <a:pt x="20" y="3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80385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9"/>
        <p:cNvGrpSpPr/>
        <p:nvPr/>
      </p:nvGrpSpPr>
      <p:grpSpPr>
        <a:xfrm>
          <a:off x="0" y="0"/>
          <a:ext cx="0" cy="0"/>
          <a:chOff x="0" y="0"/>
          <a:chExt cx="0" cy="0"/>
        </a:xfrm>
      </p:grpSpPr>
      <p:sp>
        <p:nvSpPr>
          <p:cNvPr id="60" name="Google Shape;60;p5"/>
          <p:cNvSpPr/>
          <p:nvPr/>
        </p:nvSpPr>
        <p:spPr>
          <a:xfrm>
            <a:off x="191200" y="196400"/>
            <a:ext cx="11809600" cy="6465200"/>
          </a:xfrm>
          <a:prstGeom prst="roundRect">
            <a:avLst>
              <a:gd name="adj" fmla="val 3817"/>
            </a:avLst>
          </a:prstGeom>
          <a:solidFill>
            <a:schemeClr val="dk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5"/>
          <p:cNvSpPr txBox="1">
            <a:spLocks noGrp="1"/>
          </p:cNvSpPr>
          <p:nvPr>
            <p:ph type="title"/>
          </p:nvPr>
        </p:nvSpPr>
        <p:spPr>
          <a:xfrm>
            <a:off x="963167" y="719333"/>
            <a:ext cx="10265600" cy="7636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62" name="Google Shape;62;p5"/>
          <p:cNvSpPr txBox="1">
            <a:spLocks noGrp="1"/>
          </p:cNvSpPr>
          <p:nvPr>
            <p:ph type="subTitle" idx="1"/>
          </p:nvPr>
        </p:nvSpPr>
        <p:spPr>
          <a:xfrm>
            <a:off x="1383917" y="3228233"/>
            <a:ext cx="4100400" cy="19084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5"/>
          <p:cNvSpPr txBox="1">
            <a:spLocks noGrp="1"/>
          </p:cNvSpPr>
          <p:nvPr>
            <p:ph type="subTitle" idx="2"/>
          </p:nvPr>
        </p:nvSpPr>
        <p:spPr>
          <a:xfrm>
            <a:off x="6707621" y="3228233"/>
            <a:ext cx="4100400" cy="190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64" name="Google Shape;64;p5"/>
          <p:cNvGrpSpPr/>
          <p:nvPr/>
        </p:nvGrpSpPr>
        <p:grpSpPr>
          <a:xfrm>
            <a:off x="506430" y="383152"/>
            <a:ext cx="882959" cy="1942939"/>
            <a:chOff x="379822" y="287364"/>
            <a:chExt cx="662219" cy="1457204"/>
          </a:xfrm>
        </p:grpSpPr>
        <p:grpSp>
          <p:nvGrpSpPr>
            <p:cNvPr id="65" name="Google Shape;65;p5"/>
            <p:cNvGrpSpPr/>
            <p:nvPr/>
          </p:nvGrpSpPr>
          <p:grpSpPr>
            <a:xfrm>
              <a:off x="379822" y="1588377"/>
              <a:ext cx="170569" cy="156192"/>
              <a:chOff x="5117325" y="2664025"/>
              <a:chExt cx="110925" cy="101575"/>
            </a:xfrm>
          </p:grpSpPr>
          <p:sp>
            <p:nvSpPr>
              <p:cNvPr id="66" name="Google Shape;66;p5"/>
              <p:cNvSpPr/>
              <p:nvPr/>
            </p:nvSpPr>
            <p:spPr>
              <a:xfrm>
                <a:off x="5166625" y="2664025"/>
                <a:ext cx="9875" cy="38975"/>
              </a:xfrm>
              <a:custGeom>
                <a:avLst/>
                <a:gdLst/>
                <a:ahLst/>
                <a:cxnLst/>
                <a:rect l="l" t="t" r="r" b="b"/>
                <a:pathLst>
                  <a:path w="395" h="1559" extrusionOk="0">
                    <a:moveTo>
                      <a:pt x="20" y="1302"/>
                    </a:moveTo>
                    <a:cubicBezTo>
                      <a:pt x="0" y="947"/>
                      <a:pt x="0" y="592"/>
                      <a:pt x="20" y="237"/>
                    </a:cubicBezTo>
                    <a:cubicBezTo>
                      <a:pt x="39" y="1"/>
                      <a:pt x="394" y="1"/>
                      <a:pt x="394" y="237"/>
                    </a:cubicBezTo>
                    <a:cubicBezTo>
                      <a:pt x="375" y="592"/>
                      <a:pt x="375" y="947"/>
                      <a:pt x="375" y="1302"/>
                    </a:cubicBezTo>
                    <a:cubicBezTo>
                      <a:pt x="375" y="1558"/>
                      <a:pt x="20" y="1558"/>
                      <a:pt x="20" y="1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5"/>
              <p:cNvSpPr/>
              <p:nvPr/>
            </p:nvSpPr>
            <p:spPr>
              <a:xfrm>
                <a:off x="5188800" y="2710375"/>
                <a:ext cx="39450" cy="9875"/>
              </a:xfrm>
              <a:custGeom>
                <a:avLst/>
                <a:gdLst/>
                <a:ahLst/>
                <a:cxnLst/>
                <a:rect l="l" t="t" r="r" b="b"/>
                <a:pathLst>
                  <a:path w="1578" h="395" extrusionOk="0">
                    <a:moveTo>
                      <a:pt x="1400" y="375"/>
                    </a:moveTo>
                    <a:cubicBezTo>
                      <a:pt x="1006" y="375"/>
                      <a:pt x="631" y="355"/>
                      <a:pt x="237" y="355"/>
                    </a:cubicBezTo>
                    <a:cubicBezTo>
                      <a:pt x="0" y="355"/>
                      <a:pt x="0" y="0"/>
                      <a:pt x="237" y="0"/>
                    </a:cubicBezTo>
                    <a:cubicBezTo>
                      <a:pt x="631" y="0"/>
                      <a:pt x="1006" y="20"/>
                      <a:pt x="1400" y="20"/>
                    </a:cubicBezTo>
                    <a:cubicBezTo>
                      <a:pt x="1499" y="20"/>
                      <a:pt x="1577" y="99"/>
                      <a:pt x="1577" y="197"/>
                    </a:cubicBezTo>
                    <a:cubicBezTo>
                      <a:pt x="1577" y="296"/>
                      <a:pt x="1499" y="394"/>
                      <a:pt x="140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5"/>
              <p:cNvSpPr/>
              <p:nvPr/>
            </p:nvSpPr>
            <p:spPr>
              <a:xfrm>
                <a:off x="5165125" y="2723675"/>
                <a:ext cx="11875" cy="41925"/>
              </a:xfrm>
              <a:custGeom>
                <a:avLst/>
                <a:gdLst/>
                <a:ahLst/>
                <a:cxnLst/>
                <a:rect l="l" t="t" r="r" b="b"/>
                <a:pathLst>
                  <a:path w="475" h="1677" extrusionOk="0">
                    <a:moveTo>
                      <a:pt x="99" y="1479"/>
                    </a:moveTo>
                    <a:cubicBezTo>
                      <a:pt x="99" y="1164"/>
                      <a:pt x="80" y="848"/>
                      <a:pt x="60" y="533"/>
                    </a:cubicBezTo>
                    <a:cubicBezTo>
                      <a:pt x="60" y="474"/>
                      <a:pt x="60" y="414"/>
                      <a:pt x="40" y="355"/>
                    </a:cubicBezTo>
                    <a:cubicBezTo>
                      <a:pt x="21" y="316"/>
                      <a:pt x="1" y="276"/>
                      <a:pt x="1" y="237"/>
                    </a:cubicBezTo>
                    <a:cubicBezTo>
                      <a:pt x="1" y="60"/>
                      <a:pt x="257" y="0"/>
                      <a:pt x="336" y="138"/>
                    </a:cubicBezTo>
                    <a:cubicBezTo>
                      <a:pt x="454" y="296"/>
                      <a:pt x="415" y="513"/>
                      <a:pt x="435" y="690"/>
                    </a:cubicBezTo>
                    <a:cubicBezTo>
                      <a:pt x="454" y="966"/>
                      <a:pt x="454" y="1223"/>
                      <a:pt x="474" y="1479"/>
                    </a:cubicBezTo>
                    <a:cubicBezTo>
                      <a:pt x="474" y="1578"/>
                      <a:pt x="375" y="1676"/>
                      <a:pt x="277" y="1676"/>
                    </a:cubicBezTo>
                    <a:cubicBezTo>
                      <a:pt x="178" y="1676"/>
                      <a:pt x="99" y="1578"/>
                      <a:pt x="99" y="1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5117325" y="2702475"/>
                <a:ext cx="30575" cy="13325"/>
              </a:xfrm>
              <a:custGeom>
                <a:avLst/>
                <a:gdLst/>
                <a:ahLst/>
                <a:cxnLst/>
                <a:rect l="l" t="t" r="r" b="b"/>
                <a:pathLst>
                  <a:path w="1223" h="533" extrusionOk="0">
                    <a:moveTo>
                      <a:pt x="20" y="356"/>
                    </a:moveTo>
                    <a:cubicBezTo>
                      <a:pt x="1" y="257"/>
                      <a:pt x="79" y="158"/>
                      <a:pt x="178" y="139"/>
                    </a:cubicBezTo>
                    <a:cubicBezTo>
                      <a:pt x="454" y="99"/>
                      <a:pt x="730" y="60"/>
                      <a:pt x="986" y="20"/>
                    </a:cubicBezTo>
                    <a:cubicBezTo>
                      <a:pt x="1085" y="1"/>
                      <a:pt x="1183" y="80"/>
                      <a:pt x="1203" y="178"/>
                    </a:cubicBezTo>
                    <a:cubicBezTo>
                      <a:pt x="1223" y="277"/>
                      <a:pt x="1144" y="375"/>
                      <a:pt x="1045" y="375"/>
                    </a:cubicBezTo>
                    <a:cubicBezTo>
                      <a:pt x="769" y="434"/>
                      <a:pt x="493" y="474"/>
                      <a:pt x="217" y="513"/>
                    </a:cubicBezTo>
                    <a:cubicBezTo>
                      <a:pt x="119" y="533"/>
                      <a:pt x="20" y="454"/>
                      <a:pt x="20" y="3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 name="Google Shape;70;p5"/>
            <p:cNvGrpSpPr/>
            <p:nvPr/>
          </p:nvGrpSpPr>
          <p:grpSpPr>
            <a:xfrm>
              <a:off x="871472" y="287364"/>
              <a:ext cx="170569" cy="156192"/>
              <a:chOff x="5117325" y="2664025"/>
              <a:chExt cx="110925" cy="101575"/>
            </a:xfrm>
          </p:grpSpPr>
          <p:sp>
            <p:nvSpPr>
              <p:cNvPr id="71" name="Google Shape;71;p5"/>
              <p:cNvSpPr/>
              <p:nvPr/>
            </p:nvSpPr>
            <p:spPr>
              <a:xfrm>
                <a:off x="5166625" y="2664025"/>
                <a:ext cx="9875" cy="38975"/>
              </a:xfrm>
              <a:custGeom>
                <a:avLst/>
                <a:gdLst/>
                <a:ahLst/>
                <a:cxnLst/>
                <a:rect l="l" t="t" r="r" b="b"/>
                <a:pathLst>
                  <a:path w="395" h="1559" extrusionOk="0">
                    <a:moveTo>
                      <a:pt x="20" y="1302"/>
                    </a:moveTo>
                    <a:cubicBezTo>
                      <a:pt x="0" y="947"/>
                      <a:pt x="0" y="592"/>
                      <a:pt x="20" y="237"/>
                    </a:cubicBezTo>
                    <a:cubicBezTo>
                      <a:pt x="39" y="1"/>
                      <a:pt x="394" y="1"/>
                      <a:pt x="394" y="237"/>
                    </a:cubicBezTo>
                    <a:cubicBezTo>
                      <a:pt x="375" y="592"/>
                      <a:pt x="375" y="947"/>
                      <a:pt x="375" y="1302"/>
                    </a:cubicBezTo>
                    <a:cubicBezTo>
                      <a:pt x="375" y="1558"/>
                      <a:pt x="20" y="1558"/>
                      <a:pt x="20" y="1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5188800" y="2710375"/>
                <a:ext cx="39450" cy="9875"/>
              </a:xfrm>
              <a:custGeom>
                <a:avLst/>
                <a:gdLst/>
                <a:ahLst/>
                <a:cxnLst/>
                <a:rect l="l" t="t" r="r" b="b"/>
                <a:pathLst>
                  <a:path w="1578" h="395" extrusionOk="0">
                    <a:moveTo>
                      <a:pt x="1400" y="375"/>
                    </a:moveTo>
                    <a:cubicBezTo>
                      <a:pt x="1006" y="375"/>
                      <a:pt x="631" y="355"/>
                      <a:pt x="237" y="355"/>
                    </a:cubicBezTo>
                    <a:cubicBezTo>
                      <a:pt x="0" y="355"/>
                      <a:pt x="0" y="0"/>
                      <a:pt x="237" y="0"/>
                    </a:cubicBezTo>
                    <a:cubicBezTo>
                      <a:pt x="631" y="0"/>
                      <a:pt x="1006" y="20"/>
                      <a:pt x="1400" y="20"/>
                    </a:cubicBezTo>
                    <a:cubicBezTo>
                      <a:pt x="1499" y="20"/>
                      <a:pt x="1577" y="99"/>
                      <a:pt x="1577" y="197"/>
                    </a:cubicBezTo>
                    <a:cubicBezTo>
                      <a:pt x="1577" y="296"/>
                      <a:pt x="1499" y="394"/>
                      <a:pt x="140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5165125" y="2723675"/>
                <a:ext cx="11875" cy="41925"/>
              </a:xfrm>
              <a:custGeom>
                <a:avLst/>
                <a:gdLst/>
                <a:ahLst/>
                <a:cxnLst/>
                <a:rect l="l" t="t" r="r" b="b"/>
                <a:pathLst>
                  <a:path w="475" h="1677" extrusionOk="0">
                    <a:moveTo>
                      <a:pt x="99" y="1479"/>
                    </a:moveTo>
                    <a:cubicBezTo>
                      <a:pt x="99" y="1164"/>
                      <a:pt x="80" y="848"/>
                      <a:pt x="60" y="533"/>
                    </a:cubicBezTo>
                    <a:cubicBezTo>
                      <a:pt x="60" y="474"/>
                      <a:pt x="60" y="414"/>
                      <a:pt x="40" y="355"/>
                    </a:cubicBezTo>
                    <a:cubicBezTo>
                      <a:pt x="21" y="316"/>
                      <a:pt x="1" y="276"/>
                      <a:pt x="1" y="237"/>
                    </a:cubicBezTo>
                    <a:cubicBezTo>
                      <a:pt x="1" y="60"/>
                      <a:pt x="257" y="0"/>
                      <a:pt x="336" y="138"/>
                    </a:cubicBezTo>
                    <a:cubicBezTo>
                      <a:pt x="454" y="296"/>
                      <a:pt x="415" y="513"/>
                      <a:pt x="435" y="690"/>
                    </a:cubicBezTo>
                    <a:cubicBezTo>
                      <a:pt x="454" y="966"/>
                      <a:pt x="454" y="1223"/>
                      <a:pt x="474" y="1479"/>
                    </a:cubicBezTo>
                    <a:cubicBezTo>
                      <a:pt x="474" y="1578"/>
                      <a:pt x="375" y="1676"/>
                      <a:pt x="277" y="1676"/>
                    </a:cubicBezTo>
                    <a:cubicBezTo>
                      <a:pt x="178" y="1676"/>
                      <a:pt x="99" y="1578"/>
                      <a:pt x="99" y="1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5117325" y="2702475"/>
                <a:ext cx="30575" cy="13325"/>
              </a:xfrm>
              <a:custGeom>
                <a:avLst/>
                <a:gdLst/>
                <a:ahLst/>
                <a:cxnLst/>
                <a:rect l="l" t="t" r="r" b="b"/>
                <a:pathLst>
                  <a:path w="1223" h="533" extrusionOk="0">
                    <a:moveTo>
                      <a:pt x="20" y="356"/>
                    </a:moveTo>
                    <a:cubicBezTo>
                      <a:pt x="1" y="257"/>
                      <a:pt x="79" y="158"/>
                      <a:pt x="178" y="139"/>
                    </a:cubicBezTo>
                    <a:cubicBezTo>
                      <a:pt x="454" y="99"/>
                      <a:pt x="730" y="60"/>
                      <a:pt x="986" y="20"/>
                    </a:cubicBezTo>
                    <a:cubicBezTo>
                      <a:pt x="1085" y="1"/>
                      <a:pt x="1183" y="80"/>
                      <a:pt x="1203" y="178"/>
                    </a:cubicBezTo>
                    <a:cubicBezTo>
                      <a:pt x="1223" y="277"/>
                      <a:pt x="1144" y="375"/>
                      <a:pt x="1045" y="375"/>
                    </a:cubicBezTo>
                    <a:cubicBezTo>
                      <a:pt x="769" y="434"/>
                      <a:pt x="493" y="474"/>
                      <a:pt x="217" y="513"/>
                    </a:cubicBezTo>
                    <a:cubicBezTo>
                      <a:pt x="119" y="533"/>
                      <a:pt x="20" y="454"/>
                      <a:pt x="20" y="3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5"/>
            <p:cNvSpPr/>
            <p:nvPr/>
          </p:nvSpPr>
          <p:spPr>
            <a:xfrm>
              <a:off x="388175" y="743594"/>
              <a:ext cx="153885" cy="164495"/>
            </a:xfrm>
            <a:custGeom>
              <a:avLst/>
              <a:gdLst/>
              <a:ahLst/>
              <a:cxnLst/>
              <a:rect l="l" t="t" r="r" b="b"/>
              <a:pathLst>
                <a:path w="4003" h="4279" extrusionOk="0">
                  <a:moveTo>
                    <a:pt x="2800" y="4239"/>
                  </a:moveTo>
                  <a:cubicBezTo>
                    <a:pt x="2701" y="4180"/>
                    <a:pt x="2682" y="4061"/>
                    <a:pt x="2741" y="3983"/>
                  </a:cubicBezTo>
                  <a:cubicBezTo>
                    <a:pt x="2662" y="4022"/>
                    <a:pt x="2583" y="4002"/>
                    <a:pt x="2524" y="3983"/>
                  </a:cubicBezTo>
                  <a:cubicBezTo>
                    <a:pt x="2248" y="3923"/>
                    <a:pt x="2011" y="3785"/>
                    <a:pt x="1775" y="3647"/>
                  </a:cubicBezTo>
                  <a:cubicBezTo>
                    <a:pt x="1124" y="3214"/>
                    <a:pt x="513" y="2642"/>
                    <a:pt x="217" y="1913"/>
                  </a:cubicBezTo>
                  <a:cubicBezTo>
                    <a:pt x="0" y="1380"/>
                    <a:pt x="277" y="749"/>
                    <a:pt x="927" y="809"/>
                  </a:cubicBezTo>
                  <a:cubicBezTo>
                    <a:pt x="1361" y="868"/>
                    <a:pt x="1676" y="1242"/>
                    <a:pt x="1952" y="1558"/>
                  </a:cubicBezTo>
                  <a:cubicBezTo>
                    <a:pt x="2071" y="1065"/>
                    <a:pt x="2366" y="552"/>
                    <a:pt x="2859" y="335"/>
                  </a:cubicBezTo>
                  <a:cubicBezTo>
                    <a:pt x="3253" y="158"/>
                    <a:pt x="3667" y="473"/>
                    <a:pt x="3766" y="868"/>
                  </a:cubicBezTo>
                  <a:cubicBezTo>
                    <a:pt x="4003" y="1617"/>
                    <a:pt x="3746" y="2405"/>
                    <a:pt x="3490" y="3135"/>
                  </a:cubicBezTo>
                  <a:cubicBezTo>
                    <a:pt x="3372" y="3490"/>
                    <a:pt x="3214" y="3845"/>
                    <a:pt x="3056" y="4180"/>
                  </a:cubicBezTo>
                  <a:cubicBezTo>
                    <a:pt x="2997" y="4259"/>
                    <a:pt x="2879" y="4278"/>
                    <a:pt x="2800" y="4239"/>
                  </a:cubicBezTo>
                  <a:lnTo>
                    <a:pt x="2800" y="4239"/>
                  </a:lnTo>
                  <a:close/>
                  <a:moveTo>
                    <a:pt x="2839" y="3785"/>
                  </a:moveTo>
                  <a:cubicBezTo>
                    <a:pt x="3175" y="2997"/>
                    <a:pt x="3529" y="2169"/>
                    <a:pt x="3490" y="1301"/>
                  </a:cubicBezTo>
                  <a:cubicBezTo>
                    <a:pt x="3352" y="0"/>
                    <a:pt x="2406" y="966"/>
                    <a:pt x="2287" y="1696"/>
                  </a:cubicBezTo>
                  <a:cubicBezTo>
                    <a:pt x="2248" y="1893"/>
                    <a:pt x="2110" y="2129"/>
                    <a:pt x="1873" y="2011"/>
                  </a:cubicBezTo>
                  <a:cubicBezTo>
                    <a:pt x="1716" y="1893"/>
                    <a:pt x="1617" y="1715"/>
                    <a:pt x="1479" y="1577"/>
                  </a:cubicBezTo>
                  <a:cubicBezTo>
                    <a:pt x="1321" y="1400"/>
                    <a:pt x="1124" y="1223"/>
                    <a:pt x="888" y="1163"/>
                  </a:cubicBezTo>
                  <a:cubicBezTo>
                    <a:pt x="493" y="1124"/>
                    <a:pt x="454" y="1538"/>
                    <a:pt x="572" y="1814"/>
                  </a:cubicBezTo>
                  <a:cubicBezTo>
                    <a:pt x="809" y="2327"/>
                    <a:pt x="1243" y="2760"/>
                    <a:pt x="1676" y="3135"/>
                  </a:cubicBezTo>
                  <a:cubicBezTo>
                    <a:pt x="1972" y="3332"/>
                    <a:pt x="2287" y="3549"/>
                    <a:pt x="2642" y="3628"/>
                  </a:cubicBezTo>
                  <a:cubicBezTo>
                    <a:pt x="2721" y="3628"/>
                    <a:pt x="2820" y="3687"/>
                    <a:pt x="2839" y="37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 name="Google Shape;76;p5"/>
          <p:cNvGrpSpPr/>
          <p:nvPr/>
        </p:nvGrpSpPr>
        <p:grpSpPr>
          <a:xfrm>
            <a:off x="10737479" y="5083453"/>
            <a:ext cx="958013" cy="1370823"/>
            <a:chOff x="8053109" y="3812589"/>
            <a:chExt cx="718510" cy="1028117"/>
          </a:xfrm>
        </p:grpSpPr>
        <p:grpSp>
          <p:nvGrpSpPr>
            <p:cNvPr id="77" name="Google Shape;77;p5"/>
            <p:cNvGrpSpPr/>
            <p:nvPr/>
          </p:nvGrpSpPr>
          <p:grpSpPr>
            <a:xfrm flipH="1">
              <a:off x="8053109" y="4684514"/>
              <a:ext cx="170569" cy="156192"/>
              <a:chOff x="5117325" y="2664025"/>
              <a:chExt cx="110925" cy="101575"/>
            </a:xfrm>
          </p:grpSpPr>
          <p:sp>
            <p:nvSpPr>
              <p:cNvPr id="78" name="Google Shape;78;p5"/>
              <p:cNvSpPr/>
              <p:nvPr/>
            </p:nvSpPr>
            <p:spPr>
              <a:xfrm>
                <a:off x="5166625" y="2664025"/>
                <a:ext cx="9875" cy="38975"/>
              </a:xfrm>
              <a:custGeom>
                <a:avLst/>
                <a:gdLst/>
                <a:ahLst/>
                <a:cxnLst/>
                <a:rect l="l" t="t" r="r" b="b"/>
                <a:pathLst>
                  <a:path w="395" h="1559" extrusionOk="0">
                    <a:moveTo>
                      <a:pt x="20" y="1302"/>
                    </a:moveTo>
                    <a:cubicBezTo>
                      <a:pt x="0" y="947"/>
                      <a:pt x="0" y="592"/>
                      <a:pt x="20" y="237"/>
                    </a:cubicBezTo>
                    <a:cubicBezTo>
                      <a:pt x="39" y="1"/>
                      <a:pt x="394" y="1"/>
                      <a:pt x="394" y="237"/>
                    </a:cubicBezTo>
                    <a:cubicBezTo>
                      <a:pt x="375" y="592"/>
                      <a:pt x="375" y="947"/>
                      <a:pt x="375" y="1302"/>
                    </a:cubicBezTo>
                    <a:cubicBezTo>
                      <a:pt x="375" y="1558"/>
                      <a:pt x="20" y="1558"/>
                      <a:pt x="20" y="1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5"/>
              <p:cNvSpPr/>
              <p:nvPr/>
            </p:nvSpPr>
            <p:spPr>
              <a:xfrm>
                <a:off x="5188800" y="2710375"/>
                <a:ext cx="39450" cy="9875"/>
              </a:xfrm>
              <a:custGeom>
                <a:avLst/>
                <a:gdLst/>
                <a:ahLst/>
                <a:cxnLst/>
                <a:rect l="l" t="t" r="r" b="b"/>
                <a:pathLst>
                  <a:path w="1578" h="395" extrusionOk="0">
                    <a:moveTo>
                      <a:pt x="1400" y="375"/>
                    </a:moveTo>
                    <a:cubicBezTo>
                      <a:pt x="1006" y="375"/>
                      <a:pt x="631" y="355"/>
                      <a:pt x="237" y="355"/>
                    </a:cubicBezTo>
                    <a:cubicBezTo>
                      <a:pt x="0" y="355"/>
                      <a:pt x="0" y="0"/>
                      <a:pt x="237" y="0"/>
                    </a:cubicBezTo>
                    <a:cubicBezTo>
                      <a:pt x="631" y="0"/>
                      <a:pt x="1006" y="20"/>
                      <a:pt x="1400" y="20"/>
                    </a:cubicBezTo>
                    <a:cubicBezTo>
                      <a:pt x="1499" y="20"/>
                      <a:pt x="1577" y="99"/>
                      <a:pt x="1577" y="197"/>
                    </a:cubicBezTo>
                    <a:cubicBezTo>
                      <a:pt x="1577" y="296"/>
                      <a:pt x="1499" y="394"/>
                      <a:pt x="140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5165125" y="2723675"/>
                <a:ext cx="11875" cy="41925"/>
              </a:xfrm>
              <a:custGeom>
                <a:avLst/>
                <a:gdLst/>
                <a:ahLst/>
                <a:cxnLst/>
                <a:rect l="l" t="t" r="r" b="b"/>
                <a:pathLst>
                  <a:path w="475" h="1677" extrusionOk="0">
                    <a:moveTo>
                      <a:pt x="99" y="1479"/>
                    </a:moveTo>
                    <a:cubicBezTo>
                      <a:pt x="99" y="1164"/>
                      <a:pt x="80" y="848"/>
                      <a:pt x="60" y="533"/>
                    </a:cubicBezTo>
                    <a:cubicBezTo>
                      <a:pt x="60" y="474"/>
                      <a:pt x="60" y="414"/>
                      <a:pt x="40" y="355"/>
                    </a:cubicBezTo>
                    <a:cubicBezTo>
                      <a:pt x="21" y="316"/>
                      <a:pt x="1" y="276"/>
                      <a:pt x="1" y="237"/>
                    </a:cubicBezTo>
                    <a:cubicBezTo>
                      <a:pt x="1" y="60"/>
                      <a:pt x="257" y="0"/>
                      <a:pt x="336" y="138"/>
                    </a:cubicBezTo>
                    <a:cubicBezTo>
                      <a:pt x="454" y="296"/>
                      <a:pt x="415" y="513"/>
                      <a:pt x="435" y="690"/>
                    </a:cubicBezTo>
                    <a:cubicBezTo>
                      <a:pt x="454" y="966"/>
                      <a:pt x="454" y="1223"/>
                      <a:pt x="474" y="1479"/>
                    </a:cubicBezTo>
                    <a:cubicBezTo>
                      <a:pt x="474" y="1578"/>
                      <a:pt x="375" y="1676"/>
                      <a:pt x="277" y="1676"/>
                    </a:cubicBezTo>
                    <a:cubicBezTo>
                      <a:pt x="178" y="1676"/>
                      <a:pt x="99" y="1578"/>
                      <a:pt x="99" y="1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5117325" y="2702475"/>
                <a:ext cx="30575" cy="13325"/>
              </a:xfrm>
              <a:custGeom>
                <a:avLst/>
                <a:gdLst/>
                <a:ahLst/>
                <a:cxnLst/>
                <a:rect l="l" t="t" r="r" b="b"/>
                <a:pathLst>
                  <a:path w="1223" h="533" extrusionOk="0">
                    <a:moveTo>
                      <a:pt x="20" y="356"/>
                    </a:moveTo>
                    <a:cubicBezTo>
                      <a:pt x="1" y="257"/>
                      <a:pt x="79" y="158"/>
                      <a:pt x="178" y="139"/>
                    </a:cubicBezTo>
                    <a:cubicBezTo>
                      <a:pt x="454" y="99"/>
                      <a:pt x="730" y="60"/>
                      <a:pt x="986" y="20"/>
                    </a:cubicBezTo>
                    <a:cubicBezTo>
                      <a:pt x="1085" y="1"/>
                      <a:pt x="1183" y="80"/>
                      <a:pt x="1203" y="178"/>
                    </a:cubicBezTo>
                    <a:cubicBezTo>
                      <a:pt x="1223" y="277"/>
                      <a:pt x="1144" y="375"/>
                      <a:pt x="1045" y="375"/>
                    </a:cubicBezTo>
                    <a:cubicBezTo>
                      <a:pt x="769" y="434"/>
                      <a:pt x="493" y="474"/>
                      <a:pt x="217" y="513"/>
                    </a:cubicBezTo>
                    <a:cubicBezTo>
                      <a:pt x="119" y="533"/>
                      <a:pt x="20" y="454"/>
                      <a:pt x="20" y="3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p:nvPr/>
          </p:nvSpPr>
          <p:spPr>
            <a:xfrm rot="-655445" flipH="1">
              <a:off x="8603546" y="4426407"/>
              <a:ext cx="153882" cy="164492"/>
            </a:xfrm>
            <a:custGeom>
              <a:avLst/>
              <a:gdLst/>
              <a:ahLst/>
              <a:cxnLst/>
              <a:rect l="l" t="t" r="r" b="b"/>
              <a:pathLst>
                <a:path w="4003" h="4279" extrusionOk="0">
                  <a:moveTo>
                    <a:pt x="2800" y="4239"/>
                  </a:moveTo>
                  <a:cubicBezTo>
                    <a:pt x="2701" y="4180"/>
                    <a:pt x="2682" y="4061"/>
                    <a:pt x="2741" y="3983"/>
                  </a:cubicBezTo>
                  <a:cubicBezTo>
                    <a:pt x="2662" y="4022"/>
                    <a:pt x="2583" y="4002"/>
                    <a:pt x="2524" y="3983"/>
                  </a:cubicBezTo>
                  <a:cubicBezTo>
                    <a:pt x="2248" y="3923"/>
                    <a:pt x="2011" y="3785"/>
                    <a:pt x="1775" y="3647"/>
                  </a:cubicBezTo>
                  <a:cubicBezTo>
                    <a:pt x="1124" y="3214"/>
                    <a:pt x="513" y="2642"/>
                    <a:pt x="217" y="1913"/>
                  </a:cubicBezTo>
                  <a:cubicBezTo>
                    <a:pt x="0" y="1380"/>
                    <a:pt x="277" y="749"/>
                    <a:pt x="927" y="809"/>
                  </a:cubicBezTo>
                  <a:cubicBezTo>
                    <a:pt x="1361" y="868"/>
                    <a:pt x="1676" y="1242"/>
                    <a:pt x="1952" y="1558"/>
                  </a:cubicBezTo>
                  <a:cubicBezTo>
                    <a:pt x="2071" y="1065"/>
                    <a:pt x="2366" y="552"/>
                    <a:pt x="2859" y="335"/>
                  </a:cubicBezTo>
                  <a:cubicBezTo>
                    <a:pt x="3253" y="158"/>
                    <a:pt x="3667" y="473"/>
                    <a:pt x="3766" y="868"/>
                  </a:cubicBezTo>
                  <a:cubicBezTo>
                    <a:pt x="4003" y="1617"/>
                    <a:pt x="3746" y="2405"/>
                    <a:pt x="3490" y="3135"/>
                  </a:cubicBezTo>
                  <a:cubicBezTo>
                    <a:pt x="3372" y="3490"/>
                    <a:pt x="3214" y="3845"/>
                    <a:pt x="3056" y="4180"/>
                  </a:cubicBezTo>
                  <a:cubicBezTo>
                    <a:pt x="2997" y="4259"/>
                    <a:pt x="2879" y="4278"/>
                    <a:pt x="2800" y="4239"/>
                  </a:cubicBezTo>
                  <a:lnTo>
                    <a:pt x="2800" y="4239"/>
                  </a:lnTo>
                  <a:close/>
                  <a:moveTo>
                    <a:pt x="2839" y="3785"/>
                  </a:moveTo>
                  <a:cubicBezTo>
                    <a:pt x="3175" y="2997"/>
                    <a:pt x="3529" y="2169"/>
                    <a:pt x="3490" y="1301"/>
                  </a:cubicBezTo>
                  <a:cubicBezTo>
                    <a:pt x="3352" y="0"/>
                    <a:pt x="2406" y="966"/>
                    <a:pt x="2287" y="1696"/>
                  </a:cubicBezTo>
                  <a:cubicBezTo>
                    <a:pt x="2248" y="1893"/>
                    <a:pt x="2110" y="2129"/>
                    <a:pt x="1873" y="2011"/>
                  </a:cubicBezTo>
                  <a:cubicBezTo>
                    <a:pt x="1716" y="1893"/>
                    <a:pt x="1617" y="1715"/>
                    <a:pt x="1479" y="1577"/>
                  </a:cubicBezTo>
                  <a:cubicBezTo>
                    <a:pt x="1321" y="1400"/>
                    <a:pt x="1124" y="1223"/>
                    <a:pt x="888" y="1163"/>
                  </a:cubicBezTo>
                  <a:cubicBezTo>
                    <a:pt x="493" y="1124"/>
                    <a:pt x="454" y="1538"/>
                    <a:pt x="572" y="1814"/>
                  </a:cubicBezTo>
                  <a:cubicBezTo>
                    <a:pt x="809" y="2327"/>
                    <a:pt x="1243" y="2760"/>
                    <a:pt x="1676" y="3135"/>
                  </a:cubicBezTo>
                  <a:cubicBezTo>
                    <a:pt x="1972" y="3332"/>
                    <a:pt x="2287" y="3549"/>
                    <a:pt x="2642" y="3628"/>
                  </a:cubicBezTo>
                  <a:cubicBezTo>
                    <a:pt x="2721" y="3628"/>
                    <a:pt x="2820" y="3687"/>
                    <a:pt x="2839" y="37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3" name="Google Shape;83;p5"/>
            <p:cNvGrpSpPr/>
            <p:nvPr/>
          </p:nvGrpSpPr>
          <p:grpSpPr>
            <a:xfrm flipH="1">
              <a:off x="8595209" y="3812589"/>
              <a:ext cx="170569" cy="156192"/>
              <a:chOff x="5117325" y="2664025"/>
              <a:chExt cx="110925" cy="101575"/>
            </a:xfrm>
          </p:grpSpPr>
          <p:sp>
            <p:nvSpPr>
              <p:cNvPr id="84" name="Google Shape;84;p5"/>
              <p:cNvSpPr/>
              <p:nvPr/>
            </p:nvSpPr>
            <p:spPr>
              <a:xfrm>
                <a:off x="5166625" y="2664025"/>
                <a:ext cx="9875" cy="38975"/>
              </a:xfrm>
              <a:custGeom>
                <a:avLst/>
                <a:gdLst/>
                <a:ahLst/>
                <a:cxnLst/>
                <a:rect l="l" t="t" r="r" b="b"/>
                <a:pathLst>
                  <a:path w="395" h="1559" extrusionOk="0">
                    <a:moveTo>
                      <a:pt x="20" y="1302"/>
                    </a:moveTo>
                    <a:cubicBezTo>
                      <a:pt x="0" y="947"/>
                      <a:pt x="0" y="592"/>
                      <a:pt x="20" y="237"/>
                    </a:cubicBezTo>
                    <a:cubicBezTo>
                      <a:pt x="39" y="1"/>
                      <a:pt x="394" y="1"/>
                      <a:pt x="394" y="237"/>
                    </a:cubicBezTo>
                    <a:cubicBezTo>
                      <a:pt x="375" y="592"/>
                      <a:pt x="375" y="947"/>
                      <a:pt x="375" y="1302"/>
                    </a:cubicBezTo>
                    <a:cubicBezTo>
                      <a:pt x="375" y="1558"/>
                      <a:pt x="20" y="1558"/>
                      <a:pt x="20" y="1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5"/>
              <p:cNvSpPr/>
              <p:nvPr/>
            </p:nvSpPr>
            <p:spPr>
              <a:xfrm>
                <a:off x="5188800" y="2710375"/>
                <a:ext cx="39450" cy="9875"/>
              </a:xfrm>
              <a:custGeom>
                <a:avLst/>
                <a:gdLst/>
                <a:ahLst/>
                <a:cxnLst/>
                <a:rect l="l" t="t" r="r" b="b"/>
                <a:pathLst>
                  <a:path w="1578" h="395" extrusionOk="0">
                    <a:moveTo>
                      <a:pt x="1400" y="375"/>
                    </a:moveTo>
                    <a:cubicBezTo>
                      <a:pt x="1006" y="375"/>
                      <a:pt x="631" y="355"/>
                      <a:pt x="237" y="355"/>
                    </a:cubicBezTo>
                    <a:cubicBezTo>
                      <a:pt x="0" y="355"/>
                      <a:pt x="0" y="0"/>
                      <a:pt x="237" y="0"/>
                    </a:cubicBezTo>
                    <a:cubicBezTo>
                      <a:pt x="631" y="0"/>
                      <a:pt x="1006" y="20"/>
                      <a:pt x="1400" y="20"/>
                    </a:cubicBezTo>
                    <a:cubicBezTo>
                      <a:pt x="1499" y="20"/>
                      <a:pt x="1577" y="99"/>
                      <a:pt x="1577" y="197"/>
                    </a:cubicBezTo>
                    <a:cubicBezTo>
                      <a:pt x="1577" y="296"/>
                      <a:pt x="1499" y="394"/>
                      <a:pt x="140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5"/>
              <p:cNvSpPr/>
              <p:nvPr/>
            </p:nvSpPr>
            <p:spPr>
              <a:xfrm>
                <a:off x="5165125" y="2723675"/>
                <a:ext cx="11875" cy="41925"/>
              </a:xfrm>
              <a:custGeom>
                <a:avLst/>
                <a:gdLst/>
                <a:ahLst/>
                <a:cxnLst/>
                <a:rect l="l" t="t" r="r" b="b"/>
                <a:pathLst>
                  <a:path w="475" h="1677" extrusionOk="0">
                    <a:moveTo>
                      <a:pt x="99" y="1479"/>
                    </a:moveTo>
                    <a:cubicBezTo>
                      <a:pt x="99" y="1164"/>
                      <a:pt x="80" y="848"/>
                      <a:pt x="60" y="533"/>
                    </a:cubicBezTo>
                    <a:cubicBezTo>
                      <a:pt x="60" y="474"/>
                      <a:pt x="60" y="414"/>
                      <a:pt x="40" y="355"/>
                    </a:cubicBezTo>
                    <a:cubicBezTo>
                      <a:pt x="21" y="316"/>
                      <a:pt x="1" y="276"/>
                      <a:pt x="1" y="237"/>
                    </a:cubicBezTo>
                    <a:cubicBezTo>
                      <a:pt x="1" y="60"/>
                      <a:pt x="257" y="0"/>
                      <a:pt x="336" y="138"/>
                    </a:cubicBezTo>
                    <a:cubicBezTo>
                      <a:pt x="454" y="296"/>
                      <a:pt x="415" y="513"/>
                      <a:pt x="435" y="690"/>
                    </a:cubicBezTo>
                    <a:cubicBezTo>
                      <a:pt x="454" y="966"/>
                      <a:pt x="454" y="1223"/>
                      <a:pt x="474" y="1479"/>
                    </a:cubicBezTo>
                    <a:cubicBezTo>
                      <a:pt x="474" y="1578"/>
                      <a:pt x="375" y="1676"/>
                      <a:pt x="277" y="1676"/>
                    </a:cubicBezTo>
                    <a:cubicBezTo>
                      <a:pt x="178" y="1676"/>
                      <a:pt x="99" y="1578"/>
                      <a:pt x="99" y="1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5"/>
              <p:cNvSpPr/>
              <p:nvPr/>
            </p:nvSpPr>
            <p:spPr>
              <a:xfrm>
                <a:off x="5117325" y="2702475"/>
                <a:ext cx="30575" cy="13325"/>
              </a:xfrm>
              <a:custGeom>
                <a:avLst/>
                <a:gdLst/>
                <a:ahLst/>
                <a:cxnLst/>
                <a:rect l="l" t="t" r="r" b="b"/>
                <a:pathLst>
                  <a:path w="1223" h="533" extrusionOk="0">
                    <a:moveTo>
                      <a:pt x="20" y="356"/>
                    </a:moveTo>
                    <a:cubicBezTo>
                      <a:pt x="1" y="257"/>
                      <a:pt x="79" y="158"/>
                      <a:pt x="178" y="139"/>
                    </a:cubicBezTo>
                    <a:cubicBezTo>
                      <a:pt x="454" y="99"/>
                      <a:pt x="730" y="60"/>
                      <a:pt x="986" y="20"/>
                    </a:cubicBezTo>
                    <a:cubicBezTo>
                      <a:pt x="1085" y="1"/>
                      <a:pt x="1183" y="80"/>
                      <a:pt x="1203" y="178"/>
                    </a:cubicBezTo>
                    <a:cubicBezTo>
                      <a:pt x="1223" y="277"/>
                      <a:pt x="1144" y="375"/>
                      <a:pt x="1045" y="375"/>
                    </a:cubicBezTo>
                    <a:cubicBezTo>
                      <a:pt x="769" y="434"/>
                      <a:pt x="493" y="474"/>
                      <a:pt x="217" y="513"/>
                    </a:cubicBezTo>
                    <a:cubicBezTo>
                      <a:pt x="119" y="533"/>
                      <a:pt x="20" y="454"/>
                      <a:pt x="20" y="3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2269333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9"/>
        <p:cNvGrpSpPr/>
        <p:nvPr/>
      </p:nvGrpSpPr>
      <p:grpSpPr>
        <a:xfrm>
          <a:off x="0" y="0"/>
          <a:ext cx="0" cy="0"/>
          <a:chOff x="0" y="0"/>
          <a:chExt cx="0" cy="0"/>
        </a:xfrm>
      </p:grpSpPr>
      <p:sp>
        <p:nvSpPr>
          <p:cNvPr id="140" name="Google Shape;140;p8"/>
          <p:cNvSpPr/>
          <p:nvPr/>
        </p:nvSpPr>
        <p:spPr>
          <a:xfrm>
            <a:off x="191200" y="196400"/>
            <a:ext cx="11809600" cy="6465200"/>
          </a:xfrm>
          <a:prstGeom prst="roundRect">
            <a:avLst>
              <a:gd name="adj" fmla="val 3817"/>
            </a:avLst>
          </a:prstGeom>
          <a:solidFill>
            <a:schemeClr val="dk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8"/>
          <p:cNvSpPr txBox="1">
            <a:spLocks noGrp="1"/>
          </p:cNvSpPr>
          <p:nvPr>
            <p:ph type="title"/>
          </p:nvPr>
        </p:nvSpPr>
        <p:spPr>
          <a:xfrm>
            <a:off x="1587400" y="1596833"/>
            <a:ext cx="9017200" cy="366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142" name="Google Shape;142;p8"/>
          <p:cNvGrpSpPr/>
          <p:nvPr/>
        </p:nvGrpSpPr>
        <p:grpSpPr>
          <a:xfrm>
            <a:off x="506430" y="383152"/>
            <a:ext cx="882959" cy="1942939"/>
            <a:chOff x="379822" y="287364"/>
            <a:chExt cx="662219" cy="1457204"/>
          </a:xfrm>
        </p:grpSpPr>
        <p:grpSp>
          <p:nvGrpSpPr>
            <p:cNvPr id="143" name="Google Shape;143;p8"/>
            <p:cNvGrpSpPr/>
            <p:nvPr/>
          </p:nvGrpSpPr>
          <p:grpSpPr>
            <a:xfrm>
              <a:off x="379822" y="1588377"/>
              <a:ext cx="170569" cy="156192"/>
              <a:chOff x="5117325" y="2664025"/>
              <a:chExt cx="110925" cy="101575"/>
            </a:xfrm>
          </p:grpSpPr>
          <p:sp>
            <p:nvSpPr>
              <p:cNvPr id="144" name="Google Shape;144;p8"/>
              <p:cNvSpPr/>
              <p:nvPr/>
            </p:nvSpPr>
            <p:spPr>
              <a:xfrm>
                <a:off x="5166625" y="2664025"/>
                <a:ext cx="9875" cy="38975"/>
              </a:xfrm>
              <a:custGeom>
                <a:avLst/>
                <a:gdLst/>
                <a:ahLst/>
                <a:cxnLst/>
                <a:rect l="l" t="t" r="r" b="b"/>
                <a:pathLst>
                  <a:path w="395" h="1559" extrusionOk="0">
                    <a:moveTo>
                      <a:pt x="20" y="1302"/>
                    </a:moveTo>
                    <a:cubicBezTo>
                      <a:pt x="0" y="947"/>
                      <a:pt x="0" y="592"/>
                      <a:pt x="20" y="237"/>
                    </a:cubicBezTo>
                    <a:cubicBezTo>
                      <a:pt x="39" y="1"/>
                      <a:pt x="394" y="1"/>
                      <a:pt x="394" y="237"/>
                    </a:cubicBezTo>
                    <a:cubicBezTo>
                      <a:pt x="375" y="592"/>
                      <a:pt x="375" y="947"/>
                      <a:pt x="375" y="1302"/>
                    </a:cubicBezTo>
                    <a:cubicBezTo>
                      <a:pt x="375" y="1558"/>
                      <a:pt x="20" y="1558"/>
                      <a:pt x="20" y="1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8"/>
              <p:cNvSpPr/>
              <p:nvPr/>
            </p:nvSpPr>
            <p:spPr>
              <a:xfrm>
                <a:off x="5188800" y="2710375"/>
                <a:ext cx="39450" cy="9875"/>
              </a:xfrm>
              <a:custGeom>
                <a:avLst/>
                <a:gdLst/>
                <a:ahLst/>
                <a:cxnLst/>
                <a:rect l="l" t="t" r="r" b="b"/>
                <a:pathLst>
                  <a:path w="1578" h="395" extrusionOk="0">
                    <a:moveTo>
                      <a:pt x="1400" y="375"/>
                    </a:moveTo>
                    <a:cubicBezTo>
                      <a:pt x="1006" y="375"/>
                      <a:pt x="631" y="355"/>
                      <a:pt x="237" y="355"/>
                    </a:cubicBezTo>
                    <a:cubicBezTo>
                      <a:pt x="0" y="355"/>
                      <a:pt x="0" y="0"/>
                      <a:pt x="237" y="0"/>
                    </a:cubicBezTo>
                    <a:cubicBezTo>
                      <a:pt x="631" y="0"/>
                      <a:pt x="1006" y="20"/>
                      <a:pt x="1400" y="20"/>
                    </a:cubicBezTo>
                    <a:cubicBezTo>
                      <a:pt x="1499" y="20"/>
                      <a:pt x="1577" y="99"/>
                      <a:pt x="1577" y="197"/>
                    </a:cubicBezTo>
                    <a:cubicBezTo>
                      <a:pt x="1577" y="296"/>
                      <a:pt x="1499" y="394"/>
                      <a:pt x="140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8"/>
              <p:cNvSpPr/>
              <p:nvPr/>
            </p:nvSpPr>
            <p:spPr>
              <a:xfrm>
                <a:off x="5165125" y="2723675"/>
                <a:ext cx="11875" cy="41925"/>
              </a:xfrm>
              <a:custGeom>
                <a:avLst/>
                <a:gdLst/>
                <a:ahLst/>
                <a:cxnLst/>
                <a:rect l="l" t="t" r="r" b="b"/>
                <a:pathLst>
                  <a:path w="475" h="1677" extrusionOk="0">
                    <a:moveTo>
                      <a:pt x="99" y="1479"/>
                    </a:moveTo>
                    <a:cubicBezTo>
                      <a:pt x="99" y="1164"/>
                      <a:pt x="80" y="848"/>
                      <a:pt x="60" y="533"/>
                    </a:cubicBezTo>
                    <a:cubicBezTo>
                      <a:pt x="60" y="474"/>
                      <a:pt x="60" y="414"/>
                      <a:pt x="40" y="355"/>
                    </a:cubicBezTo>
                    <a:cubicBezTo>
                      <a:pt x="21" y="316"/>
                      <a:pt x="1" y="276"/>
                      <a:pt x="1" y="237"/>
                    </a:cubicBezTo>
                    <a:cubicBezTo>
                      <a:pt x="1" y="60"/>
                      <a:pt x="257" y="0"/>
                      <a:pt x="336" y="138"/>
                    </a:cubicBezTo>
                    <a:cubicBezTo>
                      <a:pt x="454" y="296"/>
                      <a:pt x="415" y="513"/>
                      <a:pt x="435" y="690"/>
                    </a:cubicBezTo>
                    <a:cubicBezTo>
                      <a:pt x="454" y="966"/>
                      <a:pt x="454" y="1223"/>
                      <a:pt x="474" y="1479"/>
                    </a:cubicBezTo>
                    <a:cubicBezTo>
                      <a:pt x="474" y="1578"/>
                      <a:pt x="375" y="1676"/>
                      <a:pt x="277" y="1676"/>
                    </a:cubicBezTo>
                    <a:cubicBezTo>
                      <a:pt x="178" y="1676"/>
                      <a:pt x="99" y="1578"/>
                      <a:pt x="99" y="1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8"/>
              <p:cNvSpPr/>
              <p:nvPr/>
            </p:nvSpPr>
            <p:spPr>
              <a:xfrm>
                <a:off x="5117325" y="2702475"/>
                <a:ext cx="30575" cy="13325"/>
              </a:xfrm>
              <a:custGeom>
                <a:avLst/>
                <a:gdLst/>
                <a:ahLst/>
                <a:cxnLst/>
                <a:rect l="l" t="t" r="r" b="b"/>
                <a:pathLst>
                  <a:path w="1223" h="533" extrusionOk="0">
                    <a:moveTo>
                      <a:pt x="20" y="356"/>
                    </a:moveTo>
                    <a:cubicBezTo>
                      <a:pt x="1" y="257"/>
                      <a:pt x="79" y="158"/>
                      <a:pt x="178" y="139"/>
                    </a:cubicBezTo>
                    <a:cubicBezTo>
                      <a:pt x="454" y="99"/>
                      <a:pt x="730" y="60"/>
                      <a:pt x="986" y="20"/>
                    </a:cubicBezTo>
                    <a:cubicBezTo>
                      <a:pt x="1085" y="1"/>
                      <a:pt x="1183" y="80"/>
                      <a:pt x="1203" y="178"/>
                    </a:cubicBezTo>
                    <a:cubicBezTo>
                      <a:pt x="1223" y="277"/>
                      <a:pt x="1144" y="375"/>
                      <a:pt x="1045" y="375"/>
                    </a:cubicBezTo>
                    <a:cubicBezTo>
                      <a:pt x="769" y="434"/>
                      <a:pt x="493" y="474"/>
                      <a:pt x="217" y="513"/>
                    </a:cubicBezTo>
                    <a:cubicBezTo>
                      <a:pt x="119" y="533"/>
                      <a:pt x="20" y="454"/>
                      <a:pt x="20" y="3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 name="Google Shape;148;p8"/>
            <p:cNvGrpSpPr/>
            <p:nvPr/>
          </p:nvGrpSpPr>
          <p:grpSpPr>
            <a:xfrm>
              <a:off x="871472" y="287364"/>
              <a:ext cx="170569" cy="156192"/>
              <a:chOff x="5117325" y="2664025"/>
              <a:chExt cx="110925" cy="101575"/>
            </a:xfrm>
          </p:grpSpPr>
          <p:sp>
            <p:nvSpPr>
              <p:cNvPr id="149" name="Google Shape;149;p8"/>
              <p:cNvSpPr/>
              <p:nvPr/>
            </p:nvSpPr>
            <p:spPr>
              <a:xfrm>
                <a:off x="5166625" y="2664025"/>
                <a:ext cx="9875" cy="38975"/>
              </a:xfrm>
              <a:custGeom>
                <a:avLst/>
                <a:gdLst/>
                <a:ahLst/>
                <a:cxnLst/>
                <a:rect l="l" t="t" r="r" b="b"/>
                <a:pathLst>
                  <a:path w="395" h="1559" extrusionOk="0">
                    <a:moveTo>
                      <a:pt x="20" y="1302"/>
                    </a:moveTo>
                    <a:cubicBezTo>
                      <a:pt x="0" y="947"/>
                      <a:pt x="0" y="592"/>
                      <a:pt x="20" y="237"/>
                    </a:cubicBezTo>
                    <a:cubicBezTo>
                      <a:pt x="39" y="1"/>
                      <a:pt x="394" y="1"/>
                      <a:pt x="394" y="237"/>
                    </a:cubicBezTo>
                    <a:cubicBezTo>
                      <a:pt x="375" y="592"/>
                      <a:pt x="375" y="947"/>
                      <a:pt x="375" y="1302"/>
                    </a:cubicBezTo>
                    <a:cubicBezTo>
                      <a:pt x="375" y="1558"/>
                      <a:pt x="20" y="1558"/>
                      <a:pt x="20" y="1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8"/>
              <p:cNvSpPr/>
              <p:nvPr/>
            </p:nvSpPr>
            <p:spPr>
              <a:xfrm>
                <a:off x="5188800" y="2710375"/>
                <a:ext cx="39450" cy="9875"/>
              </a:xfrm>
              <a:custGeom>
                <a:avLst/>
                <a:gdLst/>
                <a:ahLst/>
                <a:cxnLst/>
                <a:rect l="l" t="t" r="r" b="b"/>
                <a:pathLst>
                  <a:path w="1578" h="395" extrusionOk="0">
                    <a:moveTo>
                      <a:pt x="1400" y="375"/>
                    </a:moveTo>
                    <a:cubicBezTo>
                      <a:pt x="1006" y="375"/>
                      <a:pt x="631" y="355"/>
                      <a:pt x="237" y="355"/>
                    </a:cubicBezTo>
                    <a:cubicBezTo>
                      <a:pt x="0" y="355"/>
                      <a:pt x="0" y="0"/>
                      <a:pt x="237" y="0"/>
                    </a:cubicBezTo>
                    <a:cubicBezTo>
                      <a:pt x="631" y="0"/>
                      <a:pt x="1006" y="20"/>
                      <a:pt x="1400" y="20"/>
                    </a:cubicBezTo>
                    <a:cubicBezTo>
                      <a:pt x="1499" y="20"/>
                      <a:pt x="1577" y="99"/>
                      <a:pt x="1577" y="197"/>
                    </a:cubicBezTo>
                    <a:cubicBezTo>
                      <a:pt x="1577" y="296"/>
                      <a:pt x="1499" y="394"/>
                      <a:pt x="140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8"/>
              <p:cNvSpPr/>
              <p:nvPr/>
            </p:nvSpPr>
            <p:spPr>
              <a:xfrm>
                <a:off x="5165125" y="2723675"/>
                <a:ext cx="11875" cy="41925"/>
              </a:xfrm>
              <a:custGeom>
                <a:avLst/>
                <a:gdLst/>
                <a:ahLst/>
                <a:cxnLst/>
                <a:rect l="l" t="t" r="r" b="b"/>
                <a:pathLst>
                  <a:path w="475" h="1677" extrusionOk="0">
                    <a:moveTo>
                      <a:pt x="99" y="1479"/>
                    </a:moveTo>
                    <a:cubicBezTo>
                      <a:pt x="99" y="1164"/>
                      <a:pt x="80" y="848"/>
                      <a:pt x="60" y="533"/>
                    </a:cubicBezTo>
                    <a:cubicBezTo>
                      <a:pt x="60" y="474"/>
                      <a:pt x="60" y="414"/>
                      <a:pt x="40" y="355"/>
                    </a:cubicBezTo>
                    <a:cubicBezTo>
                      <a:pt x="21" y="316"/>
                      <a:pt x="1" y="276"/>
                      <a:pt x="1" y="237"/>
                    </a:cubicBezTo>
                    <a:cubicBezTo>
                      <a:pt x="1" y="60"/>
                      <a:pt x="257" y="0"/>
                      <a:pt x="336" y="138"/>
                    </a:cubicBezTo>
                    <a:cubicBezTo>
                      <a:pt x="454" y="296"/>
                      <a:pt x="415" y="513"/>
                      <a:pt x="435" y="690"/>
                    </a:cubicBezTo>
                    <a:cubicBezTo>
                      <a:pt x="454" y="966"/>
                      <a:pt x="454" y="1223"/>
                      <a:pt x="474" y="1479"/>
                    </a:cubicBezTo>
                    <a:cubicBezTo>
                      <a:pt x="474" y="1578"/>
                      <a:pt x="375" y="1676"/>
                      <a:pt x="277" y="1676"/>
                    </a:cubicBezTo>
                    <a:cubicBezTo>
                      <a:pt x="178" y="1676"/>
                      <a:pt x="99" y="1578"/>
                      <a:pt x="99" y="1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8"/>
              <p:cNvSpPr/>
              <p:nvPr/>
            </p:nvSpPr>
            <p:spPr>
              <a:xfrm>
                <a:off x="5117325" y="2702475"/>
                <a:ext cx="30575" cy="13325"/>
              </a:xfrm>
              <a:custGeom>
                <a:avLst/>
                <a:gdLst/>
                <a:ahLst/>
                <a:cxnLst/>
                <a:rect l="l" t="t" r="r" b="b"/>
                <a:pathLst>
                  <a:path w="1223" h="533" extrusionOk="0">
                    <a:moveTo>
                      <a:pt x="20" y="356"/>
                    </a:moveTo>
                    <a:cubicBezTo>
                      <a:pt x="1" y="257"/>
                      <a:pt x="79" y="158"/>
                      <a:pt x="178" y="139"/>
                    </a:cubicBezTo>
                    <a:cubicBezTo>
                      <a:pt x="454" y="99"/>
                      <a:pt x="730" y="60"/>
                      <a:pt x="986" y="20"/>
                    </a:cubicBezTo>
                    <a:cubicBezTo>
                      <a:pt x="1085" y="1"/>
                      <a:pt x="1183" y="80"/>
                      <a:pt x="1203" y="178"/>
                    </a:cubicBezTo>
                    <a:cubicBezTo>
                      <a:pt x="1223" y="277"/>
                      <a:pt x="1144" y="375"/>
                      <a:pt x="1045" y="375"/>
                    </a:cubicBezTo>
                    <a:cubicBezTo>
                      <a:pt x="769" y="434"/>
                      <a:pt x="493" y="474"/>
                      <a:pt x="217" y="513"/>
                    </a:cubicBezTo>
                    <a:cubicBezTo>
                      <a:pt x="119" y="533"/>
                      <a:pt x="20" y="454"/>
                      <a:pt x="20" y="3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3" name="Google Shape;153;p8"/>
            <p:cNvSpPr/>
            <p:nvPr/>
          </p:nvSpPr>
          <p:spPr>
            <a:xfrm>
              <a:off x="388175" y="743594"/>
              <a:ext cx="153885" cy="164495"/>
            </a:xfrm>
            <a:custGeom>
              <a:avLst/>
              <a:gdLst/>
              <a:ahLst/>
              <a:cxnLst/>
              <a:rect l="l" t="t" r="r" b="b"/>
              <a:pathLst>
                <a:path w="4003" h="4279" extrusionOk="0">
                  <a:moveTo>
                    <a:pt x="2800" y="4239"/>
                  </a:moveTo>
                  <a:cubicBezTo>
                    <a:pt x="2701" y="4180"/>
                    <a:pt x="2682" y="4061"/>
                    <a:pt x="2741" y="3983"/>
                  </a:cubicBezTo>
                  <a:cubicBezTo>
                    <a:pt x="2662" y="4022"/>
                    <a:pt x="2583" y="4002"/>
                    <a:pt x="2524" y="3983"/>
                  </a:cubicBezTo>
                  <a:cubicBezTo>
                    <a:pt x="2248" y="3923"/>
                    <a:pt x="2011" y="3785"/>
                    <a:pt x="1775" y="3647"/>
                  </a:cubicBezTo>
                  <a:cubicBezTo>
                    <a:pt x="1124" y="3214"/>
                    <a:pt x="513" y="2642"/>
                    <a:pt x="217" y="1913"/>
                  </a:cubicBezTo>
                  <a:cubicBezTo>
                    <a:pt x="0" y="1380"/>
                    <a:pt x="277" y="749"/>
                    <a:pt x="927" y="809"/>
                  </a:cubicBezTo>
                  <a:cubicBezTo>
                    <a:pt x="1361" y="868"/>
                    <a:pt x="1676" y="1242"/>
                    <a:pt x="1952" y="1558"/>
                  </a:cubicBezTo>
                  <a:cubicBezTo>
                    <a:pt x="2071" y="1065"/>
                    <a:pt x="2366" y="552"/>
                    <a:pt x="2859" y="335"/>
                  </a:cubicBezTo>
                  <a:cubicBezTo>
                    <a:pt x="3253" y="158"/>
                    <a:pt x="3667" y="473"/>
                    <a:pt x="3766" y="868"/>
                  </a:cubicBezTo>
                  <a:cubicBezTo>
                    <a:pt x="4003" y="1617"/>
                    <a:pt x="3746" y="2405"/>
                    <a:pt x="3490" y="3135"/>
                  </a:cubicBezTo>
                  <a:cubicBezTo>
                    <a:pt x="3372" y="3490"/>
                    <a:pt x="3214" y="3845"/>
                    <a:pt x="3056" y="4180"/>
                  </a:cubicBezTo>
                  <a:cubicBezTo>
                    <a:pt x="2997" y="4259"/>
                    <a:pt x="2879" y="4278"/>
                    <a:pt x="2800" y="4239"/>
                  </a:cubicBezTo>
                  <a:lnTo>
                    <a:pt x="2800" y="4239"/>
                  </a:lnTo>
                  <a:close/>
                  <a:moveTo>
                    <a:pt x="2839" y="3785"/>
                  </a:moveTo>
                  <a:cubicBezTo>
                    <a:pt x="3175" y="2997"/>
                    <a:pt x="3529" y="2169"/>
                    <a:pt x="3490" y="1301"/>
                  </a:cubicBezTo>
                  <a:cubicBezTo>
                    <a:pt x="3352" y="0"/>
                    <a:pt x="2406" y="966"/>
                    <a:pt x="2287" y="1696"/>
                  </a:cubicBezTo>
                  <a:cubicBezTo>
                    <a:pt x="2248" y="1893"/>
                    <a:pt x="2110" y="2129"/>
                    <a:pt x="1873" y="2011"/>
                  </a:cubicBezTo>
                  <a:cubicBezTo>
                    <a:pt x="1716" y="1893"/>
                    <a:pt x="1617" y="1715"/>
                    <a:pt x="1479" y="1577"/>
                  </a:cubicBezTo>
                  <a:cubicBezTo>
                    <a:pt x="1321" y="1400"/>
                    <a:pt x="1124" y="1223"/>
                    <a:pt x="888" y="1163"/>
                  </a:cubicBezTo>
                  <a:cubicBezTo>
                    <a:pt x="493" y="1124"/>
                    <a:pt x="454" y="1538"/>
                    <a:pt x="572" y="1814"/>
                  </a:cubicBezTo>
                  <a:cubicBezTo>
                    <a:pt x="809" y="2327"/>
                    <a:pt x="1243" y="2760"/>
                    <a:pt x="1676" y="3135"/>
                  </a:cubicBezTo>
                  <a:cubicBezTo>
                    <a:pt x="1972" y="3332"/>
                    <a:pt x="2287" y="3549"/>
                    <a:pt x="2642" y="3628"/>
                  </a:cubicBezTo>
                  <a:cubicBezTo>
                    <a:pt x="2721" y="3628"/>
                    <a:pt x="2820" y="3687"/>
                    <a:pt x="2839" y="37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 name="Google Shape;154;p8"/>
          <p:cNvGrpSpPr/>
          <p:nvPr/>
        </p:nvGrpSpPr>
        <p:grpSpPr>
          <a:xfrm>
            <a:off x="10737479" y="5083453"/>
            <a:ext cx="958013" cy="1370823"/>
            <a:chOff x="8053109" y="3812589"/>
            <a:chExt cx="718510" cy="1028117"/>
          </a:xfrm>
        </p:grpSpPr>
        <p:grpSp>
          <p:nvGrpSpPr>
            <p:cNvPr id="155" name="Google Shape;155;p8"/>
            <p:cNvGrpSpPr/>
            <p:nvPr/>
          </p:nvGrpSpPr>
          <p:grpSpPr>
            <a:xfrm flipH="1">
              <a:off x="8053109" y="4684514"/>
              <a:ext cx="170569" cy="156192"/>
              <a:chOff x="5117325" y="2664025"/>
              <a:chExt cx="110925" cy="101575"/>
            </a:xfrm>
          </p:grpSpPr>
          <p:sp>
            <p:nvSpPr>
              <p:cNvPr id="156" name="Google Shape;156;p8"/>
              <p:cNvSpPr/>
              <p:nvPr/>
            </p:nvSpPr>
            <p:spPr>
              <a:xfrm>
                <a:off x="5166625" y="2664025"/>
                <a:ext cx="9875" cy="38975"/>
              </a:xfrm>
              <a:custGeom>
                <a:avLst/>
                <a:gdLst/>
                <a:ahLst/>
                <a:cxnLst/>
                <a:rect l="l" t="t" r="r" b="b"/>
                <a:pathLst>
                  <a:path w="395" h="1559" extrusionOk="0">
                    <a:moveTo>
                      <a:pt x="20" y="1302"/>
                    </a:moveTo>
                    <a:cubicBezTo>
                      <a:pt x="0" y="947"/>
                      <a:pt x="0" y="592"/>
                      <a:pt x="20" y="237"/>
                    </a:cubicBezTo>
                    <a:cubicBezTo>
                      <a:pt x="39" y="1"/>
                      <a:pt x="394" y="1"/>
                      <a:pt x="394" y="237"/>
                    </a:cubicBezTo>
                    <a:cubicBezTo>
                      <a:pt x="375" y="592"/>
                      <a:pt x="375" y="947"/>
                      <a:pt x="375" y="1302"/>
                    </a:cubicBezTo>
                    <a:cubicBezTo>
                      <a:pt x="375" y="1558"/>
                      <a:pt x="20" y="1558"/>
                      <a:pt x="20" y="1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8"/>
              <p:cNvSpPr/>
              <p:nvPr/>
            </p:nvSpPr>
            <p:spPr>
              <a:xfrm>
                <a:off x="5188800" y="2710375"/>
                <a:ext cx="39450" cy="9875"/>
              </a:xfrm>
              <a:custGeom>
                <a:avLst/>
                <a:gdLst/>
                <a:ahLst/>
                <a:cxnLst/>
                <a:rect l="l" t="t" r="r" b="b"/>
                <a:pathLst>
                  <a:path w="1578" h="395" extrusionOk="0">
                    <a:moveTo>
                      <a:pt x="1400" y="375"/>
                    </a:moveTo>
                    <a:cubicBezTo>
                      <a:pt x="1006" y="375"/>
                      <a:pt x="631" y="355"/>
                      <a:pt x="237" y="355"/>
                    </a:cubicBezTo>
                    <a:cubicBezTo>
                      <a:pt x="0" y="355"/>
                      <a:pt x="0" y="0"/>
                      <a:pt x="237" y="0"/>
                    </a:cubicBezTo>
                    <a:cubicBezTo>
                      <a:pt x="631" y="0"/>
                      <a:pt x="1006" y="20"/>
                      <a:pt x="1400" y="20"/>
                    </a:cubicBezTo>
                    <a:cubicBezTo>
                      <a:pt x="1499" y="20"/>
                      <a:pt x="1577" y="99"/>
                      <a:pt x="1577" y="197"/>
                    </a:cubicBezTo>
                    <a:cubicBezTo>
                      <a:pt x="1577" y="296"/>
                      <a:pt x="1499" y="394"/>
                      <a:pt x="140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8"/>
              <p:cNvSpPr/>
              <p:nvPr/>
            </p:nvSpPr>
            <p:spPr>
              <a:xfrm>
                <a:off x="5165125" y="2723675"/>
                <a:ext cx="11875" cy="41925"/>
              </a:xfrm>
              <a:custGeom>
                <a:avLst/>
                <a:gdLst/>
                <a:ahLst/>
                <a:cxnLst/>
                <a:rect l="l" t="t" r="r" b="b"/>
                <a:pathLst>
                  <a:path w="475" h="1677" extrusionOk="0">
                    <a:moveTo>
                      <a:pt x="99" y="1479"/>
                    </a:moveTo>
                    <a:cubicBezTo>
                      <a:pt x="99" y="1164"/>
                      <a:pt x="80" y="848"/>
                      <a:pt x="60" y="533"/>
                    </a:cubicBezTo>
                    <a:cubicBezTo>
                      <a:pt x="60" y="474"/>
                      <a:pt x="60" y="414"/>
                      <a:pt x="40" y="355"/>
                    </a:cubicBezTo>
                    <a:cubicBezTo>
                      <a:pt x="21" y="316"/>
                      <a:pt x="1" y="276"/>
                      <a:pt x="1" y="237"/>
                    </a:cubicBezTo>
                    <a:cubicBezTo>
                      <a:pt x="1" y="60"/>
                      <a:pt x="257" y="0"/>
                      <a:pt x="336" y="138"/>
                    </a:cubicBezTo>
                    <a:cubicBezTo>
                      <a:pt x="454" y="296"/>
                      <a:pt x="415" y="513"/>
                      <a:pt x="435" y="690"/>
                    </a:cubicBezTo>
                    <a:cubicBezTo>
                      <a:pt x="454" y="966"/>
                      <a:pt x="454" y="1223"/>
                      <a:pt x="474" y="1479"/>
                    </a:cubicBezTo>
                    <a:cubicBezTo>
                      <a:pt x="474" y="1578"/>
                      <a:pt x="375" y="1676"/>
                      <a:pt x="277" y="1676"/>
                    </a:cubicBezTo>
                    <a:cubicBezTo>
                      <a:pt x="178" y="1676"/>
                      <a:pt x="99" y="1578"/>
                      <a:pt x="99" y="1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8"/>
              <p:cNvSpPr/>
              <p:nvPr/>
            </p:nvSpPr>
            <p:spPr>
              <a:xfrm>
                <a:off x="5117325" y="2702475"/>
                <a:ext cx="30575" cy="13325"/>
              </a:xfrm>
              <a:custGeom>
                <a:avLst/>
                <a:gdLst/>
                <a:ahLst/>
                <a:cxnLst/>
                <a:rect l="l" t="t" r="r" b="b"/>
                <a:pathLst>
                  <a:path w="1223" h="533" extrusionOk="0">
                    <a:moveTo>
                      <a:pt x="20" y="356"/>
                    </a:moveTo>
                    <a:cubicBezTo>
                      <a:pt x="1" y="257"/>
                      <a:pt x="79" y="158"/>
                      <a:pt x="178" y="139"/>
                    </a:cubicBezTo>
                    <a:cubicBezTo>
                      <a:pt x="454" y="99"/>
                      <a:pt x="730" y="60"/>
                      <a:pt x="986" y="20"/>
                    </a:cubicBezTo>
                    <a:cubicBezTo>
                      <a:pt x="1085" y="1"/>
                      <a:pt x="1183" y="80"/>
                      <a:pt x="1203" y="178"/>
                    </a:cubicBezTo>
                    <a:cubicBezTo>
                      <a:pt x="1223" y="277"/>
                      <a:pt x="1144" y="375"/>
                      <a:pt x="1045" y="375"/>
                    </a:cubicBezTo>
                    <a:cubicBezTo>
                      <a:pt x="769" y="434"/>
                      <a:pt x="493" y="474"/>
                      <a:pt x="217" y="513"/>
                    </a:cubicBezTo>
                    <a:cubicBezTo>
                      <a:pt x="119" y="533"/>
                      <a:pt x="20" y="454"/>
                      <a:pt x="20" y="3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0" name="Google Shape;160;p8"/>
            <p:cNvSpPr/>
            <p:nvPr/>
          </p:nvSpPr>
          <p:spPr>
            <a:xfrm rot="-655445" flipH="1">
              <a:off x="8603546" y="4426407"/>
              <a:ext cx="153882" cy="164492"/>
            </a:xfrm>
            <a:custGeom>
              <a:avLst/>
              <a:gdLst/>
              <a:ahLst/>
              <a:cxnLst/>
              <a:rect l="l" t="t" r="r" b="b"/>
              <a:pathLst>
                <a:path w="4003" h="4279" extrusionOk="0">
                  <a:moveTo>
                    <a:pt x="2800" y="4239"/>
                  </a:moveTo>
                  <a:cubicBezTo>
                    <a:pt x="2701" y="4180"/>
                    <a:pt x="2682" y="4061"/>
                    <a:pt x="2741" y="3983"/>
                  </a:cubicBezTo>
                  <a:cubicBezTo>
                    <a:pt x="2662" y="4022"/>
                    <a:pt x="2583" y="4002"/>
                    <a:pt x="2524" y="3983"/>
                  </a:cubicBezTo>
                  <a:cubicBezTo>
                    <a:pt x="2248" y="3923"/>
                    <a:pt x="2011" y="3785"/>
                    <a:pt x="1775" y="3647"/>
                  </a:cubicBezTo>
                  <a:cubicBezTo>
                    <a:pt x="1124" y="3214"/>
                    <a:pt x="513" y="2642"/>
                    <a:pt x="217" y="1913"/>
                  </a:cubicBezTo>
                  <a:cubicBezTo>
                    <a:pt x="0" y="1380"/>
                    <a:pt x="277" y="749"/>
                    <a:pt x="927" y="809"/>
                  </a:cubicBezTo>
                  <a:cubicBezTo>
                    <a:pt x="1361" y="868"/>
                    <a:pt x="1676" y="1242"/>
                    <a:pt x="1952" y="1558"/>
                  </a:cubicBezTo>
                  <a:cubicBezTo>
                    <a:pt x="2071" y="1065"/>
                    <a:pt x="2366" y="552"/>
                    <a:pt x="2859" y="335"/>
                  </a:cubicBezTo>
                  <a:cubicBezTo>
                    <a:pt x="3253" y="158"/>
                    <a:pt x="3667" y="473"/>
                    <a:pt x="3766" y="868"/>
                  </a:cubicBezTo>
                  <a:cubicBezTo>
                    <a:pt x="4003" y="1617"/>
                    <a:pt x="3746" y="2405"/>
                    <a:pt x="3490" y="3135"/>
                  </a:cubicBezTo>
                  <a:cubicBezTo>
                    <a:pt x="3372" y="3490"/>
                    <a:pt x="3214" y="3845"/>
                    <a:pt x="3056" y="4180"/>
                  </a:cubicBezTo>
                  <a:cubicBezTo>
                    <a:pt x="2997" y="4259"/>
                    <a:pt x="2879" y="4278"/>
                    <a:pt x="2800" y="4239"/>
                  </a:cubicBezTo>
                  <a:lnTo>
                    <a:pt x="2800" y="4239"/>
                  </a:lnTo>
                  <a:close/>
                  <a:moveTo>
                    <a:pt x="2839" y="3785"/>
                  </a:moveTo>
                  <a:cubicBezTo>
                    <a:pt x="3175" y="2997"/>
                    <a:pt x="3529" y="2169"/>
                    <a:pt x="3490" y="1301"/>
                  </a:cubicBezTo>
                  <a:cubicBezTo>
                    <a:pt x="3352" y="0"/>
                    <a:pt x="2406" y="966"/>
                    <a:pt x="2287" y="1696"/>
                  </a:cubicBezTo>
                  <a:cubicBezTo>
                    <a:pt x="2248" y="1893"/>
                    <a:pt x="2110" y="2129"/>
                    <a:pt x="1873" y="2011"/>
                  </a:cubicBezTo>
                  <a:cubicBezTo>
                    <a:pt x="1716" y="1893"/>
                    <a:pt x="1617" y="1715"/>
                    <a:pt x="1479" y="1577"/>
                  </a:cubicBezTo>
                  <a:cubicBezTo>
                    <a:pt x="1321" y="1400"/>
                    <a:pt x="1124" y="1223"/>
                    <a:pt x="888" y="1163"/>
                  </a:cubicBezTo>
                  <a:cubicBezTo>
                    <a:pt x="493" y="1124"/>
                    <a:pt x="454" y="1538"/>
                    <a:pt x="572" y="1814"/>
                  </a:cubicBezTo>
                  <a:cubicBezTo>
                    <a:pt x="809" y="2327"/>
                    <a:pt x="1243" y="2760"/>
                    <a:pt x="1676" y="3135"/>
                  </a:cubicBezTo>
                  <a:cubicBezTo>
                    <a:pt x="1972" y="3332"/>
                    <a:pt x="2287" y="3549"/>
                    <a:pt x="2642" y="3628"/>
                  </a:cubicBezTo>
                  <a:cubicBezTo>
                    <a:pt x="2721" y="3628"/>
                    <a:pt x="2820" y="3687"/>
                    <a:pt x="2839" y="37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1" name="Google Shape;161;p8"/>
            <p:cNvGrpSpPr/>
            <p:nvPr/>
          </p:nvGrpSpPr>
          <p:grpSpPr>
            <a:xfrm flipH="1">
              <a:off x="8595209" y="3812589"/>
              <a:ext cx="170569" cy="156192"/>
              <a:chOff x="5117325" y="2664025"/>
              <a:chExt cx="110925" cy="101575"/>
            </a:xfrm>
          </p:grpSpPr>
          <p:sp>
            <p:nvSpPr>
              <p:cNvPr id="162" name="Google Shape;162;p8"/>
              <p:cNvSpPr/>
              <p:nvPr/>
            </p:nvSpPr>
            <p:spPr>
              <a:xfrm>
                <a:off x="5166625" y="2664025"/>
                <a:ext cx="9875" cy="38975"/>
              </a:xfrm>
              <a:custGeom>
                <a:avLst/>
                <a:gdLst/>
                <a:ahLst/>
                <a:cxnLst/>
                <a:rect l="l" t="t" r="r" b="b"/>
                <a:pathLst>
                  <a:path w="395" h="1559" extrusionOk="0">
                    <a:moveTo>
                      <a:pt x="20" y="1302"/>
                    </a:moveTo>
                    <a:cubicBezTo>
                      <a:pt x="0" y="947"/>
                      <a:pt x="0" y="592"/>
                      <a:pt x="20" y="237"/>
                    </a:cubicBezTo>
                    <a:cubicBezTo>
                      <a:pt x="39" y="1"/>
                      <a:pt x="394" y="1"/>
                      <a:pt x="394" y="237"/>
                    </a:cubicBezTo>
                    <a:cubicBezTo>
                      <a:pt x="375" y="592"/>
                      <a:pt x="375" y="947"/>
                      <a:pt x="375" y="1302"/>
                    </a:cubicBezTo>
                    <a:cubicBezTo>
                      <a:pt x="375" y="1558"/>
                      <a:pt x="20" y="1558"/>
                      <a:pt x="20" y="1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8"/>
              <p:cNvSpPr/>
              <p:nvPr/>
            </p:nvSpPr>
            <p:spPr>
              <a:xfrm>
                <a:off x="5188800" y="2710375"/>
                <a:ext cx="39450" cy="9875"/>
              </a:xfrm>
              <a:custGeom>
                <a:avLst/>
                <a:gdLst/>
                <a:ahLst/>
                <a:cxnLst/>
                <a:rect l="l" t="t" r="r" b="b"/>
                <a:pathLst>
                  <a:path w="1578" h="395" extrusionOk="0">
                    <a:moveTo>
                      <a:pt x="1400" y="375"/>
                    </a:moveTo>
                    <a:cubicBezTo>
                      <a:pt x="1006" y="375"/>
                      <a:pt x="631" y="355"/>
                      <a:pt x="237" y="355"/>
                    </a:cubicBezTo>
                    <a:cubicBezTo>
                      <a:pt x="0" y="355"/>
                      <a:pt x="0" y="0"/>
                      <a:pt x="237" y="0"/>
                    </a:cubicBezTo>
                    <a:cubicBezTo>
                      <a:pt x="631" y="0"/>
                      <a:pt x="1006" y="20"/>
                      <a:pt x="1400" y="20"/>
                    </a:cubicBezTo>
                    <a:cubicBezTo>
                      <a:pt x="1499" y="20"/>
                      <a:pt x="1577" y="99"/>
                      <a:pt x="1577" y="197"/>
                    </a:cubicBezTo>
                    <a:cubicBezTo>
                      <a:pt x="1577" y="296"/>
                      <a:pt x="1499" y="394"/>
                      <a:pt x="140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8"/>
              <p:cNvSpPr/>
              <p:nvPr/>
            </p:nvSpPr>
            <p:spPr>
              <a:xfrm>
                <a:off x="5165125" y="2723675"/>
                <a:ext cx="11875" cy="41925"/>
              </a:xfrm>
              <a:custGeom>
                <a:avLst/>
                <a:gdLst/>
                <a:ahLst/>
                <a:cxnLst/>
                <a:rect l="l" t="t" r="r" b="b"/>
                <a:pathLst>
                  <a:path w="475" h="1677" extrusionOk="0">
                    <a:moveTo>
                      <a:pt x="99" y="1479"/>
                    </a:moveTo>
                    <a:cubicBezTo>
                      <a:pt x="99" y="1164"/>
                      <a:pt x="80" y="848"/>
                      <a:pt x="60" y="533"/>
                    </a:cubicBezTo>
                    <a:cubicBezTo>
                      <a:pt x="60" y="474"/>
                      <a:pt x="60" y="414"/>
                      <a:pt x="40" y="355"/>
                    </a:cubicBezTo>
                    <a:cubicBezTo>
                      <a:pt x="21" y="316"/>
                      <a:pt x="1" y="276"/>
                      <a:pt x="1" y="237"/>
                    </a:cubicBezTo>
                    <a:cubicBezTo>
                      <a:pt x="1" y="60"/>
                      <a:pt x="257" y="0"/>
                      <a:pt x="336" y="138"/>
                    </a:cubicBezTo>
                    <a:cubicBezTo>
                      <a:pt x="454" y="296"/>
                      <a:pt x="415" y="513"/>
                      <a:pt x="435" y="690"/>
                    </a:cubicBezTo>
                    <a:cubicBezTo>
                      <a:pt x="454" y="966"/>
                      <a:pt x="454" y="1223"/>
                      <a:pt x="474" y="1479"/>
                    </a:cubicBezTo>
                    <a:cubicBezTo>
                      <a:pt x="474" y="1578"/>
                      <a:pt x="375" y="1676"/>
                      <a:pt x="277" y="1676"/>
                    </a:cubicBezTo>
                    <a:cubicBezTo>
                      <a:pt x="178" y="1676"/>
                      <a:pt x="99" y="1578"/>
                      <a:pt x="99" y="1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8"/>
              <p:cNvSpPr/>
              <p:nvPr/>
            </p:nvSpPr>
            <p:spPr>
              <a:xfrm>
                <a:off x="5117325" y="2702475"/>
                <a:ext cx="30575" cy="13325"/>
              </a:xfrm>
              <a:custGeom>
                <a:avLst/>
                <a:gdLst/>
                <a:ahLst/>
                <a:cxnLst/>
                <a:rect l="l" t="t" r="r" b="b"/>
                <a:pathLst>
                  <a:path w="1223" h="533" extrusionOk="0">
                    <a:moveTo>
                      <a:pt x="20" y="356"/>
                    </a:moveTo>
                    <a:cubicBezTo>
                      <a:pt x="1" y="257"/>
                      <a:pt x="79" y="158"/>
                      <a:pt x="178" y="139"/>
                    </a:cubicBezTo>
                    <a:cubicBezTo>
                      <a:pt x="454" y="99"/>
                      <a:pt x="730" y="60"/>
                      <a:pt x="986" y="20"/>
                    </a:cubicBezTo>
                    <a:cubicBezTo>
                      <a:pt x="1085" y="1"/>
                      <a:pt x="1183" y="80"/>
                      <a:pt x="1203" y="178"/>
                    </a:cubicBezTo>
                    <a:cubicBezTo>
                      <a:pt x="1223" y="277"/>
                      <a:pt x="1144" y="375"/>
                      <a:pt x="1045" y="375"/>
                    </a:cubicBezTo>
                    <a:cubicBezTo>
                      <a:pt x="769" y="434"/>
                      <a:pt x="493" y="474"/>
                      <a:pt x="217" y="513"/>
                    </a:cubicBezTo>
                    <a:cubicBezTo>
                      <a:pt x="119" y="533"/>
                      <a:pt x="20" y="454"/>
                      <a:pt x="20" y="3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5867108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92"/>
        <p:cNvGrpSpPr/>
        <p:nvPr/>
      </p:nvGrpSpPr>
      <p:grpSpPr>
        <a:xfrm>
          <a:off x="0" y="0"/>
          <a:ext cx="0" cy="0"/>
          <a:chOff x="0" y="0"/>
          <a:chExt cx="0" cy="0"/>
        </a:xfrm>
      </p:grpSpPr>
      <p:sp>
        <p:nvSpPr>
          <p:cNvPr id="193" name="Google Shape;193;p11"/>
          <p:cNvSpPr/>
          <p:nvPr/>
        </p:nvSpPr>
        <p:spPr>
          <a:xfrm>
            <a:off x="191200" y="196400"/>
            <a:ext cx="11809600" cy="6465200"/>
          </a:xfrm>
          <a:prstGeom prst="roundRect">
            <a:avLst>
              <a:gd name="adj" fmla="val 3817"/>
            </a:avLst>
          </a:prstGeom>
          <a:solidFill>
            <a:schemeClr val="dk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1"/>
          <p:cNvSpPr txBox="1">
            <a:spLocks noGrp="1"/>
          </p:cNvSpPr>
          <p:nvPr>
            <p:ph type="title" hasCustomPrompt="1"/>
          </p:nvPr>
        </p:nvSpPr>
        <p:spPr>
          <a:xfrm>
            <a:off x="1890800" y="719333"/>
            <a:ext cx="8410400" cy="16284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8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95" name="Google Shape;195;p11"/>
          <p:cNvSpPr txBox="1">
            <a:spLocks noGrp="1"/>
          </p:cNvSpPr>
          <p:nvPr>
            <p:ph type="subTitle" idx="1"/>
          </p:nvPr>
        </p:nvSpPr>
        <p:spPr>
          <a:xfrm>
            <a:off x="1890767" y="2437372"/>
            <a:ext cx="8410400" cy="6144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133"/>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grpSp>
        <p:nvGrpSpPr>
          <p:cNvPr id="196" name="Google Shape;196;p11"/>
          <p:cNvGrpSpPr/>
          <p:nvPr/>
        </p:nvGrpSpPr>
        <p:grpSpPr>
          <a:xfrm flipH="1">
            <a:off x="10812534" y="383152"/>
            <a:ext cx="882959" cy="1942939"/>
            <a:chOff x="379822" y="287364"/>
            <a:chExt cx="662219" cy="1457204"/>
          </a:xfrm>
        </p:grpSpPr>
        <p:grpSp>
          <p:nvGrpSpPr>
            <p:cNvPr id="197" name="Google Shape;197;p11"/>
            <p:cNvGrpSpPr/>
            <p:nvPr/>
          </p:nvGrpSpPr>
          <p:grpSpPr>
            <a:xfrm>
              <a:off x="379822" y="1588377"/>
              <a:ext cx="170569" cy="156192"/>
              <a:chOff x="5117325" y="2664025"/>
              <a:chExt cx="110925" cy="101575"/>
            </a:xfrm>
          </p:grpSpPr>
          <p:sp>
            <p:nvSpPr>
              <p:cNvPr id="198" name="Google Shape;198;p11"/>
              <p:cNvSpPr/>
              <p:nvPr/>
            </p:nvSpPr>
            <p:spPr>
              <a:xfrm>
                <a:off x="5166625" y="2664025"/>
                <a:ext cx="9875" cy="38975"/>
              </a:xfrm>
              <a:custGeom>
                <a:avLst/>
                <a:gdLst/>
                <a:ahLst/>
                <a:cxnLst/>
                <a:rect l="l" t="t" r="r" b="b"/>
                <a:pathLst>
                  <a:path w="395" h="1559" extrusionOk="0">
                    <a:moveTo>
                      <a:pt x="20" y="1302"/>
                    </a:moveTo>
                    <a:cubicBezTo>
                      <a:pt x="0" y="947"/>
                      <a:pt x="0" y="592"/>
                      <a:pt x="20" y="237"/>
                    </a:cubicBezTo>
                    <a:cubicBezTo>
                      <a:pt x="39" y="1"/>
                      <a:pt x="394" y="1"/>
                      <a:pt x="394" y="237"/>
                    </a:cubicBezTo>
                    <a:cubicBezTo>
                      <a:pt x="375" y="592"/>
                      <a:pt x="375" y="947"/>
                      <a:pt x="375" y="1302"/>
                    </a:cubicBezTo>
                    <a:cubicBezTo>
                      <a:pt x="375" y="1558"/>
                      <a:pt x="20" y="1558"/>
                      <a:pt x="20" y="1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5188800" y="2710375"/>
                <a:ext cx="39450" cy="9875"/>
              </a:xfrm>
              <a:custGeom>
                <a:avLst/>
                <a:gdLst/>
                <a:ahLst/>
                <a:cxnLst/>
                <a:rect l="l" t="t" r="r" b="b"/>
                <a:pathLst>
                  <a:path w="1578" h="395" extrusionOk="0">
                    <a:moveTo>
                      <a:pt x="1400" y="375"/>
                    </a:moveTo>
                    <a:cubicBezTo>
                      <a:pt x="1006" y="375"/>
                      <a:pt x="631" y="355"/>
                      <a:pt x="237" y="355"/>
                    </a:cubicBezTo>
                    <a:cubicBezTo>
                      <a:pt x="0" y="355"/>
                      <a:pt x="0" y="0"/>
                      <a:pt x="237" y="0"/>
                    </a:cubicBezTo>
                    <a:cubicBezTo>
                      <a:pt x="631" y="0"/>
                      <a:pt x="1006" y="20"/>
                      <a:pt x="1400" y="20"/>
                    </a:cubicBezTo>
                    <a:cubicBezTo>
                      <a:pt x="1499" y="20"/>
                      <a:pt x="1577" y="99"/>
                      <a:pt x="1577" y="197"/>
                    </a:cubicBezTo>
                    <a:cubicBezTo>
                      <a:pt x="1577" y="296"/>
                      <a:pt x="1499" y="394"/>
                      <a:pt x="140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1"/>
              <p:cNvSpPr/>
              <p:nvPr/>
            </p:nvSpPr>
            <p:spPr>
              <a:xfrm>
                <a:off x="5165125" y="2723675"/>
                <a:ext cx="11875" cy="41925"/>
              </a:xfrm>
              <a:custGeom>
                <a:avLst/>
                <a:gdLst/>
                <a:ahLst/>
                <a:cxnLst/>
                <a:rect l="l" t="t" r="r" b="b"/>
                <a:pathLst>
                  <a:path w="475" h="1677" extrusionOk="0">
                    <a:moveTo>
                      <a:pt x="99" y="1479"/>
                    </a:moveTo>
                    <a:cubicBezTo>
                      <a:pt x="99" y="1164"/>
                      <a:pt x="80" y="848"/>
                      <a:pt x="60" y="533"/>
                    </a:cubicBezTo>
                    <a:cubicBezTo>
                      <a:pt x="60" y="474"/>
                      <a:pt x="60" y="414"/>
                      <a:pt x="40" y="355"/>
                    </a:cubicBezTo>
                    <a:cubicBezTo>
                      <a:pt x="21" y="316"/>
                      <a:pt x="1" y="276"/>
                      <a:pt x="1" y="237"/>
                    </a:cubicBezTo>
                    <a:cubicBezTo>
                      <a:pt x="1" y="60"/>
                      <a:pt x="257" y="0"/>
                      <a:pt x="336" y="138"/>
                    </a:cubicBezTo>
                    <a:cubicBezTo>
                      <a:pt x="454" y="296"/>
                      <a:pt x="415" y="513"/>
                      <a:pt x="435" y="690"/>
                    </a:cubicBezTo>
                    <a:cubicBezTo>
                      <a:pt x="454" y="966"/>
                      <a:pt x="454" y="1223"/>
                      <a:pt x="474" y="1479"/>
                    </a:cubicBezTo>
                    <a:cubicBezTo>
                      <a:pt x="474" y="1578"/>
                      <a:pt x="375" y="1676"/>
                      <a:pt x="277" y="1676"/>
                    </a:cubicBezTo>
                    <a:cubicBezTo>
                      <a:pt x="178" y="1676"/>
                      <a:pt x="99" y="1578"/>
                      <a:pt x="99" y="1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1"/>
              <p:cNvSpPr/>
              <p:nvPr/>
            </p:nvSpPr>
            <p:spPr>
              <a:xfrm>
                <a:off x="5117325" y="2702475"/>
                <a:ext cx="30575" cy="13325"/>
              </a:xfrm>
              <a:custGeom>
                <a:avLst/>
                <a:gdLst/>
                <a:ahLst/>
                <a:cxnLst/>
                <a:rect l="l" t="t" r="r" b="b"/>
                <a:pathLst>
                  <a:path w="1223" h="533" extrusionOk="0">
                    <a:moveTo>
                      <a:pt x="20" y="356"/>
                    </a:moveTo>
                    <a:cubicBezTo>
                      <a:pt x="1" y="257"/>
                      <a:pt x="79" y="158"/>
                      <a:pt x="178" y="139"/>
                    </a:cubicBezTo>
                    <a:cubicBezTo>
                      <a:pt x="454" y="99"/>
                      <a:pt x="730" y="60"/>
                      <a:pt x="986" y="20"/>
                    </a:cubicBezTo>
                    <a:cubicBezTo>
                      <a:pt x="1085" y="1"/>
                      <a:pt x="1183" y="80"/>
                      <a:pt x="1203" y="178"/>
                    </a:cubicBezTo>
                    <a:cubicBezTo>
                      <a:pt x="1223" y="277"/>
                      <a:pt x="1144" y="375"/>
                      <a:pt x="1045" y="375"/>
                    </a:cubicBezTo>
                    <a:cubicBezTo>
                      <a:pt x="769" y="434"/>
                      <a:pt x="493" y="474"/>
                      <a:pt x="217" y="513"/>
                    </a:cubicBezTo>
                    <a:cubicBezTo>
                      <a:pt x="119" y="533"/>
                      <a:pt x="20" y="454"/>
                      <a:pt x="20" y="3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11"/>
            <p:cNvGrpSpPr/>
            <p:nvPr/>
          </p:nvGrpSpPr>
          <p:grpSpPr>
            <a:xfrm>
              <a:off x="871472" y="287364"/>
              <a:ext cx="170569" cy="156192"/>
              <a:chOff x="5117325" y="2664025"/>
              <a:chExt cx="110925" cy="101575"/>
            </a:xfrm>
          </p:grpSpPr>
          <p:sp>
            <p:nvSpPr>
              <p:cNvPr id="203" name="Google Shape;203;p11"/>
              <p:cNvSpPr/>
              <p:nvPr/>
            </p:nvSpPr>
            <p:spPr>
              <a:xfrm>
                <a:off x="5166625" y="2664025"/>
                <a:ext cx="9875" cy="38975"/>
              </a:xfrm>
              <a:custGeom>
                <a:avLst/>
                <a:gdLst/>
                <a:ahLst/>
                <a:cxnLst/>
                <a:rect l="l" t="t" r="r" b="b"/>
                <a:pathLst>
                  <a:path w="395" h="1559" extrusionOk="0">
                    <a:moveTo>
                      <a:pt x="20" y="1302"/>
                    </a:moveTo>
                    <a:cubicBezTo>
                      <a:pt x="0" y="947"/>
                      <a:pt x="0" y="592"/>
                      <a:pt x="20" y="237"/>
                    </a:cubicBezTo>
                    <a:cubicBezTo>
                      <a:pt x="39" y="1"/>
                      <a:pt x="394" y="1"/>
                      <a:pt x="394" y="237"/>
                    </a:cubicBezTo>
                    <a:cubicBezTo>
                      <a:pt x="375" y="592"/>
                      <a:pt x="375" y="947"/>
                      <a:pt x="375" y="1302"/>
                    </a:cubicBezTo>
                    <a:cubicBezTo>
                      <a:pt x="375" y="1558"/>
                      <a:pt x="20" y="1558"/>
                      <a:pt x="20" y="1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11"/>
              <p:cNvSpPr/>
              <p:nvPr/>
            </p:nvSpPr>
            <p:spPr>
              <a:xfrm>
                <a:off x="5188800" y="2710375"/>
                <a:ext cx="39450" cy="9875"/>
              </a:xfrm>
              <a:custGeom>
                <a:avLst/>
                <a:gdLst/>
                <a:ahLst/>
                <a:cxnLst/>
                <a:rect l="l" t="t" r="r" b="b"/>
                <a:pathLst>
                  <a:path w="1578" h="395" extrusionOk="0">
                    <a:moveTo>
                      <a:pt x="1400" y="375"/>
                    </a:moveTo>
                    <a:cubicBezTo>
                      <a:pt x="1006" y="375"/>
                      <a:pt x="631" y="355"/>
                      <a:pt x="237" y="355"/>
                    </a:cubicBezTo>
                    <a:cubicBezTo>
                      <a:pt x="0" y="355"/>
                      <a:pt x="0" y="0"/>
                      <a:pt x="237" y="0"/>
                    </a:cubicBezTo>
                    <a:cubicBezTo>
                      <a:pt x="631" y="0"/>
                      <a:pt x="1006" y="20"/>
                      <a:pt x="1400" y="20"/>
                    </a:cubicBezTo>
                    <a:cubicBezTo>
                      <a:pt x="1499" y="20"/>
                      <a:pt x="1577" y="99"/>
                      <a:pt x="1577" y="197"/>
                    </a:cubicBezTo>
                    <a:cubicBezTo>
                      <a:pt x="1577" y="296"/>
                      <a:pt x="1499" y="394"/>
                      <a:pt x="140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11"/>
              <p:cNvSpPr/>
              <p:nvPr/>
            </p:nvSpPr>
            <p:spPr>
              <a:xfrm>
                <a:off x="5165125" y="2723675"/>
                <a:ext cx="11875" cy="41925"/>
              </a:xfrm>
              <a:custGeom>
                <a:avLst/>
                <a:gdLst/>
                <a:ahLst/>
                <a:cxnLst/>
                <a:rect l="l" t="t" r="r" b="b"/>
                <a:pathLst>
                  <a:path w="475" h="1677" extrusionOk="0">
                    <a:moveTo>
                      <a:pt x="99" y="1479"/>
                    </a:moveTo>
                    <a:cubicBezTo>
                      <a:pt x="99" y="1164"/>
                      <a:pt x="80" y="848"/>
                      <a:pt x="60" y="533"/>
                    </a:cubicBezTo>
                    <a:cubicBezTo>
                      <a:pt x="60" y="474"/>
                      <a:pt x="60" y="414"/>
                      <a:pt x="40" y="355"/>
                    </a:cubicBezTo>
                    <a:cubicBezTo>
                      <a:pt x="21" y="316"/>
                      <a:pt x="1" y="276"/>
                      <a:pt x="1" y="237"/>
                    </a:cubicBezTo>
                    <a:cubicBezTo>
                      <a:pt x="1" y="60"/>
                      <a:pt x="257" y="0"/>
                      <a:pt x="336" y="138"/>
                    </a:cubicBezTo>
                    <a:cubicBezTo>
                      <a:pt x="454" y="296"/>
                      <a:pt x="415" y="513"/>
                      <a:pt x="435" y="690"/>
                    </a:cubicBezTo>
                    <a:cubicBezTo>
                      <a:pt x="454" y="966"/>
                      <a:pt x="454" y="1223"/>
                      <a:pt x="474" y="1479"/>
                    </a:cubicBezTo>
                    <a:cubicBezTo>
                      <a:pt x="474" y="1578"/>
                      <a:pt x="375" y="1676"/>
                      <a:pt x="277" y="1676"/>
                    </a:cubicBezTo>
                    <a:cubicBezTo>
                      <a:pt x="178" y="1676"/>
                      <a:pt x="99" y="1578"/>
                      <a:pt x="99" y="1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1"/>
              <p:cNvSpPr/>
              <p:nvPr/>
            </p:nvSpPr>
            <p:spPr>
              <a:xfrm>
                <a:off x="5117325" y="2702475"/>
                <a:ext cx="30575" cy="13325"/>
              </a:xfrm>
              <a:custGeom>
                <a:avLst/>
                <a:gdLst/>
                <a:ahLst/>
                <a:cxnLst/>
                <a:rect l="l" t="t" r="r" b="b"/>
                <a:pathLst>
                  <a:path w="1223" h="533" extrusionOk="0">
                    <a:moveTo>
                      <a:pt x="20" y="356"/>
                    </a:moveTo>
                    <a:cubicBezTo>
                      <a:pt x="1" y="257"/>
                      <a:pt x="79" y="158"/>
                      <a:pt x="178" y="139"/>
                    </a:cubicBezTo>
                    <a:cubicBezTo>
                      <a:pt x="454" y="99"/>
                      <a:pt x="730" y="60"/>
                      <a:pt x="986" y="20"/>
                    </a:cubicBezTo>
                    <a:cubicBezTo>
                      <a:pt x="1085" y="1"/>
                      <a:pt x="1183" y="80"/>
                      <a:pt x="1203" y="178"/>
                    </a:cubicBezTo>
                    <a:cubicBezTo>
                      <a:pt x="1223" y="277"/>
                      <a:pt x="1144" y="375"/>
                      <a:pt x="1045" y="375"/>
                    </a:cubicBezTo>
                    <a:cubicBezTo>
                      <a:pt x="769" y="434"/>
                      <a:pt x="493" y="474"/>
                      <a:pt x="217" y="513"/>
                    </a:cubicBezTo>
                    <a:cubicBezTo>
                      <a:pt x="119" y="533"/>
                      <a:pt x="20" y="454"/>
                      <a:pt x="20" y="3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 name="Google Shape;207;p11"/>
            <p:cNvSpPr/>
            <p:nvPr/>
          </p:nvSpPr>
          <p:spPr>
            <a:xfrm>
              <a:off x="388175" y="743594"/>
              <a:ext cx="153885" cy="164495"/>
            </a:xfrm>
            <a:custGeom>
              <a:avLst/>
              <a:gdLst/>
              <a:ahLst/>
              <a:cxnLst/>
              <a:rect l="l" t="t" r="r" b="b"/>
              <a:pathLst>
                <a:path w="4003" h="4279" extrusionOk="0">
                  <a:moveTo>
                    <a:pt x="2800" y="4239"/>
                  </a:moveTo>
                  <a:cubicBezTo>
                    <a:pt x="2701" y="4180"/>
                    <a:pt x="2682" y="4061"/>
                    <a:pt x="2741" y="3983"/>
                  </a:cubicBezTo>
                  <a:cubicBezTo>
                    <a:pt x="2662" y="4022"/>
                    <a:pt x="2583" y="4002"/>
                    <a:pt x="2524" y="3983"/>
                  </a:cubicBezTo>
                  <a:cubicBezTo>
                    <a:pt x="2248" y="3923"/>
                    <a:pt x="2011" y="3785"/>
                    <a:pt x="1775" y="3647"/>
                  </a:cubicBezTo>
                  <a:cubicBezTo>
                    <a:pt x="1124" y="3214"/>
                    <a:pt x="513" y="2642"/>
                    <a:pt x="217" y="1913"/>
                  </a:cubicBezTo>
                  <a:cubicBezTo>
                    <a:pt x="0" y="1380"/>
                    <a:pt x="277" y="749"/>
                    <a:pt x="927" y="809"/>
                  </a:cubicBezTo>
                  <a:cubicBezTo>
                    <a:pt x="1361" y="868"/>
                    <a:pt x="1676" y="1242"/>
                    <a:pt x="1952" y="1558"/>
                  </a:cubicBezTo>
                  <a:cubicBezTo>
                    <a:pt x="2071" y="1065"/>
                    <a:pt x="2366" y="552"/>
                    <a:pt x="2859" y="335"/>
                  </a:cubicBezTo>
                  <a:cubicBezTo>
                    <a:pt x="3253" y="158"/>
                    <a:pt x="3667" y="473"/>
                    <a:pt x="3766" y="868"/>
                  </a:cubicBezTo>
                  <a:cubicBezTo>
                    <a:pt x="4003" y="1617"/>
                    <a:pt x="3746" y="2405"/>
                    <a:pt x="3490" y="3135"/>
                  </a:cubicBezTo>
                  <a:cubicBezTo>
                    <a:pt x="3372" y="3490"/>
                    <a:pt x="3214" y="3845"/>
                    <a:pt x="3056" y="4180"/>
                  </a:cubicBezTo>
                  <a:cubicBezTo>
                    <a:pt x="2997" y="4259"/>
                    <a:pt x="2879" y="4278"/>
                    <a:pt x="2800" y="4239"/>
                  </a:cubicBezTo>
                  <a:lnTo>
                    <a:pt x="2800" y="4239"/>
                  </a:lnTo>
                  <a:close/>
                  <a:moveTo>
                    <a:pt x="2839" y="3785"/>
                  </a:moveTo>
                  <a:cubicBezTo>
                    <a:pt x="3175" y="2997"/>
                    <a:pt x="3529" y="2169"/>
                    <a:pt x="3490" y="1301"/>
                  </a:cubicBezTo>
                  <a:cubicBezTo>
                    <a:pt x="3352" y="0"/>
                    <a:pt x="2406" y="966"/>
                    <a:pt x="2287" y="1696"/>
                  </a:cubicBezTo>
                  <a:cubicBezTo>
                    <a:pt x="2248" y="1893"/>
                    <a:pt x="2110" y="2129"/>
                    <a:pt x="1873" y="2011"/>
                  </a:cubicBezTo>
                  <a:cubicBezTo>
                    <a:pt x="1716" y="1893"/>
                    <a:pt x="1617" y="1715"/>
                    <a:pt x="1479" y="1577"/>
                  </a:cubicBezTo>
                  <a:cubicBezTo>
                    <a:pt x="1321" y="1400"/>
                    <a:pt x="1124" y="1223"/>
                    <a:pt x="888" y="1163"/>
                  </a:cubicBezTo>
                  <a:cubicBezTo>
                    <a:pt x="493" y="1124"/>
                    <a:pt x="454" y="1538"/>
                    <a:pt x="572" y="1814"/>
                  </a:cubicBezTo>
                  <a:cubicBezTo>
                    <a:pt x="809" y="2327"/>
                    <a:pt x="1243" y="2760"/>
                    <a:pt x="1676" y="3135"/>
                  </a:cubicBezTo>
                  <a:cubicBezTo>
                    <a:pt x="1972" y="3332"/>
                    <a:pt x="2287" y="3549"/>
                    <a:pt x="2642" y="3628"/>
                  </a:cubicBezTo>
                  <a:cubicBezTo>
                    <a:pt x="2721" y="3628"/>
                    <a:pt x="2820" y="3687"/>
                    <a:pt x="2839" y="37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 name="Google Shape;208;p11"/>
          <p:cNvGrpSpPr/>
          <p:nvPr/>
        </p:nvGrpSpPr>
        <p:grpSpPr>
          <a:xfrm>
            <a:off x="506430" y="5083452"/>
            <a:ext cx="243021" cy="1055200"/>
            <a:chOff x="379822" y="3812589"/>
            <a:chExt cx="182266" cy="791400"/>
          </a:xfrm>
        </p:grpSpPr>
        <p:sp>
          <p:nvSpPr>
            <p:cNvPr id="209" name="Google Shape;209;p11"/>
            <p:cNvSpPr/>
            <p:nvPr/>
          </p:nvSpPr>
          <p:spPr>
            <a:xfrm rot="655445">
              <a:off x="394014" y="4426407"/>
              <a:ext cx="153882" cy="164492"/>
            </a:xfrm>
            <a:custGeom>
              <a:avLst/>
              <a:gdLst/>
              <a:ahLst/>
              <a:cxnLst/>
              <a:rect l="l" t="t" r="r" b="b"/>
              <a:pathLst>
                <a:path w="4003" h="4279" extrusionOk="0">
                  <a:moveTo>
                    <a:pt x="2800" y="4239"/>
                  </a:moveTo>
                  <a:cubicBezTo>
                    <a:pt x="2701" y="4180"/>
                    <a:pt x="2682" y="4061"/>
                    <a:pt x="2741" y="3983"/>
                  </a:cubicBezTo>
                  <a:cubicBezTo>
                    <a:pt x="2662" y="4022"/>
                    <a:pt x="2583" y="4002"/>
                    <a:pt x="2524" y="3983"/>
                  </a:cubicBezTo>
                  <a:cubicBezTo>
                    <a:pt x="2248" y="3923"/>
                    <a:pt x="2011" y="3785"/>
                    <a:pt x="1775" y="3647"/>
                  </a:cubicBezTo>
                  <a:cubicBezTo>
                    <a:pt x="1124" y="3214"/>
                    <a:pt x="513" y="2642"/>
                    <a:pt x="217" y="1913"/>
                  </a:cubicBezTo>
                  <a:cubicBezTo>
                    <a:pt x="0" y="1380"/>
                    <a:pt x="277" y="749"/>
                    <a:pt x="927" y="809"/>
                  </a:cubicBezTo>
                  <a:cubicBezTo>
                    <a:pt x="1361" y="868"/>
                    <a:pt x="1676" y="1242"/>
                    <a:pt x="1952" y="1558"/>
                  </a:cubicBezTo>
                  <a:cubicBezTo>
                    <a:pt x="2071" y="1065"/>
                    <a:pt x="2366" y="552"/>
                    <a:pt x="2859" y="335"/>
                  </a:cubicBezTo>
                  <a:cubicBezTo>
                    <a:pt x="3253" y="158"/>
                    <a:pt x="3667" y="473"/>
                    <a:pt x="3766" y="868"/>
                  </a:cubicBezTo>
                  <a:cubicBezTo>
                    <a:pt x="4003" y="1617"/>
                    <a:pt x="3746" y="2405"/>
                    <a:pt x="3490" y="3135"/>
                  </a:cubicBezTo>
                  <a:cubicBezTo>
                    <a:pt x="3372" y="3490"/>
                    <a:pt x="3214" y="3845"/>
                    <a:pt x="3056" y="4180"/>
                  </a:cubicBezTo>
                  <a:cubicBezTo>
                    <a:pt x="2997" y="4259"/>
                    <a:pt x="2879" y="4278"/>
                    <a:pt x="2800" y="4239"/>
                  </a:cubicBezTo>
                  <a:lnTo>
                    <a:pt x="2800" y="4239"/>
                  </a:lnTo>
                  <a:close/>
                  <a:moveTo>
                    <a:pt x="2839" y="3785"/>
                  </a:moveTo>
                  <a:cubicBezTo>
                    <a:pt x="3175" y="2997"/>
                    <a:pt x="3529" y="2169"/>
                    <a:pt x="3490" y="1301"/>
                  </a:cubicBezTo>
                  <a:cubicBezTo>
                    <a:pt x="3352" y="0"/>
                    <a:pt x="2406" y="966"/>
                    <a:pt x="2287" y="1696"/>
                  </a:cubicBezTo>
                  <a:cubicBezTo>
                    <a:pt x="2248" y="1893"/>
                    <a:pt x="2110" y="2129"/>
                    <a:pt x="1873" y="2011"/>
                  </a:cubicBezTo>
                  <a:cubicBezTo>
                    <a:pt x="1716" y="1893"/>
                    <a:pt x="1617" y="1715"/>
                    <a:pt x="1479" y="1577"/>
                  </a:cubicBezTo>
                  <a:cubicBezTo>
                    <a:pt x="1321" y="1400"/>
                    <a:pt x="1124" y="1223"/>
                    <a:pt x="888" y="1163"/>
                  </a:cubicBezTo>
                  <a:cubicBezTo>
                    <a:pt x="493" y="1124"/>
                    <a:pt x="454" y="1538"/>
                    <a:pt x="572" y="1814"/>
                  </a:cubicBezTo>
                  <a:cubicBezTo>
                    <a:pt x="809" y="2327"/>
                    <a:pt x="1243" y="2760"/>
                    <a:pt x="1676" y="3135"/>
                  </a:cubicBezTo>
                  <a:cubicBezTo>
                    <a:pt x="1972" y="3332"/>
                    <a:pt x="2287" y="3549"/>
                    <a:pt x="2642" y="3628"/>
                  </a:cubicBezTo>
                  <a:cubicBezTo>
                    <a:pt x="2721" y="3628"/>
                    <a:pt x="2820" y="3687"/>
                    <a:pt x="2839" y="37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0" name="Google Shape;210;p11"/>
            <p:cNvGrpSpPr/>
            <p:nvPr/>
          </p:nvGrpSpPr>
          <p:grpSpPr>
            <a:xfrm>
              <a:off x="385663" y="3812589"/>
              <a:ext cx="170569" cy="156192"/>
              <a:chOff x="5117325" y="2664025"/>
              <a:chExt cx="110925" cy="101575"/>
            </a:xfrm>
          </p:grpSpPr>
          <p:sp>
            <p:nvSpPr>
              <p:cNvPr id="211" name="Google Shape;211;p11"/>
              <p:cNvSpPr/>
              <p:nvPr/>
            </p:nvSpPr>
            <p:spPr>
              <a:xfrm>
                <a:off x="5166625" y="2664025"/>
                <a:ext cx="9875" cy="38975"/>
              </a:xfrm>
              <a:custGeom>
                <a:avLst/>
                <a:gdLst/>
                <a:ahLst/>
                <a:cxnLst/>
                <a:rect l="l" t="t" r="r" b="b"/>
                <a:pathLst>
                  <a:path w="395" h="1559" extrusionOk="0">
                    <a:moveTo>
                      <a:pt x="20" y="1302"/>
                    </a:moveTo>
                    <a:cubicBezTo>
                      <a:pt x="0" y="947"/>
                      <a:pt x="0" y="592"/>
                      <a:pt x="20" y="237"/>
                    </a:cubicBezTo>
                    <a:cubicBezTo>
                      <a:pt x="39" y="1"/>
                      <a:pt x="394" y="1"/>
                      <a:pt x="394" y="237"/>
                    </a:cubicBezTo>
                    <a:cubicBezTo>
                      <a:pt x="375" y="592"/>
                      <a:pt x="375" y="947"/>
                      <a:pt x="375" y="1302"/>
                    </a:cubicBezTo>
                    <a:cubicBezTo>
                      <a:pt x="375" y="1558"/>
                      <a:pt x="20" y="1558"/>
                      <a:pt x="20" y="1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1"/>
              <p:cNvSpPr/>
              <p:nvPr/>
            </p:nvSpPr>
            <p:spPr>
              <a:xfrm>
                <a:off x="5188800" y="2710375"/>
                <a:ext cx="39450" cy="9875"/>
              </a:xfrm>
              <a:custGeom>
                <a:avLst/>
                <a:gdLst/>
                <a:ahLst/>
                <a:cxnLst/>
                <a:rect l="l" t="t" r="r" b="b"/>
                <a:pathLst>
                  <a:path w="1578" h="395" extrusionOk="0">
                    <a:moveTo>
                      <a:pt x="1400" y="375"/>
                    </a:moveTo>
                    <a:cubicBezTo>
                      <a:pt x="1006" y="375"/>
                      <a:pt x="631" y="355"/>
                      <a:pt x="237" y="355"/>
                    </a:cubicBezTo>
                    <a:cubicBezTo>
                      <a:pt x="0" y="355"/>
                      <a:pt x="0" y="0"/>
                      <a:pt x="237" y="0"/>
                    </a:cubicBezTo>
                    <a:cubicBezTo>
                      <a:pt x="631" y="0"/>
                      <a:pt x="1006" y="20"/>
                      <a:pt x="1400" y="20"/>
                    </a:cubicBezTo>
                    <a:cubicBezTo>
                      <a:pt x="1499" y="20"/>
                      <a:pt x="1577" y="99"/>
                      <a:pt x="1577" y="197"/>
                    </a:cubicBezTo>
                    <a:cubicBezTo>
                      <a:pt x="1577" y="296"/>
                      <a:pt x="1499" y="394"/>
                      <a:pt x="140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1"/>
              <p:cNvSpPr/>
              <p:nvPr/>
            </p:nvSpPr>
            <p:spPr>
              <a:xfrm>
                <a:off x="5165125" y="2723675"/>
                <a:ext cx="11875" cy="41925"/>
              </a:xfrm>
              <a:custGeom>
                <a:avLst/>
                <a:gdLst/>
                <a:ahLst/>
                <a:cxnLst/>
                <a:rect l="l" t="t" r="r" b="b"/>
                <a:pathLst>
                  <a:path w="475" h="1677" extrusionOk="0">
                    <a:moveTo>
                      <a:pt x="99" y="1479"/>
                    </a:moveTo>
                    <a:cubicBezTo>
                      <a:pt x="99" y="1164"/>
                      <a:pt x="80" y="848"/>
                      <a:pt x="60" y="533"/>
                    </a:cubicBezTo>
                    <a:cubicBezTo>
                      <a:pt x="60" y="474"/>
                      <a:pt x="60" y="414"/>
                      <a:pt x="40" y="355"/>
                    </a:cubicBezTo>
                    <a:cubicBezTo>
                      <a:pt x="21" y="316"/>
                      <a:pt x="1" y="276"/>
                      <a:pt x="1" y="237"/>
                    </a:cubicBezTo>
                    <a:cubicBezTo>
                      <a:pt x="1" y="60"/>
                      <a:pt x="257" y="0"/>
                      <a:pt x="336" y="138"/>
                    </a:cubicBezTo>
                    <a:cubicBezTo>
                      <a:pt x="454" y="296"/>
                      <a:pt x="415" y="513"/>
                      <a:pt x="435" y="690"/>
                    </a:cubicBezTo>
                    <a:cubicBezTo>
                      <a:pt x="454" y="966"/>
                      <a:pt x="454" y="1223"/>
                      <a:pt x="474" y="1479"/>
                    </a:cubicBezTo>
                    <a:cubicBezTo>
                      <a:pt x="474" y="1578"/>
                      <a:pt x="375" y="1676"/>
                      <a:pt x="277" y="1676"/>
                    </a:cubicBezTo>
                    <a:cubicBezTo>
                      <a:pt x="178" y="1676"/>
                      <a:pt x="99" y="1578"/>
                      <a:pt x="99" y="1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1"/>
              <p:cNvSpPr/>
              <p:nvPr/>
            </p:nvSpPr>
            <p:spPr>
              <a:xfrm>
                <a:off x="5117325" y="2702475"/>
                <a:ext cx="30575" cy="13325"/>
              </a:xfrm>
              <a:custGeom>
                <a:avLst/>
                <a:gdLst/>
                <a:ahLst/>
                <a:cxnLst/>
                <a:rect l="l" t="t" r="r" b="b"/>
                <a:pathLst>
                  <a:path w="1223" h="533" extrusionOk="0">
                    <a:moveTo>
                      <a:pt x="20" y="356"/>
                    </a:moveTo>
                    <a:cubicBezTo>
                      <a:pt x="1" y="257"/>
                      <a:pt x="79" y="158"/>
                      <a:pt x="178" y="139"/>
                    </a:cubicBezTo>
                    <a:cubicBezTo>
                      <a:pt x="454" y="99"/>
                      <a:pt x="730" y="60"/>
                      <a:pt x="986" y="20"/>
                    </a:cubicBezTo>
                    <a:cubicBezTo>
                      <a:pt x="1085" y="1"/>
                      <a:pt x="1183" y="80"/>
                      <a:pt x="1203" y="178"/>
                    </a:cubicBezTo>
                    <a:cubicBezTo>
                      <a:pt x="1223" y="277"/>
                      <a:pt x="1144" y="375"/>
                      <a:pt x="1045" y="375"/>
                    </a:cubicBezTo>
                    <a:cubicBezTo>
                      <a:pt x="769" y="434"/>
                      <a:pt x="493" y="474"/>
                      <a:pt x="217" y="513"/>
                    </a:cubicBezTo>
                    <a:cubicBezTo>
                      <a:pt x="119" y="533"/>
                      <a:pt x="20" y="454"/>
                      <a:pt x="20" y="3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4325589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16"/>
        <p:cNvGrpSpPr/>
        <p:nvPr/>
      </p:nvGrpSpPr>
      <p:grpSpPr>
        <a:xfrm>
          <a:off x="0" y="0"/>
          <a:ext cx="0" cy="0"/>
          <a:chOff x="0" y="0"/>
          <a:chExt cx="0" cy="0"/>
        </a:xfrm>
      </p:grpSpPr>
      <p:sp>
        <p:nvSpPr>
          <p:cNvPr id="217" name="Google Shape;217;p13"/>
          <p:cNvSpPr/>
          <p:nvPr/>
        </p:nvSpPr>
        <p:spPr>
          <a:xfrm>
            <a:off x="191200" y="196400"/>
            <a:ext cx="11809600" cy="6465200"/>
          </a:xfrm>
          <a:prstGeom prst="roundRect">
            <a:avLst>
              <a:gd name="adj" fmla="val 3817"/>
            </a:avLst>
          </a:prstGeom>
          <a:solidFill>
            <a:schemeClr val="dk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3"/>
          <p:cNvSpPr txBox="1">
            <a:spLocks noGrp="1"/>
          </p:cNvSpPr>
          <p:nvPr>
            <p:ph type="title"/>
          </p:nvPr>
        </p:nvSpPr>
        <p:spPr>
          <a:xfrm>
            <a:off x="963167" y="719333"/>
            <a:ext cx="10265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3733">
                <a:solidFill>
                  <a:schemeClr val="dk1"/>
                </a:solidFill>
              </a:defRPr>
            </a:lvl1pPr>
            <a:lvl2pPr lvl="1" rtl="0">
              <a:spcBef>
                <a:spcPts val="0"/>
              </a:spcBef>
              <a:spcAft>
                <a:spcPts val="0"/>
              </a:spcAft>
              <a:buClr>
                <a:schemeClr val="dk1"/>
              </a:buClr>
              <a:buSzPts val="2800"/>
              <a:buNone/>
              <a:defRPr sz="3733">
                <a:solidFill>
                  <a:schemeClr val="dk1"/>
                </a:solidFill>
              </a:defRPr>
            </a:lvl2pPr>
            <a:lvl3pPr lvl="2" rtl="0">
              <a:spcBef>
                <a:spcPts val="0"/>
              </a:spcBef>
              <a:spcAft>
                <a:spcPts val="0"/>
              </a:spcAft>
              <a:buClr>
                <a:schemeClr val="dk1"/>
              </a:buClr>
              <a:buSzPts val="2800"/>
              <a:buNone/>
              <a:defRPr sz="3733">
                <a:solidFill>
                  <a:schemeClr val="dk1"/>
                </a:solidFill>
              </a:defRPr>
            </a:lvl3pPr>
            <a:lvl4pPr lvl="3" rtl="0">
              <a:spcBef>
                <a:spcPts val="0"/>
              </a:spcBef>
              <a:spcAft>
                <a:spcPts val="0"/>
              </a:spcAft>
              <a:buClr>
                <a:schemeClr val="dk1"/>
              </a:buClr>
              <a:buSzPts val="2800"/>
              <a:buNone/>
              <a:defRPr sz="3733">
                <a:solidFill>
                  <a:schemeClr val="dk1"/>
                </a:solidFill>
              </a:defRPr>
            </a:lvl4pPr>
            <a:lvl5pPr lvl="4" rtl="0">
              <a:spcBef>
                <a:spcPts val="0"/>
              </a:spcBef>
              <a:spcAft>
                <a:spcPts val="0"/>
              </a:spcAft>
              <a:buClr>
                <a:schemeClr val="dk1"/>
              </a:buClr>
              <a:buSzPts val="2800"/>
              <a:buNone/>
              <a:defRPr sz="3733">
                <a:solidFill>
                  <a:schemeClr val="dk1"/>
                </a:solidFill>
              </a:defRPr>
            </a:lvl5pPr>
            <a:lvl6pPr lvl="5" rtl="0">
              <a:spcBef>
                <a:spcPts val="0"/>
              </a:spcBef>
              <a:spcAft>
                <a:spcPts val="0"/>
              </a:spcAft>
              <a:buClr>
                <a:schemeClr val="dk1"/>
              </a:buClr>
              <a:buSzPts val="2800"/>
              <a:buNone/>
              <a:defRPr sz="3733">
                <a:solidFill>
                  <a:schemeClr val="dk1"/>
                </a:solidFill>
              </a:defRPr>
            </a:lvl6pPr>
            <a:lvl7pPr lvl="6" rtl="0">
              <a:spcBef>
                <a:spcPts val="0"/>
              </a:spcBef>
              <a:spcAft>
                <a:spcPts val="0"/>
              </a:spcAft>
              <a:buClr>
                <a:schemeClr val="dk1"/>
              </a:buClr>
              <a:buSzPts val="2800"/>
              <a:buNone/>
              <a:defRPr sz="3733">
                <a:solidFill>
                  <a:schemeClr val="dk1"/>
                </a:solidFill>
              </a:defRPr>
            </a:lvl7pPr>
            <a:lvl8pPr lvl="7" rtl="0">
              <a:spcBef>
                <a:spcPts val="0"/>
              </a:spcBef>
              <a:spcAft>
                <a:spcPts val="0"/>
              </a:spcAft>
              <a:buClr>
                <a:schemeClr val="dk1"/>
              </a:buClr>
              <a:buSzPts val="2800"/>
              <a:buNone/>
              <a:defRPr sz="3733">
                <a:solidFill>
                  <a:schemeClr val="dk1"/>
                </a:solidFill>
              </a:defRPr>
            </a:lvl8pPr>
            <a:lvl9pPr lvl="8" rtl="0">
              <a:spcBef>
                <a:spcPts val="0"/>
              </a:spcBef>
              <a:spcAft>
                <a:spcPts val="0"/>
              </a:spcAft>
              <a:buClr>
                <a:schemeClr val="dk1"/>
              </a:buClr>
              <a:buSzPts val="2800"/>
              <a:buNone/>
              <a:defRPr sz="3733">
                <a:solidFill>
                  <a:schemeClr val="dk1"/>
                </a:solidFill>
              </a:defRPr>
            </a:lvl9pPr>
          </a:lstStyle>
          <a:p>
            <a:endParaRPr/>
          </a:p>
        </p:txBody>
      </p:sp>
      <p:sp>
        <p:nvSpPr>
          <p:cNvPr id="219" name="Google Shape;219;p13"/>
          <p:cNvSpPr txBox="1">
            <a:spLocks noGrp="1"/>
          </p:cNvSpPr>
          <p:nvPr>
            <p:ph type="subTitle" idx="1"/>
          </p:nvPr>
        </p:nvSpPr>
        <p:spPr>
          <a:xfrm>
            <a:off x="2969559" y="2740197"/>
            <a:ext cx="2701600" cy="7636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0" name="Google Shape;220;p13"/>
          <p:cNvSpPr txBox="1">
            <a:spLocks noGrp="1"/>
          </p:cNvSpPr>
          <p:nvPr>
            <p:ph type="title" idx="2" hasCustomPrompt="1"/>
          </p:nvPr>
        </p:nvSpPr>
        <p:spPr>
          <a:xfrm>
            <a:off x="1759867" y="2409549"/>
            <a:ext cx="1092000" cy="9056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400"/>
              <a:buNone/>
              <a:defRPr sz="53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221" name="Google Shape;221;p13"/>
          <p:cNvSpPr txBox="1">
            <a:spLocks noGrp="1"/>
          </p:cNvSpPr>
          <p:nvPr>
            <p:ph type="subTitle" idx="3"/>
          </p:nvPr>
        </p:nvSpPr>
        <p:spPr>
          <a:xfrm>
            <a:off x="7730525" y="2740197"/>
            <a:ext cx="2701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2" name="Google Shape;222;p13"/>
          <p:cNvSpPr txBox="1">
            <a:spLocks noGrp="1"/>
          </p:cNvSpPr>
          <p:nvPr>
            <p:ph type="title" idx="4" hasCustomPrompt="1"/>
          </p:nvPr>
        </p:nvSpPr>
        <p:spPr>
          <a:xfrm>
            <a:off x="6520900" y="2409549"/>
            <a:ext cx="1092000" cy="9056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400"/>
              <a:buNone/>
              <a:defRPr sz="53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223" name="Google Shape;223;p13"/>
          <p:cNvSpPr txBox="1">
            <a:spLocks noGrp="1"/>
          </p:cNvSpPr>
          <p:nvPr>
            <p:ph type="subTitle" idx="5"/>
          </p:nvPr>
        </p:nvSpPr>
        <p:spPr>
          <a:xfrm>
            <a:off x="2969559" y="4663871"/>
            <a:ext cx="2701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4" name="Google Shape;224;p13"/>
          <p:cNvSpPr txBox="1">
            <a:spLocks noGrp="1"/>
          </p:cNvSpPr>
          <p:nvPr>
            <p:ph type="title" idx="6" hasCustomPrompt="1"/>
          </p:nvPr>
        </p:nvSpPr>
        <p:spPr>
          <a:xfrm>
            <a:off x="1759867" y="4333384"/>
            <a:ext cx="1092000" cy="9056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400"/>
              <a:buNone/>
              <a:defRPr sz="53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225" name="Google Shape;225;p13"/>
          <p:cNvSpPr txBox="1">
            <a:spLocks noGrp="1"/>
          </p:cNvSpPr>
          <p:nvPr>
            <p:ph type="subTitle" idx="7"/>
          </p:nvPr>
        </p:nvSpPr>
        <p:spPr>
          <a:xfrm>
            <a:off x="7730525" y="4663867"/>
            <a:ext cx="2701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6" name="Google Shape;226;p13"/>
          <p:cNvSpPr txBox="1">
            <a:spLocks noGrp="1"/>
          </p:cNvSpPr>
          <p:nvPr>
            <p:ph type="title" idx="8" hasCustomPrompt="1"/>
          </p:nvPr>
        </p:nvSpPr>
        <p:spPr>
          <a:xfrm>
            <a:off x="6520900" y="4333388"/>
            <a:ext cx="1092000" cy="9056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400"/>
              <a:buNone/>
              <a:defRPr sz="53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227" name="Google Shape;227;p13"/>
          <p:cNvSpPr txBox="1">
            <a:spLocks noGrp="1"/>
          </p:cNvSpPr>
          <p:nvPr>
            <p:ph type="subTitle" idx="9"/>
          </p:nvPr>
        </p:nvSpPr>
        <p:spPr>
          <a:xfrm>
            <a:off x="2969559" y="2273333"/>
            <a:ext cx="2701600" cy="618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933">
                <a:latin typeface="Fredoka One"/>
                <a:ea typeface="Fredoka One"/>
                <a:cs typeface="Fredoka One"/>
                <a:sym typeface="Fredoka One"/>
              </a:defRPr>
            </a:lvl1pPr>
            <a:lvl2pPr lvl="1" algn="ctr" rtl="0">
              <a:spcBef>
                <a:spcPts val="0"/>
              </a:spcBef>
              <a:spcAft>
                <a:spcPts val="0"/>
              </a:spcAft>
              <a:buSzPts val="1400"/>
              <a:buNone/>
              <a:defRPr b="1"/>
            </a:lvl2pPr>
            <a:lvl3pPr lvl="2" algn="ctr" rtl="0">
              <a:spcBef>
                <a:spcPts val="0"/>
              </a:spcBef>
              <a:spcAft>
                <a:spcPts val="0"/>
              </a:spcAft>
              <a:buSzPts val="1400"/>
              <a:buNone/>
              <a:defRPr b="1"/>
            </a:lvl3pPr>
            <a:lvl4pPr lvl="3" algn="ctr" rtl="0">
              <a:spcBef>
                <a:spcPts val="0"/>
              </a:spcBef>
              <a:spcAft>
                <a:spcPts val="0"/>
              </a:spcAft>
              <a:buSzPts val="1400"/>
              <a:buNone/>
              <a:defRPr b="1"/>
            </a:lvl4pPr>
            <a:lvl5pPr lvl="4" algn="ctr" rtl="0">
              <a:spcBef>
                <a:spcPts val="0"/>
              </a:spcBef>
              <a:spcAft>
                <a:spcPts val="0"/>
              </a:spcAft>
              <a:buSzPts val="1400"/>
              <a:buNone/>
              <a:defRPr b="1"/>
            </a:lvl5pPr>
            <a:lvl6pPr lvl="5" algn="ctr" rtl="0">
              <a:spcBef>
                <a:spcPts val="0"/>
              </a:spcBef>
              <a:spcAft>
                <a:spcPts val="0"/>
              </a:spcAft>
              <a:buSzPts val="1400"/>
              <a:buNone/>
              <a:defRPr b="1"/>
            </a:lvl6pPr>
            <a:lvl7pPr lvl="6" algn="ctr" rtl="0">
              <a:spcBef>
                <a:spcPts val="0"/>
              </a:spcBef>
              <a:spcAft>
                <a:spcPts val="0"/>
              </a:spcAft>
              <a:buSzPts val="1400"/>
              <a:buNone/>
              <a:defRPr b="1"/>
            </a:lvl7pPr>
            <a:lvl8pPr lvl="7" algn="ctr" rtl="0">
              <a:spcBef>
                <a:spcPts val="0"/>
              </a:spcBef>
              <a:spcAft>
                <a:spcPts val="0"/>
              </a:spcAft>
              <a:buSzPts val="1400"/>
              <a:buNone/>
              <a:defRPr b="1"/>
            </a:lvl8pPr>
            <a:lvl9pPr lvl="8" algn="ctr" rtl="0">
              <a:spcBef>
                <a:spcPts val="0"/>
              </a:spcBef>
              <a:spcAft>
                <a:spcPts val="0"/>
              </a:spcAft>
              <a:buSzPts val="1400"/>
              <a:buNone/>
              <a:defRPr b="1"/>
            </a:lvl9pPr>
          </a:lstStyle>
          <a:p>
            <a:endParaRPr/>
          </a:p>
        </p:txBody>
      </p:sp>
      <p:sp>
        <p:nvSpPr>
          <p:cNvPr id="228" name="Google Shape;228;p13"/>
          <p:cNvSpPr txBox="1">
            <a:spLocks noGrp="1"/>
          </p:cNvSpPr>
          <p:nvPr>
            <p:ph type="subTitle" idx="13"/>
          </p:nvPr>
        </p:nvSpPr>
        <p:spPr>
          <a:xfrm>
            <a:off x="7730525" y="2273333"/>
            <a:ext cx="2701600" cy="618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933">
                <a:latin typeface="Fredoka One"/>
                <a:ea typeface="Fredoka One"/>
                <a:cs typeface="Fredoka One"/>
                <a:sym typeface="Fredoka One"/>
              </a:defRPr>
            </a:lvl1pPr>
            <a:lvl2pPr lvl="1" algn="ctr" rtl="0">
              <a:spcBef>
                <a:spcPts val="0"/>
              </a:spcBef>
              <a:spcAft>
                <a:spcPts val="0"/>
              </a:spcAft>
              <a:buSzPts val="1400"/>
              <a:buNone/>
              <a:defRPr b="1"/>
            </a:lvl2pPr>
            <a:lvl3pPr lvl="2" algn="ctr" rtl="0">
              <a:spcBef>
                <a:spcPts val="0"/>
              </a:spcBef>
              <a:spcAft>
                <a:spcPts val="0"/>
              </a:spcAft>
              <a:buSzPts val="1400"/>
              <a:buNone/>
              <a:defRPr b="1"/>
            </a:lvl3pPr>
            <a:lvl4pPr lvl="3" algn="ctr" rtl="0">
              <a:spcBef>
                <a:spcPts val="0"/>
              </a:spcBef>
              <a:spcAft>
                <a:spcPts val="0"/>
              </a:spcAft>
              <a:buSzPts val="1400"/>
              <a:buNone/>
              <a:defRPr b="1"/>
            </a:lvl4pPr>
            <a:lvl5pPr lvl="4" algn="ctr" rtl="0">
              <a:spcBef>
                <a:spcPts val="0"/>
              </a:spcBef>
              <a:spcAft>
                <a:spcPts val="0"/>
              </a:spcAft>
              <a:buSzPts val="1400"/>
              <a:buNone/>
              <a:defRPr b="1"/>
            </a:lvl5pPr>
            <a:lvl6pPr lvl="5" algn="ctr" rtl="0">
              <a:spcBef>
                <a:spcPts val="0"/>
              </a:spcBef>
              <a:spcAft>
                <a:spcPts val="0"/>
              </a:spcAft>
              <a:buSzPts val="1400"/>
              <a:buNone/>
              <a:defRPr b="1"/>
            </a:lvl6pPr>
            <a:lvl7pPr lvl="6" algn="ctr" rtl="0">
              <a:spcBef>
                <a:spcPts val="0"/>
              </a:spcBef>
              <a:spcAft>
                <a:spcPts val="0"/>
              </a:spcAft>
              <a:buSzPts val="1400"/>
              <a:buNone/>
              <a:defRPr b="1"/>
            </a:lvl7pPr>
            <a:lvl8pPr lvl="7" algn="ctr" rtl="0">
              <a:spcBef>
                <a:spcPts val="0"/>
              </a:spcBef>
              <a:spcAft>
                <a:spcPts val="0"/>
              </a:spcAft>
              <a:buSzPts val="1400"/>
              <a:buNone/>
              <a:defRPr b="1"/>
            </a:lvl8pPr>
            <a:lvl9pPr lvl="8" algn="ctr" rtl="0">
              <a:spcBef>
                <a:spcPts val="0"/>
              </a:spcBef>
              <a:spcAft>
                <a:spcPts val="0"/>
              </a:spcAft>
              <a:buSzPts val="1400"/>
              <a:buNone/>
              <a:defRPr b="1"/>
            </a:lvl9pPr>
          </a:lstStyle>
          <a:p>
            <a:endParaRPr/>
          </a:p>
        </p:txBody>
      </p:sp>
      <p:sp>
        <p:nvSpPr>
          <p:cNvPr id="229" name="Google Shape;229;p13"/>
          <p:cNvSpPr txBox="1">
            <a:spLocks noGrp="1"/>
          </p:cNvSpPr>
          <p:nvPr>
            <p:ph type="subTitle" idx="14"/>
          </p:nvPr>
        </p:nvSpPr>
        <p:spPr>
          <a:xfrm>
            <a:off x="2969559" y="4197007"/>
            <a:ext cx="2701600" cy="618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933">
                <a:latin typeface="Fredoka One"/>
                <a:ea typeface="Fredoka One"/>
                <a:cs typeface="Fredoka One"/>
                <a:sym typeface="Fredoka One"/>
              </a:defRPr>
            </a:lvl1pPr>
            <a:lvl2pPr lvl="1" algn="ctr" rtl="0">
              <a:spcBef>
                <a:spcPts val="0"/>
              </a:spcBef>
              <a:spcAft>
                <a:spcPts val="0"/>
              </a:spcAft>
              <a:buSzPts val="1400"/>
              <a:buNone/>
              <a:defRPr b="1"/>
            </a:lvl2pPr>
            <a:lvl3pPr lvl="2" algn="ctr" rtl="0">
              <a:spcBef>
                <a:spcPts val="0"/>
              </a:spcBef>
              <a:spcAft>
                <a:spcPts val="0"/>
              </a:spcAft>
              <a:buSzPts val="1400"/>
              <a:buNone/>
              <a:defRPr b="1"/>
            </a:lvl3pPr>
            <a:lvl4pPr lvl="3" algn="ctr" rtl="0">
              <a:spcBef>
                <a:spcPts val="0"/>
              </a:spcBef>
              <a:spcAft>
                <a:spcPts val="0"/>
              </a:spcAft>
              <a:buSzPts val="1400"/>
              <a:buNone/>
              <a:defRPr b="1"/>
            </a:lvl4pPr>
            <a:lvl5pPr lvl="4" algn="ctr" rtl="0">
              <a:spcBef>
                <a:spcPts val="0"/>
              </a:spcBef>
              <a:spcAft>
                <a:spcPts val="0"/>
              </a:spcAft>
              <a:buSzPts val="1400"/>
              <a:buNone/>
              <a:defRPr b="1"/>
            </a:lvl5pPr>
            <a:lvl6pPr lvl="5" algn="ctr" rtl="0">
              <a:spcBef>
                <a:spcPts val="0"/>
              </a:spcBef>
              <a:spcAft>
                <a:spcPts val="0"/>
              </a:spcAft>
              <a:buSzPts val="1400"/>
              <a:buNone/>
              <a:defRPr b="1"/>
            </a:lvl6pPr>
            <a:lvl7pPr lvl="6" algn="ctr" rtl="0">
              <a:spcBef>
                <a:spcPts val="0"/>
              </a:spcBef>
              <a:spcAft>
                <a:spcPts val="0"/>
              </a:spcAft>
              <a:buSzPts val="1400"/>
              <a:buNone/>
              <a:defRPr b="1"/>
            </a:lvl7pPr>
            <a:lvl8pPr lvl="7" algn="ctr" rtl="0">
              <a:spcBef>
                <a:spcPts val="0"/>
              </a:spcBef>
              <a:spcAft>
                <a:spcPts val="0"/>
              </a:spcAft>
              <a:buSzPts val="1400"/>
              <a:buNone/>
              <a:defRPr b="1"/>
            </a:lvl8pPr>
            <a:lvl9pPr lvl="8" algn="ctr" rtl="0">
              <a:spcBef>
                <a:spcPts val="0"/>
              </a:spcBef>
              <a:spcAft>
                <a:spcPts val="0"/>
              </a:spcAft>
              <a:buSzPts val="1400"/>
              <a:buNone/>
              <a:defRPr b="1"/>
            </a:lvl9pPr>
          </a:lstStyle>
          <a:p>
            <a:endParaRPr/>
          </a:p>
        </p:txBody>
      </p:sp>
      <p:sp>
        <p:nvSpPr>
          <p:cNvPr id="230" name="Google Shape;230;p13"/>
          <p:cNvSpPr txBox="1">
            <a:spLocks noGrp="1"/>
          </p:cNvSpPr>
          <p:nvPr>
            <p:ph type="subTitle" idx="15"/>
          </p:nvPr>
        </p:nvSpPr>
        <p:spPr>
          <a:xfrm>
            <a:off x="7730525" y="4197003"/>
            <a:ext cx="2701600" cy="618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933">
                <a:latin typeface="Fredoka One"/>
                <a:ea typeface="Fredoka One"/>
                <a:cs typeface="Fredoka One"/>
                <a:sym typeface="Fredoka One"/>
              </a:defRPr>
            </a:lvl1pPr>
            <a:lvl2pPr lvl="1" algn="ctr" rtl="0">
              <a:spcBef>
                <a:spcPts val="0"/>
              </a:spcBef>
              <a:spcAft>
                <a:spcPts val="0"/>
              </a:spcAft>
              <a:buSzPts val="1400"/>
              <a:buNone/>
              <a:defRPr b="1"/>
            </a:lvl2pPr>
            <a:lvl3pPr lvl="2" algn="ctr" rtl="0">
              <a:spcBef>
                <a:spcPts val="0"/>
              </a:spcBef>
              <a:spcAft>
                <a:spcPts val="0"/>
              </a:spcAft>
              <a:buSzPts val="1400"/>
              <a:buNone/>
              <a:defRPr b="1"/>
            </a:lvl3pPr>
            <a:lvl4pPr lvl="3" algn="ctr" rtl="0">
              <a:spcBef>
                <a:spcPts val="0"/>
              </a:spcBef>
              <a:spcAft>
                <a:spcPts val="0"/>
              </a:spcAft>
              <a:buSzPts val="1400"/>
              <a:buNone/>
              <a:defRPr b="1"/>
            </a:lvl4pPr>
            <a:lvl5pPr lvl="4" algn="ctr" rtl="0">
              <a:spcBef>
                <a:spcPts val="0"/>
              </a:spcBef>
              <a:spcAft>
                <a:spcPts val="0"/>
              </a:spcAft>
              <a:buSzPts val="1400"/>
              <a:buNone/>
              <a:defRPr b="1"/>
            </a:lvl5pPr>
            <a:lvl6pPr lvl="5" algn="ctr" rtl="0">
              <a:spcBef>
                <a:spcPts val="0"/>
              </a:spcBef>
              <a:spcAft>
                <a:spcPts val="0"/>
              </a:spcAft>
              <a:buSzPts val="1400"/>
              <a:buNone/>
              <a:defRPr b="1"/>
            </a:lvl6pPr>
            <a:lvl7pPr lvl="6" algn="ctr" rtl="0">
              <a:spcBef>
                <a:spcPts val="0"/>
              </a:spcBef>
              <a:spcAft>
                <a:spcPts val="0"/>
              </a:spcAft>
              <a:buSzPts val="1400"/>
              <a:buNone/>
              <a:defRPr b="1"/>
            </a:lvl7pPr>
            <a:lvl8pPr lvl="7" algn="ctr" rtl="0">
              <a:spcBef>
                <a:spcPts val="0"/>
              </a:spcBef>
              <a:spcAft>
                <a:spcPts val="0"/>
              </a:spcAft>
              <a:buSzPts val="1400"/>
              <a:buNone/>
              <a:defRPr b="1"/>
            </a:lvl8pPr>
            <a:lvl9pPr lvl="8" algn="ctr" rtl="0">
              <a:spcBef>
                <a:spcPts val="0"/>
              </a:spcBef>
              <a:spcAft>
                <a:spcPts val="0"/>
              </a:spcAft>
              <a:buSzPts val="1400"/>
              <a:buNone/>
              <a:defRPr b="1"/>
            </a:lvl9pPr>
          </a:lstStyle>
          <a:p>
            <a:endParaRPr/>
          </a:p>
        </p:txBody>
      </p:sp>
      <p:grpSp>
        <p:nvGrpSpPr>
          <p:cNvPr id="231" name="Google Shape;231;p13"/>
          <p:cNvGrpSpPr/>
          <p:nvPr/>
        </p:nvGrpSpPr>
        <p:grpSpPr>
          <a:xfrm>
            <a:off x="556364" y="615185"/>
            <a:ext cx="227425" cy="208256"/>
            <a:chOff x="5117325" y="2664025"/>
            <a:chExt cx="110925" cy="101575"/>
          </a:xfrm>
        </p:grpSpPr>
        <p:sp>
          <p:nvSpPr>
            <p:cNvPr id="232" name="Google Shape;232;p13"/>
            <p:cNvSpPr/>
            <p:nvPr/>
          </p:nvSpPr>
          <p:spPr>
            <a:xfrm>
              <a:off x="5166625" y="2664025"/>
              <a:ext cx="9875" cy="38975"/>
            </a:xfrm>
            <a:custGeom>
              <a:avLst/>
              <a:gdLst/>
              <a:ahLst/>
              <a:cxnLst/>
              <a:rect l="l" t="t" r="r" b="b"/>
              <a:pathLst>
                <a:path w="395" h="1559" extrusionOk="0">
                  <a:moveTo>
                    <a:pt x="20" y="1302"/>
                  </a:moveTo>
                  <a:cubicBezTo>
                    <a:pt x="0" y="947"/>
                    <a:pt x="0" y="592"/>
                    <a:pt x="20" y="237"/>
                  </a:cubicBezTo>
                  <a:cubicBezTo>
                    <a:pt x="39" y="1"/>
                    <a:pt x="394" y="1"/>
                    <a:pt x="394" y="237"/>
                  </a:cubicBezTo>
                  <a:cubicBezTo>
                    <a:pt x="375" y="592"/>
                    <a:pt x="375" y="947"/>
                    <a:pt x="375" y="1302"/>
                  </a:cubicBezTo>
                  <a:cubicBezTo>
                    <a:pt x="375" y="1558"/>
                    <a:pt x="20" y="1558"/>
                    <a:pt x="20" y="1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3"/>
            <p:cNvSpPr/>
            <p:nvPr/>
          </p:nvSpPr>
          <p:spPr>
            <a:xfrm>
              <a:off x="5188800" y="2710375"/>
              <a:ext cx="39450" cy="9875"/>
            </a:xfrm>
            <a:custGeom>
              <a:avLst/>
              <a:gdLst/>
              <a:ahLst/>
              <a:cxnLst/>
              <a:rect l="l" t="t" r="r" b="b"/>
              <a:pathLst>
                <a:path w="1578" h="395" extrusionOk="0">
                  <a:moveTo>
                    <a:pt x="1400" y="375"/>
                  </a:moveTo>
                  <a:cubicBezTo>
                    <a:pt x="1006" y="375"/>
                    <a:pt x="631" y="355"/>
                    <a:pt x="237" y="355"/>
                  </a:cubicBezTo>
                  <a:cubicBezTo>
                    <a:pt x="0" y="355"/>
                    <a:pt x="0" y="0"/>
                    <a:pt x="237" y="0"/>
                  </a:cubicBezTo>
                  <a:cubicBezTo>
                    <a:pt x="631" y="0"/>
                    <a:pt x="1006" y="20"/>
                    <a:pt x="1400" y="20"/>
                  </a:cubicBezTo>
                  <a:cubicBezTo>
                    <a:pt x="1499" y="20"/>
                    <a:pt x="1577" y="99"/>
                    <a:pt x="1577" y="197"/>
                  </a:cubicBezTo>
                  <a:cubicBezTo>
                    <a:pt x="1577" y="296"/>
                    <a:pt x="1499" y="394"/>
                    <a:pt x="140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13"/>
            <p:cNvSpPr/>
            <p:nvPr/>
          </p:nvSpPr>
          <p:spPr>
            <a:xfrm>
              <a:off x="5165125" y="2723675"/>
              <a:ext cx="11875" cy="41925"/>
            </a:xfrm>
            <a:custGeom>
              <a:avLst/>
              <a:gdLst/>
              <a:ahLst/>
              <a:cxnLst/>
              <a:rect l="l" t="t" r="r" b="b"/>
              <a:pathLst>
                <a:path w="475" h="1677" extrusionOk="0">
                  <a:moveTo>
                    <a:pt x="99" y="1479"/>
                  </a:moveTo>
                  <a:cubicBezTo>
                    <a:pt x="99" y="1164"/>
                    <a:pt x="80" y="848"/>
                    <a:pt x="60" y="533"/>
                  </a:cubicBezTo>
                  <a:cubicBezTo>
                    <a:pt x="60" y="474"/>
                    <a:pt x="60" y="414"/>
                    <a:pt x="40" y="355"/>
                  </a:cubicBezTo>
                  <a:cubicBezTo>
                    <a:pt x="21" y="316"/>
                    <a:pt x="1" y="276"/>
                    <a:pt x="1" y="237"/>
                  </a:cubicBezTo>
                  <a:cubicBezTo>
                    <a:pt x="1" y="60"/>
                    <a:pt x="257" y="0"/>
                    <a:pt x="336" y="138"/>
                  </a:cubicBezTo>
                  <a:cubicBezTo>
                    <a:pt x="454" y="296"/>
                    <a:pt x="415" y="513"/>
                    <a:pt x="435" y="690"/>
                  </a:cubicBezTo>
                  <a:cubicBezTo>
                    <a:pt x="454" y="966"/>
                    <a:pt x="454" y="1223"/>
                    <a:pt x="474" y="1479"/>
                  </a:cubicBezTo>
                  <a:cubicBezTo>
                    <a:pt x="474" y="1578"/>
                    <a:pt x="375" y="1676"/>
                    <a:pt x="277" y="1676"/>
                  </a:cubicBezTo>
                  <a:cubicBezTo>
                    <a:pt x="178" y="1676"/>
                    <a:pt x="99" y="1578"/>
                    <a:pt x="99" y="1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13"/>
            <p:cNvSpPr/>
            <p:nvPr/>
          </p:nvSpPr>
          <p:spPr>
            <a:xfrm>
              <a:off x="5117325" y="2702475"/>
              <a:ext cx="30575" cy="13325"/>
            </a:xfrm>
            <a:custGeom>
              <a:avLst/>
              <a:gdLst/>
              <a:ahLst/>
              <a:cxnLst/>
              <a:rect l="l" t="t" r="r" b="b"/>
              <a:pathLst>
                <a:path w="1223" h="533" extrusionOk="0">
                  <a:moveTo>
                    <a:pt x="20" y="356"/>
                  </a:moveTo>
                  <a:cubicBezTo>
                    <a:pt x="1" y="257"/>
                    <a:pt x="79" y="158"/>
                    <a:pt x="178" y="139"/>
                  </a:cubicBezTo>
                  <a:cubicBezTo>
                    <a:pt x="454" y="99"/>
                    <a:pt x="730" y="60"/>
                    <a:pt x="986" y="20"/>
                  </a:cubicBezTo>
                  <a:cubicBezTo>
                    <a:pt x="1085" y="1"/>
                    <a:pt x="1183" y="80"/>
                    <a:pt x="1203" y="178"/>
                  </a:cubicBezTo>
                  <a:cubicBezTo>
                    <a:pt x="1223" y="277"/>
                    <a:pt x="1144" y="375"/>
                    <a:pt x="1045" y="375"/>
                  </a:cubicBezTo>
                  <a:cubicBezTo>
                    <a:pt x="769" y="434"/>
                    <a:pt x="493" y="474"/>
                    <a:pt x="217" y="513"/>
                  </a:cubicBezTo>
                  <a:cubicBezTo>
                    <a:pt x="119" y="533"/>
                    <a:pt x="20" y="454"/>
                    <a:pt x="20" y="3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13"/>
          <p:cNvGrpSpPr/>
          <p:nvPr/>
        </p:nvGrpSpPr>
        <p:grpSpPr>
          <a:xfrm>
            <a:off x="11306526" y="593975"/>
            <a:ext cx="235524" cy="250696"/>
            <a:chOff x="2186225" y="235150"/>
            <a:chExt cx="114875" cy="122275"/>
          </a:xfrm>
        </p:grpSpPr>
        <p:sp>
          <p:nvSpPr>
            <p:cNvPr id="237" name="Google Shape;237;p13"/>
            <p:cNvSpPr/>
            <p:nvPr/>
          </p:nvSpPr>
          <p:spPr>
            <a:xfrm>
              <a:off x="2230575" y="235150"/>
              <a:ext cx="14325" cy="47850"/>
            </a:xfrm>
            <a:custGeom>
              <a:avLst/>
              <a:gdLst/>
              <a:ahLst/>
              <a:cxnLst/>
              <a:rect l="l" t="t" r="r" b="b"/>
              <a:pathLst>
                <a:path w="573" h="1914" extrusionOk="0">
                  <a:moveTo>
                    <a:pt x="40" y="1676"/>
                  </a:moveTo>
                  <a:cubicBezTo>
                    <a:pt x="1" y="1400"/>
                    <a:pt x="1" y="1144"/>
                    <a:pt x="1" y="888"/>
                  </a:cubicBezTo>
                  <a:cubicBezTo>
                    <a:pt x="21" y="651"/>
                    <a:pt x="21" y="395"/>
                    <a:pt x="159" y="198"/>
                  </a:cubicBezTo>
                  <a:cubicBezTo>
                    <a:pt x="297" y="1"/>
                    <a:pt x="573" y="218"/>
                    <a:pt x="435" y="415"/>
                  </a:cubicBezTo>
                  <a:cubicBezTo>
                    <a:pt x="316" y="809"/>
                    <a:pt x="375" y="1223"/>
                    <a:pt x="395" y="1617"/>
                  </a:cubicBezTo>
                  <a:cubicBezTo>
                    <a:pt x="415" y="1854"/>
                    <a:pt x="80" y="1913"/>
                    <a:pt x="40" y="16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3"/>
            <p:cNvSpPr/>
            <p:nvPr/>
          </p:nvSpPr>
          <p:spPr>
            <a:xfrm>
              <a:off x="2260650" y="292825"/>
              <a:ext cx="40450" cy="9375"/>
            </a:xfrm>
            <a:custGeom>
              <a:avLst/>
              <a:gdLst/>
              <a:ahLst/>
              <a:cxnLst/>
              <a:rect l="l" t="t" r="r" b="b"/>
              <a:pathLst>
                <a:path w="1618" h="375" extrusionOk="0">
                  <a:moveTo>
                    <a:pt x="0" y="198"/>
                  </a:moveTo>
                  <a:cubicBezTo>
                    <a:pt x="0" y="99"/>
                    <a:pt x="79" y="20"/>
                    <a:pt x="178" y="20"/>
                  </a:cubicBezTo>
                  <a:cubicBezTo>
                    <a:pt x="612" y="20"/>
                    <a:pt x="1026" y="20"/>
                    <a:pt x="1440" y="0"/>
                  </a:cubicBezTo>
                  <a:cubicBezTo>
                    <a:pt x="1538" y="0"/>
                    <a:pt x="1617" y="99"/>
                    <a:pt x="1617" y="198"/>
                  </a:cubicBezTo>
                  <a:cubicBezTo>
                    <a:pt x="1617" y="276"/>
                    <a:pt x="1538" y="375"/>
                    <a:pt x="1440" y="375"/>
                  </a:cubicBezTo>
                  <a:cubicBezTo>
                    <a:pt x="1026" y="375"/>
                    <a:pt x="612" y="375"/>
                    <a:pt x="178" y="375"/>
                  </a:cubicBezTo>
                  <a:cubicBezTo>
                    <a:pt x="79" y="375"/>
                    <a:pt x="0" y="296"/>
                    <a:pt x="0" y="19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3"/>
            <p:cNvSpPr/>
            <p:nvPr/>
          </p:nvSpPr>
          <p:spPr>
            <a:xfrm>
              <a:off x="2228125" y="316475"/>
              <a:ext cx="11350" cy="40950"/>
            </a:xfrm>
            <a:custGeom>
              <a:avLst/>
              <a:gdLst/>
              <a:ahLst/>
              <a:cxnLst/>
              <a:rect l="l" t="t" r="r" b="b"/>
              <a:pathLst>
                <a:path w="454" h="1638" extrusionOk="0">
                  <a:moveTo>
                    <a:pt x="0" y="1460"/>
                  </a:moveTo>
                  <a:cubicBezTo>
                    <a:pt x="0" y="1203"/>
                    <a:pt x="0" y="967"/>
                    <a:pt x="20" y="710"/>
                  </a:cubicBezTo>
                  <a:cubicBezTo>
                    <a:pt x="20" y="592"/>
                    <a:pt x="20" y="474"/>
                    <a:pt x="40" y="356"/>
                  </a:cubicBezTo>
                  <a:cubicBezTo>
                    <a:pt x="40" y="277"/>
                    <a:pt x="40" y="178"/>
                    <a:pt x="99" y="119"/>
                  </a:cubicBezTo>
                  <a:cubicBezTo>
                    <a:pt x="217" y="1"/>
                    <a:pt x="454" y="99"/>
                    <a:pt x="414" y="277"/>
                  </a:cubicBezTo>
                  <a:cubicBezTo>
                    <a:pt x="355" y="671"/>
                    <a:pt x="375" y="1065"/>
                    <a:pt x="375" y="1460"/>
                  </a:cubicBezTo>
                  <a:cubicBezTo>
                    <a:pt x="375" y="1558"/>
                    <a:pt x="276" y="1637"/>
                    <a:pt x="178" y="1637"/>
                  </a:cubicBezTo>
                  <a:cubicBezTo>
                    <a:pt x="79" y="1637"/>
                    <a:pt x="0" y="1558"/>
                    <a:pt x="0" y="14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3"/>
            <p:cNvSpPr/>
            <p:nvPr/>
          </p:nvSpPr>
          <p:spPr>
            <a:xfrm>
              <a:off x="2186225" y="294300"/>
              <a:ext cx="30575" cy="10375"/>
            </a:xfrm>
            <a:custGeom>
              <a:avLst/>
              <a:gdLst/>
              <a:ahLst/>
              <a:cxnLst/>
              <a:rect l="l" t="t" r="r" b="b"/>
              <a:pathLst>
                <a:path w="1223" h="415" extrusionOk="0">
                  <a:moveTo>
                    <a:pt x="139" y="375"/>
                  </a:moveTo>
                  <a:cubicBezTo>
                    <a:pt x="1" y="277"/>
                    <a:pt x="60" y="60"/>
                    <a:pt x="217" y="40"/>
                  </a:cubicBezTo>
                  <a:cubicBezTo>
                    <a:pt x="474" y="20"/>
                    <a:pt x="730" y="1"/>
                    <a:pt x="986" y="1"/>
                  </a:cubicBezTo>
                  <a:cubicBezTo>
                    <a:pt x="1223" y="20"/>
                    <a:pt x="1223" y="375"/>
                    <a:pt x="986" y="375"/>
                  </a:cubicBezTo>
                  <a:cubicBezTo>
                    <a:pt x="769" y="375"/>
                    <a:pt x="572" y="375"/>
                    <a:pt x="375" y="395"/>
                  </a:cubicBezTo>
                  <a:cubicBezTo>
                    <a:pt x="296" y="395"/>
                    <a:pt x="198" y="415"/>
                    <a:pt x="139"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1" name="Google Shape;241;p13"/>
          <p:cNvGrpSpPr/>
          <p:nvPr/>
        </p:nvGrpSpPr>
        <p:grpSpPr>
          <a:xfrm>
            <a:off x="492808" y="5771606"/>
            <a:ext cx="457205" cy="659581"/>
            <a:chOff x="369606" y="4328704"/>
            <a:chExt cx="342904" cy="494686"/>
          </a:xfrm>
        </p:grpSpPr>
        <p:grpSp>
          <p:nvGrpSpPr>
            <p:cNvPr id="242" name="Google Shape;242;p13"/>
            <p:cNvGrpSpPr/>
            <p:nvPr/>
          </p:nvGrpSpPr>
          <p:grpSpPr>
            <a:xfrm>
              <a:off x="579845" y="4677846"/>
              <a:ext cx="132665" cy="145543"/>
              <a:chOff x="5197175" y="335700"/>
              <a:chExt cx="86275" cy="94650"/>
            </a:xfrm>
          </p:grpSpPr>
          <p:sp>
            <p:nvSpPr>
              <p:cNvPr id="243" name="Google Shape;243;p13"/>
              <p:cNvSpPr/>
              <p:nvPr/>
            </p:nvSpPr>
            <p:spPr>
              <a:xfrm>
                <a:off x="5235125" y="335700"/>
                <a:ext cx="15300" cy="41425"/>
              </a:xfrm>
              <a:custGeom>
                <a:avLst/>
                <a:gdLst/>
                <a:ahLst/>
                <a:cxnLst/>
                <a:rect l="l" t="t" r="r" b="b"/>
                <a:pathLst>
                  <a:path w="612" h="1657" extrusionOk="0">
                    <a:moveTo>
                      <a:pt x="20" y="1440"/>
                    </a:moveTo>
                    <a:cubicBezTo>
                      <a:pt x="0" y="1223"/>
                      <a:pt x="0" y="986"/>
                      <a:pt x="20" y="750"/>
                    </a:cubicBezTo>
                    <a:cubicBezTo>
                      <a:pt x="40" y="572"/>
                      <a:pt x="20" y="375"/>
                      <a:pt x="138" y="217"/>
                    </a:cubicBezTo>
                    <a:cubicBezTo>
                      <a:pt x="296" y="1"/>
                      <a:pt x="612" y="257"/>
                      <a:pt x="414" y="454"/>
                    </a:cubicBezTo>
                    <a:cubicBezTo>
                      <a:pt x="355" y="750"/>
                      <a:pt x="375" y="1045"/>
                      <a:pt x="395" y="1361"/>
                    </a:cubicBezTo>
                    <a:cubicBezTo>
                      <a:pt x="395" y="1420"/>
                      <a:pt x="395" y="1479"/>
                      <a:pt x="355" y="1538"/>
                    </a:cubicBezTo>
                    <a:cubicBezTo>
                      <a:pt x="257" y="1657"/>
                      <a:pt x="40" y="1597"/>
                      <a:pt x="20" y="14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3"/>
              <p:cNvSpPr/>
              <p:nvPr/>
            </p:nvSpPr>
            <p:spPr>
              <a:xfrm>
                <a:off x="5254825" y="381550"/>
                <a:ext cx="28625" cy="9375"/>
              </a:xfrm>
              <a:custGeom>
                <a:avLst/>
                <a:gdLst/>
                <a:ahLst/>
                <a:cxnLst/>
                <a:rect l="l" t="t" r="r" b="b"/>
                <a:pathLst>
                  <a:path w="1145" h="375" extrusionOk="0">
                    <a:moveTo>
                      <a:pt x="198" y="375"/>
                    </a:moveTo>
                    <a:cubicBezTo>
                      <a:pt x="100" y="375"/>
                      <a:pt x="1" y="296"/>
                      <a:pt x="1" y="197"/>
                    </a:cubicBezTo>
                    <a:cubicBezTo>
                      <a:pt x="1" y="99"/>
                      <a:pt x="100" y="0"/>
                      <a:pt x="198" y="0"/>
                    </a:cubicBezTo>
                    <a:lnTo>
                      <a:pt x="908" y="0"/>
                    </a:lnTo>
                    <a:cubicBezTo>
                      <a:pt x="1144" y="20"/>
                      <a:pt x="1144" y="375"/>
                      <a:pt x="908"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3"/>
              <p:cNvSpPr/>
              <p:nvPr/>
            </p:nvSpPr>
            <p:spPr>
              <a:xfrm>
                <a:off x="5230200" y="400750"/>
                <a:ext cx="15800" cy="29600"/>
              </a:xfrm>
              <a:custGeom>
                <a:avLst/>
                <a:gdLst/>
                <a:ahLst/>
                <a:cxnLst/>
                <a:rect l="l" t="t" r="r" b="b"/>
                <a:pathLst>
                  <a:path w="632" h="1184" extrusionOk="0">
                    <a:moveTo>
                      <a:pt x="158" y="1026"/>
                    </a:moveTo>
                    <a:cubicBezTo>
                      <a:pt x="158" y="770"/>
                      <a:pt x="0" y="21"/>
                      <a:pt x="375" y="1"/>
                    </a:cubicBezTo>
                    <a:cubicBezTo>
                      <a:pt x="533" y="1"/>
                      <a:pt x="631" y="218"/>
                      <a:pt x="513" y="316"/>
                    </a:cubicBezTo>
                    <a:cubicBezTo>
                      <a:pt x="473" y="474"/>
                      <a:pt x="493" y="652"/>
                      <a:pt x="513" y="809"/>
                    </a:cubicBezTo>
                    <a:cubicBezTo>
                      <a:pt x="513" y="947"/>
                      <a:pt x="552" y="1144"/>
                      <a:pt x="355" y="1184"/>
                    </a:cubicBezTo>
                    <a:cubicBezTo>
                      <a:pt x="257" y="1184"/>
                      <a:pt x="158" y="1125"/>
                      <a:pt x="158" y="10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3"/>
              <p:cNvSpPr/>
              <p:nvPr/>
            </p:nvSpPr>
            <p:spPr>
              <a:xfrm>
                <a:off x="5197175" y="384500"/>
                <a:ext cx="27625" cy="12350"/>
              </a:xfrm>
              <a:custGeom>
                <a:avLst/>
                <a:gdLst/>
                <a:ahLst/>
                <a:cxnLst/>
                <a:rect l="l" t="t" r="r" b="b"/>
                <a:pathLst>
                  <a:path w="1105" h="494" extrusionOk="0">
                    <a:moveTo>
                      <a:pt x="20" y="335"/>
                    </a:moveTo>
                    <a:cubicBezTo>
                      <a:pt x="0" y="237"/>
                      <a:pt x="79" y="138"/>
                      <a:pt x="178" y="119"/>
                    </a:cubicBezTo>
                    <a:cubicBezTo>
                      <a:pt x="414" y="99"/>
                      <a:pt x="651" y="79"/>
                      <a:pt x="888" y="20"/>
                    </a:cubicBezTo>
                    <a:cubicBezTo>
                      <a:pt x="986" y="0"/>
                      <a:pt x="1065" y="99"/>
                      <a:pt x="1085" y="178"/>
                    </a:cubicBezTo>
                    <a:cubicBezTo>
                      <a:pt x="1104" y="276"/>
                      <a:pt x="1026" y="375"/>
                      <a:pt x="927" y="395"/>
                    </a:cubicBezTo>
                    <a:cubicBezTo>
                      <a:pt x="690" y="434"/>
                      <a:pt x="454" y="454"/>
                      <a:pt x="237" y="493"/>
                    </a:cubicBezTo>
                    <a:cubicBezTo>
                      <a:pt x="138" y="493"/>
                      <a:pt x="40" y="434"/>
                      <a:pt x="20" y="3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7" name="Google Shape;247;p13"/>
            <p:cNvSpPr/>
            <p:nvPr/>
          </p:nvSpPr>
          <p:spPr>
            <a:xfrm>
              <a:off x="369606" y="4328704"/>
              <a:ext cx="153885" cy="164495"/>
            </a:xfrm>
            <a:custGeom>
              <a:avLst/>
              <a:gdLst/>
              <a:ahLst/>
              <a:cxnLst/>
              <a:rect l="l" t="t" r="r" b="b"/>
              <a:pathLst>
                <a:path w="4003" h="4279" extrusionOk="0">
                  <a:moveTo>
                    <a:pt x="2800" y="4239"/>
                  </a:moveTo>
                  <a:cubicBezTo>
                    <a:pt x="2701" y="4180"/>
                    <a:pt x="2682" y="4061"/>
                    <a:pt x="2741" y="3983"/>
                  </a:cubicBezTo>
                  <a:cubicBezTo>
                    <a:pt x="2662" y="4022"/>
                    <a:pt x="2583" y="4002"/>
                    <a:pt x="2524" y="3983"/>
                  </a:cubicBezTo>
                  <a:cubicBezTo>
                    <a:pt x="2248" y="3923"/>
                    <a:pt x="2011" y="3785"/>
                    <a:pt x="1775" y="3647"/>
                  </a:cubicBezTo>
                  <a:cubicBezTo>
                    <a:pt x="1124" y="3214"/>
                    <a:pt x="513" y="2642"/>
                    <a:pt x="217" y="1913"/>
                  </a:cubicBezTo>
                  <a:cubicBezTo>
                    <a:pt x="0" y="1380"/>
                    <a:pt x="277" y="749"/>
                    <a:pt x="927" y="809"/>
                  </a:cubicBezTo>
                  <a:cubicBezTo>
                    <a:pt x="1361" y="868"/>
                    <a:pt x="1676" y="1242"/>
                    <a:pt x="1952" y="1558"/>
                  </a:cubicBezTo>
                  <a:cubicBezTo>
                    <a:pt x="2071" y="1065"/>
                    <a:pt x="2366" y="552"/>
                    <a:pt x="2859" y="335"/>
                  </a:cubicBezTo>
                  <a:cubicBezTo>
                    <a:pt x="3253" y="158"/>
                    <a:pt x="3667" y="473"/>
                    <a:pt x="3766" y="868"/>
                  </a:cubicBezTo>
                  <a:cubicBezTo>
                    <a:pt x="4003" y="1617"/>
                    <a:pt x="3746" y="2405"/>
                    <a:pt x="3490" y="3135"/>
                  </a:cubicBezTo>
                  <a:cubicBezTo>
                    <a:pt x="3372" y="3490"/>
                    <a:pt x="3214" y="3845"/>
                    <a:pt x="3056" y="4180"/>
                  </a:cubicBezTo>
                  <a:cubicBezTo>
                    <a:pt x="2997" y="4259"/>
                    <a:pt x="2879" y="4278"/>
                    <a:pt x="2800" y="4239"/>
                  </a:cubicBezTo>
                  <a:lnTo>
                    <a:pt x="2800" y="4239"/>
                  </a:lnTo>
                  <a:close/>
                  <a:moveTo>
                    <a:pt x="2839" y="3785"/>
                  </a:moveTo>
                  <a:cubicBezTo>
                    <a:pt x="3175" y="2997"/>
                    <a:pt x="3529" y="2169"/>
                    <a:pt x="3490" y="1301"/>
                  </a:cubicBezTo>
                  <a:cubicBezTo>
                    <a:pt x="3352" y="0"/>
                    <a:pt x="2406" y="966"/>
                    <a:pt x="2287" y="1696"/>
                  </a:cubicBezTo>
                  <a:cubicBezTo>
                    <a:pt x="2248" y="1893"/>
                    <a:pt x="2110" y="2129"/>
                    <a:pt x="1873" y="2011"/>
                  </a:cubicBezTo>
                  <a:cubicBezTo>
                    <a:pt x="1716" y="1893"/>
                    <a:pt x="1617" y="1715"/>
                    <a:pt x="1479" y="1577"/>
                  </a:cubicBezTo>
                  <a:cubicBezTo>
                    <a:pt x="1321" y="1400"/>
                    <a:pt x="1124" y="1223"/>
                    <a:pt x="888" y="1163"/>
                  </a:cubicBezTo>
                  <a:cubicBezTo>
                    <a:pt x="493" y="1124"/>
                    <a:pt x="454" y="1538"/>
                    <a:pt x="572" y="1814"/>
                  </a:cubicBezTo>
                  <a:cubicBezTo>
                    <a:pt x="809" y="2327"/>
                    <a:pt x="1243" y="2760"/>
                    <a:pt x="1676" y="3135"/>
                  </a:cubicBezTo>
                  <a:cubicBezTo>
                    <a:pt x="1972" y="3332"/>
                    <a:pt x="2287" y="3549"/>
                    <a:pt x="2642" y="3628"/>
                  </a:cubicBezTo>
                  <a:cubicBezTo>
                    <a:pt x="2721" y="3628"/>
                    <a:pt x="2820" y="3687"/>
                    <a:pt x="2839" y="37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13"/>
          <p:cNvGrpSpPr/>
          <p:nvPr/>
        </p:nvGrpSpPr>
        <p:grpSpPr>
          <a:xfrm>
            <a:off x="11205979" y="5839055"/>
            <a:ext cx="436651" cy="599220"/>
            <a:chOff x="8404484" y="4379291"/>
            <a:chExt cx="327488" cy="449415"/>
          </a:xfrm>
        </p:grpSpPr>
        <p:grpSp>
          <p:nvGrpSpPr>
            <p:cNvPr id="249" name="Google Shape;249;p13"/>
            <p:cNvGrpSpPr/>
            <p:nvPr/>
          </p:nvGrpSpPr>
          <p:grpSpPr>
            <a:xfrm>
              <a:off x="8404484" y="4672514"/>
              <a:ext cx="170569" cy="156192"/>
              <a:chOff x="5117325" y="2664025"/>
              <a:chExt cx="110925" cy="101575"/>
            </a:xfrm>
          </p:grpSpPr>
          <p:sp>
            <p:nvSpPr>
              <p:cNvPr id="250" name="Google Shape;250;p13"/>
              <p:cNvSpPr/>
              <p:nvPr/>
            </p:nvSpPr>
            <p:spPr>
              <a:xfrm>
                <a:off x="5166625" y="2664025"/>
                <a:ext cx="9875" cy="38975"/>
              </a:xfrm>
              <a:custGeom>
                <a:avLst/>
                <a:gdLst/>
                <a:ahLst/>
                <a:cxnLst/>
                <a:rect l="l" t="t" r="r" b="b"/>
                <a:pathLst>
                  <a:path w="395" h="1559" extrusionOk="0">
                    <a:moveTo>
                      <a:pt x="20" y="1302"/>
                    </a:moveTo>
                    <a:cubicBezTo>
                      <a:pt x="0" y="947"/>
                      <a:pt x="0" y="592"/>
                      <a:pt x="20" y="237"/>
                    </a:cubicBezTo>
                    <a:cubicBezTo>
                      <a:pt x="39" y="1"/>
                      <a:pt x="394" y="1"/>
                      <a:pt x="394" y="237"/>
                    </a:cubicBezTo>
                    <a:cubicBezTo>
                      <a:pt x="375" y="592"/>
                      <a:pt x="375" y="947"/>
                      <a:pt x="375" y="1302"/>
                    </a:cubicBezTo>
                    <a:cubicBezTo>
                      <a:pt x="375" y="1558"/>
                      <a:pt x="20" y="1558"/>
                      <a:pt x="20" y="1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3"/>
              <p:cNvSpPr/>
              <p:nvPr/>
            </p:nvSpPr>
            <p:spPr>
              <a:xfrm>
                <a:off x="5188800" y="2710375"/>
                <a:ext cx="39450" cy="9875"/>
              </a:xfrm>
              <a:custGeom>
                <a:avLst/>
                <a:gdLst/>
                <a:ahLst/>
                <a:cxnLst/>
                <a:rect l="l" t="t" r="r" b="b"/>
                <a:pathLst>
                  <a:path w="1578" h="395" extrusionOk="0">
                    <a:moveTo>
                      <a:pt x="1400" y="375"/>
                    </a:moveTo>
                    <a:cubicBezTo>
                      <a:pt x="1006" y="375"/>
                      <a:pt x="631" y="355"/>
                      <a:pt x="237" y="355"/>
                    </a:cubicBezTo>
                    <a:cubicBezTo>
                      <a:pt x="0" y="355"/>
                      <a:pt x="0" y="0"/>
                      <a:pt x="237" y="0"/>
                    </a:cubicBezTo>
                    <a:cubicBezTo>
                      <a:pt x="631" y="0"/>
                      <a:pt x="1006" y="20"/>
                      <a:pt x="1400" y="20"/>
                    </a:cubicBezTo>
                    <a:cubicBezTo>
                      <a:pt x="1499" y="20"/>
                      <a:pt x="1577" y="99"/>
                      <a:pt x="1577" y="197"/>
                    </a:cubicBezTo>
                    <a:cubicBezTo>
                      <a:pt x="1577" y="296"/>
                      <a:pt x="1499" y="394"/>
                      <a:pt x="140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3"/>
              <p:cNvSpPr/>
              <p:nvPr/>
            </p:nvSpPr>
            <p:spPr>
              <a:xfrm>
                <a:off x="5165125" y="2723675"/>
                <a:ext cx="11875" cy="41925"/>
              </a:xfrm>
              <a:custGeom>
                <a:avLst/>
                <a:gdLst/>
                <a:ahLst/>
                <a:cxnLst/>
                <a:rect l="l" t="t" r="r" b="b"/>
                <a:pathLst>
                  <a:path w="475" h="1677" extrusionOk="0">
                    <a:moveTo>
                      <a:pt x="99" y="1479"/>
                    </a:moveTo>
                    <a:cubicBezTo>
                      <a:pt x="99" y="1164"/>
                      <a:pt x="80" y="848"/>
                      <a:pt x="60" y="533"/>
                    </a:cubicBezTo>
                    <a:cubicBezTo>
                      <a:pt x="60" y="474"/>
                      <a:pt x="60" y="414"/>
                      <a:pt x="40" y="355"/>
                    </a:cubicBezTo>
                    <a:cubicBezTo>
                      <a:pt x="21" y="316"/>
                      <a:pt x="1" y="276"/>
                      <a:pt x="1" y="237"/>
                    </a:cubicBezTo>
                    <a:cubicBezTo>
                      <a:pt x="1" y="60"/>
                      <a:pt x="257" y="0"/>
                      <a:pt x="336" y="138"/>
                    </a:cubicBezTo>
                    <a:cubicBezTo>
                      <a:pt x="454" y="296"/>
                      <a:pt x="415" y="513"/>
                      <a:pt x="435" y="690"/>
                    </a:cubicBezTo>
                    <a:cubicBezTo>
                      <a:pt x="454" y="966"/>
                      <a:pt x="454" y="1223"/>
                      <a:pt x="474" y="1479"/>
                    </a:cubicBezTo>
                    <a:cubicBezTo>
                      <a:pt x="474" y="1578"/>
                      <a:pt x="375" y="1676"/>
                      <a:pt x="277" y="1676"/>
                    </a:cubicBezTo>
                    <a:cubicBezTo>
                      <a:pt x="178" y="1676"/>
                      <a:pt x="99" y="1578"/>
                      <a:pt x="99" y="1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3"/>
              <p:cNvSpPr/>
              <p:nvPr/>
            </p:nvSpPr>
            <p:spPr>
              <a:xfrm>
                <a:off x="5117325" y="2702475"/>
                <a:ext cx="30575" cy="13325"/>
              </a:xfrm>
              <a:custGeom>
                <a:avLst/>
                <a:gdLst/>
                <a:ahLst/>
                <a:cxnLst/>
                <a:rect l="l" t="t" r="r" b="b"/>
                <a:pathLst>
                  <a:path w="1223" h="533" extrusionOk="0">
                    <a:moveTo>
                      <a:pt x="20" y="356"/>
                    </a:moveTo>
                    <a:cubicBezTo>
                      <a:pt x="1" y="257"/>
                      <a:pt x="79" y="158"/>
                      <a:pt x="178" y="139"/>
                    </a:cubicBezTo>
                    <a:cubicBezTo>
                      <a:pt x="454" y="99"/>
                      <a:pt x="730" y="60"/>
                      <a:pt x="986" y="20"/>
                    </a:cubicBezTo>
                    <a:cubicBezTo>
                      <a:pt x="1085" y="1"/>
                      <a:pt x="1183" y="80"/>
                      <a:pt x="1203" y="178"/>
                    </a:cubicBezTo>
                    <a:cubicBezTo>
                      <a:pt x="1223" y="277"/>
                      <a:pt x="1144" y="375"/>
                      <a:pt x="1045" y="375"/>
                    </a:cubicBezTo>
                    <a:cubicBezTo>
                      <a:pt x="769" y="434"/>
                      <a:pt x="493" y="474"/>
                      <a:pt x="217" y="513"/>
                    </a:cubicBezTo>
                    <a:cubicBezTo>
                      <a:pt x="119" y="533"/>
                      <a:pt x="20" y="454"/>
                      <a:pt x="20" y="3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4" name="Google Shape;254;p13"/>
            <p:cNvSpPr/>
            <p:nvPr/>
          </p:nvSpPr>
          <p:spPr>
            <a:xfrm>
              <a:off x="8578088" y="4379291"/>
              <a:ext cx="153885" cy="164495"/>
            </a:xfrm>
            <a:custGeom>
              <a:avLst/>
              <a:gdLst/>
              <a:ahLst/>
              <a:cxnLst/>
              <a:rect l="l" t="t" r="r" b="b"/>
              <a:pathLst>
                <a:path w="4003" h="4279" extrusionOk="0">
                  <a:moveTo>
                    <a:pt x="2800" y="4239"/>
                  </a:moveTo>
                  <a:cubicBezTo>
                    <a:pt x="2701" y="4180"/>
                    <a:pt x="2682" y="4061"/>
                    <a:pt x="2741" y="3983"/>
                  </a:cubicBezTo>
                  <a:cubicBezTo>
                    <a:pt x="2662" y="4022"/>
                    <a:pt x="2583" y="4002"/>
                    <a:pt x="2524" y="3983"/>
                  </a:cubicBezTo>
                  <a:cubicBezTo>
                    <a:pt x="2248" y="3923"/>
                    <a:pt x="2011" y="3785"/>
                    <a:pt x="1775" y="3647"/>
                  </a:cubicBezTo>
                  <a:cubicBezTo>
                    <a:pt x="1124" y="3214"/>
                    <a:pt x="513" y="2642"/>
                    <a:pt x="217" y="1913"/>
                  </a:cubicBezTo>
                  <a:cubicBezTo>
                    <a:pt x="0" y="1380"/>
                    <a:pt x="277" y="749"/>
                    <a:pt x="927" y="809"/>
                  </a:cubicBezTo>
                  <a:cubicBezTo>
                    <a:pt x="1361" y="868"/>
                    <a:pt x="1676" y="1242"/>
                    <a:pt x="1952" y="1558"/>
                  </a:cubicBezTo>
                  <a:cubicBezTo>
                    <a:pt x="2071" y="1065"/>
                    <a:pt x="2366" y="552"/>
                    <a:pt x="2859" y="335"/>
                  </a:cubicBezTo>
                  <a:cubicBezTo>
                    <a:pt x="3253" y="158"/>
                    <a:pt x="3667" y="473"/>
                    <a:pt x="3766" y="868"/>
                  </a:cubicBezTo>
                  <a:cubicBezTo>
                    <a:pt x="4003" y="1617"/>
                    <a:pt x="3746" y="2405"/>
                    <a:pt x="3490" y="3135"/>
                  </a:cubicBezTo>
                  <a:cubicBezTo>
                    <a:pt x="3372" y="3490"/>
                    <a:pt x="3214" y="3845"/>
                    <a:pt x="3056" y="4180"/>
                  </a:cubicBezTo>
                  <a:cubicBezTo>
                    <a:pt x="2997" y="4259"/>
                    <a:pt x="2879" y="4278"/>
                    <a:pt x="2800" y="4239"/>
                  </a:cubicBezTo>
                  <a:lnTo>
                    <a:pt x="2800" y="4239"/>
                  </a:lnTo>
                  <a:close/>
                  <a:moveTo>
                    <a:pt x="2839" y="3785"/>
                  </a:moveTo>
                  <a:cubicBezTo>
                    <a:pt x="3175" y="2997"/>
                    <a:pt x="3529" y="2169"/>
                    <a:pt x="3490" y="1301"/>
                  </a:cubicBezTo>
                  <a:cubicBezTo>
                    <a:pt x="3352" y="0"/>
                    <a:pt x="2406" y="966"/>
                    <a:pt x="2287" y="1696"/>
                  </a:cubicBezTo>
                  <a:cubicBezTo>
                    <a:pt x="2248" y="1893"/>
                    <a:pt x="2110" y="2129"/>
                    <a:pt x="1873" y="2011"/>
                  </a:cubicBezTo>
                  <a:cubicBezTo>
                    <a:pt x="1716" y="1893"/>
                    <a:pt x="1617" y="1715"/>
                    <a:pt x="1479" y="1577"/>
                  </a:cubicBezTo>
                  <a:cubicBezTo>
                    <a:pt x="1321" y="1400"/>
                    <a:pt x="1124" y="1223"/>
                    <a:pt x="888" y="1163"/>
                  </a:cubicBezTo>
                  <a:cubicBezTo>
                    <a:pt x="493" y="1124"/>
                    <a:pt x="454" y="1538"/>
                    <a:pt x="572" y="1814"/>
                  </a:cubicBezTo>
                  <a:cubicBezTo>
                    <a:pt x="809" y="2327"/>
                    <a:pt x="1243" y="2760"/>
                    <a:pt x="1676" y="3135"/>
                  </a:cubicBezTo>
                  <a:cubicBezTo>
                    <a:pt x="1972" y="3332"/>
                    <a:pt x="2287" y="3549"/>
                    <a:pt x="2642" y="3628"/>
                  </a:cubicBezTo>
                  <a:cubicBezTo>
                    <a:pt x="2721" y="3628"/>
                    <a:pt x="2820" y="3687"/>
                    <a:pt x="2839" y="37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027838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5"/>
        <p:cNvGrpSpPr/>
        <p:nvPr/>
      </p:nvGrpSpPr>
      <p:grpSpPr>
        <a:xfrm>
          <a:off x="0" y="0"/>
          <a:ext cx="0" cy="0"/>
          <a:chOff x="0" y="0"/>
          <a:chExt cx="0" cy="0"/>
        </a:xfrm>
      </p:grpSpPr>
      <p:sp>
        <p:nvSpPr>
          <p:cNvPr id="256" name="Google Shape;256;p14"/>
          <p:cNvSpPr/>
          <p:nvPr/>
        </p:nvSpPr>
        <p:spPr>
          <a:xfrm>
            <a:off x="191200" y="196400"/>
            <a:ext cx="11809600" cy="6465200"/>
          </a:xfrm>
          <a:prstGeom prst="roundRect">
            <a:avLst>
              <a:gd name="adj" fmla="val 3817"/>
            </a:avLst>
          </a:prstGeom>
          <a:solidFill>
            <a:schemeClr val="dk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4"/>
          <p:cNvSpPr txBox="1">
            <a:spLocks noGrp="1"/>
          </p:cNvSpPr>
          <p:nvPr>
            <p:ph type="title"/>
          </p:nvPr>
        </p:nvSpPr>
        <p:spPr>
          <a:xfrm>
            <a:off x="963167" y="719333"/>
            <a:ext cx="1026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258" name="Google Shape;258;p14"/>
          <p:cNvGrpSpPr/>
          <p:nvPr/>
        </p:nvGrpSpPr>
        <p:grpSpPr>
          <a:xfrm>
            <a:off x="11115130" y="6293885"/>
            <a:ext cx="227425" cy="208256"/>
            <a:chOff x="5117325" y="2664025"/>
            <a:chExt cx="110925" cy="101575"/>
          </a:xfrm>
        </p:grpSpPr>
        <p:sp>
          <p:nvSpPr>
            <p:cNvPr id="259" name="Google Shape;259;p14"/>
            <p:cNvSpPr/>
            <p:nvPr/>
          </p:nvSpPr>
          <p:spPr>
            <a:xfrm>
              <a:off x="5166625" y="2664025"/>
              <a:ext cx="9875" cy="38975"/>
            </a:xfrm>
            <a:custGeom>
              <a:avLst/>
              <a:gdLst/>
              <a:ahLst/>
              <a:cxnLst/>
              <a:rect l="l" t="t" r="r" b="b"/>
              <a:pathLst>
                <a:path w="395" h="1559" extrusionOk="0">
                  <a:moveTo>
                    <a:pt x="20" y="1302"/>
                  </a:moveTo>
                  <a:cubicBezTo>
                    <a:pt x="0" y="947"/>
                    <a:pt x="0" y="592"/>
                    <a:pt x="20" y="237"/>
                  </a:cubicBezTo>
                  <a:cubicBezTo>
                    <a:pt x="39" y="1"/>
                    <a:pt x="394" y="1"/>
                    <a:pt x="394" y="237"/>
                  </a:cubicBezTo>
                  <a:cubicBezTo>
                    <a:pt x="375" y="592"/>
                    <a:pt x="375" y="947"/>
                    <a:pt x="375" y="1302"/>
                  </a:cubicBezTo>
                  <a:cubicBezTo>
                    <a:pt x="375" y="1558"/>
                    <a:pt x="20" y="1558"/>
                    <a:pt x="20" y="1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5188800" y="2710375"/>
              <a:ext cx="39450" cy="9875"/>
            </a:xfrm>
            <a:custGeom>
              <a:avLst/>
              <a:gdLst/>
              <a:ahLst/>
              <a:cxnLst/>
              <a:rect l="l" t="t" r="r" b="b"/>
              <a:pathLst>
                <a:path w="1578" h="395" extrusionOk="0">
                  <a:moveTo>
                    <a:pt x="1400" y="375"/>
                  </a:moveTo>
                  <a:cubicBezTo>
                    <a:pt x="1006" y="375"/>
                    <a:pt x="631" y="355"/>
                    <a:pt x="237" y="355"/>
                  </a:cubicBezTo>
                  <a:cubicBezTo>
                    <a:pt x="0" y="355"/>
                    <a:pt x="0" y="0"/>
                    <a:pt x="237" y="0"/>
                  </a:cubicBezTo>
                  <a:cubicBezTo>
                    <a:pt x="631" y="0"/>
                    <a:pt x="1006" y="20"/>
                    <a:pt x="1400" y="20"/>
                  </a:cubicBezTo>
                  <a:cubicBezTo>
                    <a:pt x="1499" y="20"/>
                    <a:pt x="1577" y="99"/>
                    <a:pt x="1577" y="197"/>
                  </a:cubicBezTo>
                  <a:cubicBezTo>
                    <a:pt x="1577" y="296"/>
                    <a:pt x="1499" y="394"/>
                    <a:pt x="140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5165125" y="2723675"/>
              <a:ext cx="11875" cy="41925"/>
            </a:xfrm>
            <a:custGeom>
              <a:avLst/>
              <a:gdLst/>
              <a:ahLst/>
              <a:cxnLst/>
              <a:rect l="l" t="t" r="r" b="b"/>
              <a:pathLst>
                <a:path w="475" h="1677" extrusionOk="0">
                  <a:moveTo>
                    <a:pt x="99" y="1479"/>
                  </a:moveTo>
                  <a:cubicBezTo>
                    <a:pt x="99" y="1164"/>
                    <a:pt x="80" y="848"/>
                    <a:pt x="60" y="533"/>
                  </a:cubicBezTo>
                  <a:cubicBezTo>
                    <a:pt x="60" y="474"/>
                    <a:pt x="60" y="414"/>
                    <a:pt x="40" y="355"/>
                  </a:cubicBezTo>
                  <a:cubicBezTo>
                    <a:pt x="21" y="316"/>
                    <a:pt x="1" y="276"/>
                    <a:pt x="1" y="237"/>
                  </a:cubicBezTo>
                  <a:cubicBezTo>
                    <a:pt x="1" y="60"/>
                    <a:pt x="257" y="0"/>
                    <a:pt x="336" y="138"/>
                  </a:cubicBezTo>
                  <a:cubicBezTo>
                    <a:pt x="454" y="296"/>
                    <a:pt x="415" y="513"/>
                    <a:pt x="435" y="690"/>
                  </a:cubicBezTo>
                  <a:cubicBezTo>
                    <a:pt x="454" y="966"/>
                    <a:pt x="454" y="1223"/>
                    <a:pt x="474" y="1479"/>
                  </a:cubicBezTo>
                  <a:cubicBezTo>
                    <a:pt x="474" y="1578"/>
                    <a:pt x="375" y="1676"/>
                    <a:pt x="277" y="1676"/>
                  </a:cubicBezTo>
                  <a:cubicBezTo>
                    <a:pt x="178" y="1676"/>
                    <a:pt x="99" y="1578"/>
                    <a:pt x="99" y="1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14"/>
            <p:cNvSpPr/>
            <p:nvPr/>
          </p:nvSpPr>
          <p:spPr>
            <a:xfrm>
              <a:off x="5117325" y="2702475"/>
              <a:ext cx="30575" cy="13325"/>
            </a:xfrm>
            <a:custGeom>
              <a:avLst/>
              <a:gdLst/>
              <a:ahLst/>
              <a:cxnLst/>
              <a:rect l="l" t="t" r="r" b="b"/>
              <a:pathLst>
                <a:path w="1223" h="533" extrusionOk="0">
                  <a:moveTo>
                    <a:pt x="20" y="356"/>
                  </a:moveTo>
                  <a:cubicBezTo>
                    <a:pt x="1" y="257"/>
                    <a:pt x="79" y="158"/>
                    <a:pt x="178" y="139"/>
                  </a:cubicBezTo>
                  <a:cubicBezTo>
                    <a:pt x="454" y="99"/>
                    <a:pt x="730" y="60"/>
                    <a:pt x="986" y="20"/>
                  </a:cubicBezTo>
                  <a:cubicBezTo>
                    <a:pt x="1085" y="1"/>
                    <a:pt x="1183" y="80"/>
                    <a:pt x="1203" y="178"/>
                  </a:cubicBezTo>
                  <a:cubicBezTo>
                    <a:pt x="1223" y="277"/>
                    <a:pt x="1144" y="375"/>
                    <a:pt x="1045" y="375"/>
                  </a:cubicBezTo>
                  <a:cubicBezTo>
                    <a:pt x="769" y="434"/>
                    <a:pt x="493" y="474"/>
                    <a:pt x="217" y="513"/>
                  </a:cubicBezTo>
                  <a:cubicBezTo>
                    <a:pt x="119" y="533"/>
                    <a:pt x="20" y="454"/>
                    <a:pt x="20" y="3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 name="Google Shape;263;p14"/>
          <p:cNvSpPr/>
          <p:nvPr/>
        </p:nvSpPr>
        <p:spPr>
          <a:xfrm rot="655445">
            <a:off x="11501915" y="5533576"/>
            <a:ext cx="205176" cy="219323"/>
          </a:xfrm>
          <a:custGeom>
            <a:avLst/>
            <a:gdLst/>
            <a:ahLst/>
            <a:cxnLst/>
            <a:rect l="l" t="t" r="r" b="b"/>
            <a:pathLst>
              <a:path w="4003" h="4279" extrusionOk="0">
                <a:moveTo>
                  <a:pt x="2800" y="4239"/>
                </a:moveTo>
                <a:cubicBezTo>
                  <a:pt x="2701" y="4180"/>
                  <a:pt x="2682" y="4061"/>
                  <a:pt x="2741" y="3983"/>
                </a:cubicBezTo>
                <a:cubicBezTo>
                  <a:pt x="2662" y="4022"/>
                  <a:pt x="2583" y="4002"/>
                  <a:pt x="2524" y="3983"/>
                </a:cubicBezTo>
                <a:cubicBezTo>
                  <a:pt x="2248" y="3923"/>
                  <a:pt x="2011" y="3785"/>
                  <a:pt x="1775" y="3647"/>
                </a:cubicBezTo>
                <a:cubicBezTo>
                  <a:pt x="1124" y="3214"/>
                  <a:pt x="513" y="2642"/>
                  <a:pt x="217" y="1913"/>
                </a:cubicBezTo>
                <a:cubicBezTo>
                  <a:pt x="0" y="1380"/>
                  <a:pt x="277" y="749"/>
                  <a:pt x="927" y="809"/>
                </a:cubicBezTo>
                <a:cubicBezTo>
                  <a:pt x="1361" y="868"/>
                  <a:pt x="1676" y="1242"/>
                  <a:pt x="1952" y="1558"/>
                </a:cubicBezTo>
                <a:cubicBezTo>
                  <a:pt x="2071" y="1065"/>
                  <a:pt x="2366" y="552"/>
                  <a:pt x="2859" y="335"/>
                </a:cubicBezTo>
                <a:cubicBezTo>
                  <a:pt x="3253" y="158"/>
                  <a:pt x="3667" y="473"/>
                  <a:pt x="3766" y="868"/>
                </a:cubicBezTo>
                <a:cubicBezTo>
                  <a:pt x="4003" y="1617"/>
                  <a:pt x="3746" y="2405"/>
                  <a:pt x="3490" y="3135"/>
                </a:cubicBezTo>
                <a:cubicBezTo>
                  <a:pt x="3372" y="3490"/>
                  <a:pt x="3214" y="3845"/>
                  <a:pt x="3056" y="4180"/>
                </a:cubicBezTo>
                <a:cubicBezTo>
                  <a:pt x="2997" y="4259"/>
                  <a:pt x="2879" y="4278"/>
                  <a:pt x="2800" y="4239"/>
                </a:cubicBezTo>
                <a:lnTo>
                  <a:pt x="2800" y="4239"/>
                </a:lnTo>
                <a:close/>
                <a:moveTo>
                  <a:pt x="2839" y="3785"/>
                </a:moveTo>
                <a:cubicBezTo>
                  <a:pt x="3175" y="2997"/>
                  <a:pt x="3529" y="2169"/>
                  <a:pt x="3490" y="1301"/>
                </a:cubicBezTo>
                <a:cubicBezTo>
                  <a:pt x="3352" y="0"/>
                  <a:pt x="2406" y="966"/>
                  <a:pt x="2287" y="1696"/>
                </a:cubicBezTo>
                <a:cubicBezTo>
                  <a:pt x="2248" y="1893"/>
                  <a:pt x="2110" y="2129"/>
                  <a:pt x="1873" y="2011"/>
                </a:cubicBezTo>
                <a:cubicBezTo>
                  <a:pt x="1716" y="1893"/>
                  <a:pt x="1617" y="1715"/>
                  <a:pt x="1479" y="1577"/>
                </a:cubicBezTo>
                <a:cubicBezTo>
                  <a:pt x="1321" y="1400"/>
                  <a:pt x="1124" y="1223"/>
                  <a:pt x="888" y="1163"/>
                </a:cubicBezTo>
                <a:cubicBezTo>
                  <a:pt x="493" y="1124"/>
                  <a:pt x="454" y="1538"/>
                  <a:pt x="572" y="1814"/>
                </a:cubicBezTo>
                <a:cubicBezTo>
                  <a:pt x="809" y="2327"/>
                  <a:pt x="1243" y="2760"/>
                  <a:pt x="1676" y="3135"/>
                </a:cubicBezTo>
                <a:cubicBezTo>
                  <a:pt x="1972" y="3332"/>
                  <a:pt x="2287" y="3549"/>
                  <a:pt x="2642" y="3628"/>
                </a:cubicBezTo>
                <a:cubicBezTo>
                  <a:pt x="2721" y="3628"/>
                  <a:pt x="2820" y="3687"/>
                  <a:pt x="2839" y="376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4" name="Google Shape;264;p14"/>
          <p:cNvGrpSpPr/>
          <p:nvPr/>
        </p:nvGrpSpPr>
        <p:grpSpPr>
          <a:xfrm>
            <a:off x="11367780" y="4885185"/>
            <a:ext cx="227425" cy="208256"/>
            <a:chOff x="5117325" y="2664025"/>
            <a:chExt cx="110925" cy="101575"/>
          </a:xfrm>
        </p:grpSpPr>
        <p:sp>
          <p:nvSpPr>
            <p:cNvPr id="265" name="Google Shape;265;p14"/>
            <p:cNvSpPr/>
            <p:nvPr/>
          </p:nvSpPr>
          <p:spPr>
            <a:xfrm>
              <a:off x="5166625" y="2664025"/>
              <a:ext cx="9875" cy="38975"/>
            </a:xfrm>
            <a:custGeom>
              <a:avLst/>
              <a:gdLst/>
              <a:ahLst/>
              <a:cxnLst/>
              <a:rect l="l" t="t" r="r" b="b"/>
              <a:pathLst>
                <a:path w="395" h="1559" extrusionOk="0">
                  <a:moveTo>
                    <a:pt x="20" y="1302"/>
                  </a:moveTo>
                  <a:cubicBezTo>
                    <a:pt x="0" y="947"/>
                    <a:pt x="0" y="592"/>
                    <a:pt x="20" y="237"/>
                  </a:cubicBezTo>
                  <a:cubicBezTo>
                    <a:pt x="39" y="1"/>
                    <a:pt x="394" y="1"/>
                    <a:pt x="394" y="237"/>
                  </a:cubicBezTo>
                  <a:cubicBezTo>
                    <a:pt x="375" y="592"/>
                    <a:pt x="375" y="947"/>
                    <a:pt x="375" y="1302"/>
                  </a:cubicBezTo>
                  <a:cubicBezTo>
                    <a:pt x="375" y="1558"/>
                    <a:pt x="20" y="1558"/>
                    <a:pt x="20" y="1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14"/>
            <p:cNvSpPr/>
            <p:nvPr/>
          </p:nvSpPr>
          <p:spPr>
            <a:xfrm>
              <a:off x="5188800" y="2710375"/>
              <a:ext cx="39450" cy="9875"/>
            </a:xfrm>
            <a:custGeom>
              <a:avLst/>
              <a:gdLst/>
              <a:ahLst/>
              <a:cxnLst/>
              <a:rect l="l" t="t" r="r" b="b"/>
              <a:pathLst>
                <a:path w="1578" h="395" extrusionOk="0">
                  <a:moveTo>
                    <a:pt x="1400" y="375"/>
                  </a:moveTo>
                  <a:cubicBezTo>
                    <a:pt x="1006" y="375"/>
                    <a:pt x="631" y="355"/>
                    <a:pt x="237" y="355"/>
                  </a:cubicBezTo>
                  <a:cubicBezTo>
                    <a:pt x="0" y="355"/>
                    <a:pt x="0" y="0"/>
                    <a:pt x="237" y="0"/>
                  </a:cubicBezTo>
                  <a:cubicBezTo>
                    <a:pt x="631" y="0"/>
                    <a:pt x="1006" y="20"/>
                    <a:pt x="1400" y="20"/>
                  </a:cubicBezTo>
                  <a:cubicBezTo>
                    <a:pt x="1499" y="20"/>
                    <a:pt x="1577" y="99"/>
                    <a:pt x="1577" y="197"/>
                  </a:cubicBezTo>
                  <a:cubicBezTo>
                    <a:pt x="1577" y="296"/>
                    <a:pt x="1499" y="394"/>
                    <a:pt x="140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14"/>
            <p:cNvSpPr/>
            <p:nvPr/>
          </p:nvSpPr>
          <p:spPr>
            <a:xfrm>
              <a:off x="5165125" y="2723675"/>
              <a:ext cx="11875" cy="41925"/>
            </a:xfrm>
            <a:custGeom>
              <a:avLst/>
              <a:gdLst/>
              <a:ahLst/>
              <a:cxnLst/>
              <a:rect l="l" t="t" r="r" b="b"/>
              <a:pathLst>
                <a:path w="475" h="1677" extrusionOk="0">
                  <a:moveTo>
                    <a:pt x="99" y="1479"/>
                  </a:moveTo>
                  <a:cubicBezTo>
                    <a:pt x="99" y="1164"/>
                    <a:pt x="80" y="848"/>
                    <a:pt x="60" y="533"/>
                  </a:cubicBezTo>
                  <a:cubicBezTo>
                    <a:pt x="60" y="474"/>
                    <a:pt x="60" y="414"/>
                    <a:pt x="40" y="355"/>
                  </a:cubicBezTo>
                  <a:cubicBezTo>
                    <a:pt x="21" y="316"/>
                    <a:pt x="1" y="276"/>
                    <a:pt x="1" y="237"/>
                  </a:cubicBezTo>
                  <a:cubicBezTo>
                    <a:pt x="1" y="60"/>
                    <a:pt x="257" y="0"/>
                    <a:pt x="336" y="138"/>
                  </a:cubicBezTo>
                  <a:cubicBezTo>
                    <a:pt x="454" y="296"/>
                    <a:pt x="415" y="513"/>
                    <a:pt x="435" y="690"/>
                  </a:cubicBezTo>
                  <a:cubicBezTo>
                    <a:pt x="454" y="966"/>
                    <a:pt x="454" y="1223"/>
                    <a:pt x="474" y="1479"/>
                  </a:cubicBezTo>
                  <a:cubicBezTo>
                    <a:pt x="474" y="1578"/>
                    <a:pt x="375" y="1676"/>
                    <a:pt x="277" y="1676"/>
                  </a:cubicBezTo>
                  <a:cubicBezTo>
                    <a:pt x="178" y="1676"/>
                    <a:pt x="99" y="1578"/>
                    <a:pt x="99" y="1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4"/>
            <p:cNvSpPr/>
            <p:nvPr/>
          </p:nvSpPr>
          <p:spPr>
            <a:xfrm>
              <a:off x="5117325" y="2702475"/>
              <a:ext cx="30575" cy="13325"/>
            </a:xfrm>
            <a:custGeom>
              <a:avLst/>
              <a:gdLst/>
              <a:ahLst/>
              <a:cxnLst/>
              <a:rect l="l" t="t" r="r" b="b"/>
              <a:pathLst>
                <a:path w="1223" h="533" extrusionOk="0">
                  <a:moveTo>
                    <a:pt x="20" y="356"/>
                  </a:moveTo>
                  <a:cubicBezTo>
                    <a:pt x="1" y="257"/>
                    <a:pt x="79" y="158"/>
                    <a:pt x="178" y="139"/>
                  </a:cubicBezTo>
                  <a:cubicBezTo>
                    <a:pt x="454" y="99"/>
                    <a:pt x="730" y="60"/>
                    <a:pt x="986" y="20"/>
                  </a:cubicBezTo>
                  <a:cubicBezTo>
                    <a:pt x="1085" y="1"/>
                    <a:pt x="1183" y="80"/>
                    <a:pt x="1203" y="178"/>
                  </a:cubicBezTo>
                  <a:cubicBezTo>
                    <a:pt x="1223" y="277"/>
                    <a:pt x="1144" y="375"/>
                    <a:pt x="1045" y="375"/>
                  </a:cubicBezTo>
                  <a:cubicBezTo>
                    <a:pt x="769" y="434"/>
                    <a:pt x="493" y="474"/>
                    <a:pt x="217" y="513"/>
                  </a:cubicBezTo>
                  <a:cubicBezTo>
                    <a:pt x="119" y="533"/>
                    <a:pt x="20" y="454"/>
                    <a:pt x="20" y="3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9" name="Google Shape;269;p14"/>
          <p:cNvGrpSpPr/>
          <p:nvPr/>
        </p:nvGrpSpPr>
        <p:grpSpPr>
          <a:xfrm flipH="1">
            <a:off x="507442" y="439406"/>
            <a:ext cx="723321" cy="448284"/>
            <a:chOff x="437331" y="4508654"/>
            <a:chExt cx="542491" cy="336213"/>
          </a:xfrm>
        </p:grpSpPr>
        <p:grpSp>
          <p:nvGrpSpPr>
            <p:cNvPr id="270" name="Google Shape;270;p14"/>
            <p:cNvGrpSpPr/>
            <p:nvPr/>
          </p:nvGrpSpPr>
          <p:grpSpPr>
            <a:xfrm>
              <a:off x="847157" y="4699324"/>
              <a:ext cx="132665" cy="145543"/>
              <a:chOff x="5197175" y="335700"/>
              <a:chExt cx="86275" cy="94650"/>
            </a:xfrm>
          </p:grpSpPr>
          <p:sp>
            <p:nvSpPr>
              <p:cNvPr id="271" name="Google Shape;271;p14"/>
              <p:cNvSpPr/>
              <p:nvPr/>
            </p:nvSpPr>
            <p:spPr>
              <a:xfrm>
                <a:off x="5235125" y="335700"/>
                <a:ext cx="15300" cy="41425"/>
              </a:xfrm>
              <a:custGeom>
                <a:avLst/>
                <a:gdLst/>
                <a:ahLst/>
                <a:cxnLst/>
                <a:rect l="l" t="t" r="r" b="b"/>
                <a:pathLst>
                  <a:path w="612" h="1657" extrusionOk="0">
                    <a:moveTo>
                      <a:pt x="20" y="1440"/>
                    </a:moveTo>
                    <a:cubicBezTo>
                      <a:pt x="0" y="1223"/>
                      <a:pt x="0" y="986"/>
                      <a:pt x="20" y="750"/>
                    </a:cubicBezTo>
                    <a:cubicBezTo>
                      <a:pt x="40" y="572"/>
                      <a:pt x="20" y="375"/>
                      <a:pt x="138" y="217"/>
                    </a:cubicBezTo>
                    <a:cubicBezTo>
                      <a:pt x="296" y="1"/>
                      <a:pt x="612" y="257"/>
                      <a:pt x="414" y="454"/>
                    </a:cubicBezTo>
                    <a:cubicBezTo>
                      <a:pt x="355" y="750"/>
                      <a:pt x="375" y="1045"/>
                      <a:pt x="395" y="1361"/>
                    </a:cubicBezTo>
                    <a:cubicBezTo>
                      <a:pt x="395" y="1420"/>
                      <a:pt x="395" y="1479"/>
                      <a:pt x="355" y="1538"/>
                    </a:cubicBezTo>
                    <a:cubicBezTo>
                      <a:pt x="257" y="1657"/>
                      <a:pt x="40" y="1597"/>
                      <a:pt x="20" y="14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14"/>
              <p:cNvSpPr/>
              <p:nvPr/>
            </p:nvSpPr>
            <p:spPr>
              <a:xfrm>
                <a:off x="5254825" y="381550"/>
                <a:ext cx="28625" cy="9375"/>
              </a:xfrm>
              <a:custGeom>
                <a:avLst/>
                <a:gdLst/>
                <a:ahLst/>
                <a:cxnLst/>
                <a:rect l="l" t="t" r="r" b="b"/>
                <a:pathLst>
                  <a:path w="1145" h="375" extrusionOk="0">
                    <a:moveTo>
                      <a:pt x="198" y="375"/>
                    </a:moveTo>
                    <a:cubicBezTo>
                      <a:pt x="100" y="375"/>
                      <a:pt x="1" y="296"/>
                      <a:pt x="1" y="197"/>
                    </a:cubicBezTo>
                    <a:cubicBezTo>
                      <a:pt x="1" y="99"/>
                      <a:pt x="100" y="0"/>
                      <a:pt x="198" y="0"/>
                    </a:cubicBezTo>
                    <a:lnTo>
                      <a:pt x="908" y="0"/>
                    </a:lnTo>
                    <a:cubicBezTo>
                      <a:pt x="1144" y="20"/>
                      <a:pt x="1144" y="375"/>
                      <a:pt x="908"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14"/>
              <p:cNvSpPr/>
              <p:nvPr/>
            </p:nvSpPr>
            <p:spPr>
              <a:xfrm>
                <a:off x="5230200" y="400750"/>
                <a:ext cx="15800" cy="29600"/>
              </a:xfrm>
              <a:custGeom>
                <a:avLst/>
                <a:gdLst/>
                <a:ahLst/>
                <a:cxnLst/>
                <a:rect l="l" t="t" r="r" b="b"/>
                <a:pathLst>
                  <a:path w="632" h="1184" extrusionOk="0">
                    <a:moveTo>
                      <a:pt x="158" y="1026"/>
                    </a:moveTo>
                    <a:cubicBezTo>
                      <a:pt x="158" y="770"/>
                      <a:pt x="0" y="21"/>
                      <a:pt x="375" y="1"/>
                    </a:cubicBezTo>
                    <a:cubicBezTo>
                      <a:pt x="533" y="1"/>
                      <a:pt x="631" y="218"/>
                      <a:pt x="513" y="316"/>
                    </a:cubicBezTo>
                    <a:cubicBezTo>
                      <a:pt x="473" y="474"/>
                      <a:pt x="493" y="652"/>
                      <a:pt x="513" y="809"/>
                    </a:cubicBezTo>
                    <a:cubicBezTo>
                      <a:pt x="513" y="947"/>
                      <a:pt x="552" y="1144"/>
                      <a:pt x="355" y="1184"/>
                    </a:cubicBezTo>
                    <a:cubicBezTo>
                      <a:pt x="257" y="1184"/>
                      <a:pt x="158" y="1125"/>
                      <a:pt x="158" y="10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14"/>
              <p:cNvSpPr/>
              <p:nvPr/>
            </p:nvSpPr>
            <p:spPr>
              <a:xfrm>
                <a:off x="5197175" y="384500"/>
                <a:ext cx="27625" cy="12350"/>
              </a:xfrm>
              <a:custGeom>
                <a:avLst/>
                <a:gdLst/>
                <a:ahLst/>
                <a:cxnLst/>
                <a:rect l="l" t="t" r="r" b="b"/>
                <a:pathLst>
                  <a:path w="1105" h="494" extrusionOk="0">
                    <a:moveTo>
                      <a:pt x="20" y="335"/>
                    </a:moveTo>
                    <a:cubicBezTo>
                      <a:pt x="0" y="237"/>
                      <a:pt x="79" y="138"/>
                      <a:pt x="178" y="119"/>
                    </a:cubicBezTo>
                    <a:cubicBezTo>
                      <a:pt x="414" y="99"/>
                      <a:pt x="651" y="79"/>
                      <a:pt x="888" y="20"/>
                    </a:cubicBezTo>
                    <a:cubicBezTo>
                      <a:pt x="986" y="0"/>
                      <a:pt x="1065" y="99"/>
                      <a:pt x="1085" y="178"/>
                    </a:cubicBezTo>
                    <a:cubicBezTo>
                      <a:pt x="1104" y="276"/>
                      <a:pt x="1026" y="375"/>
                      <a:pt x="927" y="395"/>
                    </a:cubicBezTo>
                    <a:cubicBezTo>
                      <a:pt x="690" y="434"/>
                      <a:pt x="454" y="454"/>
                      <a:pt x="237" y="493"/>
                    </a:cubicBezTo>
                    <a:cubicBezTo>
                      <a:pt x="138" y="493"/>
                      <a:pt x="40" y="434"/>
                      <a:pt x="20" y="3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5" name="Google Shape;275;p14"/>
            <p:cNvSpPr/>
            <p:nvPr/>
          </p:nvSpPr>
          <p:spPr>
            <a:xfrm rot="655445">
              <a:off x="451523" y="4521745"/>
              <a:ext cx="153882" cy="164492"/>
            </a:xfrm>
            <a:custGeom>
              <a:avLst/>
              <a:gdLst/>
              <a:ahLst/>
              <a:cxnLst/>
              <a:rect l="l" t="t" r="r" b="b"/>
              <a:pathLst>
                <a:path w="4003" h="4279" extrusionOk="0">
                  <a:moveTo>
                    <a:pt x="2800" y="4239"/>
                  </a:moveTo>
                  <a:cubicBezTo>
                    <a:pt x="2701" y="4180"/>
                    <a:pt x="2682" y="4061"/>
                    <a:pt x="2741" y="3983"/>
                  </a:cubicBezTo>
                  <a:cubicBezTo>
                    <a:pt x="2662" y="4022"/>
                    <a:pt x="2583" y="4002"/>
                    <a:pt x="2524" y="3983"/>
                  </a:cubicBezTo>
                  <a:cubicBezTo>
                    <a:pt x="2248" y="3923"/>
                    <a:pt x="2011" y="3785"/>
                    <a:pt x="1775" y="3647"/>
                  </a:cubicBezTo>
                  <a:cubicBezTo>
                    <a:pt x="1124" y="3214"/>
                    <a:pt x="513" y="2642"/>
                    <a:pt x="217" y="1913"/>
                  </a:cubicBezTo>
                  <a:cubicBezTo>
                    <a:pt x="0" y="1380"/>
                    <a:pt x="277" y="749"/>
                    <a:pt x="927" y="809"/>
                  </a:cubicBezTo>
                  <a:cubicBezTo>
                    <a:pt x="1361" y="868"/>
                    <a:pt x="1676" y="1242"/>
                    <a:pt x="1952" y="1558"/>
                  </a:cubicBezTo>
                  <a:cubicBezTo>
                    <a:pt x="2071" y="1065"/>
                    <a:pt x="2366" y="552"/>
                    <a:pt x="2859" y="335"/>
                  </a:cubicBezTo>
                  <a:cubicBezTo>
                    <a:pt x="3253" y="158"/>
                    <a:pt x="3667" y="473"/>
                    <a:pt x="3766" y="868"/>
                  </a:cubicBezTo>
                  <a:cubicBezTo>
                    <a:pt x="4003" y="1617"/>
                    <a:pt x="3746" y="2405"/>
                    <a:pt x="3490" y="3135"/>
                  </a:cubicBezTo>
                  <a:cubicBezTo>
                    <a:pt x="3372" y="3490"/>
                    <a:pt x="3214" y="3845"/>
                    <a:pt x="3056" y="4180"/>
                  </a:cubicBezTo>
                  <a:cubicBezTo>
                    <a:pt x="2997" y="4259"/>
                    <a:pt x="2879" y="4278"/>
                    <a:pt x="2800" y="4239"/>
                  </a:cubicBezTo>
                  <a:lnTo>
                    <a:pt x="2800" y="4239"/>
                  </a:lnTo>
                  <a:close/>
                  <a:moveTo>
                    <a:pt x="2839" y="3785"/>
                  </a:moveTo>
                  <a:cubicBezTo>
                    <a:pt x="3175" y="2997"/>
                    <a:pt x="3529" y="2169"/>
                    <a:pt x="3490" y="1301"/>
                  </a:cubicBezTo>
                  <a:cubicBezTo>
                    <a:pt x="3352" y="0"/>
                    <a:pt x="2406" y="966"/>
                    <a:pt x="2287" y="1696"/>
                  </a:cubicBezTo>
                  <a:cubicBezTo>
                    <a:pt x="2248" y="1893"/>
                    <a:pt x="2110" y="2129"/>
                    <a:pt x="1873" y="2011"/>
                  </a:cubicBezTo>
                  <a:cubicBezTo>
                    <a:pt x="1716" y="1893"/>
                    <a:pt x="1617" y="1715"/>
                    <a:pt x="1479" y="1577"/>
                  </a:cubicBezTo>
                  <a:cubicBezTo>
                    <a:pt x="1321" y="1400"/>
                    <a:pt x="1124" y="1223"/>
                    <a:pt x="888" y="1163"/>
                  </a:cubicBezTo>
                  <a:cubicBezTo>
                    <a:pt x="493" y="1124"/>
                    <a:pt x="454" y="1538"/>
                    <a:pt x="572" y="1814"/>
                  </a:cubicBezTo>
                  <a:cubicBezTo>
                    <a:pt x="809" y="2327"/>
                    <a:pt x="1243" y="2760"/>
                    <a:pt x="1676" y="3135"/>
                  </a:cubicBezTo>
                  <a:cubicBezTo>
                    <a:pt x="1972" y="3332"/>
                    <a:pt x="2287" y="3549"/>
                    <a:pt x="2642" y="3628"/>
                  </a:cubicBezTo>
                  <a:cubicBezTo>
                    <a:pt x="2721" y="3628"/>
                    <a:pt x="2820" y="3687"/>
                    <a:pt x="2839" y="37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251867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77"/>
        <p:cNvGrpSpPr/>
        <p:nvPr/>
      </p:nvGrpSpPr>
      <p:grpSpPr>
        <a:xfrm>
          <a:off x="0" y="0"/>
          <a:ext cx="0" cy="0"/>
          <a:chOff x="0" y="0"/>
          <a:chExt cx="0" cy="0"/>
        </a:xfrm>
      </p:grpSpPr>
      <p:sp>
        <p:nvSpPr>
          <p:cNvPr id="278" name="Google Shape;278;p16"/>
          <p:cNvSpPr/>
          <p:nvPr/>
        </p:nvSpPr>
        <p:spPr>
          <a:xfrm>
            <a:off x="191200" y="196400"/>
            <a:ext cx="11809600" cy="6465200"/>
          </a:xfrm>
          <a:prstGeom prst="roundRect">
            <a:avLst>
              <a:gd name="adj" fmla="val 3817"/>
            </a:avLst>
          </a:prstGeom>
          <a:solidFill>
            <a:schemeClr val="dk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16"/>
          <p:cNvSpPr txBox="1">
            <a:spLocks noGrp="1"/>
          </p:cNvSpPr>
          <p:nvPr>
            <p:ph type="title"/>
          </p:nvPr>
        </p:nvSpPr>
        <p:spPr>
          <a:xfrm>
            <a:off x="963217" y="719333"/>
            <a:ext cx="10265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200"/>
              <a:buNone/>
              <a:defRPr>
                <a:solidFill>
                  <a:schemeClr val="dk1"/>
                </a:solidFill>
              </a:defRPr>
            </a:lvl1pPr>
            <a:lvl2pPr lvl="1" rtl="0">
              <a:spcBef>
                <a:spcPts val="0"/>
              </a:spcBef>
              <a:spcAft>
                <a:spcPts val="0"/>
              </a:spcAft>
              <a:buClr>
                <a:schemeClr val="dk1"/>
              </a:buClr>
              <a:buSzPts val="3200"/>
              <a:buNone/>
              <a:defRPr>
                <a:solidFill>
                  <a:schemeClr val="dk1"/>
                </a:solidFill>
              </a:defRPr>
            </a:lvl2pPr>
            <a:lvl3pPr lvl="2" rtl="0">
              <a:spcBef>
                <a:spcPts val="0"/>
              </a:spcBef>
              <a:spcAft>
                <a:spcPts val="0"/>
              </a:spcAft>
              <a:buClr>
                <a:schemeClr val="dk1"/>
              </a:buClr>
              <a:buSzPts val="3200"/>
              <a:buNone/>
              <a:defRPr>
                <a:solidFill>
                  <a:schemeClr val="dk1"/>
                </a:solidFill>
              </a:defRPr>
            </a:lvl3pPr>
            <a:lvl4pPr lvl="3" rtl="0">
              <a:spcBef>
                <a:spcPts val="0"/>
              </a:spcBef>
              <a:spcAft>
                <a:spcPts val="0"/>
              </a:spcAft>
              <a:buClr>
                <a:schemeClr val="dk1"/>
              </a:buClr>
              <a:buSzPts val="3200"/>
              <a:buNone/>
              <a:defRPr>
                <a:solidFill>
                  <a:schemeClr val="dk1"/>
                </a:solidFill>
              </a:defRPr>
            </a:lvl4pPr>
            <a:lvl5pPr lvl="4" rtl="0">
              <a:spcBef>
                <a:spcPts val="0"/>
              </a:spcBef>
              <a:spcAft>
                <a:spcPts val="0"/>
              </a:spcAft>
              <a:buClr>
                <a:schemeClr val="dk1"/>
              </a:buClr>
              <a:buSzPts val="3200"/>
              <a:buNone/>
              <a:defRPr>
                <a:solidFill>
                  <a:schemeClr val="dk1"/>
                </a:solidFill>
              </a:defRPr>
            </a:lvl5pPr>
            <a:lvl6pPr lvl="5" rtl="0">
              <a:spcBef>
                <a:spcPts val="0"/>
              </a:spcBef>
              <a:spcAft>
                <a:spcPts val="0"/>
              </a:spcAft>
              <a:buClr>
                <a:schemeClr val="dk1"/>
              </a:buClr>
              <a:buSzPts val="3200"/>
              <a:buNone/>
              <a:defRPr>
                <a:solidFill>
                  <a:schemeClr val="dk1"/>
                </a:solidFill>
              </a:defRPr>
            </a:lvl6pPr>
            <a:lvl7pPr lvl="6" rtl="0">
              <a:spcBef>
                <a:spcPts val="0"/>
              </a:spcBef>
              <a:spcAft>
                <a:spcPts val="0"/>
              </a:spcAft>
              <a:buClr>
                <a:schemeClr val="dk1"/>
              </a:buClr>
              <a:buSzPts val="3200"/>
              <a:buNone/>
              <a:defRPr>
                <a:solidFill>
                  <a:schemeClr val="dk1"/>
                </a:solidFill>
              </a:defRPr>
            </a:lvl7pPr>
            <a:lvl8pPr lvl="7" rtl="0">
              <a:spcBef>
                <a:spcPts val="0"/>
              </a:spcBef>
              <a:spcAft>
                <a:spcPts val="0"/>
              </a:spcAft>
              <a:buClr>
                <a:schemeClr val="dk1"/>
              </a:buClr>
              <a:buSzPts val="3200"/>
              <a:buNone/>
              <a:defRPr>
                <a:solidFill>
                  <a:schemeClr val="dk1"/>
                </a:solidFill>
              </a:defRPr>
            </a:lvl8pPr>
            <a:lvl9pPr lvl="8" rtl="0">
              <a:spcBef>
                <a:spcPts val="0"/>
              </a:spcBef>
              <a:spcAft>
                <a:spcPts val="0"/>
              </a:spcAft>
              <a:buClr>
                <a:schemeClr val="dk1"/>
              </a:buClr>
              <a:buSzPts val="3200"/>
              <a:buNone/>
              <a:defRPr>
                <a:solidFill>
                  <a:schemeClr val="dk1"/>
                </a:solidFill>
              </a:defRPr>
            </a:lvl9pPr>
          </a:lstStyle>
          <a:p>
            <a:endParaRPr/>
          </a:p>
        </p:txBody>
      </p:sp>
      <p:sp>
        <p:nvSpPr>
          <p:cNvPr id="280" name="Google Shape;280;p16"/>
          <p:cNvSpPr txBox="1">
            <a:spLocks noGrp="1"/>
          </p:cNvSpPr>
          <p:nvPr>
            <p:ph type="subTitle" idx="1"/>
          </p:nvPr>
        </p:nvSpPr>
        <p:spPr>
          <a:xfrm>
            <a:off x="963184" y="1583467"/>
            <a:ext cx="10265600" cy="455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a:lvl1pPr>
            <a:lvl2pPr lvl="1" algn="ctr" rtl="0">
              <a:spcBef>
                <a:spcPts val="0"/>
              </a:spcBef>
              <a:spcAft>
                <a:spcPts val="0"/>
              </a:spcAft>
              <a:buSzPts val="1400"/>
              <a:buChar char="○"/>
              <a:defRPr/>
            </a:lvl2pPr>
            <a:lvl3pPr lvl="2" algn="ctr" rtl="0">
              <a:spcBef>
                <a:spcPts val="0"/>
              </a:spcBef>
              <a:spcAft>
                <a:spcPts val="0"/>
              </a:spcAft>
              <a:buSzPts val="1400"/>
              <a:buChar char="■"/>
              <a:defRPr/>
            </a:lvl3pPr>
            <a:lvl4pPr lvl="3" algn="ctr" rtl="0">
              <a:spcBef>
                <a:spcPts val="0"/>
              </a:spcBef>
              <a:spcAft>
                <a:spcPts val="0"/>
              </a:spcAft>
              <a:buSzPts val="1400"/>
              <a:buChar char="●"/>
              <a:defRPr/>
            </a:lvl4pPr>
            <a:lvl5pPr lvl="4" algn="ctr" rtl="0">
              <a:spcBef>
                <a:spcPts val="0"/>
              </a:spcBef>
              <a:spcAft>
                <a:spcPts val="0"/>
              </a:spcAft>
              <a:buSzPts val="1400"/>
              <a:buChar char="○"/>
              <a:defRPr/>
            </a:lvl5pPr>
            <a:lvl6pPr lvl="5" algn="ctr" rtl="0">
              <a:spcBef>
                <a:spcPts val="0"/>
              </a:spcBef>
              <a:spcAft>
                <a:spcPts val="0"/>
              </a:spcAft>
              <a:buSzPts val="1400"/>
              <a:buChar char="■"/>
              <a:defRPr/>
            </a:lvl6pPr>
            <a:lvl7pPr lvl="6" algn="ctr" rtl="0">
              <a:spcBef>
                <a:spcPts val="0"/>
              </a:spcBef>
              <a:spcAft>
                <a:spcPts val="0"/>
              </a:spcAft>
              <a:buSzPts val="1400"/>
              <a:buChar char="●"/>
              <a:defRPr/>
            </a:lvl7pPr>
            <a:lvl8pPr lvl="7" algn="ctr" rtl="0">
              <a:spcBef>
                <a:spcPts val="0"/>
              </a:spcBef>
              <a:spcAft>
                <a:spcPts val="0"/>
              </a:spcAft>
              <a:buSzPts val="1400"/>
              <a:buChar char="○"/>
              <a:defRPr/>
            </a:lvl8pPr>
            <a:lvl9pPr lvl="8" algn="ctr" rtl="0">
              <a:spcBef>
                <a:spcPts val="0"/>
              </a:spcBef>
              <a:spcAft>
                <a:spcPts val="0"/>
              </a:spcAft>
              <a:buSzPts val="1400"/>
              <a:buChar char="■"/>
              <a:defRPr/>
            </a:lvl9pPr>
          </a:lstStyle>
          <a:p>
            <a:endParaRPr/>
          </a:p>
        </p:txBody>
      </p:sp>
      <p:grpSp>
        <p:nvGrpSpPr>
          <p:cNvPr id="281" name="Google Shape;281;p16"/>
          <p:cNvGrpSpPr/>
          <p:nvPr/>
        </p:nvGrpSpPr>
        <p:grpSpPr>
          <a:xfrm>
            <a:off x="378139" y="5419252"/>
            <a:ext cx="990988" cy="1028205"/>
            <a:chOff x="283604" y="4064439"/>
            <a:chExt cx="743241" cy="771154"/>
          </a:xfrm>
        </p:grpSpPr>
        <p:grpSp>
          <p:nvGrpSpPr>
            <p:cNvPr id="282" name="Google Shape;282;p16"/>
            <p:cNvGrpSpPr/>
            <p:nvPr/>
          </p:nvGrpSpPr>
          <p:grpSpPr>
            <a:xfrm>
              <a:off x="856276" y="4679402"/>
              <a:ext cx="170569" cy="156192"/>
              <a:chOff x="5117325" y="2664025"/>
              <a:chExt cx="110925" cy="101575"/>
            </a:xfrm>
          </p:grpSpPr>
          <p:sp>
            <p:nvSpPr>
              <p:cNvPr id="283" name="Google Shape;283;p16"/>
              <p:cNvSpPr/>
              <p:nvPr/>
            </p:nvSpPr>
            <p:spPr>
              <a:xfrm>
                <a:off x="5166625" y="2664025"/>
                <a:ext cx="9875" cy="38975"/>
              </a:xfrm>
              <a:custGeom>
                <a:avLst/>
                <a:gdLst/>
                <a:ahLst/>
                <a:cxnLst/>
                <a:rect l="l" t="t" r="r" b="b"/>
                <a:pathLst>
                  <a:path w="395" h="1559" extrusionOk="0">
                    <a:moveTo>
                      <a:pt x="20" y="1302"/>
                    </a:moveTo>
                    <a:cubicBezTo>
                      <a:pt x="0" y="947"/>
                      <a:pt x="0" y="592"/>
                      <a:pt x="20" y="237"/>
                    </a:cubicBezTo>
                    <a:cubicBezTo>
                      <a:pt x="39" y="1"/>
                      <a:pt x="394" y="1"/>
                      <a:pt x="394" y="237"/>
                    </a:cubicBezTo>
                    <a:cubicBezTo>
                      <a:pt x="375" y="592"/>
                      <a:pt x="375" y="947"/>
                      <a:pt x="375" y="1302"/>
                    </a:cubicBezTo>
                    <a:cubicBezTo>
                      <a:pt x="375" y="1558"/>
                      <a:pt x="20" y="1558"/>
                      <a:pt x="20" y="1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16"/>
              <p:cNvSpPr/>
              <p:nvPr/>
            </p:nvSpPr>
            <p:spPr>
              <a:xfrm>
                <a:off x="5188800" y="2710375"/>
                <a:ext cx="39450" cy="9875"/>
              </a:xfrm>
              <a:custGeom>
                <a:avLst/>
                <a:gdLst/>
                <a:ahLst/>
                <a:cxnLst/>
                <a:rect l="l" t="t" r="r" b="b"/>
                <a:pathLst>
                  <a:path w="1578" h="395" extrusionOk="0">
                    <a:moveTo>
                      <a:pt x="1400" y="375"/>
                    </a:moveTo>
                    <a:cubicBezTo>
                      <a:pt x="1006" y="375"/>
                      <a:pt x="631" y="355"/>
                      <a:pt x="237" y="355"/>
                    </a:cubicBezTo>
                    <a:cubicBezTo>
                      <a:pt x="0" y="355"/>
                      <a:pt x="0" y="0"/>
                      <a:pt x="237" y="0"/>
                    </a:cubicBezTo>
                    <a:cubicBezTo>
                      <a:pt x="631" y="0"/>
                      <a:pt x="1006" y="20"/>
                      <a:pt x="1400" y="20"/>
                    </a:cubicBezTo>
                    <a:cubicBezTo>
                      <a:pt x="1499" y="20"/>
                      <a:pt x="1577" y="99"/>
                      <a:pt x="1577" y="197"/>
                    </a:cubicBezTo>
                    <a:cubicBezTo>
                      <a:pt x="1577" y="296"/>
                      <a:pt x="1499" y="394"/>
                      <a:pt x="140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6"/>
              <p:cNvSpPr/>
              <p:nvPr/>
            </p:nvSpPr>
            <p:spPr>
              <a:xfrm>
                <a:off x="5165125" y="2723675"/>
                <a:ext cx="11875" cy="41925"/>
              </a:xfrm>
              <a:custGeom>
                <a:avLst/>
                <a:gdLst/>
                <a:ahLst/>
                <a:cxnLst/>
                <a:rect l="l" t="t" r="r" b="b"/>
                <a:pathLst>
                  <a:path w="475" h="1677" extrusionOk="0">
                    <a:moveTo>
                      <a:pt x="99" y="1479"/>
                    </a:moveTo>
                    <a:cubicBezTo>
                      <a:pt x="99" y="1164"/>
                      <a:pt x="80" y="848"/>
                      <a:pt x="60" y="533"/>
                    </a:cubicBezTo>
                    <a:cubicBezTo>
                      <a:pt x="60" y="474"/>
                      <a:pt x="60" y="414"/>
                      <a:pt x="40" y="355"/>
                    </a:cubicBezTo>
                    <a:cubicBezTo>
                      <a:pt x="21" y="316"/>
                      <a:pt x="1" y="276"/>
                      <a:pt x="1" y="237"/>
                    </a:cubicBezTo>
                    <a:cubicBezTo>
                      <a:pt x="1" y="60"/>
                      <a:pt x="257" y="0"/>
                      <a:pt x="336" y="138"/>
                    </a:cubicBezTo>
                    <a:cubicBezTo>
                      <a:pt x="454" y="296"/>
                      <a:pt x="415" y="513"/>
                      <a:pt x="435" y="690"/>
                    </a:cubicBezTo>
                    <a:cubicBezTo>
                      <a:pt x="454" y="966"/>
                      <a:pt x="454" y="1223"/>
                      <a:pt x="474" y="1479"/>
                    </a:cubicBezTo>
                    <a:cubicBezTo>
                      <a:pt x="474" y="1578"/>
                      <a:pt x="375" y="1676"/>
                      <a:pt x="277" y="1676"/>
                    </a:cubicBezTo>
                    <a:cubicBezTo>
                      <a:pt x="178" y="1676"/>
                      <a:pt x="99" y="1578"/>
                      <a:pt x="99" y="1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6"/>
              <p:cNvSpPr/>
              <p:nvPr/>
            </p:nvSpPr>
            <p:spPr>
              <a:xfrm>
                <a:off x="5117325" y="2702475"/>
                <a:ext cx="30575" cy="13325"/>
              </a:xfrm>
              <a:custGeom>
                <a:avLst/>
                <a:gdLst/>
                <a:ahLst/>
                <a:cxnLst/>
                <a:rect l="l" t="t" r="r" b="b"/>
                <a:pathLst>
                  <a:path w="1223" h="533" extrusionOk="0">
                    <a:moveTo>
                      <a:pt x="20" y="356"/>
                    </a:moveTo>
                    <a:cubicBezTo>
                      <a:pt x="1" y="257"/>
                      <a:pt x="79" y="158"/>
                      <a:pt x="178" y="139"/>
                    </a:cubicBezTo>
                    <a:cubicBezTo>
                      <a:pt x="454" y="99"/>
                      <a:pt x="730" y="60"/>
                      <a:pt x="986" y="20"/>
                    </a:cubicBezTo>
                    <a:cubicBezTo>
                      <a:pt x="1085" y="1"/>
                      <a:pt x="1183" y="80"/>
                      <a:pt x="1203" y="178"/>
                    </a:cubicBezTo>
                    <a:cubicBezTo>
                      <a:pt x="1223" y="277"/>
                      <a:pt x="1144" y="375"/>
                      <a:pt x="1045" y="375"/>
                    </a:cubicBezTo>
                    <a:cubicBezTo>
                      <a:pt x="769" y="434"/>
                      <a:pt x="493" y="474"/>
                      <a:pt x="217" y="513"/>
                    </a:cubicBezTo>
                    <a:cubicBezTo>
                      <a:pt x="119" y="533"/>
                      <a:pt x="20" y="454"/>
                      <a:pt x="20" y="3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 name="Google Shape;287;p16"/>
            <p:cNvGrpSpPr/>
            <p:nvPr/>
          </p:nvGrpSpPr>
          <p:grpSpPr>
            <a:xfrm>
              <a:off x="445826" y="4064439"/>
              <a:ext cx="170569" cy="156192"/>
              <a:chOff x="5117325" y="2664025"/>
              <a:chExt cx="110925" cy="101575"/>
            </a:xfrm>
          </p:grpSpPr>
          <p:sp>
            <p:nvSpPr>
              <p:cNvPr id="288" name="Google Shape;288;p16"/>
              <p:cNvSpPr/>
              <p:nvPr/>
            </p:nvSpPr>
            <p:spPr>
              <a:xfrm>
                <a:off x="5166625" y="2664025"/>
                <a:ext cx="9875" cy="38975"/>
              </a:xfrm>
              <a:custGeom>
                <a:avLst/>
                <a:gdLst/>
                <a:ahLst/>
                <a:cxnLst/>
                <a:rect l="l" t="t" r="r" b="b"/>
                <a:pathLst>
                  <a:path w="395" h="1559" extrusionOk="0">
                    <a:moveTo>
                      <a:pt x="20" y="1302"/>
                    </a:moveTo>
                    <a:cubicBezTo>
                      <a:pt x="0" y="947"/>
                      <a:pt x="0" y="592"/>
                      <a:pt x="20" y="237"/>
                    </a:cubicBezTo>
                    <a:cubicBezTo>
                      <a:pt x="39" y="1"/>
                      <a:pt x="394" y="1"/>
                      <a:pt x="394" y="237"/>
                    </a:cubicBezTo>
                    <a:cubicBezTo>
                      <a:pt x="375" y="592"/>
                      <a:pt x="375" y="947"/>
                      <a:pt x="375" y="1302"/>
                    </a:cubicBezTo>
                    <a:cubicBezTo>
                      <a:pt x="375" y="1558"/>
                      <a:pt x="20" y="1558"/>
                      <a:pt x="20" y="1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16"/>
              <p:cNvSpPr/>
              <p:nvPr/>
            </p:nvSpPr>
            <p:spPr>
              <a:xfrm>
                <a:off x="5188800" y="2710375"/>
                <a:ext cx="39450" cy="9875"/>
              </a:xfrm>
              <a:custGeom>
                <a:avLst/>
                <a:gdLst/>
                <a:ahLst/>
                <a:cxnLst/>
                <a:rect l="l" t="t" r="r" b="b"/>
                <a:pathLst>
                  <a:path w="1578" h="395" extrusionOk="0">
                    <a:moveTo>
                      <a:pt x="1400" y="375"/>
                    </a:moveTo>
                    <a:cubicBezTo>
                      <a:pt x="1006" y="375"/>
                      <a:pt x="631" y="355"/>
                      <a:pt x="237" y="355"/>
                    </a:cubicBezTo>
                    <a:cubicBezTo>
                      <a:pt x="0" y="355"/>
                      <a:pt x="0" y="0"/>
                      <a:pt x="237" y="0"/>
                    </a:cubicBezTo>
                    <a:cubicBezTo>
                      <a:pt x="631" y="0"/>
                      <a:pt x="1006" y="20"/>
                      <a:pt x="1400" y="20"/>
                    </a:cubicBezTo>
                    <a:cubicBezTo>
                      <a:pt x="1499" y="20"/>
                      <a:pt x="1577" y="99"/>
                      <a:pt x="1577" y="197"/>
                    </a:cubicBezTo>
                    <a:cubicBezTo>
                      <a:pt x="1577" y="296"/>
                      <a:pt x="1499" y="394"/>
                      <a:pt x="140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6"/>
              <p:cNvSpPr/>
              <p:nvPr/>
            </p:nvSpPr>
            <p:spPr>
              <a:xfrm>
                <a:off x="5165125" y="2723675"/>
                <a:ext cx="11875" cy="41925"/>
              </a:xfrm>
              <a:custGeom>
                <a:avLst/>
                <a:gdLst/>
                <a:ahLst/>
                <a:cxnLst/>
                <a:rect l="l" t="t" r="r" b="b"/>
                <a:pathLst>
                  <a:path w="475" h="1677" extrusionOk="0">
                    <a:moveTo>
                      <a:pt x="99" y="1479"/>
                    </a:moveTo>
                    <a:cubicBezTo>
                      <a:pt x="99" y="1164"/>
                      <a:pt x="80" y="848"/>
                      <a:pt x="60" y="533"/>
                    </a:cubicBezTo>
                    <a:cubicBezTo>
                      <a:pt x="60" y="474"/>
                      <a:pt x="60" y="414"/>
                      <a:pt x="40" y="355"/>
                    </a:cubicBezTo>
                    <a:cubicBezTo>
                      <a:pt x="21" y="316"/>
                      <a:pt x="1" y="276"/>
                      <a:pt x="1" y="237"/>
                    </a:cubicBezTo>
                    <a:cubicBezTo>
                      <a:pt x="1" y="60"/>
                      <a:pt x="257" y="0"/>
                      <a:pt x="336" y="138"/>
                    </a:cubicBezTo>
                    <a:cubicBezTo>
                      <a:pt x="454" y="296"/>
                      <a:pt x="415" y="513"/>
                      <a:pt x="435" y="690"/>
                    </a:cubicBezTo>
                    <a:cubicBezTo>
                      <a:pt x="454" y="966"/>
                      <a:pt x="454" y="1223"/>
                      <a:pt x="474" y="1479"/>
                    </a:cubicBezTo>
                    <a:cubicBezTo>
                      <a:pt x="474" y="1578"/>
                      <a:pt x="375" y="1676"/>
                      <a:pt x="277" y="1676"/>
                    </a:cubicBezTo>
                    <a:cubicBezTo>
                      <a:pt x="178" y="1676"/>
                      <a:pt x="99" y="1578"/>
                      <a:pt x="99" y="1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6"/>
              <p:cNvSpPr/>
              <p:nvPr/>
            </p:nvSpPr>
            <p:spPr>
              <a:xfrm>
                <a:off x="5117325" y="2702475"/>
                <a:ext cx="30575" cy="13325"/>
              </a:xfrm>
              <a:custGeom>
                <a:avLst/>
                <a:gdLst/>
                <a:ahLst/>
                <a:cxnLst/>
                <a:rect l="l" t="t" r="r" b="b"/>
                <a:pathLst>
                  <a:path w="1223" h="533" extrusionOk="0">
                    <a:moveTo>
                      <a:pt x="20" y="356"/>
                    </a:moveTo>
                    <a:cubicBezTo>
                      <a:pt x="1" y="257"/>
                      <a:pt x="79" y="158"/>
                      <a:pt x="178" y="139"/>
                    </a:cubicBezTo>
                    <a:cubicBezTo>
                      <a:pt x="454" y="99"/>
                      <a:pt x="730" y="60"/>
                      <a:pt x="986" y="20"/>
                    </a:cubicBezTo>
                    <a:cubicBezTo>
                      <a:pt x="1085" y="1"/>
                      <a:pt x="1183" y="80"/>
                      <a:pt x="1203" y="178"/>
                    </a:cubicBezTo>
                    <a:cubicBezTo>
                      <a:pt x="1223" y="277"/>
                      <a:pt x="1144" y="375"/>
                      <a:pt x="1045" y="375"/>
                    </a:cubicBezTo>
                    <a:cubicBezTo>
                      <a:pt x="769" y="434"/>
                      <a:pt x="493" y="474"/>
                      <a:pt x="217" y="513"/>
                    </a:cubicBezTo>
                    <a:cubicBezTo>
                      <a:pt x="119" y="533"/>
                      <a:pt x="20" y="454"/>
                      <a:pt x="20" y="3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2" name="Google Shape;292;p16"/>
            <p:cNvSpPr/>
            <p:nvPr/>
          </p:nvSpPr>
          <p:spPr>
            <a:xfrm>
              <a:off x="283604" y="4568294"/>
              <a:ext cx="153885" cy="164495"/>
            </a:xfrm>
            <a:custGeom>
              <a:avLst/>
              <a:gdLst/>
              <a:ahLst/>
              <a:cxnLst/>
              <a:rect l="l" t="t" r="r" b="b"/>
              <a:pathLst>
                <a:path w="4003" h="4279" extrusionOk="0">
                  <a:moveTo>
                    <a:pt x="2800" y="4239"/>
                  </a:moveTo>
                  <a:cubicBezTo>
                    <a:pt x="2701" y="4180"/>
                    <a:pt x="2682" y="4061"/>
                    <a:pt x="2741" y="3983"/>
                  </a:cubicBezTo>
                  <a:cubicBezTo>
                    <a:pt x="2662" y="4022"/>
                    <a:pt x="2583" y="4002"/>
                    <a:pt x="2524" y="3983"/>
                  </a:cubicBezTo>
                  <a:cubicBezTo>
                    <a:pt x="2248" y="3923"/>
                    <a:pt x="2011" y="3785"/>
                    <a:pt x="1775" y="3647"/>
                  </a:cubicBezTo>
                  <a:cubicBezTo>
                    <a:pt x="1124" y="3214"/>
                    <a:pt x="513" y="2642"/>
                    <a:pt x="217" y="1913"/>
                  </a:cubicBezTo>
                  <a:cubicBezTo>
                    <a:pt x="0" y="1380"/>
                    <a:pt x="277" y="749"/>
                    <a:pt x="927" y="809"/>
                  </a:cubicBezTo>
                  <a:cubicBezTo>
                    <a:pt x="1361" y="868"/>
                    <a:pt x="1676" y="1242"/>
                    <a:pt x="1952" y="1558"/>
                  </a:cubicBezTo>
                  <a:cubicBezTo>
                    <a:pt x="2071" y="1065"/>
                    <a:pt x="2366" y="552"/>
                    <a:pt x="2859" y="335"/>
                  </a:cubicBezTo>
                  <a:cubicBezTo>
                    <a:pt x="3253" y="158"/>
                    <a:pt x="3667" y="473"/>
                    <a:pt x="3766" y="868"/>
                  </a:cubicBezTo>
                  <a:cubicBezTo>
                    <a:pt x="4003" y="1617"/>
                    <a:pt x="3746" y="2405"/>
                    <a:pt x="3490" y="3135"/>
                  </a:cubicBezTo>
                  <a:cubicBezTo>
                    <a:pt x="3372" y="3490"/>
                    <a:pt x="3214" y="3845"/>
                    <a:pt x="3056" y="4180"/>
                  </a:cubicBezTo>
                  <a:cubicBezTo>
                    <a:pt x="2997" y="4259"/>
                    <a:pt x="2879" y="4278"/>
                    <a:pt x="2800" y="4239"/>
                  </a:cubicBezTo>
                  <a:lnTo>
                    <a:pt x="2800" y="4239"/>
                  </a:lnTo>
                  <a:close/>
                  <a:moveTo>
                    <a:pt x="2839" y="3785"/>
                  </a:moveTo>
                  <a:cubicBezTo>
                    <a:pt x="3175" y="2997"/>
                    <a:pt x="3529" y="2169"/>
                    <a:pt x="3490" y="1301"/>
                  </a:cubicBezTo>
                  <a:cubicBezTo>
                    <a:pt x="3352" y="0"/>
                    <a:pt x="2406" y="966"/>
                    <a:pt x="2287" y="1696"/>
                  </a:cubicBezTo>
                  <a:cubicBezTo>
                    <a:pt x="2248" y="1893"/>
                    <a:pt x="2110" y="2129"/>
                    <a:pt x="1873" y="2011"/>
                  </a:cubicBezTo>
                  <a:cubicBezTo>
                    <a:pt x="1716" y="1893"/>
                    <a:pt x="1617" y="1715"/>
                    <a:pt x="1479" y="1577"/>
                  </a:cubicBezTo>
                  <a:cubicBezTo>
                    <a:pt x="1321" y="1400"/>
                    <a:pt x="1124" y="1223"/>
                    <a:pt x="888" y="1163"/>
                  </a:cubicBezTo>
                  <a:cubicBezTo>
                    <a:pt x="493" y="1124"/>
                    <a:pt x="454" y="1538"/>
                    <a:pt x="572" y="1814"/>
                  </a:cubicBezTo>
                  <a:cubicBezTo>
                    <a:pt x="809" y="2327"/>
                    <a:pt x="1243" y="2760"/>
                    <a:pt x="1676" y="3135"/>
                  </a:cubicBezTo>
                  <a:cubicBezTo>
                    <a:pt x="1972" y="3332"/>
                    <a:pt x="2287" y="3549"/>
                    <a:pt x="2642" y="3628"/>
                  </a:cubicBezTo>
                  <a:cubicBezTo>
                    <a:pt x="2721" y="3628"/>
                    <a:pt x="2820" y="3687"/>
                    <a:pt x="2839" y="37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16"/>
          <p:cNvGrpSpPr/>
          <p:nvPr/>
        </p:nvGrpSpPr>
        <p:grpSpPr>
          <a:xfrm flipH="1">
            <a:off x="10830239" y="5419252"/>
            <a:ext cx="990988" cy="1028205"/>
            <a:chOff x="283604" y="4064439"/>
            <a:chExt cx="743241" cy="771154"/>
          </a:xfrm>
        </p:grpSpPr>
        <p:grpSp>
          <p:nvGrpSpPr>
            <p:cNvPr id="294" name="Google Shape;294;p16"/>
            <p:cNvGrpSpPr/>
            <p:nvPr/>
          </p:nvGrpSpPr>
          <p:grpSpPr>
            <a:xfrm>
              <a:off x="856276" y="4679402"/>
              <a:ext cx="170569" cy="156192"/>
              <a:chOff x="5117325" y="2664025"/>
              <a:chExt cx="110925" cy="101575"/>
            </a:xfrm>
          </p:grpSpPr>
          <p:sp>
            <p:nvSpPr>
              <p:cNvPr id="295" name="Google Shape;295;p16"/>
              <p:cNvSpPr/>
              <p:nvPr/>
            </p:nvSpPr>
            <p:spPr>
              <a:xfrm>
                <a:off x="5166625" y="2664025"/>
                <a:ext cx="9875" cy="38975"/>
              </a:xfrm>
              <a:custGeom>
                <a:avLst/>
                <a:gdLst/>
                <a:ahLst/>
                <a:cxnLst/>
                <a:rect l="l" t="t" r="r" b="b"/>
                <a:pathLst>
                  <a:path w="395" h="1559" extrusionOk="0">
                    <a:moveTo>
                      <a:pt x="20" y="1302"/>
                    </a:moveTo>
                    <a:cubicBezTo>
                      <a:pt x="0" y="947"/>
                      <a:pt x="0" y="592"/>
                      <a:pt x="20" y="237"/>
                    </a:cubicBezTo>
                    <a:cubicBezTo>
                      <a:pt x="39" y="1"/>
                      <a:pt x="394" y="1"/>
                      <a:pt x="394" y="237"/>
                    </a:cubicBezTo>
                    <a:cubicBezTo>
                      <a:pt x="375" y="592"/>
                      <a:pt x="375" y="947"/>
                      <a:pt x="375" y="1302"/>
                    </a:cubicBezTo>
                    <a:cubicBezTo>
                      <a:pt x="375" y="1558"/>
                      <a:pt x="20" y="1558"/>
                      <a:pt x="20" y="1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16"/>
              <p:cNvSpPr/>
              <p:nvPr/>
            </p:nvSpPr>
            <p:spPr>
              <a:xfrm>
                <a:off x="5188800" y="2710375"/>
                <a:ext cx="39450" cy="9875"/>
              </a:xfrm>
              <a:custGeom>
                <a:avLst/>
                <a:gdLst/>
                <a:ahLst/>
                <a:cxnLst/>
                <a:rect l="l" t="t" r="r" b="b"/>
                <a:pathLst>
                  <a:path w="1578" h="395" extrusionOk="0">
                    <a:moveTo>
                      <a:pt x="1400" y="375"/>
                    </a:moveTo>
                    <a:cubicBezTo>
                      <a:pt x="1006" y="375"/>
                      <a:pt x="631" y="355"/>
                      <a:pt x="237" y="355"/>
                    </a:cubicBezTo>
                    <a:cubicBezTo>
                      <a:pt x="0" y="355"/>
                      <a:pt x="0" y="0"/>
                      <a:pt x="237" y="0"/>
                    </a:cubicBezTo>
                    <a:cubicBezTo>
                      <a:pt x="631" y="0"/>
                      <a:pt x="1006" y="20"/>
                      <a:pt x="1400" y="20"/>
                    </a:cubicBezTo>
                    <a:cubicBezTo>
                      <a:pt x="1499" y="20"/>
                      <a:pt x="1577" y="99"/>
                      <a:pt x="1577" y="197"/>
                    </a:cubicBezTo>
                    <a:cubicBezTo>
                      <a:pt x="1577" y="296"/>
                      <a:pt x="1499" y="394"/>
                      <a:pt x="140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16"/>
              <p:cNvSpPr/>
              <p:nvPr/>
            </p:nvSpPr>
            <p:spPr>
              <a:xfrm>
                <a:off x="5165125" y="2723675"/>
                <a:ext cx="11875" cy="41925"/>
              </a:xfrm>
              <a:custGeom>
                <a:avLst/>
                <a:gdLst/>
                <a:ahLst/>
                <a:cxnLst/>
                <a:rect l="l" t="t" r="r" b="b"/>
                <a:pathLst>
                  <a:path w="475" h="1677" extrusionOk="0">
                    <a:moveTo>
                      <a:pt x="99" y="1479"/>
                    </a:moveTo>
                    <a:cubicBezTo>
                      <a:pt x="99" y="1164"/>
                      <a:pt x="80" y="848"/>
                      <a:pt x="60" y="533"/>
                    </a:cubicBezTo>
                    <a:cubicBezTo>
                      <a:pt x="60" y="474"/>
                      <a:pt x="60" y="414"/>
                      <a:pt x="40" y="355"/>
                    </a:cubicBezTo>
                    <a:cubicBezTo>
                      <a:pt x="21" y="316"/>
                      <a:pt x="1" y="276"/>
                      <a:pt x="1" y="237"/>
                    </a:cubicBezTo>
                    <a:cubicBezTo>
                      <a:pt x="1" y="60"/>
                      <a:pt x="257" y="0"/>
                      <a:pt x="336" y="138"/>
                    </a:cubicBezTo>
                    <a:cubicBezTo>
                      <a:pt x="454" y="296"/>
                      <a:pt x="415" y="513"/>
                      <a:pt x="435" y="690"/>
                    </a:cubicBezTo>
                    <a:cubicBezTo>
                      <a:pt x="454" y="966"/>
                      <a:pt x="454" y="1223"/>
                      <a:pt x="474" y="1479"/>
                    </a:cubicBezTo>
                    <a:cubicBezTo>
                      <a:pt x="474" y="1578"/>
                      <a:pt x="375" y="1676"/>
                      <a:pt x="277" y="1676"/>
                    </a:cubicBezTo>
                    <a:cubicBezTo>
                      <a:pt x="178" y="1676"/>
                      <a:pt x="99" y="1578"/>
                      <a:pt x="99" y="1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16"/>
              <p:cNvSpPr/>
              <p:nvPr/>
            </p:nvSpPr>
            <p:spPr>
              <a:xfrm>
                <a:off x="5117325" y="2702475"/>
                <a:ext cx="30575" cy="13325"/>
              </a:xfrm>
              <a:custGeom>
                <a:avLst/>
                <a:gdLst/>
                <a:ahLst/>
                <a:cxnLst/>
                <a:rect l="l" t="t" r="r" b="b"/>
                <a:pathLst>
                  <a:path w="1223" h="533" extrusionOk="0">
                    <a:moveTo>
                      <a:pt x="20" y="356"/>
                    </a:moveTo>
                    <a:cubicBezTo>
                      <a:pt x="1" y="257"/>
                      <a:pt x="79" y="158"/>
                      <a:pt x="178" y="139"/>
                    </a:cubicBezTo>
                    <a:cubicBezTo>
                      <a:pt x="454" y="99"/>
                      <a:pt x="730" y="60"/>
                      <a:pt x="986" y="20"/>
                    </a:cubicBezTo>
                    <a:cubicBezTo>
                      <a:pt x="1085" y="1"/>
                      <a:pt x="1183" y="80"/>
                      <a:pt x="1203" y="178"/>
                    </a:cubicBezTo>
                    <a:cubicBezTo>
                      <a:pt x="1223" y="277"/>
                      <a:pt x="1144" y="375"/>
                      <a:pt x="1045" y="375"/>
                    </a:cubicBezTo>
                    <a:cubicBezTo>
                      <a:pt x="769" y="434"/>
                      <a:pt x="493" y="474"/>
                      <a:pt x="217" y="513"/>
                    </a:cubicBezTo>
                    <a:cubicBezTo>
                      <a:pt x="119" y="533"/>
                      <a:pt x="20" y="454"/>
                      <a:pt x="20" y="3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16"/>
            <p:cNvGrpSpPr/>
            <p:nvPr/>
          </p:nvGrpSpPr>
          <p:grpSpPr>
            <a:xfrm>
              <a:off x="445826" y="4064439"/>
              <a:ext cx="170569" cy="156192"/>
              <a:chOff x="5117325" y="2664025"/>
              <a:chExt cx="110925" cy="101575"/>
            </a:xfrm>
          </p:grpSpPr>
          <p:sp>
            <p:nvSpPr>
              <p:cNvPr id="300" name="Google Shape;300;p16"/>
              <p:cNvSpPr/>
              <p:nvPr/>
            </p:nvSpPr>
            <p:spPr>
              <a:xfrm>
                <a:off x="5166625" y="2664025"/>
                <a:ext cx="9875" cy="38975"/>
              </a:xfrm>
              <a:custGeom>
                <a:avLst/>
                <a:gdLst/>
                <a:ahLst/>
                <a:cxnLst/>
                <a:rect l="l" t="t" r="r" b="b"/>
                <a:pathLst>
                  <a:path w="395" h="1559" extrusionOk="0">
                    <a:moveTo>
                      <a:pt x="20" y="1302"/>
                    </a:moveTo>
                    <a:cubicBezTo>
                      <a:pt x="0" y="947"/>
                      <a:pt x="0" y="592"/>
                      <a:pt x="20" y="237"/>
                    </a:cubicBezTo>
                    <a:cubicBezTo>
                      <a:pt x="39" y="1"/>
                      <a:pt x="394" y="1"/>
                      <a:pt x="394" y="237"/>
                    </a:cubicBezTo>
                    <a:cubicBezTo>
                      <a:pt x="375" y="592"/>
                      <a:pt x="375" y="947"/>
                      <a:pt x="375" y="1302"/>
                    </a:cubicBezTo>
                    <a:cubicBezTo>
                      <a:pt x="375" y="1558"/>
                      <a:pt x="20" y="1558"/>
                      <a:pt x="20" y="1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6"/>
              <p:cNvSpPr/>
              <p:nvPr/>
            </p:nvSpPr>
            <p:spPr>
              <a:xfrm>
                <a:off x="5188800" y="2710375"/>
                <a:ext cx="39450" cy="9875"/>
              </a:xfrm>
              <a:custGeom>
                <a:avLst/>
                <a:gdLst/>
                <a:ahLst/>
                <a:cxnLst/>
                <a:rect l="l" t="t" r="r" b="b"/>
                <a:pathLst>
                  <a:path w="1578" h="395" extrusionOk="0">
                    <a:moveTo>
                      <a:pt x="1400" y="375"/>
                    </a:moveTo>
                    <a:cubicBezTo>
                      <a:pt x="1006" y="375"/>
                      <a:pt x="631" y="355"/>
                      <a:pt x="237" y="355"/>
                    </a:cubicBezTo>
                    <a:cubicBezTo>
                      <a:pt x="0" y="355"/>
                      <a:pt x="0" y="0"/>
                      <a:pt x="237" y="0"/>
                    </a:cubicBezTo>
                    <a:cubicBezTo>
                      <a:pt x="631" y="0"/>
                      <a:pt x="1006" y="20"/>
                      <a:pt x="1400" y="20"/>
                    </a:cubicBezTo>
                    <a:cubicBezTo>
                      <a:pt x="1499" y="20"/>
                      <a:pt x="1577" y="99"/>
                      <a:pt x="1577" y="197"/>
                    </a:cubicBezTo>
                    <a:cubicBezTo>
                      <a:pt x="1577" y="296"/>
                      <a:pt x="1499" y="394"/>
                      <a:pt x="140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6"/>
              <p:cNvSpPr/>
              <p:nvPr/>
            </p:nvSpPr>
            <p:spPr>
              <a:xfrm>
                <a:off x="5165125" y="2723675"/>
                <a:ext cx="11875" cy="41925"/>
              </a:xfrm>
              <a:custGeom>
                <a:avLst/>
                <a:gdLst/>
                <a:ahLst/>
                <a:cxnLst/>
                <a:rect l="l" t="t" r="r" b="b"/>
                <a:pathLst>
                  <a:path w="475" h="1677" extrusionOk="0">
                    <a:moveTo>
                      <a:pt x="99" y="1479"/>
                    </a:moveTo>
                    <a:cubicBezTo>
                      <a:pt x="99" y="1164"/>
                      <a:pt x="80" y="848"/>
                      <a:pt x="60" y="533"/>
                    </a:cubicBezTo>
                    <a:cubicBezTo>
                      <a:pt x="60" y="474"/>
                      <a:pt x="60" y="414"/>
                      <a:pt x="40" y="355"/>
                    </a:cubicBezTo>
                    <a:cubicBezTo>
                      <a:pt x="21" y="316"/>
                      <a:pt x="1" y="276"/>
                      <a:pt x="1" y="237"/>
                    </a:cubicBezTo>
                    <a:cubicBezTo>
                      <a:pt x="1" y="60"/>
                      <a:pt x="257" y="0"/>
                      <a:pt x="336" y="138"/>
                    </a:cubicBezTo>
                    <a:cubicBezTo>
                      <a:pt x="454" y="296"/>
                      <a:pt x="415" y="513"/>
                      <a:pt x="435" y="690"/>
                    </a:cubicBezTo>
                    <a:cubicBezTo>
                      <a:pt x="454" y="966"/>
                      <a:pt x="454" y="1223"/>
                      <a:pt x="474" y="1479"/>
                    </a:cubicBezTo>
                    <a:cubicBezTo>
                      <a:pt x="474" y="1578"/>
                      <a:pt x="375" y="1676"/>
                      <a:pt x="277" y="1676"/>
                    </a:cubicBezTo>
                    <a:cubicBezTo>
                      <a:pt x="178" y="1676"/>
                      <a:pt x="99" y="1578"/>
                      <a:pt x="99" y="1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6"/>
              <p:cNvSpPr/>
              <p:nvPr/>
            </p:nvSpPr>
            <p:spPr>
              <a:xfrm>
                <a:off x="5117325" y="2702475"/>
                <a:ext cx="30575" cy="13325"/>
              </a:xfrm>
              <a:custGeom>
                <a:avLst/>
                <a:gdLst/>
                <a:ahLst/>
                <a:cxnLst/>
                <a:rect l="l" t="t" r="r" b="b"/>
                <a:pathLst>
                  <a:path w="1223" h="533" extrusionOk="0">
                    <a:moveTo>
                      <a:pt x="20" y="356"/>
                    </a:moveTo>
                    <a:cubicBezTo>
                      <a:pt x="1" y="257"/>
                      <a:pt x="79" y="158"/>
                      <a:pt x="178" y="139"/>
                    </a:cubicBezTo>
                    <a:cubicBezTo>
                      <a:pt x="454" y="99"/>
                      <a:pt x="730" y="60"/>
                      <a:pt x="986" y="20"/>
                    </a:cubicBezTo>
                    <a:cubicBezTo>
                      <a:pt x="1085" y="1"/>
                      <a:pt x="1183" y="80"/>
                      <a:pt x="1203" y="178"/>
                    </a:cubicBezTo>
                    <a:cubicBezTo>
                      <a:pt x="1223" y="277"/>
                      <a:pt x="1144" y="375"/>
                      <a:pt x="1045" y="375"/>
                    </a:cubicBezTo>
                    <a:cubicBezTo>
                      <a:pt x="769" y="434"/>
                      <a:pt x="493" y="474"/>
                      <a:pt x="217" y="513"/>
                    </a:cubicBezTo>
                    <a:cubicBezTo>
                      <a:pt x="119" y="533"/>
                      <a:pt x="20" y="454"/>
                      <a:pt x="20" y="3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6"/>
            <p:cNvSpPr/>
            <p:nvPr/>
          </p:nvSpPr>
          <p:spPr>
            <a:xfrm>
              <a:off x="283604" y="4568294"/>
              <a:ext cx="153885" cy="164495"/>
            </a:xfrm>
            <a:custGeom>
              <a:avLst/>
              <a:gdLst/>
              <a:ahLst/>
              <a:cxnLst/>
              <a:rect l="l" t="t" r="r" b="b"/>
              <a:pathLst>
                <a:path w="4003" h="4279" extrusionOk="0">
                  <a:moveTo>
                    <a:pt x="2800" y="4239"/>
                  </a:moveTo>
                  <a:cubicBezTo>
                    <a:pt x="2701" y="4180"/>
                    <a:pt x="2682" y="4061"/>
                    <a:pt x="2741" y="3983"/>
                  </a:cubicBezTo>
                  <a:cubicBezTo>
                    <a:pt x="2662" y="4022"/>
                    <a:pt x="2583" y="4002"/>
                    <a:pt x="2524" y="3983"/>
                  </a:cubicBezTo>
                  <a:cubicBezTo>
                    <a:pt x="2248" y="3923"/>
                    <a:pt x="2011" y="3785"/>
                    <a:pt x="1775" y="3647"/>
                  </a:cubicBezTo>
                  <a:cubicBezTo>
                    <a:pt x="1124" y="3214"/>
                    <a:pt x="513" y="2642"/>
                    <a:pt x="217" y="1913"/>
                  </a:cubicBezTo>
                  <a:cubicBezTo>
                    <a:pt x="0" y="1380"/>
                    <a:pt x="277" y="749"/>
                    <a:pt x="927" y="809"/>
                  </a:cubicBezTo>
                  <a:cubicBezTo>
                    <a:pt x="1361" y="868"/>
                    <a:pt x="1676" y="1242"/>
                    <a:pt x="1952" y="1558"/>
                  </a:cubicBezTo>
                  <a:cubicBezTo>
                    <a:pt x="2071" y="1065"/>
                    <a:pt x="2366" y="552"/>
                    <a:pt x="2859" y="335"/>
                  </a:cubicBezTo>
                  <a:cubicBezTo>
                    <a:pt x="3253" y="158"/>
                    <a:pt x="3667" y="473"/>
                    <a:pt x="3766" y="868"/>
                  </a:cubicBezTo>
                  <a:cubicBezTo>
                    <a:pt x="4003" y="1617"/>
                    <a:pt x="3746" y="2405"/>
                    <a:pt x="3490" y="3135"/>
                  </a:cubicBezTo>
                  <a:cubicBezTo>
                    <a:pt x="3372" y="3490"/>
                    <a:pt x="3214" y="3845"/>
                    <a:pt x="3056" y="4180"/>
                  </a:cubicBezTo>
                  <a:cubicBezTo>
                    <a:pt x="2997" y="4259"/>
                    <a:pt x="2879" y="4278"/>
                    <a:pt x="2800" y="4239"/>
                  </a:cubicBezTo>
                  <a:lnTo>
                    <a:pt x="2800" y="4239"/>
                  </a:lnTo>
                  <a:close/>
                  <a:moveTo>
                    <a:pt x="2839" y="3785"/>
                  </a:moveTo>
                  <a:cubicBezTo>
                    <a:pt x="3175" y="2997"/>
                    <a:pt x="3529" y="2169"/>
                    <a:pt x="3490" y="1301"/>
                  </a:cubicBezTo>
                  <a:cubicBezTo>
                    <a:pt x="3352" y="0"/>
                    <a:pt x="2406" y="966"/>
                    <a:pt x="2287" y="1696"/>
                  </a:cubicBezTo>
                  <a:cubicBezTo>
                    <a:pt x="2248" y="1893"/>
                    <a:pt x="2110" y="2129"/>
                    <a:pt x="1873" y="2011"/>
                  </a:cubicBezTo>
                  <a:cubicBezTo>
                    <a:pt x="1716" y="1893"/>
                    <a:pt x="1617" y="1715"/>
                    <a:pt x="1479" y="1577"/>
                  </a:cubicBezTo>
                  <a:cubicBezTo>
                    <a:pt x="1321" y="1400"/>
                    <a:pt x="1124" y="1223"/>
                    <a:pt x="888" y="1163"/>
                  </a:cubicBezTo>
                  <a:cubicBezTo>
                    <a:pt x="493" y="1124"/>
                    <a:pt x="454" y="1538"/>
                    <a:pt x="572" y="1814"/>
                  </a:cubicBezTo>
                  <a:cubicBezTo>
                    <a:pt x="809" y="2327"/>
                    <a:pt x="1243" y="2760"/>
                    <a:pt x="1676" y="3135"/>
                  </a:cubicBezTo>
                  <a:cubicBezTo>
                    <a:pt x="1972" y="3332"/>
                    <a:pt x="2287" y="3549"/>
                    <a:pt x="2642" y="3628"/>
                  </a:cubicBezTo>
                  <a:cubicBezTo>
                    <a:pt x="2721" y="3628"/>
                    <a:pt x="2820" y="3687"/>
                    <a:pt x="2839" y="37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95884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290F15-967D-4EED-AF26-1512C2BF3FD9}"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4843562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05"/>
        <p:cNvGrpSpPr/>
        <p:nvPr/>
      </p:nvGrpSpPr>
      <p:grpSpPr>
        <a:xfrm>
          <a:off x="0" y="0"/>
          <a:ext cx="0" cy="0"/>
          <a:chOff x="0" y="0"/>
          <a:chExt cx="0" cy="0"/>
        </a:xfrm>
      </p:grpSpPr>
      <p:sp>
        <p:nvSpPr>
          <p:cNvPr id="306" name="Google Shape;306;p17"/>
          <p:cNvSpPr/>
          <p:nvPr/>
        </p:nvSpPr>
        <p:spPr>
          <a:xfrm>
            <a:off x="191200" y="196400"/>
            <a:ext cx="11809600" cy="6465200"/>
          </a:xfrm>
          <a:prstGeom prst="roundRect">
            <a:avLst>
              <a:gd name="adj" fmla="val 3817"/>
            </a:avLst>
          </a:prstGeom>
          <a:solidFill>
            <a:schemeClr val="dk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17"/>
          <p:cNvSpPr txBox="1">
            <a:spLocks noGrp="1"/>
          </p:cNvSpPr>
          <p:nvPr>
            <p:ph type="title"/>
          </p:nvPr>
        </p:nvSpPr>
        <p:spPr>
          <a:xfrm>
            <a:off x="963167" y="719333"/>
            <a:ext cx="10265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200"/>
              <a:buNone/>
              <a:defRPr>
                <a:solidFill>
                  <a:schemeClr val="dk1"/>
                </a:solidFill>
              </a:defRPr>
            </a:lvl1pPr>
            <a:lvl2pPr lvl="1" rtl="0">
              <a:spcBef>
                <a:spcPts val="0"/>
              </a:spcBef>
              <a:spcAft>
                <a:spcPts val="0"/>
              </a:spcAft>
              <a:buClr>
                <a:schemeClr val="dk1"/>
              </a:buClr>
              <a:buSzPts val="3200"/>
              <a:buNone/>
              <a:defRPr>
                <a:solidFill>
                  <a:schemeClr val="dk1"/>
                </a:solidFill>
              </a:defRPr>
            </a:lvl2pPr>
            <a:lvl3pPr lvl="2" rtl="0">
              <a:spcBef>
                <a:spcPts val="0"/>
              </a:spcBef>
              <a:spcAft>
                <a:spcPts val="0"/>
              </a:spcAft>
              <a:buClr>
                <a:schemeClr val="dk1"/>
              </a:buClr>
              <a:buSzPts val="3200"/>
              <a:buNone/>
              <a:defRPr>
                <a:solidFill>
                  <a:schemeClr val="dk1"/>
                </a:solidFill>
              </a:defRPr>
            </a:lvl3pPr>
            <a:lvl4pPr lvl="3" rtl="0">
              <a:spcBef>
                <a:spcPts val="0"/>
              </a:spcBef>
              <a:spcAft>
                <a:spcPts val="0"/>
              </a:spcAft>
              <a:buClr>
                <a:schemeClr val="dk1"/>
              </a:buClr>
              <a:buSzPts val="3200"/>
              <a:buNone/>
              <a:defRPr>
                <a:solidFill>
                  <a:schemeClr val="dk1"/>
                </a:solidFill>
              </a:defRPr>
            </a:lvl4pPr>
            <a:lvl5pPr lvl="4" rtl="0">
              <a:spcBef>
                <a:spcPts val="0"/>
              </a:spcBef>
              <a:spcAft>
                <a:spcPts val="0"/>
              </a:spcAft>
              <a:buClr>
                <a:schemeClr val="dk1"/>
              </a:buClr>
              <a:buSzPts val="3200"/>
              <a:buNone/>
              <a:defRPr>
                <a:solidFill>
                  <a:schemeClr val="dk1"/>
                </a:solidFill>
              </a:defRPr>
            </a:lvl5pPr>
            <a:lvl6pPr lvl="5" rtl="0">
              <a:spcBef>
                <a:spcPts val="0"/>
              </a:spcBef>
              <a:spcAft>
                <a:spcPts val="0"/>
              </a:spcAft>
              <a:buClr>
                <a:schemeClr val="dk1"/>
              </a:buClr>
              <a:buSzPts val="3200"/>
              <a:buNone/>
              <a:defRPr>
                <a:solidFill>
                  <a:schemeClr val="dk1"/>
                </a:solidFill>
              </a:defRPr>
            </a:lvl6pPr>
            <a:lvl7pPr lvl="6" rtl="0">
              <a:spcBef>
                <a:spcPts val="0"/>
              </a:spcBef>
              <a:spcAft>
                <a:spcPts val="0"/>
              </a:spcAft>
              <a:buClr>
                <a:schemeClr val="dk1"/>
              </a:buClr>
              <a:buSzPts val="3200"/>
              <a:buNone/>
              <a:defRPr>
                <a:solidFill>
                  <a:schemeClr val="dk1"/>
                </a:solidFill>
              </a:defRPr>
            </a:lvl7pPr>
            <a:lvl8pPr lvl="7" rtl="0">
              <a:spcBef>
                <a:spcPts val="0"/>
              </a:spcBef>
              <a:spcAft>
                <a:spcPts val="0"/>
              </a:spcAft>
              <a:buClr>
                <a:schemeClr val="dk1"/>
              </a:buClr>
              <a:buSzPts val="3200"/>
              <a:buNone/>
              <a:defRPr>
                <a:solidFill>
                  <a:schemeClr val="dk1"/>
                </a:solidFill>
              </a:defRPr>
            </a:lvl8pPr>
            <a:lvl9pPr lvl="8" rtl="0">
              <a:spcBef>
                <a:spcPts val="0"/>
              </a:spcBef>
              <a:spcAft>
                <a:spcPts val="0"/>
              </a:spcAft>
              <a:buClr>
                <a:schemeClr val="dk1"/>
              </a:buClr>
              <a:buSzPts val="3200"/>
              <a:buNone/>
              <a:defRPr>
                <a:solidFill>
                  <a:schemeClr val="dk1"/>
                </a:solidFill>
              </a:defRPr>
            </a:lvl9pPr>
          </a:lstStyle>
          <a:p>
            <a:endParaRPr/>
          </a:p>
        </p:txBody>
      </p:sp>
      <p:sp>
        <p:nvSpPr>
          <p:cNvPr id="308" name="Google Shape;308;p17"/>
          <p:cNvSpPr txBox="1">
            <a:spLocks noGrp="1"/>
          </p:cNvSpPr>
          <p:nvPr>
            <p:ph type="subTitle" idx="1"/>
          </p:nvPr>
        </p:nvSpPr>
        <p:spPr>
          <a:xfrm>
            <a:off x="7000853" y="3846300"/>
            <a:ext cx="3622400" cy="99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09" name="Google Shape;309;p17"/>
          <p:cNvSpPr txBox="1">
            <a:spLocks noGrp="1"/>
          </p:cNvSpPr>
          <p:nvPr>
            <p:ph type="subTitle" idx="2"/>
          </p:nvPr>
        </p:nvSpPr>
        <p:spPr>
          <a:xfrm>
            <a:off x="7000860" y="3379433"/>
            <a:ext cx="3622400" cy="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2933">
                <a:latin typeface="Fredoka One"/>
                <a:ea typeface="Fredoka One"/>
                <a:cs typeface="Fredoka One"/>
                <a:sym typeface="Fredoka One"/>
              </a:defRPr>
            </a:lvl1pPr>
            <a:lvl2pPr lvl="1" algn="ctr" rtl="0">
              <a:spcBef>
                <a:spcPts val="0"/>
              </a:spcBef>
              <a:spcAft>
                <a:spcPts val="0"/>
              </a:spcAft>
              <a:buSzPts val="1400"/>
              <a:buNone/>
              <a:defRPr b="1"/>
            </a:lvl2pPr>
            <a:lvl3pPr lvl="2" algn="ctr" rtl="0">
              <a:spcBef>
                <a:spcPts val="0"/>
              </a:spcBef>
              <a:spcAft>
                <a:spcPts val="0"/>
              </a:spcAft>
              <a:buSzPts val="1400"/>
              <a:buNone/>
              <a:defRPr b="1"/>
            </a:lvl3pPr>
            <a:lvl4pPr lvl="3" algn="ctr" rtl="0">
              <a:spcBef>
                <a:spcPts val="0"/>
              </a:spcBef>
              <a:spcAft>
                <a:spcPts val="0"/>
              </a:spcAft>
              <a:buSzPts val="1400"/>
              <a:buNone/>
              <a:defRPr b="1"/>
            </a:lvl4pPr>
            <a:lvl5pPr lvl="4" algn="ctr" rtl="0">
              <a:spcBef>
                <a:spcPts val="0"/>
              </a:spcBef>
              <a:spcAft>
                <a:spcPts val="0"/>
              </a:spcAft>
              <a:buSzPts val="1400"/>
              <a:buNone/>
              <a:defRPr b="1"/>
            </a:lvl5pPr>
            <a:lvl6pPr lvl="5" algn="ctr" rtl="0">
              <a:spcBef>
                <a:spcPts val="0"/>
              </a:spcBef>
              <a:spcAft>
                <a:spcPts val="0"/>
              </a:spcAft>
              <a:buSzPts val="1400"/>
              <a:buNone/>
              <a:defRPr b="1"/>
            </a:lvl6pPr>
            <a:lvl7pPr lvl="6" algn="ctr" rtl="0">
              <a:spcBef>
                <a:spcPts val="0"/>
              </a:spcBef>
              <a:spcAft>
                <a:spcPts val="0"/>
              </a:spcAft>
              <a:buSzPts val="1400"/>
              <a:buNone/>
              <a:defRPr b="1"/>
            </a:lvl7pPr>
            <a:lvl8pPr lvl="7" algn="ctr" rtl="0">
              <a:spcBef>
                <a:spcPts val="0"/>
              </a:spcBef>
              <a:spcAft>
                <a:spcPts val="0"/>
              </a:spcAft>
              <a:buSzPts val="1400"/>
              <a:buNone/>
              <a:defRPr b="1"/>
            </a:lvl8pPr>
            <a:lvl9pPr lvl="8" algn="ctr" rtl="0">
              <a:spcBef>
                <a:spcPts val="0"/>
              </a:spcBef>
              <a:spcAft>
                <a:spcPts val="0"/>
              </a:spcAft>
              <a:buSzPts val="1400"/>
              <a:buNone/>
              <a:defRPr b="1"/>
            </a:lvl9pPr>
          </a:lstStyle>
          <a:p>
            <a:endParaRPr/>
          </a:p>
        </p:txBody>
      </p:sp>
      <p:sp>
        <p:nvSpPr>
          <p:cNvPr id="310" name="Google Shape;310;p17"/>
          <p:cNvSpPr txBox="1">
            <a:spLocks noGrp="1"/>
          </p:cNvSpPr>
          <p:nvPr>
            <p:ph type="subTitle" idx="3"/>
          </p:nvPr>
        </p:nvSpPr>
        <p:spPr>
          <a:xfrm>
            <a:off x="1568740" y="3846300"/>
            <a:ext cx="3622400" cy="99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11" name="Google Shape;311;p17"/>
          <p:cNvSpPr txBox="1">
            <a:spLocks noGrp="1"/>
          </p:cNvSpPr>
          <p:nvPr>
            <p:ph type="subTitle" idx="4"/>
          </p:nvPr>
        </p:nvSpPr>
        <p:spPr>
          <a:xfrm>
            <a:off x="1568740" y="3379433"/>
            <a:ext cx="3622400" cy="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2933">
                <a:latin typeface="Fredoka One"/>
                <a:ea typeface="Fredoka One"/>
                <a:cs typeface="Fredoka One"/>
                <a:sym typeface="Fredoka One"/>
              </a:defRPr>
            </a:lvl1pPr>
            <a:lvl2pPr lvl="1" algn="ctr" rtl="0">
              <a:spcBef>
                <a:spcPts val="0"/>
              </a:spcBef>
              <a:spcAft>
                <a:spcPts val="0"/>
              </a:spcAft>
              <a:buSzPts val="1400"/>
              <a:buNone/>
              <a:defRPr b="1"/>
            </a:lvl2pPr>
            <a:lvl3pPr lvl="2" algn="ctr" rtl="0">
              <a:spcBef>
                <a:spcPts val="0"/>
              </a:spcBef>
              <a:spcAft>
                <a:spcPts val="0"/>
              </a:spcAft>
              <a:buSzPts val="1400"/>
              <a:buNone/>
              <a:defRPr b="1"/>
            </a:lvl3pPr>
            <a:lvl4pPr lvl="3" algn="ctr" rtl="0">
              <a:spcBef>
                <a:spcPts val="0"/>
              </a:spcBef>
              <a:spcAft>
                <a:spcPts val="0"/>
              </a:spcAft>
              <a:buSzPts val="1400"/>
              <a:buNone/>
              <a:defRPr b="1"/>
            </a:lvl4pPr>
            <a:lvl5pPr lvl="4" algn="ctr" rtl="0">
              <a:spcBef>
                <a:spcPts val="0"/>
              </a:spcBef>
              <a:spcAft>
                <a:spcPts val="0"/>
              </a:spcAft>
              <a:buSzPts val="1400"/>
              <a:buNone/>
              <a:defRPr b="1"/>
            </a:lvl5pPr>
            <a:lvl6pPr lvl="5" algn="ctr" rtl="0">
              <a:spcBef>
                <a:spcPts val="0"/>
              </a:spcBef>
              <a:spcAft>
                <a:spcPts val="0"/>
              </a:spcAft>
              <a:buSzPts val="1400"/>
              <a:buNone/>
              <a:defRPr b="1"/>
            </a:lvl6pPr>
            <a:lvl7pPr lvl="6" algn="ctr" rtl="0">
              <a:spcBef>
                <a:spcPts val="0"/>
              </a:spcBef>
              <a:spcAft>
                <a:spcPts val="0"/>
              </a:spcAft>
              <a:buSzPts val="1400"/>
              <a:buNone/>
              <a:defRPr b="1"/>
            </a:lvl7pPr>
            <a:lvl8pPr lvl="7" algn="ctr" rtl="0">
              <a:spcBef>
                <a:spcPts val="0"/>
              </a:spcBef>
              <a:spcAft>
                <a:spcPts val="0"/>
              </a:spcAft>
              <a:buSzPts val="1400"/>
              <a:buNone/>
              <a:defRPr b="1"/>
            </a:lvl8pPr>
            <a:lvl9pPr lvl="8" algn="ctr" rtl="0">
              <a:spcBef>
                <a:spcPts val="0"/>
              </a:spcBef>
              <a:spcAft>
                <a:spcPts val="0"/>
              </a:spcAft>
              <a:buSzPts val="1400"/>
              <a:buNone/>
              <a:defRPr b="1"/>
            </a:lvl9pPr>
          </a:lstStyle>
          <a:p>
            <a:endParaRPr/>
          </a:p>
        </p:txBody>
      </p:sp>
      <p:grpSp>
        <p:nvGrpSpPr>
          <p:cNvPr id="312" name="Google Shape;312;p17"/>
          <p:cNvGrpSpPr/>
          <p:nvPr/>
        </p:nvGrpSpPr>
        <p:grpSpPr>
          <a:xfrm>
            <a:off x="551326" y="470937"/>
            <a:ext cx="982692" cy="1001023"/>
            <a:chOff x="395847" y="429789"/>
            <a:chExt cx="737019" cy="750767"/>
          </a:xfrm>
        </p:grpSpPr>
        <p:grpSp>
          <p:nvGrpSpPr>
            <p:cNvPr id="313" name="Google Shape;313;p17"/>
            <p:cNvGrpSpPr/>
            <p:nvPr/>
          </p:nvGrpSpPr>
          <p:grpSpPr>
            <a:xfrm>
              <a:off x="395847" y="1024364"/>
              <a:ext cx="170569" cy="156192"/>
              <a:chOff x="5117325" y="2664025"/>
              <a:chExt cx="110925" cy="101575"/>
            </a:xfrm>
          </p:grpSpPr>
          <p:sp>
            <p:nvSpPr>
              <p:cNvPr id="314" name="Google Shape;314;p17"/>
              <p:cNvSpPr/>
              <p:nvPr/>
            </p:nvSpPr>
            <p:spPr>
              <a:xfrm>
                <a:off x="5166625" y="2664025"/>
                <a:ext cx="9875" cy="38975"/>
              </a:xfrm>
              <a:custGeom>
                <a:avLst/>
                <a:gdLst/>
                <a:ahLst/>
                <a:cxnLst/>
                <a:rect l="l" t="t" r="r" b="b"/>
                <a:pathLst>
                  <a:path w="395" h="1559" extrusionOk="0">
                    <a:moveTo>
                      <a:pt x="20" y="1302"/>
                    </a:moveTo>
                    <a:cubicBezTo>
                      <a:pt x="0" y="947"/>
                      <a:pt x="0" y="592"/>
                      <a:pt x="20" y="237"/>
                    </a:cubicBezTo>
                    <a:cubicBezTo>
                      <a:pt x="39" y="1"/>
                      <a:pt x="394" y="1"/>
                      <a:pt x="394" y="237"/>
                    </a:cubicBezTo>
                    <a:cubicBezTo>
                      <a:pt x="375" y="592"/>
                      <a:pt x="375" y="947"/>
                      <a:pt x="375" y="1302"/>
                    </a:cubicBezTo>
                    <a:cubicBezTo>
                      <a:pt x="375" y="1558"/>
                      <a:pt x="20" y="1558"/>
                      <a:pt x="20" y="1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7"/>
              <p:cNvSpPr/>
              <p:nvPr/>
            </p:nvSpPr>
            <p:spPr>
              <a:xfrm>
                <a:off x="5188800" y="2710375"/>
                <a:ext cx="39450" cy="9875"/>
              </a:xfrm>
              <a:custGeom>
                <a:avLst/>
                <a:gdLst/>
                <a:ahLst/>
                <a:cxnLst/>
                <a:rect l="l" t="t" r="r" b="b"/>
                <a:pathLst>
                  <a:path w="1578" h="395" extrusionOk="0">
                    <a:moveTo>
                      <a:pt x="1400" y="375"/>
                    </a:moveTo>
                    <a:cubicBezTo>
                      <a:pt x="1006" y="375"/>
                      <a:pt x="631" y="355"/>
                      <a:pt x="237" y="355"/>
                    </a:cubicBezTo>
                    <a:cubicBezTo>
                      <a:pt x="0" y="355"/>
                      <a:pt x="0" y="0"/>
                      <a:pt x="237" y="0"/>
                    </a:cubicBezTo>
                    <a:cubicBezTo>
                      <a:pt x="631" y="0"/>
                      <a:pt x="1006" y="20"/>
                      <a:pt x="1400" y="20"/>
                    </a:cubicBezTo>
                    <a:cubicBezTo>
                      <a:pt x="1499" y="20"/>
                      <a:pt x="1577" y="99"/>
                      <a:pt x="1577" y="197"/>
                    </a:cubicBezTo>
                    <a:cubicBezTo>
                      <a:pt x="1577" y="296"/>
                      <a:pt x="1499" y="394"/>
                      <a:pt x="140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7"/>
              <p:cNvSpPr/>
              <p:nvPr/>
            </p:nvSpPr>
            <p:spPr>
              <a:xfrm>
                <a:off x="5165125" y="2723675"/>
                <a:ext cx="11875" cy="41925"/>
              </a:xfrm>
              <a:custGeom>
                <a:avLst/>
                <a:gdLst/>
                <a:ahLst/>
                <a:cxnLst/>
                <a:rect l="l" t="t" r="r" b="b"/>
                <a:pathLst>
                  <a:path w="475" h="1677" extrusionOk="0">
                    <a:moveTo>
                      <a:pt x="99" y="1479"/>
                    </a:moveTo>
                    <a:cubicBezTo>
                      <a:pt x="99" y="1164"/>
                      <a:pt x="80" y="848"/>
                      <a:pt x="60" y="533"/>
                    </a:cubicBezTo>
                    <a:cubicBezTo>
                      <a:pt x="60" y="474"/>
                      <a:pt x="60" y="414"/>
                      <a:pt x="40" y="355"/>
                    </a:cubicBezTo>
                    <a:cubicBezTo>
                      <a:pt x="21" y="316"/>
                      <a:pt x="1" y="276"/>
                      <a:pt x="1" y="237"/>
                    </a:cubicBezTo>
                    <a:cubicBezTo>
                      <a:pt x="1" y="60"/>
                      <a:pt x="257" y="0"/>
                      <a:pt x="336" y="138"/>
                    </a:cubicBezTo>
                    <a:cubicBezTo>
                      <a:pt x="454" y="296"/>
                      <a:pt x="415" y="513"/>
                      <a:pt x="435" y="690"/>
                    </a:cubicBezTo>
                    <a:cubicBezTo>
                      <a:pt x="454" y="966"/>
                      <a:pt x="454" y="1223"/>
                      <a:pt x="474" y="1479"/>
                    </a:cubicBezTo>
                    <a:cubicBezTo>
                      <a:pt x="474" y="1578"/>
                      <a:pt x="375" y="1676"/>
                      <a:pt x="277" y="1676"/>
                    </a:cubicBezTo>
                    <a:cubicBezTo>
                      <a:pt x="178" y="1676"/>
                      <a:pt x="99" y="1578"/>
                      <a:pt x="99" y="1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7"/>
              <p:cNvSpPr/>
              <p:nvPr/>
            </p:nvSpPr>
            <p:spPr>
              <a:xfrm>
                <a:off x="5117325" y="2702475"/>
                <a:ext cx="30575" cy="13325"/>
              </a:xfrm>
              <a:custGeom>
                <a:avLst/>
                <a:gdLst/>
                <a:ahLst/>
                <a:cxnLst/>
                <a:rect l="l" t="t" r="r" b="b"/>
                <a:pathLst>
                  <a:path w="1223" h="533" extrusionOk="0">
                    <a:moveTo>
                      <a:pt x="20" y="356"/>
                    </a:moveTo>
                    <a:cubicBezTo>
                      <a:pt x="1" y="257"/>
                      <a:pt x="79" y="158"/>
                      <a:pt x="178" y="139"/>
                    </a:cubicBezTo>
                    <a:cubicBezTo>
                      <a:pt x="454" y="99"/>
                      <a:pt x="730" y="60"/>
                      <a:pt x="986" y="20"/>
                    </a:cubicBezTo>
                    <a:cubicBezTo>
                      <a:pt x="1085" y="1"/>
                      <a:pt x="1183" y="80"/>
                      <a:pt x="1203" y="178"/>
                    </a:cubicBezTo>
                    <a:cubicBezTo>
                      <a:pt x="1223" y="277"/>
                      <a:pt x="1144" y="375"/>
                      <a:pt x="1045" y="375"/>
                    </a:cubicBezTo>
                    <a:cubicBezTo>
                      <a:pt x="769" y="434"/>
                      <a:pt x="493" y="474"/>
                      <a:pt x="217" y="513"/>
                    </a:cubicBezTo>
                    <a:cubicBezTo>
                      <a:pt x="119" y="533"/>
                      <a:pt x="20" y="454"/>
                      <a:pt x="20" y="3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8" name="Google Shape;318;p17"/>
            <p:cNvSpPr/>
            <p:nvPr/>
          </p:nvSpPr>
          <p:spPr>
            <a:xfrm rot="655445">
              <a:off x="521423" y="522232"/>
              <a:ext cx="153882" cy="164492"/>
            </a:xfrm>
            <a:custGeom>
              <a:avLst/>
              <a:gdLst/>
              <a:ahLst/>
              <a:cxnLst/>
              <a:rect l="l" t="t" r="r" b="b"/>
              <a:pathLst>
                <a:path w="4003" h="4279" extrusionOk="0">
                  <a:moveTo>
                    <a:pt x="2800" y="4239"/>
                  </a:moveTo>
                  <a:cubicBezTo>
                    <a:pt x="2701" y="4180"/>
                    <a:pt x="2682" y="4061"/>
                    <a:pt x="2741" y="3983"/>
                  </a:cubicBezTo>
                  <a:cubicBezTo>
                    <a:pt x="2662" y="4022"/>
                    <a:pt x="2583" y="4002"/>
                    <a:pt x="2524" y="3983"/>
                  </a:cubicBezTo>
                  <a:cubicBezTo>
                    <a:pt x="2248" y="3923"/>
                    <a:pt x="2011" y="3785"/>
                    <a:pt x="1775" y="3647"/>
                  </a:cubicBezTo>
                  <a:cubicBezTo>
                    <a:pt x="1124" y="3214"/>
                    <a:pt x="513" y="2642"/>
                    <a:pt x="217" y="1913"/>
                  </a:cubicBezTo>
                  <a:cubicBezTo>
                    <a:pt x="0" y="1380"/>
                    <a:pt x="277" y="749"/>
                    <a:pt x="927" y="809"/>
                  </a:cubicBezTo>
                  <a:cubicBezTo>
                    <a:pt x="1361" y="868"/>
                    <a:pt x="1676" y="1242"/>
                    <a:pt x="1952" y="1558"/>
                  </a:cubicBezTo>
                  <a:cubicBezTo>
                    <a:pt x="2071" y="1065"/>
                    <a:pt x="2366" y="552"/>
                    <a:pt x="2859" y="335"/>
                  </a:cubicBezTo>
                  <a:cubicBezTo>
                    <a:pt x="3253" y="158"/>
                    <a:pt x="3667" y="473"/>
                    <a:pt x="3766" y="868"/>
                  </a:cubicBezTo>
                  <a:cubicBezTo>
                    <a:pt x="4003" y="1617"/>
                    <a:pt x="3746" y="2405"/>
                    <a:pt x="3490" y="3135"/>
                  </a:cubicBezTo>
                  <a:cubicBezTo>
                    <a:pt x="3372" y="3490"/>
                    <a:pt x="3214" y="3845"/>
                    <a:pt x="3056" y="4180"/>
                  </a:cubicBezTo>
                  <a:cubicBezTo>
                    <a:pt x="2997" y="4259"/>
                    <a:pt x="2879" y="4278"/>
                    <a:pt x="2800" y="4239"/>
                  </a:cubicBezTo>
                  <a:lnTo>
                    <a:pt x="2800" y="4239"/>
                  </a:lnTo>
                  <a:close/>
                  <a:moveTo>
                    <a:pt x="2839" y="3785"/>
                  </a:moveTo>
                  <a:cubicBezTo>
                    <a:pt x="3175" y="2997"/>
                    <a:pt x="3529" y="2169"/>
                    <a:pt x="3490" y="1301"/>
                  </a:cubicBezTo>
                  <a:cubicBezTo>
                    <a:pt x="3352" y="0"/>
                    <a:pt x="2406" y="966"/>
                    <a:pt x="2287" y="1696"/>
                  </a:cubicBezTo>
                  <a:cubicBezTo>
                    <a:pt x="2248" y="1893"/>
                    <a:pt x="2110" y="2129"/>
                    <a:pt x="1873" y="2011"/>
                  </a:cubicBezTo>
                  <a:cubicBezTo>
                    <a:pt x="1716" y="1893"/>
                    <a:pt x="1617" y="1715"/>
                    <a:pt x="1479" y="1577"/>
                  </a:cubicBezTo>
                  <a:cubicBezTo>
                    <a:pt x="1321" y="1400"/>
                    <a:pt x="1124" y="1223"/>
                    <a:pt x="888" y="1163"/>
                  </a:cubicBezTo>
                  <a:cubicBezTo>
                    <a:pt x="493" y="1124"/>
                    <a:pt x="454" y="1538"/>
                    <a:pt x="572" y="1814"/>
                  </a:cubicBezTo>
                  <a:cubicBezTo>
                    <a:pt x="809" y="2327"/>
                    <a:pt x="1243" y="2760"/>
                    <a:pt x="1676" y="3135"/>
                  </a:cubicBezTo>
                  <a:cubicBezTo>
                    <a:pt x="1972" y="3332"/>
                    <a:pt x="2287" y="3549"/>
                    <a:pt x="2642" y="3628"/>
                  </a:cubicBezTo>
                  <a:cubicBezTo>
                    <a:pt x="2721" y="3628"/>
                    <a:pt x="2820" y="3687"/>
                    <a:pt x="2839" y="37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9" name="Google Shape;319;p17"/>
            <p:cNvGrpSpPr/>
            <p:nvPr/>
          </p:nvGrpSpPr>
          <p:grpSpPr>
            <a:xfrm>
              <a:off x="962297" y="429789"/>
              <a:ext cx="170569" cy="156192"/>
              <a:chOff x="5117325" y="2664025"/>
              <a:chExt cx="110925" cy="101575"/>
            </a:xfrm>
          </p:grpSpPr>
          <p:sp>
            <p:nvSpPr>
              <p:cNvPr id="320" name="Google Shape;320;p17"/>
              <p:cNvSpPr/>
              <p:nvPr/>
            </p:nvSpPr>
            <p:spPr>
              <a:xfrm>
                <a:off x="5166625" y="2664025"/>
                <a:ext cx="9875" cy="38975"/>
              </a:xfrm>
              <a:custGeom>
                <a:avLst/>
                <a:gdLst/>
                <a:ahLst/>
                <a:cxnLst/>
                <a:rect l="l" t="t" r="r" b="b"/>
                <a:pathLst>
                  <a:path w="395" h="1559" extrusionOk="0">
                    <a:moveTo>
                      <a:pt x="20" y="1302"/>
                    </a:moveTo>
                    <a:cubicBezTo>
                      <a:pt x="0" y="947"/>
                      <a:pt x="0" y="592"/>
                      <a:pt x="20" y="237"/>
                    </a:cubicBezTo>
                    <a:cubicBezTo>
                      <a:pt x="39" y="1"/>
                      <a:pt x="394" y="1"/>
                      <a:pt x="394" y="237"/>
                    </a:cubicBezTo>
                    <a:cubicBezTo>
                      <a:pt x="375" y="592"/>
                      <a:pt x="375" y="947"/>
                      <a:pt x="375" y="1302"/>
                    </a:cubicBezTo>
                    <a:cubicBezTo>
                      <a:pt x="375" y="1558"/>
                      <a:pt x="20" y="1558"/>
                      <a:pt x="20" y="1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17"/>
              <p:cNvSpPr/>
              <p:nvPr/>
            </p:nvSpPr>
            <p:spPr>
              <a:xfrm>
                <a:off x="5188800" y="2710375"/>
                <a:ext cx="39450" cy="9875"/>
              </a:xfrm>
              <a:custGeom>
                <a:avLst/>
                <a:gdLst/>
                <a:ahLst/>
                <a:cxnLst/>
                <a:rect l="l" t="t" r="r" b="b"/>
                <a:pathLst>
                  <a:path w="1578" h="395" extrusionOk="0">
                    <a:moveTo>
                      <a:pt x="1400" y="375"/>
                    </a:moveTo>
                    <a:cubicBezTo>
                      <a:pt x="1006" y="375"/>
                      <a:pt x="631" y="355"/>
                      <a:pt x="237" y="355"/>
                    </a:cubicBezTo>
                    <a:cubicBezTo>
                      <a:pt x="0" y="355"/>
                      <a:pt x="0" y="0"/>
                      <a:pt x="237" y="0"/>
                    </a:cubicBezTo>
                    <a:cubicBezTo>
                      <a:pt x="631" y="0"/>
                      <a:pt x="1006" y="20"/>
                      <a:pt x="1400" y="20"/>
                    </a:cubicBezTo>
                    <a:cubicBezTo>
                      <a:pt x="1499" y="20"/>
                      <a:pt x="1577" y="99"/>
                      <a:pt x="1577" y="197"/>
                    </a:cubicBezTo>
                    <a:cubicBezTo>
                      <a:pt x="1577" y="296"/>
                      <a:pt x="1499" y="394"/>
                      <a:pt x="140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7"/>
              <p:cNvSpPr/>
              <p:nvPr/>
            </p:nvSpPr>
            <p:spPr>
              <a:xfrm>
                <a:off x="5165125" y="2723675"/>
                <a:ext cx="11875" cy="41925"/>
              </a:xfrm>
              <a:custGeom>
                <a:avLst/>
                <a:gdLst/>
                <a:ahLst/>
                <a:cxnLst/>
                <a:rect l="l" t="t" r="r" b="b"/>
                <a:pathLst>
                  <a:path w="475" h="1677" extrusionOk="0">
                    <a:moveTo>
                      <a:pt x="99" y="1479"/>
                    </a:moveTo>
                    <a:cubicBezTo>
                      <a:pt x="99" y="1164"/>
                      <a:pt x="80" y="848"/>
                      <a:pt x="60" y="533"/>
                    </a:cubicBezTo>
                    <a:cubicBezTo>
                      <a:pt x="60" y="474"/>
                      <a:pt x="60" y="414"/>
                      <a:pt x="40" y="355"/>
                    </a:cubicBezTo>
                    <a:cubicBezTo>
                      <a:pt x="21" y="316"/>
                      <a:pt x="1" y="276"/>
                      <a:pt x="1" y="237"/>
                    </a:cubicBezTo>
                    <a:cubicBezTo>
                      <a:pt x="1" y="60"/>
                      <a:pt x="257" y="0"/>
                      <a:pt x="336" y="138"/>
                    </a:cubicBezTo>
                    <a:cubicBezTo>
                      <a:pt x="454" y="296"/>
                      <a:pt x="415" y="513"/>
                      <a:pt x="435" y="690"/>
                    </a:cubicBezTo>
                    <a:cubicBezTo>
                      <a:pt x="454" y="966"/>
                      <a:pt x="454" y="1223"/>
                      <a:pt x="474" y="1479"/>
                    </a:cubicBezTo>
                    <a:cubicBezTo>
                      <a:pt x="474" y="1578"/>
                      <a:pt x="375" y="1676"/>
                      <a:pt x="277" y="1676"/>
                    </a:cubicBezTo>
                    <a:cubicBezTo>
                      <a:pt x="178" y="1676"/>
                      <a:pt x="99" y="1578"/>
                      <a:pt x="99" y="1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7"/>
              <p:cNvSpPr/>
              <p:nvPr/>
            </p:nvSpPr>
            <p:spPr>
              <a:xfrm>
                <a:off x="5117325" y="2702475"/>
                <a:ext cx="30575" cy="13325"/>
              </a:xfrm>
              <a:custGeom>
                <a:avLst/>
                <a:gdLst/>
                <a:ahLst/>
                <a:cxnLst/>
                <a:rect l="l" t="t" r="r" b="b"/>
                <a:pathLst>
                  <a:path w="1223" h="533" extrusionOk="0">
                    <a:moveTo>
                      <a:pt x="20" y="356"/>
                    </a:moveTo>
                    <a:cubicBezTo>
                      <a:pt x="1" y="257"/>
                      <a:pt x="79" y="158"/>
                      <a:pt x="178" y="139"/>
                    </a:cubicBezTo>
                    <a:cubicBezTo>
                      <a:pt x="454" y="99"/>
                      <a:pt x="730" y="60"/>
                      <a:pt x="986" y="20"/>
                    </a:cubicBezTo>
                    <a:cubicBezTo>
                      <a:pt x="1085" y="1"/>
                      <a:pt x="1183" y="80"/>
                      <a:pt x="1203" y="178"/>
                    </a:cubicBezTo>
                    <a:cubicBezTo>
                      <a:pt x="1223" y="277"/>
                      <a:pt x="1144" y="375"/>
                      <a:pt x="1045" y="375"/>
                    </a:cubicBezTo>
                    <a:cubicBezTo>
                      <a:pt x="769" y="434"/>
                      <a:pt x="493" y="474"/>
                      <a:pt x="217" y="513"/>
                    </a:cubicBezTo>
                    <a:cubicBezTo>
                      <a:pt x="119" y="533"/>
                      <a:pt x="20" y="454"/>
                      <a:pt x="20" y="3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4" name="Google Shape;324;p17"/>
          <p:cNvGrpSpPr/>
          <p:nvPr/>
        </p:nvGrpSpPr>
        <p:grpSpPr>
          <a:xfrm flipH="1">
            <a:off x="390196" y="5649675"/>
            <a:ext cx="432621" cy="734100"/>
            <a:chOff x="292647" y="646331"/>
            <a:chExt cx="324466" cy="550575"/>
          </a:xfrm>
        </p:grpSpPr>
        <p:grpSp>
          <p:nvGrpSpPr>
            <p:cNvPr id="325" name="Google Shape;325;p17"/>
            <p:cNvGrpSpPr/>
            <p:nvPr/>
          </p:nvGrpSpPr>
          <p:grpSpPr>
            <a:xfrm flipH="1">
              <a:off x="292647" y="1040714"/>
              <a:ext cx="170569" cy="156192"/>
              <a:chOff x="5117325" y="2664025"/>
              <a:chExt cx="110925" cy="101575"/>
            </a:xfrm>
          </p:grpSpPr>
          <p:sp>
            <p:nvSpPr>
              <p:cNvPr id="326" name="Google Shape;326;p17"/>
              <p:cNvSpPr/>
              <p:nvPr/>
            </p:nvSpPr>
            <p:spPr>
              <a:xfrm>
                <a:off x="5166625" y="2664025"/>
                <a:ext cx="9875" cy="38975"/>
              </a:xfrm>
              <a:custGeom>
                <a:avLst/>
                <a:gdLst/>
                <a:ahLst/>
                <a:cxnLst/>
                <a:rect l="l" t="t" r="r" b="b"/>
                <a:pathLst>
                  <a:path w="395" h="1559" extrusionOk="0">
                    <a:moveTo>
                      <a:pt x="20" y="1302"/>
                    </a:moveTo>
                    <a:cubicBezTo>
                      <a:pt x="0" y="947"/>
                      <a:pt x="0" y="592"/>
                      <a:pt x="20" y="237"/>
                    </a:cubicBezTo>
                    <a:cubicBezTo>
                      <a:pt x="39" y="1"/>
                      <a:pt x="394" y="1"/>
                      <a:pt x="394" y="237"/>
                    </a:cubicBezTo>
                    <a:cubicBezTo>
                      <a:pt x="375" y="592"/>
                      <a:pt x="375" y="947"/>
                      <a:pt x="375" y="1302"/>
                    </a:cubicBezTo>
                    <a:cubicBezTo>
                      <a:pt x="375" y="1558"/>
                      <a:pt x="20" y="1558"/>
                      <a:pt x="20" y="1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7"/>
              <p:cNvSpPr/>
              <p:nvPr/>
            </p:nvSpPr>
            <p:spPr>
              <a:xfrm>
                <a:off x="5188800" y="2710375"/>
                <a:ext cx="39450" cy="9875"/>
              </a:xfrm>
              <a:custGeom>
                <a:avLst/>
                <a:gdLst/>
                <a:ahLst/>
                <a:cxnLst/>
                <a:rect l="l" t="t" r="r" b="b"/>
                <a:pathLst>
                  <a:path w="1578" h="395" extrusionOk="0">
                    <a:moveTo>
                      <a:pt x="1400" y="375"/>
                    </a:moveTo>
                    <a:cubicBezTo>
                      <a:pt x="1006" y="375"/>
                      <a:pt x="631" y="355"/>
                      <a:pt x="237" y="355"/>
                    </a:cubicBezTo>
                    <a:cubicBezTo>
                      <a:pt x="0" y="355"/>
                      <a:pt x="0" y="0"/>
                      <a:pt x="237" y="0"/>
                    </a:cubicBezTo>
                    <a:cubicBezTo>
                      <a:pt x="631" y="0"/>
                      <a:pt x="1006" y="20"/>
                      <a:pt x="1400" y="20"/>
                    </a:cubicBezTo>
                    <a:cubicBezTo>
                      <a:pt x="1499" y="20"/>
                      <a:pt x="1577" y="99"/>
                      <a:pt x="1577" y="197"/>
                    </a:cubicBezTo>
                    <a:cubicBezTo>
                      <a:pt x="1577" y="296"/>
                      <a:pt x="1499" y="394"/>
                      <a:pt x="140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7"/>
              <p:cNvSpPr/>
              <p:nvPr/>
            </p:nvSpPr>
            <p:spPr>
              <a:xfrm>
                <a:off x="5165125" y="2723675"/>
                <a:ext cx="11875" cy="41925"/>
              </a:xfrm>
              <a:custGeom>
                <a:avLst/>
                <a:gdLst/>
                <a:ahLst/>
                <a:cxnLst/>
                <a:rect l="l" t="t" r="r" b="b"/>
                <a:pathLst>
                  <a:path w="475" h="1677" extrusionOk="0">
                    <a:moveTo>
                      <a:pt x="99" y="1479"/>
                    </a:moveTo>
                    <a:cubicBezTo>
                      <a:pt x="99" y="1164"/>
                      <a:pt x="80" y="848"/>
                      <a:pt x="60" y="533"/>
                    </a:cubicBezTo>
                    <a:cubicBezTo>
                      <a:pt x="60" y="474"/>
                      <a:pt x="60" y="414"/>
                      <a:pt x="40" y="355"/>
                    </a:cubicBezTo>
                    <a:cubicBezTo>
                      <a:pt x="21" y="316"/>
                      <a:pt x="1" y="276"/>
                      <a:pt x="1" y="237"/>
                    </a:cubicBezTo>
                    <a:cubicBezTo>
                      <a:pt x="1" y="60"/>
                      <a:pt x="257" y="0"/>
                      <a:pt x="336" y="138"/>
                    </a:cubicBezTo>
                    <a:cubicBezTo>
                      <a:pt x="454" y="296"/>
                      <a:pt x="415" y="513"/>
                      <a:pt x="435" y="690"/>
                    </a:cubicBezTo>
                    <a:cubicBezTo>
                      <a:pt x="454" y="966"/>
                      <a:pt x="454" y="1223"/>
                      <a:pt x="474" y="1479"/>
                    </a:cubicBezTo>
                    <a:cubicBezTo>
                      <a:pt x="474" y="1578"/>
                      <a:pt x="375" y="1676"/>
                      <a:pt x="277" y="1676"/>
                    </a:cubicBezTo>
                    <a:cubicBezTo>
                      <a:pt x="178" y="1676"/>
                      <a:pt x="99" y="1578"/>
                      <a:pt x="99" y="1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7"/>
              <p:cNvSpPr/>
              <p:nvPr/>
            </p:nvSpPr>
            <p:spPr>
              <a:xfrm>
                <a:off x="5117325" y="2702475"/>
                <a:ext cx="30575" cy="13325"/>
              </a:xfrm>
              <a:custGeom>
                <a:avLst/>
                <a:gdLst/>
                <a:ahLst/>
                <a:cxnLst/>
                <a:rect l="l" t="t" r="r" b="b"/>
                <a:pathLst>
                  <a:path w="1223" h="533" extrusionOk="0">
                    <a:moveTo>
                      <a:pt x="20" y="356"/>
                    </a:moveTo>
                    <a:cubicBezTo>
                      <a:pt x="1" y="257"/>
                      <a:pt x="79" y="158"/>
                      <a:pt x="178" y="139"/>
                    </a:cubicBezTo>
                    <a:cubicBezTo>
                      <a:pt x="454" y="99"/>
                      <a:pt x="730" y="60"/>
                      <a:pt x="986" y="20"/>
                    </a:cubicBezTo>
                    <a:cubicBezTo>
                      <a:pt x="1085" y="1"/>
                      <a:pt x="1183" y="80"/>
                      <a:pt x="1203" y="178"/>
                    </a:cubicBezTo>
                    <a:cubicBezTo>
                      <a:pt x="1223" y="277"/>
                      <a:pt x="1144" y="375"/>
                      <a:pt x="1045" y="375"/>
                    </a:cubicBezTo>
                    <a:cubicBezTo>
                      <a:pt x="769" y="434"/>
                      <a:pt x="493" y="474"/>
                      <a:pt x="217" y="513"/>
                    </a:cubicBezTo>
                    <a:cubicBezTo>
                      <a:pt x="119" y="533"/>
                      <a:pt x="20" y="454"/>
                      <a:pt x="20" y="3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0" name="Google Shape;330;p17"/>
            <p:cNvSpPr/>
            <p:nvPr/>
          </p:nvSpPr>
          <p:spPr>
            <a:xfrm flipH="1">
              <a:off x="463228" y="646331"/>
              <a:ext cx="153885" cy="164495"/>
            </a:xfrm>
            <a:custGeom>
              <a:avLst/>
              <a:gdLst/>
              <a:ahLst/>
              <a:cxnLst/>
              <a:rect l="l" t="t" r="r" b="b"/>
              <a:pathLst>
                <a:path w="4003" h="4279" extrusionOk="0">
                  <a:moveTo>
                    <a:pt x="2800" y="4239"/>
                  </a:moveTo>
                  <a:cubicBezTo>
                    <a:pt x="2701" y="4180"/>
                    <a:pt x="2682" y="4061"/>
                    <a:pt x="2741" y="3983"/>
                  </a:cubicBezTo>
                  <a:cubicBezTo>
                    <a:pt x="2662" y="4022"/>
                    <a:pt x="2583" y="4002"/>
                    <a:pt x="2524" y="3983"/>
                  </a:cubicBezTo>
                  <a:cubicBezTo>
                    <a:pt x="2248" y="3923"/>
                    <a:pt x="2011" y="3785"/>
                    <a:pt x="1775" y="3647"/>
                  </a:cubicBezTo>
                  <a:cubicBezTo>
                    <a:pt x="1124" y="3214"/>
                    <a:pt x="513" y="2642"/>
                    <a:pt x="217" y="1913"/>
                  </a:cubicBezTo>
                  <a:cubicBezTo>
                    <a:pt x="0" y="1380"/>
                    <a:pt x="277" y="749"/>
                    <a:pt x="927" y="809"/>
                  </a:cubicBezTo>
                  <a:cubicBezTo>
                    <a:pt x="1361" y="868"/>
                    <a:pt x="1676" y="1242"/>
                    <a:pt x="1952" y="1558"/>
                  </a:cubicBezTo>
                  <a:cubicBezTo>
                    <a:pt x="2071" y="1065"/>
                    <a:pt x="2366" y="552"/>
                    <a:pt x="2859" y="335"/>
                  </a:cubicBezTo>
                  <a:cubicBezTo>
                    <a:pt x="3253" y="158"/>
                    <a:pt x="3667" y="473"/>
                    <a:pt x="3766" y="868"/>
                  </a:cubicBezTo>
                  <a:cubicBezTo>
                    <a:pt x="4003" y="1617"/>
                    <a:pt x="3746" y="2405"/>
                    <a:pt x="3490" y="3135"/>
                  </a:cubicBezTo>
                  <a:cubicBezTo>
                    <a:pt x="3372" y="3490"/>
                    <a:pt x="3214" y="3845"/>
                    <a:pt x="3056" y="4180"/>
                  </a:cubicBezTo>
                  <a:cubicBezTo>
                    <a:pt x="2997" y="4259"/>
                    <a:pt x="2879" y="4278"/>
                    <a:pt x="2800" y="4239"/>
                  </a:cubicBezTo>
                  <a:lnTo>
                    <a:pt x="2800" y="4239"/>
                  </a:lnTo>
                  <a:close/>
                  <a:moveTo>
                    <a:pt x="2839" y="3785"/>
                  </a:moveTo>
                  <a:cubicBezTo>
                    <a:pt x="3175" y="2997"/>
                    <a:pt x="3529" y="2169"/>
                    <a:pt x="3490" y="1301"/>
                  </a:cubicBezTo>
                  <a:cubicBezTo>
                    <a:pt x="3352" y="0"/>
                    <a:pt x="2406" y="966"/>
                    <a:pt x="2287" y="1696"/>
                  </a:cubicBezTo>
                  <a:cubicBezTo>
                    <a:pt x="2248" y="1893"/>
                    <a:pt x="2110" y="2129"/>
                    <a:pt x="1873" y="2011"/>
                  </a:cubicBezTo>
                  <a:cubicBezTo>
                    <a:pt x="1716" y="1893"/>
                    <a:pt x="1617" y="1715"/>
                    <a:pt x="1479" y="1577"/>
                  </a:cubicBezTo>
                  <a:cubicBezTo>
                    <a:pt x="1321" y="1400"/>
                    <a:pt x="1124" y="1223"/>
                    <a:pt x="888" y="1163"/>
                  </a:cubicBezTo>
                  <a:cubicBezTo>
                    <a:pt x="493" y="1124"/>
                    <a:pt x="454" y="1538"/>
                    <a:pt x="572" y="1814"/>
                  </a:cubicBezTo>
                  <a:cubicBezTo>
                    <a:pt x="809" y="2327"/>
                    <a:pt x="1243" y="2760"/>
                    <a:pt x="1676" y="3135"/>
                  </a:cubicBezTo>
                  <a:cubicBezTo>
                    <a:pt x="1972" y="3332"/>
                    <a:pt x="2287" y="3549"/>
                    <a:pt x="2642" y="3628"/>
                  </a:cubicBezTo>
                  <a:cubicBezTo>
                    <a:pt x="2721" y="3628"/>
                    <a:pt x="2820" y="3687"/>
                    <a:pt x="2839" y="37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 name="Google Shape;331;p17"/>
          <p:cNvGrpSpPr/>
          <p:nvPr/>
        </p:nvGrpSpPr>
        <p:grpSpPr>
          <a:xfrm flipH="1">
            <a:off x="11350296" y="861775"/>
            <a:ext cx="432621" cy="734100"/>
            <a:chOff x="292647" y="646331"/>
            <a:chExt cx="324466" cy="550575"/>
          </a:xfrm>
        </p:grpSpPr>
        <p:grpSp>
          <p:nvGrpSpPr>
            <p:cNvPr id="332" name="Google Shape;332;p17"/>
            <p:cNvGrpSpPr/>
            <p:nvPr/>
          </p:nvGrpSpPr>
          <p:grpSpPr>
            <a:xfrm flipH="1">
              <a:off x="292647" y="1040714"/>
              <a:ext cx="170569" cy="156192"/>
              <a:chOff x="5117325" y="2664025"/>
              <a:chExt cx="110925" cy="101575"/>
            </a:xfrm>
          </p:grpSpPr>
          <p:sp>
            <p:nvSpPr>
              <p:cNvPr id="333" name="Google Shape;333;p17"/>
              <p:cNvSpPr/>
              <p:nvPr/>
            </p:nvSpPr>
            <p:spPr>
              <a:xfrm>
                <a:off x="5166625" y="2664025"/>
                <a:ext cx="9875" cy="38975"/>
              </a:xfrm>
              <a:custGeom>
                <a:avLst/>
                <a:gdLst/>
                <a:ahLst/>
                <a:cxnLst/>
                <a:rect l="l" t="t" r="r" b="b"/>
                <a:pathLst>
                  <a:path w="395" h="1559" extrusionOk="0">
                    <a:moveTo>
                      <a:pt x="20" y="1302"/>
                    </a:moveTo>
                    <a:cubicBezTo>
                      <a:pt x="0" y="947"/>
                      <a:pt x="0" y="592"/>
                      <a:pt x="20" y="237"/>
                    </a:cubicBezTo>
                    <a:cubicBezTo>
                      <a:pt x="39" y="1"/>
                      <a:pt x="394" y="1"/>
                      <a:pt x="394" y="237"/>
                    </a:cubicBezTo>
                    <a:cubicBezTo>
                      <a:pt x="375" y="592"/>
                      <a:pt x="375" y="947"/>
                      <a:pt x="375" y="1302"/>
                    </a:cubicBezTo>
                    <a:cubicBezTo>
                      <a:pt x="375" y="1558"/>
                      <a:pt x="20" y="1558"/>
                      <a:pt x="20" y="1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7"/>
              <p:cNvSpPr/>
              <p:nvPr/>
            </p:nvSpPr>
            <p:spPr>
              <a:xfrm>
                <a:off x="5188800" y="2710375"/>
                <a:ext cx="39450" cy="9875"/>
              </a:xfrm>
              <a:custGeom>
                <a:avLst/>
                <a:gdLst/>
                <a:ahLst/>
                <a:cxnLst/>
                <a:rect l="l" t="t" r="r" b="b"/>
                <a:pathLst>
                  <a:path w="1578" h="395" extrusionOk="0">
                    <a:moveTo>
                      <a:pt x="1400" y="375"/>
                    </a:moveTo>
                    <a:cubicBezTo>
                      <a:pt x="1006" y="375"/>
                      <a:pt x="631" y="355"/>
                      <a:pt x="237" y="355"/>
                    </a:cubicBezTo>
                    <a:cubicBezTo>
                      <a:pt x="0" y="355"/>
                      <a:pt x="0" y="0"/>
                      <a:pt x="237" y="0"/>
                    </a:cubicBezTo>
                    <a:cubicBezTo>
                      <a:pt x="631" y="0"/>
                      <a:pt x="1006" y="20"/>
                      <a:pt x="1400" y="20"/>
                    </a:cubicBezTo>
                    <a:cubicBezTo>
                      <a:pt x="1499" y="20"/>
                      <a:pt x="1577" y="99"/>
                      <a:pt x="1577" y="197"/>
                    </a:cubicBezTo>
                    <a:cubicBezTo>
                      <a:pt x="1577" y="296"/>
                      <a:pt x="1499" y="394"/>
                      <a:pt x="140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7"/>
              <p:cNvSpPr/>
              <p:nvPr/>
            </p:nvSpPr>
            <p:spPr>
              <a:xfrm>
                <a:off x="5165125" y="2723675"/>
                <a:ext cx="11875" cy="41925"/>
              </a:xfrm>
              <a:custGeom>
                <a:avLst/>
                <a:gdLst/>
                <a:ahLst/>
                <a:cxnLst/>
                <a:rect l="l" t="t" r="r" b="b"/>
                <a:pathLst>
                  <a:path w="475" h="1677" extrusionOk="0">
                    <a:moveTo>
                      <a:pt x="99" y="1479"/>
                    </a:moveTo>
                    <a:cubicBezTo>
                      <a:pt x="99" y="1164"/>
                      <a:pt x="80" y="848"/>
                      <a:pt x="60" y="533"/>
                    </a:cubicBezTo>
                    <a:cubicBezTo>
                      <a:pt x="60" y="474"/>
                      <a:pt x="60" y="414"/>
                      <a:pt x="40" y="355"/>
                    </a:cubicBezTo>
                    <a:cubicBezTo>
                      <a:pt x="21" y="316"/>
                      <a:pt x="1" y="276"/>
                      <a:pt x="1" y="237"/>
                    </a:cubicBezTo>
                    <a:cubicBezTo>
                      <a:pt x="1" y="60"/>
                      <a:pt x="257" y="0"/>
                      <a:pt x="336" y="138"/>
                    </a:cubicBezTo>
                    <a:cubicBezTo>
                      <a:pt x="454" y="296"/>
                      <a:pt x="415" y="513"/>
                      <a:pt x="435" y="690"/>
                    </a:cubicBezTo>
                    <a:cubicBezTo>
                      <a:pt x="454" y="966"/>
                      <a:pt x="454" y="1223"/>
                      <a:pt x="474" y="1479"/>
                    </a:cubicBezTo>
                    <a:cubicBezTo>
                      <a:pt x="474" y="1578"/>
                      <a:pt x="375" y="1676"/>
                      <a:pt x="277" y="1676"/>
                    </a:cubicBezTo>
                    <a:cubicBezTo>
                      <a:pt x="178" y="1676"/>
                      <a:pt x="99" y="1578"/>
                      <a:pt x="99" y="1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7"/>
              <p:cNvSpPr/>
              <p:nvPr/>
            </p:nvSpPr>
            <p:spPr>
              <a:xfrm>
                <a:off x="5117325" y="2702475"/>
                <a:ext cx="30575" cy="13325"/>
              </a:xfrm>
              <a:custGeom>
                <a:avLst/>
                <a:gdLst/>
                <a:ahLst/>
                <a:cxnLst/>
                <a:rect l="l" t="t" r="r" b="b"/>
                <a:pathLst>
                  <a:path w="1223" h="533" extrusionOk="0">
                    <a:moveTo>
                      <a:pt x="20" y="356"/>
                    </a:moveTo>
                    <a:cubicBezTo>
                      <a:pt x="1" y="257"/>
                      <a:pt x="79" y="158"/>
                      <a:pt x="178" y="139"/>
                    </a:cubicBezTo>
                    <a:cubicBezTo>
                      <a:pt x="454" y="99"/>
                      <a:pt x="730" y="60"/>
                      <a:pt x="986" y="20"/>
                    </a:cubicBezTo>
                    <a:cubicBezTo>
                      <a:pt x="1085" y="1"/>
                      <a:pt x="1183" y="80"/>
                      <a:pt x="1203" y="178"/>
                    </a:cubicBezTo>
                    <a:cubicBezTo>
                      <a:pt x="1223" y="277"/>
                      <a:pt x="1144" y="375"/>
                      <a:pt x="1045" y="375"/>
                    </a:cubicBezTo>
                    <a:cubicBezTo>
                      <a:pt x="769" y="434"/>
                      <a:pt x="493" y="474"/>
                      <a:pt x="217" y="513"/>
                    </a:cubicBezTo>
                    <a:cubicBezTo>
                      <a:pt x="119" y="533"/>
                      <a:pt x="20" y="454"/>
                      <a:pt x="20" y="3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7" name="Google Shape;337;p17"/>
            <p:cNvSpPr/>
            <p:nvPr/>
          </p:nvSpPr>
          <p:spPr>
            <a:xfrm flipH="1">
              <a:off x="463228" y="646331"/>
              <a:ext cx="153885" cy="164495"/>
            </a:xfrm>
            <a:custGeom>
              <a:avLst/>
              <a:gdLst/>
              <a:ahLst/>
              <a:cxnLst/>
              <a:rect l="l" t="t" r="r" b="b"/>
              <a:pathLst>
                <a:path w="4003" h="4279" extrusionOk="0">
                  <a:moveTo>
                    <a:pt x="2800" y="4239"/>
                  </a:moveTo>
                  <a:cubicBezTo>
                    <a:pt x="2701" y="4180"/>
                    <a:pt x="2682" y="4061"/>
                    <a:pt x="2741" y="3983"/>
                  </a:cubicBezTo>
                  <a:cubicBezTo>
                    <a:pt x="2662" y="4022"/>
                    <a:pt x="2583" y="4002"/>
                    <a:pt x="2524" y="3983"/>
                  </a:cubicBezTo>
                  <a:cubicBezTo>
                    <a:pt x="2248" y="3923"/>
                    <a:pt x="2011" y="3785"/>
                    <a:pt x="1775" y="3647"/>
                  </a:cubicBezTo>
                  <a:cubicBezTo>
                    <a:pt x="1124" y="3214"/>
                    <a:pt x="513" y="2642"/>
                    <a:pt x="217" y="1913"/>
                  </a:cubicBezTo>
                  <a:cubicBezTo>
                    <a:pt x="0" y="1380"/>
                    <a:pt x="277" y="749"/>
                    <a:pt x="927" y="809"/>
                  </a:cubicBezTo>
                  <a:cubicBezTo>
                    <a:pt x="1361" y="868"/>
                    <a:pt x="1676" y="1242"/>
                    <a:pt x="1952" y="1558"/>
                  </a:cubicBezTo>
                  <a:cubicBezTo>
                    <a:pt x="2071" y="1065"/>
                    <a:pt x="2366" y="552"/>
                    <a:pt x="2859" y="335"/>
                  </a:cubicBezTo>
                  <a:cubicBezTo>
                    <a:pt x="3253" y="158"/>
                    <a:pt x="3667" y="473"/>
                    <a:pt x="3766" y="868"/>
                  </a:cubicBezTo>
                  <a:cubicBezTo>
                    <a:pt x="4003" y="1617"/>
                    <a:pt x="3746" y="2405"/>
                    <a:pt x="3490" y="3135"/>
                  </a:cubicBezTo>
                  <a:cubicBezTo>
                    <a:pt x="3372" y="3490"/>
                    <a:pt x="3214" y="3845"/>
                    <a:pt x="3056" y="4180"/>
                  </a:cubicBezTo>
                  <a:cubicBezTo>
                    <a:pt x="2997" y="4259"/>
                    <a:pt x="2879" y="4278"/>
                    <a:pt x="2800" y="4239"/>
                  </a:cubicBezTo>
                  <a:lnTo>
                    <a:pt x="2800" y="4239"/>
                  </a:lnTo>
                  <a:close/>
                  <a:moveTo>
                    <a:pt x="2839" y="3785"/>
                  </a:moveTo>
                  <a:cubicBezTo>
                    <a:pt x="3175" y="2997"/>
                    <a:pt x="3529" y="2169"/>
                    <a:pt x="3490" y="1301"/>
                  </a:cubicBezTo>
                  <a:cubicBezTo>
                    <a:pt x="3352" y="0"/>
                    <a:pt x="2406" y="966"/>
                    <a:pt x="2287" y="1696"/>
                  </a:cubicBezTo>
                  <a:cubicBezTo>
                    <a:pt x="2248" y="1893"/>
                    <a:pt x="2110" y="2129"/>
                    <a:pt x="1873" y="2011"/>
                  </a:cubicBezTo>
                  <a:cubicBezTo>
                    <a:pt x="1716" y="1893"/>
                    <a:pt x="1617" y="1715"/>
                    <a:pt x="1479" y="1577"/>
                  </a:cubicBezTo>
                  <a:cubicBezTo>
                    <a:pt x="1321" y="1400"/>
                    <a:pt x="1124" y="1223"/>
                    <a:pt x="888" y="1163"/>
                  </a:cubicBezTo>
                  <a:cubicBezTo>
                    <a:pt x="493" y="1124"/>
                    <a:pt x="454" y="1538"/>
                    <a:pt x="572" y="1814"/>
                  </a:cubicBezTo>
                  <a:cubicBezTo>
                    <a:pt x="809" y="2327"/>
                    <a:pt x="1243" y="2760"/>
                    <a:pt x="1676" y="3135"/>
                  </a:cubicBezTo>
                  <a:cubicBezTo>
                    <a:pt x="1972" y="3332"/>
                    <a:pt x="2287" y="3549"/>
                    <a:pt x="2642" y="3628"/>
                  </a:cubicBezTo>
                  <a:cubicBezTo>
                    <a:pt x="2721" y="3628"/>
                    <a:pt x="2820" y="3687"/>
                    <a:pt x="2839" y="37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8" name="Google Shape;338;p17"/>
          <p:cNvGrpSpPr/>
          <p:nvPr/>
        </p:nvGrpSpPr>
        <p:grpSpPr>
          <a:xfrm flipH="1">
            <a:off x="10773739" y="5244019"/>
            <a:ext cx="871579" cy="1215804"/>
            <a:chOff x="395847" y="3933014"/>
            <a:chExt cx="653684" cy="911853"/>
          </a:xfrm>
        </p:grpSpPr>
        <p:grpSp>
          <p:nvGrpSpPr>
            <p:cNvPr id="339" name="Google Shape;339;p17"/>
            <p:cNvGrpSpPr/>
            <p:nvPr/>
          </p:nvGrpSpPr>
          <p:grpSpPr>
            <a:xfrm flipH="1">
              <a:off x="916866" y="4699324"/>
              <a:ext cx="132665" cy="145543"/>
              <a:chOff x="5197175" y="335700"/>
              <a:chExt cx="86275" cy="94650"/>
            </a:xfrm>
          </p:grpSpPr>
          <p:sp>
            <p:nvSpPr>
              <p:cNvPr id="340" name="Google Shape;340;p17"/>
              <p:cNvSpPr/>
              <p:nvPr/>
            </p:nvSpPr>
            <p:spPr>
              <a:xfrm>
                <a:off x="5235125" y="335700"/>
                <a:ext cx="15300" cy="41425"/>
              </a:xfrm>
              <a:custGeom>
                <a:avLst/>
                <a:gdLst/>
                <a:ahLst/>
                <a:cxnLst/>
                <a:rect l="l" t="t" r="r" b="b"/>
                <a:pathLst>
                  <a:path w="612" h="1657" extrusionOk="0">
                    <a:moveTo>
                      <a:pt x="20" y="1440"/>
                    </a:moveTo>
                    <a:cubicBezTo>
                      <a:pt x="0" y="1223"/>
                      <a:pt x="0" y="986"/>
                      <a:pt x="20" y="750"/>
                    </a:cubicBezTo>
                    <a:cubicBezTo>
                      <a:pt x="40" y="572"/>
                      <a:pt x="20" y="375"/>
                      <a:pt x="138" y="217"/>
                    </a:cubicBezTo>
                    <a:cubicBezTo>
                      <a:pt x="296" y="1"/>
                      <a:pt x="612" y="257"/>
                      <a:pt x="414" y="454"/>
                    </a:cubicBezTo>
                    <a:cubicBezTo>
                      <a:pt x="355" y="750"/>
                      <a:pt x="375" y="1045"/>
                      <a:pt x="395" y="1361"/>
                    </a:cubicBezTo>
                    <a:cubicBezTo>
                      <a:pt x="395" y="1420"/>
                      <a:pt x="395" y="1479"/>
                      <a:pt x="355" y="1538"/>
                    </a:cubicBezTo>
                    <a:cubicBezTo>
                      <a:pt x="257" y="1657"/>
                      <a:pt x="40" y="1597"/>
                      <a:pt x="20" y="14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7"/>
              <p:cNvSpPr/>
              <p:nvPr/>
            </p:nvSpPr>
            <p:spPr>
              <a:xfrm>
                <a:off x="5254825" y="381550"/>
                <a:ext cx="28625" cy="9375"/>
              </a:xfrm>
              <a:custGeom>
                <a:avLst/>
                <a:gdLst/>
                <a:ahLst/>
                <a:cxnLst/>
                <a:rect l="l" t="t" r="r" b="b"/>
                <a:pathLst>
                  <a:path w="1145" h="375" extrusionOk="0">
                    <a:moveTo>
                      <a:pt x="198" y="375"/>
                    </a:moveTo>
                    <a:cubicBezTo>
                      <a:pt x="100" y="375"/>
                      <a:pt x="1" y="296"/>
                      <a:pt x="1" y="197"/>
                    </a:cubicBezTo>
                    <a:cubicBezTo>
                      <a:pt x="1" y="99"/>
                      <a:pt x="100" y="0"/>
                      <a:pt x="198" y="0"/>
                    </a:cubicBezTo>
                    <a:lnTo>
                      <a:pt x="908" y="0"/>
                    </a:lnTo>
                    <a:cubicBezTo>
                      <a:pt x="1144" y="20"/>
                      <a:pt x="1144" y="375"/>
                      <a:pt x="908"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7"/>
              <p:cNvSpPr/>
              <p:nvPr/>
            </p:nvSpPr>
            <p:spPr>
              <a:xfrm>
                <a:off x="5230200" y="400750"/>
                <a:ext cx="15800" cy="29600"/>
              </a:xfrm>
              <a:custGeom>
                <a:avLst/>
                <a:gdLst/>
                <a:ahLst/>
                <a:cxnLst/>
                <a:rect l="l" t="t" r="r" b="b"/>
                <a:pathLst>
                  <a:path w="632" h="1184" extrusionOk="0">
                    <a:moveTo>
                      <a:pt x="158" y="1026"/>
                    </a:moveTo>
                    <a:cubicBezTo>
                      <a:pt x="158" y="770"/>
                      <a:pt x="0" y="21"/>
                      <a:pt x="375" y="1"/>
                    </a:cubicBezTo>
                    <a:cubicBezTo>
                      <a:pt x="533" y="1"/>
                      <a:pt x="631" y="218"/>
                      <a:pt x="513" y="316"/>
                    </a:cubicBezTo>
                    <a:cubicBezTo>
                      <a:pt x="473" y="474"/>
                      <a:pt x="493" y="652"/>
                      <a:pt x="513" y="809"/>
                    </a:cubicBezTo>
                    <a:cubicBezTo>
                      <a:pt x="513" y="947"/>
                      <a:pt x="552" y="1144"/>
                      <a:pt x="355" y="1184"/>
                    </a:cubicBezTo>
                    <a:cubicBezTo>
                      <a:pt x="257" y="1184"/>
                      <a:pt x="158" y="1125"/>
                      <a:pt x="158" y="10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7"/>
              <p:cNvSpPr/>
              <p:nvPr/>
            </p:nvSpPr>
            <p:spPr>
              <a:xfrm>
                <a:off x="5197175" y="384500"/>
                <a:ext cx="27625" cy="12350"/>
              </a:xfrm>
              <a:custGeom>
                <a:avLst/>
                <a:gdLst/>
                <a:ahLst/>
                <a:cxnLst/>
                <a:rect l="l" t="t" r="r" b="b"/>
                <a:pathLst>
                  <a:path w="1105" h="494" extrusionOk="0">
                    <a:moveTo>
                      <a:pt x="20" y="335"/>
                    </a:moveTo>
                    <a:cubicBezTo>
                      <a:pt x="0" y="237"/>
                      <a:pt x="79" y="138"/>
                      <a:pt x="178" y="119"/>
                    </a:cubicBezTo>
                    <a:cubicBezTo>
                      <a:pt x="414" y="99"/>
                      <a:pt x="651" y="79"/>
                      <a:pt x="888" y="20"/>
                    </a:cubicBezTo>
                    <a:cubicBezTo>
                      <a:pt x="986" y="0"/>
                      <a:pt x="1065" y="99"/>
                      <a:pt x="1085" y="178"/>
                    </a:cubicBezTo>
                    <a:cubicBezTo>
                      <a:pt x="1104" y="276"/>
                      <a:pt x="1026" y="375"/>
                      <a:pt x="927" y="395"/>
                    </a:cubicBezTo>
                    <a:cubicBezTo>
                      <a:pt x="690" y="434"/>
                      <a:pt x="454" y="454"/>
                      <a:pt x="237" y="493"/>
                    </a:cubicBezTo>
                    <a:cubicBezTo>
                      <a:pt x="138" y="493"/>
                      <a:pt x="40" y="434"/>
                      <a:pt x="20" y="3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4" name="Google Shape;344;p17"/>
            <p:cNvGrpSpPr/>
            <p:nvPr/>
          </p:nvGrpSpPr>
          <p:grpSpPr>
            <a:xfrm flipH="1">
              <a:off x="395847" y="3933014"/>
              <a:ext cx="170569" cy="156192"/>
              <a:chOff x="5117325" y="2664025"/>
              <a:chExt cx="110925" cy="101575"/>
            </a:xfrm>
          </p:grpSpPr>
          <p:sp>
            <p:nvSpPr>
              <p:cNvPr id="345" name="Google Shape;345;p17"/>
              <p:cNvSpPr/>
              <p:nvPr/>
            </p:nvSpPr>
            <p:spPr>
              <a:xfrm>
                <a:off x="5166625" y="2664025"/>
                <a:ext cx="9875" cy="38975"/>
              </a:xfrm>
              <a:custGeom>
                <a:avLst/>
                <a:gdLst/>
                <a:ahLst/>
                <a:cxnLst/>
                <a:rect l="l" t="t" r="r" b="b"/>
                <a:pathLst>
                  <a:path w="395" h="1559" extrusionOk="0">
                    <a:moveTo>
                      <a:pt x="20" y="1302"/>
                    </a:moveTo>
                    <a:cubicBezTo>
                      <a:pt x="0" y="947"/>
                      <a:pt x="0" y="592"/>
                      <a:pt x="20" y="237"/>
                    </a:cubicBezTo>
                    <a:cubicBezTo>
                      <a:pt x="39" y="1"/>
                      <a:pt x="394" y="1"/>
                      <a:pt x="394" y="237"/>
                    </a:cubicBezTo>
                    <a:cubicBezTo>
                      <a:pt x="375" y="592"/>
                      <a:pt x="375" y="947"/>
                      <a:pt x="375" y="1302"/>
                    </a:cubicBezTo>
                    <a:cubicBezTo>
                      <a:pt x="375" y="1558"/>
                      <a:pt x="20" y="1558"/>
                      <a:pt x="20" y="1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7"/>
              <p:cNvSpPr/>
              <p:nvPr/>
            </p:nvSpPr>
            <p:spPr>
              <a:xfrm>
                <a:off x="5188800" y="2710375"/>
                <a:ext cx="39450" cy="9875"/>
              </a:xfrm>
              <a:custGeom>
                <a:avLst/>
                <a:gdLst/>
                <a:ahLst/>
                <a:cxnLst/>
                <a:rect l="l" t="t" r="r" b="b"/>
                <a:pathLst>
                  <a:path w="1578" h="395" extrusionOk="0">
                    <a:moveTo>
                      <a:pt x="1400" y="375"/>
                    </a:moveTo>
                    <a:cubicBezTo>
                      <a:pt x="1006" y="375"/>
                      <a:pt x="631" y="355"/>
                      <a:pt x="237" y="355"/>
                    </a:cubicBezTo>
                    <a:cubicBezTo>
                      <a:pt x="0" y="355"/>
                      <a:pt x="0" y="0"/>
                      <a:pt x="237" y="0"/>
                    </a:cubicBezTo>
                    <a:cubicBezTo>
                      <a:pt x="631" y="0"/>
                      <a:pt x="1006" y="20"/>
                      <a:pt x="1400" y="20"/>
                    </a:cubicBezTo>
                    <a:cubicBezTo>
                      <a:pt x="1499" y="20"/>
                      <a:pt x="1577" y="99"/>
                      <a:pt x="1577" y="197"/>
                    </a:cubicBezTo>
                    <a:cubicBezTo>
                      <a:pt x="1577" y="296"/>
                      <a:pt x="1499" y="394"/>
                      <a:pt x="140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7"/>
              <p:cNvSpPr/>
              <p:nvPr/>
            </p:nvSpPr>
            <p:spPr>
              <a:xfrm>
                <a:off x="5165125" y="2723675"/>
                <a:ext cx="11875" cy="41925"/>
              </a:xfrm>
              <a:custGeom>
                <a:avLst/>
                <a:gdLst/>
                <a:ahLst/>
                <a:cxnLst/>
                <a:rect l="l" t="t" r="r" b="b"/>
                <a:pathLst>
                  <a:path w="475" h="1677" extrusionOk="0">
                    <a:moveTo>
                      <a:pt x="99" y="1479"/>
                    </a:moveTo>
                    <a:cubicBezTo>
                      <a:pt x="99" y="1164"/>
                      <a:pt x="80" y="848"/>
                      <a:pt x="60" y="533"/>
                    </a:cubicBezTo>
                    <a:cubicBezTo>
                      <a:pt x="60" y="474"/>
                      <a:pt x="60" y="414"/>
                      <a:pt x="40" y="355"/>
                    </a:cubicBezTo>
                    <a:cubicBezTo>
                      <a:pt x="21" y="316"/>
                      <a:pt x="1" y="276"/>
                      <a:pt x="1" y="237"/>
                    </a:cubicBezTo>
                    <a:cubicBezTo>
                      <a:pt x="1" y="60"/>
                      <a:pt x="257" y="0"/>
                      <a:pt x="336" y="138"/>
                    </a:cubicBezTo>
                    <a:cubicBezTo>
                      <a:pt x="454" y="296"/>
                      <a:pt x="415" y="513"/>
                      <a:pt x="435" y="690"/>
                    </a:cubicBezTo>
                    <a:cubicBezTo>
                      <a:pt x="454" y="966"/>
                      <a:pt x="454" y="1223"/>
                      <a:pt x="474" y="1479"/>
                    </a:cubicBezTo>
                    <a:cubicBezTo>
                      <a:pt x="474" y="1578"/>
                      <a:pt x="375" y="1676"/>
                      <a:pt x="277" y="1676"/>
                    </a:cubicBezTo>
                    <a:cubicBezTo>
                      <a:pt x="178" y="1676"/>
                      <a:pt x="99" y="1578"/>
                      <a:pt x="99" y="1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7"/>
              <p:cNvSpPr/>
              <p:nvPr/>
            </p:nvSpPr>
            <p:spPr>
              <a:xfrm>
                <a:off x="5117325" y="2702475"/>
                <a:ext cx="30575" cy="13325"/>
              </a:xfrm>
              <a:custGeom>
                <a:avLst/>
                <a:gdLst/>
                <a:ahLst/>
                <a:cxnLst/>
                <a:rect l="l" t="t" r="r" b="b"/>
                <a:pathLst>
                  <a:path w="1223" h="533" extrusionOk="0">
                    <a:moveTo>
                      <a:pt x="20" y="356"/>
                    </a:moveTo>
                    <a:cubicBezTo>
                      <a:pt x="1" y="257"/>
                      <a:pt x="79" y="158"/>
                      <a:pt x="178" y="139"/>
                    </a:cubicBezTo>
                    <a:cubicBezTo>
                      <a:pt x="454" y="99"/>
                      <a:pt x="730" y="60"/>
                      <a:pt x="986" y="20"/>
                    </a:cubicBezTo>
                    <a:cubicBezTo>
                      <a:pt x="1085" y="1"/>
                      <a:pt x="1183" y="80"/>
                      <a:pt x="1203" y="178"/>
                    </a:cubicBezTo>
                    <a:cubicBezTo>
                      <a:pt x="1223" y="277"/>
                      <a:pt x="1144" y="375"/>
                      <a:pt x="1045" y="375"/>
                    </a:cubicBezTo>
                    <a:cubicBezTo>
                      <a:pt x="769" y="434"/>
                      <a:pt x="493" y="474"/>
                      <a:pt x="217" y="513"/>
                    </a:cubicBezTo>
                    <a:cubicBezTo>
                      <a:pt x="119" y="533"/>
                      <a:pt x="20" y="454"/>
                      <a:pt x="20" y="3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9" name="Google Shape;349;p17"/>
            <p:cNvSpPr/>
            <p:nvPr/>
          </p:nvSpPr>
          <p:spPr>
            <a:xfrm rot="-655445" flipH="1">
              <a:off x="449058" y="4521745"/>
              <a:ext cx="153882" cy="164492"/>
            </a:xfrm>
            <a:custGeom>
              <a:avLst/>
              <a:gdLst/>
              <a:ahLst/>
              <a:cxnLst/>
              <a:rect l="l" t="t" r="r" b="b"/>
              <a:pathLst>
                <a:path w="4003" h="4279" extrusionOk="0">
                  <a:moveTo>
                    <a:pt x="2800" y="4239"/>
                  </a:moveTo>
                  <a:cubicBezTo>
                    <a:pt x="2701" y="4180"/>
                    <a:pt x="2682" y="4061"/>
                    <a:pt x="2741" y="3983"/>
                  </a:cubicBezTo>
                  <a:cubicBezTo>
                    <a:pt x="2662" y="4022"/>
                    <a:pt x="2583" y="4002"/>
                    <a:pt x="2524" y="3983"/>
                  </a:cubicBezTo>
                  <a:cubicBezTo>
                    <a:pt x="2248" y="3923"/>
                    <a:pt x="2011" y="3785"/>
                    <a:pt x="1775" y="3647"/>
                  </a:cubicBezTo>
                  <a:cubicBezTo>
                    <a:pt x="1124" y="3214"/>
                    <a:pt x="513" y="2642"/>
                    <a:pt x="217" y="1913"/>
                  </a:cubicBezTo>
                  <a:cubicBezTo>
                    <a:pt x="0" y="1380"/>
                    <a:pt x="277" y="749"/>
                    <a:pt x="927" y="809"/>
                  </a:cubicBezTo>
                  <a:cubicBezTo>
                    <a:pt x="1361" y="868"/>
                    <a:pt x="1676" y="1242"/>
                    <a:pt x="1952" y="1558"/>
                  </a:cubicBezTo>
                  <a:cubicBezTo>
                    <a:pt x="2071" y="1065"/>
                    <a:pt x="2366" y="552"/>
                    <a:pt x="2859" y="335"/>
                  </a:cubicBezTo>
                  <a:cubicBezTo>
                    <a:pt x="3253" y="158"/>
                    <a:pt x="3667" y="473"/>
                    <a:pt x="3766" y="868"/>
                  </a:cubicBezTo>
                  <a:cubicBezTo>
                    <a:pt x="4003" y="1617"/>
                    <a:pt x="3746" y="2405"/>
                    <a:pt x="3490" y="3135"/>
                  </a:cubicBezTo>
                  <a:cubicBezTo>
                    <a:pt x="3372" y="3490"/>
                    <a:pt x="3214" y="3845"/>
                    <a:pt x="3056" y="4180"/>
                  </a:cubicBezTo>
                  <a:cubicBezTo>
                    <a:pt x="2997" y="4259"/>
                    <a:pt x="2879" y="4278"/>
                    <a:pt x="2800" y="4239"/>
                  </a:cubicBezTo>
                  <a:lnTo>
                    <a:pt x="2800" y="4239"/>
                  </a:lnTo>
                  <a:close/>
                  <a:moveTo>
                    <a:pt x="2839" y="3785"/>
                  </a:moveTo>
                  <a:cubicBezTo>
                    <a:pt x="3175" y="2997"/>
                    <a:pt x="3529" y="2169"/>
                    <a:pt x="3490" y="1301"/>
                  </a:cubicBezTo>
                  <a:cubicBezTo>
                    <a:pt x="3352" y="0"/>
                    <a:pt x="2406" y="966"/>
                    <a:pt x="2287" y="1696"/>
                  </a:cubicBezTo>
                  <a:cubicBezTo>
                    <a:pt x="2248" y="1893"/>
                    <a:pt x="2110" y="2129"/>
                    <a:pt x="1873" y="2011"/>
                  </a:cubicBezTo>
                  <a:cubicBezTo>
                    <a:pt x="1716" y="1893"/>
                    <a:pt x="1617" y="1715"/>
                    <a:pt x="1479" y="1577"/>
                  </a:cubicBezTo>
                  <a:cubicBezTo>
                    <a:pt x="1321" y="1400"/>
                    <a:pt x="1124" y="1223"/>
                    <a:pt x="888" y="1163"/>
                  </a:cubicBezTo>
                  <a:cubicBezTo>
                    <a:pt x="493" y="1124"/>
                    <a:pt x="454" y="1538"/>
                    <a:pt x="572" y="1814"/>
                  </a:cubicBezTo>
                  <a:cubicBezTo>
                    <a:pt x="809" y="2327"/>
                    <a:pt x="1243" y="2760"/>
                    <a:pt x="1676" y="3135"/>
                  </a:cubicBezTo>
                  <a:cubicBezTo>
                    <a:pt x="1972" y="3332"/>
                    <a:pt x="2287" y="3549"/>
                    <a:pt x="2642" y="3628"/>
                  </a:cubicBezTo>
                  <a:cubicBezTo>
                    <a:pt x="2721" y="3628"/>
                    <a:pt x="2820" y="3687"/>
                    <a:pt x="2839" y="37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760108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50"/>
        <p:cNvGrpSpPr/>
        <p:nvPr/>
      </p:nvGrpSpPr>
      <p:grpSpPr>
        <a:xfrm>
          <a:off x="0" y="0"/>
          <a:ext cx="0" cy="0"/>
          <a:chOff x="0" y="0"/>
          <a:chExt cx="0" cy="0"/>
        </a:xfrm>
      </p:grpSpPr>
      <p:sp>
        <p:nvSpPr>
          <p:cNvPr id="351" name="Google Shape;351;p18"/>
          <p:cNvSpPr/>
          <p:nvPr/>
        </p:nvSpPr>
        <p:spPr>
          <a:xfrm>
            <a:off x="191200" y="196400"/>
            <a:ext cx="11809600" cy="6465200"/>
          </a:xfrm>
          <a:prstGeom prst="roundRect">
            <a:avLst>
              <a:gd name="adj" fmla="val 3817"/>
            </a:avLst>
          </a:prstGeom>
          <a:solidFill>
            <a:schemeClr val="dk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8"/>
          <p:cNvSpPr txBox="1">
            <a:spLocks noGrp="1"/>
          </p:cNvSpPr>
          <p:nvPr>
            <p:ph type="title"/>
          </p:nvPr>
        </p:nvSpPr>
        <p:spPr>
          <a:xfrm>
            <a:off x="963167" y="719333"/>
            <a:ext cx="10265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200"/>
              <a:buNone/>
              <a:defRPr>
                <a:solidFill>
                  <a:schemeClr val="dk1"/>
                </a:solidFill>
              </a:defRPr>
            </a:lvl1pPr>
            <a:lvl2pPr lvl="1" rtl="0">
              <a:spcBef>
                <a:spcPts val="0"/>
              </a:spcBef>
              <a:spcAft>
                <a:spcPts val="0"/>
              </a:spcAft>
              <a:buClr>
                <a:schemeClr val="dk1"/>
              </a:buClr>
              <a:buSzPts val="3200"/>
              <a:buNone/>
              <a:defRPr>
                <a:solidFill>
                  <a:schemeClr val="dk1"/>
                </a:solidFill>
              </a:defRPr>
            </a:lvl2pPr>
            <a:lvl3pPr lvl="2" rtl="0">
              <a:spcBef>
                <a:spcPts val="0"/>
              </a:spcBef>
              <a:spcAft>
                <a:spcPts val="0"/>
              </a:spcAft>
              <a:buClr>
                <a:schemeClr val="dk1"/>
              </a:buClr>
              <a:buSzPts val="3200"/>
              <a:buNone/>
              <a:defRPr>
                <a:solidFill>
                  <a:schemeClr val="dk1"/>
                </a:solidFill>
              </a:defRPr>
            </a:lvl3pPr>
            <a:lvl4pPr lvl="3" rtl="0">
              <a:spcBef>
                <a:spcPts val="0"/>
              </a:spcBef>
              <a:spcAft>
                <a:spcPts val="0"/>
              </a:spcAft>
              <a:buClr>
                <a:schemeClr val="dk1"/>
              </a:buClr>
              <a:buSzPts val="3200"/>
              <a:buNone/>
              <a:defRPr>
                <a:solidFill>
                  <a:schemeClr val="dk1"/>
                </a:solidFill>
              </a:defRPr>
            </a:lvl4pPr>
            <a:lvl5pPr lvl="4" rtl="0">
              <a:spcBef>
                <a:spcPts val="0"/>
              </a:spcBef>
              <a:spcAft>
                <a:spcPts val="0"/>
              </a:spcAft>
              <a:buClr>
                <a:schemeClr val="dk1"/>
              </a:buClr>
              <a:buSzPts val="3200"/>
              <a:buNone/>
              <a:defRPr>
                <a:solidFill>
                  <a:schemeClr val="dk1"/>
                </a:solidFill>
              </a:defRPr>
            </a:lvl5pPr>
            <a:lvl6pPr lvl="5" rtl="0">
              <a:spcBef>
                <a:spcPts val="0"/>
              </a:spcBef>
              <a:spcAft>
                <a:spcPts val="0"/>
              </a:spcAft>
              <a:buClr>
                <a:schemeClr val="dk1"/>
              </a:buClr>
              <a:buSzPts val="3200"/>
              <a:buNone/>
              <a:defRPr>
                <a:solidFill>
                  <a:schemeClr val="dk1"/>
                </a:solidFill>
              </a:defRPr>
            </a:lvl6pPr>
            <a:lvl7pPr lvl="6" rtl="0">
              <a:spcBef>
                <a:spcPts val="0"/>
              </a:spcBef>
              <a:spcAft>
                <a:spcPts val="0"/>
              </a:spcAft>
              <a:buClr>
                <a:schemeClr val="dk1"/>
              </a:buClr>
              <a:buSzPts val="3200"/>
              <a:buNone/>
              <a:defRPr>
                <a:solidFill>
                  <a:schemeClr val="dk1"/>
                </a:solidFill>
              </a:defRPr>
            </a:lvl7pPr>
            <a:lvl8pPr lvl="7" rtl="0">
              <a:spcBef>
                <a:spcPts val="0"/>
              </a:spcBef>
              <a:spcAft>
                <a:spcPts val="0"/>
              </a:spcAft>
              <a:buClr>
                <a:schemeClr val="dk1"/>
              </a:buClr>
              <a:buSzPts val="3200"/>
              <a:buNone/>
              <a:defRPr>
                <a:solidFill>
                  <a:schemeClr val="dk1"/>
                </a:solidFill>
              </a:defRPr>
            </a:lvl8pPr>
            <a:lvl9pPr lvl="8" rtl="0">
              <a:spcBef>
                <a:spcPts val="0"/>
              </a:spcBef>
              <a:spcAft>
                <a:spcPts val="0"/>
              </a:spcAft>
              <a:buClr>
                <a:schemeClr val="dk1"/>
              </a:buClr>
              <a:buSzPts val="3200"/>
              <a:buNone/>
              <a:defRPr>
                <a:solidFill>
                  <a:schemeClr val="dk1"/>
                </a:solidFill>
              </a:defRPr>
            </a:lvl9pPr>
          </a:lstStyle>
          <a:p>
            <a:endParaRPr/>
          </a:p>
        </p:txBody>
      </p:sp>
      <p:sp>
        <p:nvSpPr>
          <p:cNvPr id="353" name="Google Shape;353;p18"/>
          <p:cNvSpPr txBox="1">
            <a:spLocks noGrp="1"/>
          </p:cNvSpPr>
          <p:nvPr>
            <p:ph type="subTitle" idx="1"/>
          </p:nvPr>
        </p:nvSpPr>
        <p:spPr>
          <a:xfrm>
            <a:off x="4524400" y="3844272"/>
            <a:ext cx="3143200" cy="10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54" name="Google Shape;354;p18"/>
          <p:cNvSpPr txBox="1">
            <a:spLocks noGrp="1"/>
          </p:cNvSpPr>
          <p:nvPr>
            <p:ph type="subTitle" idx="2"/>
          </p:nvPr>
        </p:nvSpPr>
        <p:spPr>
          <a:xfrm>
            <a:off x="4524400" y="3377384"/>
            <a:ext cx="3143200" cy="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2933">
                <a:latin typeface="Fredoka One"/>
                <a:ea typeface="Fredoka One"/>
                <a:cs typeface="Fredoka One"/>
                <a:sym typeface="Fredoka One"/>
              </a:defRPr>
            </a:lvl1pPr>
            <a:lvl2pPr lvl="1" algn="ctr" rtl="0">
              <a:spcBef>
                <a:spcPts val="0"/>
              </a:spcBef>
              <a:spcAft>
                <a:spcPts val="0"/>
              </a:spcAft>
              <a:buSzPts val="1400"/>
              <a:buNone/>
              <a:defRPr b="1"/>
            </a:lvl2pPr>
            <a:lvl3pPr lvl="2" algn="ctr" rtl="0">
              <a:spcBef>
                <a:spcPts val="0"/>
              </a:spcBef>
              <a:spcAft>
                <a:spcPts val="0"/>
              </a:spcAft>
              <a:buSzPts val="1400"/>
              <a:buNone/>
              <a:defRPr b="1"/>
            </a:lvl3pPr>
            <a:lvl4pPr lvl="3" algn="ctr" rtl="0">
              <a:spcBef>
                <a:spcPts val="0"/>
              </a:spcBef>
              <a:spcAft>
                <a:spcPts val="0"/>
              </a:spcAft>
              <a:buSzPts val="1400"/>
              <a:buNone/>
              <a:defRPr b="1"/>
            </a:lvl4pPr>
            <a:lvl5pPr lvl="4" algn="ctr" rtl="0">
              <a:spcBef>
                <a:spcPts val="0"/>
              </a:spcBef>
              <a:spcAft>
                <a:spcPts val="0"/>
              </a:spcAft>
              <a:buSzPts val="1400"/>
              <a:buNone/>
              <a:defRPr b="1"/>
            </a:lvl5pPr>
            <a:lvl6pPr lvl="5" algn="ctr" rtl="0">
              <a:spcBef>
                <a:spcPts val="0"/>
              </a:spcBef>
              <a:spcAft>
                <a:spcPts val="0"/>
              </a:spcAft>
              <a:buSzPts val="1400"/>
              <a:buNone/>
              <a:defRPr b="1"/>
            </a:lvl6pPr>
            <a:lvl7pPr lvl="6" algn="ctr" rtl="0">
              <a:spcBef>
                <a:spcPts val="0"/>
              </a:spcBef>
              <a:spcAft>
                <a:spcPts val="0"/>
              </a:spcAft>
              <a:buSzPts val="1400"/>
              <a:buNone/>
              <a:defRPr b="1"/>
            </a:lvl7pPr>
            <a:lvl8pPr lvl="7" algn="ctr" rtl="0">
              <a:spcBef>
                <a:spcPts val="0"/>
              </a:spcBef>
              <a:spcAft>
                <a:spcPts val="0"/>
              </a:spcAft>
              <a:buSzPts val="1400"/>
              <a:buNone/>
              <a:defRPr b="1"/>
            </a:lvl8pPr>
            <a:lvl9pPr lvl="8" algn="ctr" rtl="0">
              <a:spcBef>
                <a:spcPts val="0"/>
              </a:spcBef>
              <a:spcAft>
                <a:spcPts val="0"/>
              </a:spcAft>
              <a:buSzPts val="1400"/>
              <a:buNone/>
              <a:defRPr b="1"/>
            </a:lvl9pPr>
          </a:lstStyle>
          <a:p>
            <a:endParaRPr/>
          </a:p>
        </p:txBody>
      </p:sp>
      <p:sp>
        <p:nvSpPr>
          <p:cNvPr id="355" name="Google Shape;355;p18"/>
          <p:cNvSpPr txBox="1">
            <a:spLocks noGrp="1"/>
          </p:cNvSpPr>
          <p:nvPr>
            <p:ph type="subTitle" idx="3"/>
          </p:nvPr>
        </p:nvSpPr>
        <p:spPr>
          <a:xfrm>
            <a:off x="952133" y="3844272"/>
            <a:ext cx="3143200" cy="10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56" name="Google Shape;356;p18"/>
          <p:cNvSpPr txBox="1">
            <a:spLocks noGrp="1"/>
          </p:cNvSpPr>
          <p:nvPr>
            <p:ph type="subTitle" idx="4"/>
          </p:nvPr>
        </p:nvSpPr>
        <p:spPr>
          <a:xfrm>
            <a:off x="952133" y="3377384"/>
            <a:ext cx="3143200" cy="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2933">
                <a:latin typeface="Fredoka One"/>
                <a:ea typeface="Fredoka One"/>
                <a:cs typeface="Fredoka One"/>
                <a:sym typeface="Fredoka One"/>
              </a:defRPr>
            </a:lvl1pPr>
            <a:lvl2pPr lvl="1" algn="ctr" rtl="0">
              <a:spcBef>
                <a:spcPts val="0"/>
              </a:spcBef>
              <a:spcAft>
                <a:spcPts val="0"/>
              </a:spcAft>
              <a:buSzPts val="1400"/>
              <a:buNone/>
              <a:defRPr b="1"/>
            </a:lvl2pPr>
            <a:lvl3pPr lvl="2" algn="ctr" rtl="0">
              <a:spcBef>
                <a:spcPts val="0"/>
              </a:spcBef>
              <a:spcAft>
                <a:spcPts val="0"/>
              </a:spcAft>
              <a:buSzPts val="1400"/>
              <a:buNone/>
              <a:defRPr b="1"/>
            </a:lvl3pPr>
            <a:lvl4pPr lvl="3" algn="ctr" rtl="0">
              <a:spcBef>
                <a:spcPts val="0"/>
              </a:spcBef>
              <a:spcAft>
                <a:spcPts val="0"/>
              </a:spcAft>
              <a:buSzPts val="1400"/>
              <a:buNone/>
              <a:defRPr b="1"/>
            </a:lvl4pPr>
            <a:lvl5pPr lvl="4" algn="ctr" rtl="0">
              <a:spcBef>
                <a:spcPts val="0"/>
              </a:spcBef>
              <a:spcAft>
                <a:spcPts val="0"/>
              </a:spcAft>
              <a:buSzPts val="1400"/>
              <a:buNone/>
              <a:defRPr b="1"/>
            </a:lvl5pPr>
            <a:lvl6pPr lvl="5" algn="ctr" rtl="0">
              <a:spcBef>
                <a:spcPts val="0"/>
              </a:spcBef>
              <a:spcAft>
                <a:spcPts val="0"/>
              </a:spcAft>
              <a:buSzPts val="1400"/>
              <a:buNone/>
              <a:defRPr b="1"/>
            </a:lvl6pPr>
            <a:lvl7pPr lvl="6" algn="ctr" rtl="0">
              <a:spcBef>
                <a:spcPts val="0"/>
              </a:spcBef>
              <a:spcAft>
                <a:spcPts val="0"/>
              </a:spcAft>
              <a:buSzPts val="1400"/>
              <a:buNone/>
              <a:defRPr b="1"/>
            </a:lvl7pPr>
            <a:lvl8pPr lvl="7" algn="ctr" rtl="0">
              <a:spcBef>
                <a:spcPts val="0"/>
              </a:spcBef>
              <a:spcAft>
                <a:spcPts val="0"/>
              </a:spcAft>
              <a:buSzPts val="1400"/>
              <a:buNone/>
              <a:defRPr b="1"/>
            </a:lvl8pPr>
            <a:lvl9pPr lvl="8" algn="ctr" rtl="0">
              <a:spcBef>
                <a:spcPts val="0"/>
              </a:spcBef>
              <a:spcAft>
                <a:spcPts val="0"/>
              </a:spcAft>
              <a:buSzPts val="1400"/>
              <a:buNone/>
              <a:defRPr b="1"/>
            </a:lvl9pPr>
          </a:lstStyle>
          <a:p>
            <a:endParaRPr/>
          </a:p>
        </p:txBody>
      </p:sp>
      <p:sp>
        <p:nvSpPr>
          <p:cNvPr id="357" name="Google Shape;357;p18"/>
          <p:cNvSpPr txBox="1">
            <a:spLocks noGrp="1"/>
          </p:cNvSpPr>
          <p:nvPr>
            <p:ph type="subTitle" idx="5"/>
          </p:nvPr>
        </p:nvSpPr>
        <p:spPr>
          <a:xfrm>
            <a:off x="8096667" y="3844272"/>
            <a:ext cx="3143200" cy="10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58" name="Google Shape;358;p18"/>
          <p:cNvSpPr txBox="1">
            <a:spLocks noGrp="1"/>
          </p:cNvSpPr>
          <p:nvPr>
            <p:ph type="subTitle" idx="6"/>
          </p:nvPr>
        </p:nvSpPr>
        <p:spPr>
          <a:xfrm>
            <a:off x="8096667" y="3377384"/>
            <a:ext cx="3143200" cy="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2933">
                <a:latin typeface="Fredoka One"/>
                <a:ea typeface="Fredoka One"/>
                <a:cs typeface="Fredoka One"/>
                <a:sym typeface="Fredoka One"/>
              </a:defRPr>
            </a:lvl1pPr>
            <a:lvl2pPr lvl="1" algn="ctr" rtl="0">
              <a:spcBef>
                <a:spcPts val="0"/>
              </a:spcBef>
              <a:spcAft>
                <a:spcPts val="0"/>
              </a:spcAft>
              <a:buSzPts val="1400"/>
              <a:buNone/>
              <a:defRPr b="1"/>
            </a:lvl2pPr>
            <a:lvl3pPr lvl="2" algn="ctr" rtl="0">
              <a:spcBef>
                <a:spcPts val="0"/>
              </a:spcBef>
              <a:spcAft>
                <a:spcPts val="0"/>
              </a:spcAft>
              <a:buSzPts val="1400"/>
              <a:buNone/>
              <a:defRPr b="1"/>
            </a:lvl3pPr>
            <a:lvl4pPr lvl="3" algn="ctr" rtl="0">
              <a:spcBef>
                <a:spcPts val="0"/>
              </a:spcBef>
              <a:spcAft>
                <a:spcPts val="0"/>
              </a:spcAft>
              <a:buSzPts val="1400"/>
              <a:buNone/>
              <a:defRPr b="1"/>
            </a:lvl4pPr>
            <a:lvl5pPr lvl="4" algn="ctr" rtl="0">
              <a:spcBef>
                <a:spcPts val="0"/>
              </a:spcBef>
              <a:spcAft>
                <a:spcPts val="0"/>
              </a:spcAft>
              <a:buSzPts val="1400"/>
              <a:buNone/>
              <a:defRPr b="1"/>
            </a:lvl5pPr>
            <a:lvl6pPr lvl="5" algn="ctr" rtl="0">
              <a:spcBef>
                <a:spcPts val="0"/>
              </a:spcBef>
              <a:spcAft>
                <a:spcPts val="0"/>
              </a:spcAft>
              <a:buSzPts val="1400"/>
              <a:buNone/>
              <a:defRPr b="1"/>
            </a:lvl6pPr>
            <a:lvl7pPr lvl="6" algn="ctr" rtl="0">
              <a:spcBef>
                <a:spcPts val="0"/>
              </a:spcBef>
              <a:spcAft>
                <a:spcPts val="0"/>
              </a:spcAft>
              <a:buSzPts val="1400"/>
              <a:buNone/>
              <a:defRPr b="1"/>
            </a:lvl7pPr>
            <a:lvl8pPr lvl="7" algn="ctr" rtl="0">
              <a:spcBef>
                <a:spcPts val="0"/>
              </a:spcBef>
              <a:spcAft>
                <a:spcPts val="0"/>
              </a:spcAft>
              <a:buSzPts val="1400"/>
              <a:buNone/>
              <a:defRPr b="1"/>
            </a:lvl8pPr>
            <a:lvl9pPr lvl="8" algn="ctr" rtl="0">
              <a:spcBef>
                <a:spcPts val="0"/>
              </a:spcBef>
              <a:spcAft>
                <a:spcPts val="0"/>
              </a:spcAft>
              <a:buSzPts val="1400"/>
              <a:buNone/>
              <a:defRPr b="1"/>
            </a:lvl9pPr>
          </a:lstStyle>
          <a:p>
            <a:endParaRPr/>
          </a:p>
        </p:txBody>
      </p:sp>
      <p:grpSp>
        <p:nvGrpSpPr>
          <p:cNvPr id="359" name="Google Shape;359;p18"/>
          <p:cNvGrpSpPr/>
          <p:nvPr/>
        </p:nvGrpSpPr>
        <p:grpSpPr>
          <a:xfrm flipH="1">
            <a:off x="511596" y="734093"/>
            <a:ext cx="432621" cy="734100"/>
            <a:chOff x="292647" y="646331"/>
            <a:chExt cx="324466" cy="550575"/>
          </a:xfrm>
        </p:grpSpPr>
        <p:grpSp>
          <p:nvGrpSpPr>
            <p:cNvPr id="360" name="Google Shape;360;p18"/>
            <p:cNvGrpSpPr/>
            <p:nvPr/>
          </p:nvGrpSpPr>
          <p:grpSpPr>
            <a:xfrm flipH="1">
              <a:off x="292647" y="1040714"/>
              <a:ext cx="170569" cy="156192"/>
              <a:chOff x="5117325" y="2664025"/>
              <a:chExt cx="110925" cy="101575"/>
            </a:xfrm>
          </p:grpSpPr>
          <p:sp>
            <p:nvSpPr>
              <p:cNvPr id="361" name="Google Shape;361;p18"/>
              <p:cNvSpPr/>
              <p:nvPr/>
            </p:nvSpPr>
            <p:spPr>
              <a:xfrm>
                <a:off x="5166625" y="2664025"/>
                <a:ext cx="9875" cy="38975"/>
              </a:xfrm>
              <a:custGeom>
                <a:avLst/>
                <a:gdLst/>
                <a:ahLst/>
                <a:cxnLst/>
                <a:rect l="l" t="t" r="r" b="b"/>
                <a:pathLst>
                  <a:path w="395" h="1559" extrusionOk="0">
                    <a:moveTo>
                      <a:pt x="20" y="1302"/>
                    </a:moveTo>
                    <a:cubicBezTo>
                      <a:pt x="0" y="947"/>
                      <a:pt x="0" y="592"/>
                      <a:pt x="20" y="237"/>
                    </a:cubicBezTo>
                    <a:cubicBezTo>
                      <a:pt x="39" y="1"/>
                      <a:pt x="394" y="1"/>
                      <a:pt x="394" y="237"/>
                    </a:cubicBezTo>
                    <a:cubicBezTo>
                      <a:pt x="375" y="592"/>
                      <a:pt x="375" y="947"/>
                      <a:pt x="375" y="1302"/>
                    </a:cubicBezTo>
                    <a:cubicBezTo>
                      <a:pt x="375" y="1558"/>
                      <a:pt x="20" y="1558"/>
                      <a:pt x="20" y="1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8"/>
              <p:cNvSpPr/>
              <p:nvPr/>
            </p:nvSpPr>
            <p:spPr>
              <a:xfrm>
                <a:off x="5188800" y="2710375"/>
                <a:ext cx="39450" cy="9875"/>
              </a:xfrm>
              <a:custGeom>
                <a:avLst/>
                <a:gdLst/>
                <a:ahLst/>
                <a:cxnLst/>
                <a:rect l="l" t="t" r="r" b="b"/>
                <a:pathLst>
                  <a:path w="1578" h="395" extrusionOk="0">
                    <a:moveTo>
                      <a:pt x="1400" y="375"/>
                    </a:moveTo>
                    <a:cubicBezTo>
                      <a:pt x="1006" y="375"/>
                      <a:pt x="631" y="355"/>
                      <a:pt x="237" y="355"/>
                    </a:cubicBezTo>
                    <a:cubicBezTo>
                      <a:pt x="0" y="355"/>
                      <a:pt x="0" y="0"/>
                      <a:pt x="237" y="0"/>
                    </a:cubicBezTo>
                    <a:cubicBezTo>
                      <a:pt x="631" y="0"/>
                      <a:pt x="1006" y="20"/>
                      <a:pt x="1400" y="20"/>
                    </a:cubicBezTo>
                    <a:cubicBezTo>
                      <a:pt x="1499" y="20"/>
                      <a:pt x="1577" y="99"/>
                      <a:pt x="1577" y="197"/>
                    </a:cubicBezTo>
                    <a:cubicBezTo>
                      <a:pt x="1577" y="296"/>
                      <a:pt x="1499" y="394"/>
                      <a:pt x="140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8"/>
              <p:cNvSpPr/>
              <p:nvPr/>
            </p:nvSpPr>
            <p:spPr>
              <a:xfrm>
                <a:off x="5165125" y="2723675"/>
                <a:ext cx="11875" cy="41925"/>
              </a:xfrm>
              <a:custGeom>
                <a:avLst/>
                <a:gdLst/>
                <a:ahLst/>
                <a:cxnLst/>
                <a:rect l="l" t="t" r="r" b="b"/>
                <a:pathLst>
                  <a:path w="475" h="1677" extrusionOk="0">
                    <a:moveTo>
                      <a:pt x="99" y="1479"/>
                    </a:moveTo>
                    <a:cubicBezTo>
                      <a:pt x="99" y="1164"/>
                      <a:pt x="80" y="848"/>
                      <a:pt x="60" y="533"/>
                    </a:cubicBezTo>
                    <a:cubicBezTo>
                      <a:pt x="60" y="474"/>
                      <a:pt x="60" y="414"/>
                      <a:pt x="40" y="355"/>
                    </a:cubicBezTo>
                    <a:cubicBezTo>
                      <a:pt x="21" y="316"/>
                      <a:pt x="1" y="276"/>
                      <a:pt x="1" y="237"/>
                    </a:cubicBezTo>
                    <a:cubicBezTo>
                      <a:pt x="1" y="60"/>
                      <a:pt x="257" y="0"/>
                      <a:pt x="336" y="138"/>
                    </a:cubicBezTo>
                    <a:cubicBezTo>
                      <a:pt x="454" y="296"/>
                      <a:pt x="415" y="513"/>
                      <a:pt x="435" y="690"/>
                    </a:cubicBezTo>
                    <a:cubicBezTo>
                      <a:pt x="454" y="966"/>
                      <a:pt x="454" y="1223"/>
                      <a:pt x="474" y="1479"/>
                    </a:cubicBezTo>
                    <a:cubicBezTo>
                      <a:pt x="474" y="1578"/>
                      <a:pt x="375" y="1676"/>
                      <a:pt x="277" y="1676"/>
                    </a:cubicBezTo>
                    <a:cubicBezTo>
                      <a:pt x="178" y="1676"/>
                      <a:pt x="99" y="1578"/>
                      <a:pt x="99" y="1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8"/>
              <p:cNvSpPr/>
              <p:nvPr/>
            </p:nvSpPr>
            <p:spPr>
              <a:xfrm>
                <a:off x="5117325" y="2702475"/>
                <a:ext cx="30575" cy="13325"/>
              </a:xfrm>
              <a:custGeom>
                <a:avLst/>
                <a:gdLst/>
                <a:ahLst/>
                <a:cxnLst/>
                <a:rect l="l" t="t" r="r" b="b"/>
                <a:pathLst>
                  <a:path w="1223" h="533" extrusionOk="0">
                    <a:moveTo>
                      <a:pt x="20" y="356"/>
                    </a:moveTo>
                    <a:cubicBezTo>
                      <a:pt x="1" y="257"/>
                      <a:pt x="79" y="158"/>
                      <a:pt x="178" y="139"/>
                    </a:cubicBezTo>
                    <a:cubicBezTo>
                      <a:pt x="454" y="99"/>
                      <a:pt x="730" y="60"/>
                      <a:pt x="986" y="20"/>
                    </a:cubicBezTo>
                    <a:cubicBezTo>
                      <a:pt x="1085" y="1"/>
                      <a:pt x="1183" y="80"/>
                      <a:pt x="1203" y="178"/>
                    </a:cubicBezTo>
                    <a:cubicBezTo>
                      <a:pt x="1223" y="277"/>
                      <a:pt x="1144" y="375"/>
                      <a:pt x="1045" y="375"/>
                    </a:cubicBezTo>
                    <a:cubicBezTo>
                      <a:pt x="769" y="434"/>
                      <a:pt x="493" y="474"/>
                      <a:pt x="217" y="513"/>
                    </a:cubicBezTo>
                    <a:cubicBezTo>
                      <a:pt x="119" y="533"/>
                      <a:pt x="20" y="454"/>
                      <a:pt x="20" y="3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 name="Google Shape;365;p18"/>
            <p:cNvSpPr/>
            <p:nvPr/>
          </p:nvSpPr>
          <p:spPr>
            <a:xfrm flipH="1">
              <a:off x="463228" y="646331"/>
              <a:ext cx="153885" cy="164495"/>
            </a:xfrm>
            <a:custGeom>
              <a:avLst/>
              <a:gdLst/>
              <a:ahLst/>
              <a:cxnLst/>
              <a:rect l="l" t="t" r="r" b="b"/>
              <a:pathLst>
                <a:path w="4003" h="4279" extrusionOk="0">
                  <a:moveTo>
                    <a:pt x="2800" y="4239"/>
                  </a:moveTo>
                  <a:cubicBezTo>
                    <a:pt x="2701" y="4180"/>
                    <a:pt x="2682" y="4061"/>
                    <a:pt x="2741" y="3983"/>
                  </a:cubicBezTo>
                  <a:cubicBezTo>
                    <a:pt x="2662" y="4022"/>
                    <a:pt x="2583" y="4002"/>
                    <a:pt x="2524" y="3983"/>
                  </a:cubicBezTo>
                  <a:cubicBezTo>
                    <a:pt x="2248" y="3923"/>
                    <a:pt x="2011" y="3785"/>
                    <a:pt x="1775" y="3647"/>
                  </a:cubicBezTo>
                  <a:cubicBezTo>
                    <a:pt x="1124" y="3214"/>
                    <a:pt x="513" y="2642"/>
                    <a:pt x="217" y="1913"/>
                  </a:cubicBezTo>
                  <a:cubicBezTo>
                    <a:pt x="0" y="1380"/>
                    <a:pt x="277" y="749"/>
                    <a:pt x="927" y="809"/>
                  </a:cubicBezTo>
                  <a:cubicBezTo>
                    <a:pt x="1361" y="868"/>
                    <a:pt x="1676" y="1242"/>
                    <a:pt x="1952" y="1558"/>
                  </a:cubicBezTo>
                  <a:cubicBezTo>
                    <a:pt x="2071" y="1065"/>
                    <a:pt x="2366" y="552"/>
                    <a:pt x="2859" y="335"/>
                  </a:cubicBezTo>
                  <a:cubicBezTo>
                    <a:pt x="3253" y="158"/>
                    <a:pt x="3667" y="473"/>
                    <a:pt x="3766" y="868"/>
                  </a:cubicBezTo>
                  <a:cubicBezTo>
                    <a:pt x="4003" y="1617"/>
                    <a:pt x="3746" y="2405"/>
                    <a:pt x="3490" y="3135"/>
                  </a:cubicBezTo>
                  <a:cubicBezTo>
                    <a:pt x="3372" y="3490"/>
                    <a:pt x="3214" y="3845"/>
                    <a:pt x="3056" y="4180"/>
                  </a:cubicBezTo>
                  <a:cubicBezTo>
                    <a:pt x="2997" y="4259"/>
                    <a:pt x="2879" y="4278"/>
                    <a:pt x="2800" y="4239"/>
                  </a:cubicBezTo>
                  <a:lnTo>
                    <a:pt x="2800" y="4239"/>
                  </a:lnTo>
                  <a:close/>
                  <a:moveTo>
                    <a:pt x="2839" y="3785"/>
                  </a:moveTo>
                  <a:cubicBezTo>
                    <a:pt x="3175" y="2997"/>
                    <a:pt x="3529" y="2169"/>
                    <a:pt x="3490" y="1301"/>
                  </a:cubicBezTo>
                  <a:cubicBezTo>
                    <a:pt x="3352" y="0"/>
                    <a:pt x="2406" y="966"/>
                    <a:pt x="2287" y="1696"/>
                  </a:cubicBezTo>
                  <a:cubicBezTo>
                    <a:pt x="2248" y="1893"/>
                    <a:pt x="2110" y="2129"/>
                    <a:pt x="1873" y="2011"/>
                  </a:cubicBezTo>
                  <a:cubicBezTo>
                    <a:pt x="1716" y="1893"/>
                    <a:pt x="1617" y="1715"/>
                    <a:pt x="1479" y="1577"/>
                  </a:cubicBezTo>
                  <a:cubicBezTo>
                    <a:pt x="1321" y="1400"/>
                    <a:pt x="1124" y="1223"/>
                    <a:pt x="888" y="1163"/>
                  </a:cubicBezTo>
                  <a:cubicBezTo>
                    <a:pt x="493" y="1124"/>
                    <a:pt x="454" y="1538"/>
                    <a:pt x="572" y="1814"/>
                  </a:cubicBezTo>
                  <a:cubicBezTo>
                    <a:pt x="809" y="2327"/>
                    <a:pt x="1243" y="2760"/>
                    <a:pt x="1676" y="3135"/>
                  </a:cubicBezTo>
                  <a:cubicBezTo>
                    <a:pt x="1972" y="3332"/>
                    <a:pt x="2287" y="3549"/>
                    <a:pt x="2642" y="3628"/>
                  </a:cubicBezTo>
                  <a:cubicBezTo>
                    <a:pt x="2721" y="3628"/>
                    <a:pt x="2820" y="3687"/>
                    <a:pt x="2839" y="37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6" name="Google Shape;366;p18"/>
          <p:cNvGrpSpPr/>
          <p:nvPr/>
        </p:nvGrpSpPr>
        <p:grpSpPr>
          <a:xfrm>
            <a:off x="11350296" y="595075"/>
            <a:ext cx="432621" cy="734100"/>
            <a:chOff x="292647" y="646331"/>
            <a:chExt cx="324466" cy="550575"/>
          </a:xfrm>
        </p:grpSpPr>
        <p:grpSp>
          <p:nvGrpSpPr>
            <p:cNvPr id="367" name="Google Shape;367;p18"/>
            <p:cNvGrpSpPr/>
            <p:nvPr/>
          </p:nvGrpSpPr>
          <p:grpSpPr>
            <a:xfrm flipH="1">
              <a:off x="292647" y="1040714"/>
              <a:ext cx="170569" cy="156192"/>
              <a:chOff x="5117325" y="2664025"/>
              <a:chExt cx="110925" cy="101575"/>
            </a:xfrm>
          </p:grpSpPr>
          <p:sp>
            <p:nvSpPr>
              <p:cNvPr id="368" name="Google Shape;368;p18"/>
              <p:cNvSpPr/>
              <p:nvPr/>
            </p:nvSpPr>
            <p:spPr>
              <a:xfrm>
                <a:off x="5166625" y="2664025"/>
                <a:ext cx="9875" cy="38975"/>
              </a:xfrm>
              <a:custGeom>
                <a:avLst/>
                <a:gdLst/>
                <a:ahLst/>
                <a:cxnLst/>
                <a:rect l="l" t="t" r="r" b="b"/>
                <a:pathLst>
                  <a:path w="395" h="1559" extrusionOk="0">
                    <a:moveTo>
                      <a:pt x="20" y="1302"/>
                    </a:moveTo>
                    <a:cubicBezTo>
                      <a:pt x="0" y="947"/>
                      <a:pt x="0" y="592"/>
                      <a:pt x="20" y="237"/>
                    </a:cubicBezTo>
                    <a:cubicBezTo>
                      <a:pt x="39" y="1"/>
                      <a:pt x="394" y="1"/>
                      <a:pt x="394" y="237"/>
                    </a:cubicBezTo>
                    <a:cubicBezTo>
                      <a:pt x="375" y="592"/>
                      <a:pt x="375" y="947"/>
                      <a:pt x="375" y="1302"/>
                    </a:cubicBezTo>
                    <a:cubicBezTo>
                      <a:pt x="375" y="1558"/>
                      <a:pt x="20" y="1558"/>
                      <a:pt x="20" y="1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18"/>
              <p:cNvSpPr/>
              <p:nvPr/>
            </p:nvSpPr>
            <p:spPr>
              <a:xfrm>
                <a:off x="5188800" y="2710375"/>
                <a:ext cx="39450" cy="9875"/>
              </a:xfrm>
              <a:custGeom>
                <a:avLst/>
                <a:gdLst/>
                <a:ahLst/>
                <a:cxnLst/>
                <a:rect l="l" t="t" r="r" b="b"/>
                <a:pathLst>
                  <a:path w="1578" h="395" extrusionOk="0">
                    <a:moveTo>
                      <a:pt x="1400" y="375"/>
                    </a:moveTo>
                    <a:cubicBezTo>
                      <a:pt x="1006" y="375"/>
                      <a:pt x="631" y="355"/>
                      <a:pt x="237" y="355"/>
                    </a:cubicBezTo>
                    <a:cubicBezTo>
                      <a:pt x="0" y="355"/>
                      <a:pt x="0" y="0"/>
                      <a:pt x="237" y="0"/>
                    </a:cubicBezTo>
                    <a:cubicBezTo>
                      <a:pt x="631" y="0"/>
                      <a:pt x="1006" y="20"/>
                      <a:pt x="1400" y="20"/>
                    </a:cubicBezTo>
                    <a:cubicBezTo>
                      <a:pt x="1499" y="20"/>
                      <a:pt x="1577" y="99"/>
                      <a:pt x="1577" y="197"/>
                    </a:cubicBezTo>
                    <a:cubicBezTo>
                      <a:pt x="1577" y="296"/>
                      <a:pt x="1499" y="394"/>
                      <a:pt x="140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8"/>
              <p:cNvSpPr/>
              <p:nvPr/>
            </p:nvSpPr>
            <p:spPr>
              <a:xfrm>
                <a:off x="5165125" y="2723675"/>
                <a:ext cx="11875" cy="41925"/>
              </a:xfrm>
              <a:custGeom>
                <a:avLst/>
                <a:gdLst/>
                <a:ahLst/>
                <a:cxnLst/>
                <a:rect l="l" t="t" r="r" b="b"/>
                <a:pathLst>
                  <a:path w="475" h="1677" extrusionOk="0">
                    <a:moveTo>
                      <a:pt x="99" y="1479"/>
                    </a:moveTo>
                    <a:cubicBezTo>
                      <a:pt x="99" y="1164"/>
                      <a:pt x="80" y="848"/>
                      <a:pt x="60" y="533"/>
                    </a:cubicBezTo>
                    <a:cubicBezTo>
                      <a:pt x="60" y="474"/>
                      <a:pt x="60" y="414"/>
                      <a:pt x="40" y="355"/>
                    </a:cubicBezTo>
                    <a:cubicBezTo>
                      <a:pt x="21" y="316"/>
                      <a:pt x="1" y="276"/>
                      <a:pt x="1" y="237"/>
                    </a:cubicBezTo>
                    <a:cubicBezTo>
                      <a:pt x="1" y="60"/>
                      <a:pt x="257" y="0"/>
                      <a:pt x="336" y="138"/>
                    </a:cubicBezTo>
                    <a:cubicBezTo>
                      <a:pt x="454" y="296"/>
                      <a:pt x="415" y="513"/>
                      <a:pt x="435" y="690"/>
                    </a:cubicBezTo>
                    <a:cubicBezTo>
                      <a:pt x="454" y="966"/>
                      <a:pt x="454" y="1223"/>
                      <a:pt x="474" y="1479"/>
                    </a:cubicBezTo>
                    <a:cubicBezTo>
                      <a:pt x="474" y="1578"/>
                      <a:pt x="375" y="1676"/>
                      <a:pt x="277" y="1676"/>
                    </a:cubicBezTo>
                    <a:cubicBezTo>
                      <a:pt x="178" y="1676"/>
                      <a:pt x="99" y="1578"/>
                      <a:pt x="99" y="1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8"/>
              <p:cNvSpPr/>
              <p:nvPr/>
            </p:nvSpPr>
            <p:spPr>
              <a:xfrm>
                <a:off x="5117325" y="2702475"/>
                <a:ext cx="30575" cy="13325"/>
              </a:xfrm>
              <a:custGeom>
                <a:avLst/>
                <a:gdLst/>
                <a:ahLst/>
                <a:cxnLst/>
                <a:rect l="l" t="t" r="r" b="b"/>
                <a:pathLst>
                  <a:path w="1223" h="533" extrusionOk="0">
                    <a:moveTo>
                      <a:pt x="20" y="356"/>
                    </a:moveTo>
                    <a:cubicBezTo>
                      <a:pt x="1" y="257"/>
                      <a:pt x="79" y="158"/>
                      <a:pt x="178" y="139"/>
                    </a:cubicBezTo>
                    <a:cubicBezTo>
                      <a:pt x="454" y="99"/>
                      <a:pt x="730" y="60"/>
                      <a:pt x="986" y="20"/>
                    </a:cubicBezTo>
                    <a:cubicBezTo>
                      <a:pt x="1085" y="1"/>
                      <a:pt x="1183" y="80"/>
                      <a:pt x="1203" y="178"/>
                    </a:cubicBezTo>
                    <a:cubicBezTo>
                      <a:pt x="1223" y="277"/>
                      <a:pt x="1144" y="375"/>
                      <a:pt x="1045" y="375"/>
                    </a:cubicBezTo>
                    <a:cubicBezTo>
                      <a:pt x="769" y="434"/>
                      <a:pt x="493" y="474"/>
                      <a:pt x="217" y="513"/>
                    </a:cubicBezTo>
                    <a:cubicBezTo>
                      <a:pt x="119" y="533"/>
                      <a:pt x="20" y="454"/>
                      <a:pt x="20" y="3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2" name="Google Shape;372;p18"/>
            <p:cNvSpPr/>
            <p:nvPr/>
          </p:nvSpPr>
          <p:spPr>
            <a:xfrm flipH="1">
              <a:off x="463228" y="646331"/>
              <a:ext cx="153885" cy="164495"/>
            </a:xfrm>
            <a:custGeom>
              <a:avLst/>
              <a:gdLst/>
              <a:ahLst/>
              <a:cxnLst/>
              <a:rect l="l" t="t" r="r" b="b"/>
              <a:pathLst>
                <a:path w="4003" h="4279" extrusionOk="0">
                  <a:moveTo>
                    <a:pt x="2800" y="4239"/>
                  </a:moveTo>
                  <a:cubicBezTo>
                    <a:pt x="2701" y="4180"/>
                    <a:pt x="2682" y="4061"/>
                    <a:pt x="2741" y="3983"/>
                  </a:cubicBezTo>
                  <a:cubicBezTo>
                    <a:pt x="2662" y="4022"/>
                    <a:pt x="2583" y="4002"/>
                    <a:pt x="2524" y="3983"/>
                  </a:cubicBezTo>
                  <a:cubicBezTo>
                    <a:pt x="2248" y="3923"/>
                    <a:pt x="2011" y="3785"/>
                    <a:pt x="1775" y="3647"/>
                  </a:cubicBezTo>
                  <a:cubicBezTo>
                    <a:pt x="1124" y="3214"/>
                    <a:pt x="513" y="2642"/>
                    <a:pt x="217" y="1913"/>
                  </a:cubicBezTo>
                  <a:cubicBezTo>
                    <a:pt x="0" y="1380"/>
                    <a:pt x="277" y="749"/>
                    <a:pt x="927" y="809"/>
                  </a:cubicBezTo>
                  <a:cubicBezTo>
                    <a:pt x="1361" y="868"/>
                    <a:pt x="1676" y="1242"/>
                    <a:pt x="1952" y="1558"/>
                  </a:cubicBezTo>
                  <a:cubicBezTo>
                    <a:pt x="2071" y="1065"/>
                    <a:pt x="2366" y="552"/>
                    <a:pt x="2859" y="335"/>
                  </a:cubicBezTo>
                  <a:cubicBezTo>
                    <a:pt x="3253" y="158"/>
                    <a:pt x="3667" y="473"/>
                    <a:pt x="3766" y="868"/>
                  </a:cubicBezTo>
                  <a:cubicBezTo>
                    <a:pt x="4003" y="1617"/>
                    <a:pt x="3746" y="2405"/>
                    <a:pt x="3490" y="3135"/>
                  </a:cubicBezTo>
                  <a:cubicBezTo>
                    <a:pt x="3372" y="3490"/>
                    <a:pt x="3214" y="3845"/>
                    <a:pt x="3056" y="4180"/>
                  </a:cubicBezTo>
                  <a:cubicBezTo>
                    <a:pt x="2997" y="4259"/>
                    <a:pt x="2879" y="4278"/>
                    <a:pt x="2800" y="4239"/>
                  </a:cubicBezTo>
                  <a:lnTo>
                    <a:pt x="2800" y="4239"/>
                  </a:lnTo>
                  <a:close/>
                  <a:moveTo>
                    <a:pt x="2839" y="3785"/>
                  </a:moveTo>
                  <a:cubicBezTo>
                    <a:pt x="3175" y="2997"/>
                    <a:pt x="3529" y="2169"/>
                    <a:pt x="3490" y="1301"/>
                  </a:cubicBezTo>
                  <a:cubicBezTo>
                    <a:pt x="3352" y="0"/>
                    <a:pt x="2406" y="966"/>
                    <a:pt x="2287" y="1696"/>
                  </a:cubicBezTo>
                  <a:cubicBezTo>
                    <a:pt x="2248" y="1893"/>
                    <a:pt x="2110" y="2129"/>
                    <a:pt x="1873" y="2011"/>
                  </a:cubicBezTo>
                  <a:cubicBezTo>
                    <a:pt x="1716" y="1893"/>
                    <a:pt x="1617" y="1715"/>
                    <a:pt x="1479" y="1577"/>
                  </a:cubicBezTo>
                  <a:cubicBezTo>
                    <a:pt x="1321" y="1400"/>
                    <a:pt x="1124" y="1223"/>
                    <a:pt x="888" y="1163"/>
                  </a:cubicBezTo>
                  <a:cubicBezTo>
                    <a:pt x="493" y="1124"/>
                    <a:pt x="454" y="1538"/>
                    <a:pt x="572" y="1814"/>
                  </a:cubicBezTo>
                  <a:cubicBezTo>
                    <a:pt x="809" y="2327"/>
                    <a:pt x="1243" y="2760"/>
                    <a:pt x="1676" y="3135"/>
                  </a:cubicBezTo>
                  <a:cubicBezTo>
                    <a:pt x="1972" y="3332"/>
                    <a:pt x="2287" y="3549"/>
                    <a:pt x="2642" y="3628"/>
                  </a:cubicBezTo>
                  <a:cubicBezTo>
                    <a:pt x="2721" y="3628"/>
                    <a:pt x="2820" y="3687"/>
                    <a:pt x="2839" y="37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3" name="Google Shape;373;p18"/>
          <p:cNvGrpSpPr/>
          <p:nvPr/>
        </p:nvGrpSpPr>
        <p:grpSpPr>
          <a:xfrm>
            <a:off x="10519739" y="5416603"/>
            <a:ext cx="1073587" cy="1036120"/>
            <a:chOff x="7889804" y="4062452"/>
            <a:chExt cx="805190" cy="777090"/>
          </a:xfrm>
        </p:grpSpPr>
        <p:grpSp>
          <p:nvGrpSpPr>
            <p:cNvPr id="374" name="Google Shape;374;p18"/>
            <p:cNvGrpSpPr/>
            <p:nvPr/>
          </p:nvGrpSpPr>
          <p:grpSpPr>
            <a:xfrm>
              <a:off x="7889804" y="4693999"/>
              <a:ext cx="132665" cy="145543"/>
              <a:chOff x="5197175" y="335700"/>
              <a:chExt cx="86275" cy="94650"/>
            </a:xfrm>
          </p:grpSpPr>
          <p:sp>
            <p:nvSpPr>
              <p:cNvPr id="375" name="Google Shape;375;p18"/>
              <p:cNvSpPr/>
              <p:nvPr/>
            </p:nvSpPr>
            <p:spPr>
              <a:xfrm>
                <a:off x="5235125" y="335700"/>
                <a:ext cx="15300" cy="41425"/>
              </a:xfrm>
              <a:custGeom>
                <a:avLst/>
                <a:gdLst/>
                <a:ahLst/>
                <a:cxnLst/>
                <a:rect l="l" t="t" r="r" b="b"/>
                <a:pathLst>
                  <a:path w="612" h="1657" extrusionOk="0">
                    <a:moveTo>
                      <a:pt x="20" y="1440"/>
                    </a:moveTo>
                    <a:cubicBezTo>
                      <a:pt x="0" y="1223"/>
                      <a:pt x="0" y="986"/>
                      <a:pt x="20" y="750"/>
                    </a:cubicBezTo>
                    <a:cubicBezTo>
                      <a:pt x="40" y="572"/>
                      <a:pt x="20" y="375"/>
                      <a:pt x="138" y="217"/>
                    </a:cubicBezTo>
                    <a:cubicBezTo>
                      <a:pt x="296" y="1"/>
                      <a:pt x="612" y="257"/>
                      <a:pt x="414" y="454"/>
                    </a:cubicBezTo>
                    <a:cubicBezTo>
                      <a:pt x="355" y="750"/>
                      <a:pt x="375" y="1045"/>
                      <a:pt x="395" y="1361"/>
                    </a:cubicBezTo>
                    <a:cubicBezTo>
                      <a:pt x="395" y="1420"/>
                      <a:pt x="395" y="1479"/>
                      <a:pt x="355" y="1538"/>
                    </a:cubicBezTo>
                    <a:cubicBezTo>
                      <a:pt x="257" y="1657"/>
                      <a:pt x="40" y="1597"/>
                      <a:pt x="20" y="14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18"/>
              <p:cNvSpPr/>
              <p:nvPr/>
            </p:nvSpPr>
            <p:spPr>
              <a:xfrm>
                <a:off x="5254825" y="381550"/>
                <a:ext cx="28625" cy="9375"/>
              </a:xfrm>
              <a:custGeom>
                <a:avLst/>
                <a:gdLst/>
                <a:ahLst/>
                <a:cxnLst/>
                <a:rect l="l" t="t" r="r" b="b"/>
                <a:pathLst>
                  <a:path w="1145" h="375" extrusionOk="0">
                    <a:moveTo>
                      <a:pt x="198" y="375"/>
                    </a:moveTo>
                    <a:cubicBezTo>
                      <a:pt x="100" y="375"/>
                      <a:pt x="1" y="296"/>
                      <a:pt x="1" y="197"/>
                    </a:cubicBezTo>
                    <a:cubicBezTo>
                      <a:pt x="1" y="99"/>
                      <a:pt x="100" y="0"/>
                      <a:pt x="198" y="0"/>
                    </a:cubicBezTo>
                    <a:lnTo>
                      <a:pt x="908" y="0"/>
                    </a:lnTo>
                    <a:cubicBezTo>
                      <a:pt x="1144" y="20"/>
                      <a:pt x="1144" y="375"/>
                      <a:pt x="908"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8"/>
              <p:cNvSpPr/>
              <p:nvPr/>
            </p:nvSpPr>
            <p:spPr>
              <a:xfrm>
                <a:off x="5230200" y="400750"/>
                <a:ext cx="15800" cy="29600"/>
              </a:xfrm>
              <a:custGeom>
                <a:avLst/>
                <a:gdLst/>
                <a:ahLst/>
                <a:cxnLst/>
                <a:rect l="l" t="t" r="r" b="b"/>
                <a:pathLst>
                  <a:path w="632" h="1184" extrusionOk="0">
                    <a:moveTo>
                      <a:pt x="158" y="1026"/>
                    </a:moveTo>
                    <a:cubicBezTo>
                      <a:pt x="158" y="770"/>
                      <a:pt x="0" y="21"/>
                      <a:pt x="375" y="1"/>
                    </a:cubicBezTo>
                    <a:cubicBezTo>
                      <a:pt x="533" y="1"/>
                      <a:pt x="631" y="218"/>
                      <a:pt x="513" y="316"/>
                    </a:cubicBezTo>
                    <a:cubicBezTo>
                      <a:pt x="473" y="474"/>
                      <a:pt x="493" y="652"/>
                      <a:pt x="513" y="809"/>
                    </a:cubicBezTo>
                    <a:cubicBezTo>
                      <a:pt x="513" y="947"/>
                      <a:pt x="552" y="1144"/>
                      <a:pt x="355" y="1184"/>
                    </a:cubicBezTo>
                    <a:cubicBezTo>
                      <a:pt x="257" y="1184"/>
                      <a:pt x="158" y="1125"/>
                      <a:pt x="158" y="10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8"/>
              <p:cNvSpPr/>
              <p:nvPr/>
            </p:nvSpPr>
            <p:spPr>
              <a:xfrm>
                <a:off x="5197175" y="384500"/>
                <a:ext cx="27625" cy="12350"/>
              </a:xfrm>
              <a:custGeom>
                <a:avLst/>
                <a:gdLst/>
                <a:ahLst/>
                <a:cxnLst/>
                <a:rect l="l" t="t" r="r" b="b"/>
                <a:pathLst>
                  <a:path w="1105" h="494" extrusionOk="0">
                    <a:moveTo>
                      <a:pt x="20" y="335"/>
                    </a:moveTo>
                    <a:cubicBezTo>
                      <a:pt x="0" y="237"/>
                      <a:pt x="79" y="138"/>
                      <a:pt x="178" y="119"/>
                    </a:cubicBezTo>
                    <a:cubicBezTo>
                      <a:pt x="414" y="99"/>
                      <a:pt x="651" y="79"/>
                      <a:pt x="888" y="20"/>
                    </a:cubicBezTo>
                    <a:cubicBezTo>
                      <a:pt x="986" y="0"/>
                      <a:pt x="1065" y="99"/>
                      <a:pt x="1085" y="178"/>
                    </a:cubicBezTo>
                    <a:cubicBezTo>
                      <a:pt x="1104" y="276"/>
                      <a:pt x="1026" y="375"/>
                      <a:pt x="927" y="395"/>
                    </a:cubicBezTo>
                    <a:cubicBezTo>
                      <a:pt x="690" y="434"/>
                      <a:pt x="454" y="454"/>
                      <a:pt x="237" y="493"/>
                    </a:cubicBezTo>
                    <a:cubicBezTo>
                      <a:pt x="138" y="493"/>
                      <a:pt x="40" y="434"/>
                      <a:pt x="20" y="3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 name="Google Shape;379;p18"/>
            <p:cNvGrpSpPr/>
            <p:nvPr/>
          </p:nvGrpSpPr>
          <p:grpSpPr>
            <a:xfrm>
              <a:off x="8429894" y="4062452"/>
              <a:ext cx="170569" cy="156192"/>
              <a:chOff x="5117325" y="2664025"/>
              <a:chExt cx="110925" cy="101575"/>
            </a:xfrm>
          </p:grpSpPr>
          <p:sp>
            <p:nvSpPr>
              <p:cNvPr id="380" name="Google Shape;380;p18"/>
              <p:cNvSpPr/>
              <p:nvPr/>
            </p:nvSpPr>
            <p:spPr>
              <a:xfrm>
                <a:off x="5166625" y="2664025"/>
                <a:ext cx="9875" cy="38975"/>
              </a:xfrm>
              <a:custGeom>
                <a:avLst/>
                <a:gdLst/>
                <a:ahLst/>
                <a:cxnLst/>
                <a:rect l="l" t="t" r="r" b="b"/>
                <a:pathLst>
                  <a:path w="395" h="1559" extrusionOk="0">
                    <a:moveTo>
                      <a:pt x="20" y="1302"/>
                    </a:moveTo>
                    <a:cubicBezTo>
                      <a:pt x="0" y="947"/>
                      <a:pt x="0" y="592"/>
                      <a:pt x="20" y="237"/>
                    </a:cubicBezTo>
                    <a:cubicBezTo>
                      <a:pt x="39" y="1"/>
                      <a:pt x="394" y="1"/>
                      <a:pt x="394" y="237"/>
                    </a:cubicBezTo>
                    <a:cubicBezTo>
                      <a:pt x="375" y="592"/>
                      <a:pt x="375" y="947"/>
                      <a:pt x="375" y="1302"/>
                    </a:cubicBezTo>
                    <a:cubicBezTo>
                      <a:pt x="375" y="1558"/>
                      <a:pt x="20" y="1558"/>
                      <a:pt x="20" y="1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8"/>
              <p:cNvSpPr/>
              <p:nvPr/>
            </p:nvSpPr>
            <p:spPr>
              <a:xfrm>
                <a:off x="5188800" y="2710375"/>
                <a:ext cx="39450" cy="9875"/>
              </a:xfrm>
              <a:custGeom>
                <a:avLst/>
                <a:gdLst/>
                <a:ahLst/>
                <a:cxnLst/>
                <a:rect l="l" t="t" r="r" b="b"/>
                <a:pathLst>
                  <a:path w="1578" h="395" extrusionOk="0">
                    <a:moveTo>
                      <a:pt x="1400" y="375"/>
                    </a:moveTo>
                    <a:cubicBezTo>
                      <a:pt x="1006" y="375"/>
                      <a:pt x="631" y="355"/>
                      <a:pt x="237" y="355"/>
                    </a:cubicBezTo>
                    <a:cubicBezTo>
                      <a:pt x="0" y="355"/>
                      <a:pt x="0" y="0"/>
                      <a:pt x="237" y="0"/>
                    </a:cubicBezTo>
                    <a:cubicBezTo>
                      <a:pt x="631" y="0"/>
                      <a:pt x="1006" y="20"/>
                      <a:pt x="1400" y="20"/>
                    </a:cubicBezTo>
                    <a:cubicBezTo>
                      <a:pt x="1499" y="20"/>
                      <a:pt x="1577" y="99"/>
                      <a:pt x="1577" y="197"/>
                    </a:cubicBezTo>
                    <a:cubicBezTo>
                      <a:pt x="1577" y="296"/>
                      <a:pt x="1499" y="394"/>
                      <a:pt x="140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8"/>
              <p:cNvSpPr/>
              <p:nvPr/>
            </p:nvSpPr>
            <p:spPr>
              <a:xfrm>
                <a:off x="5165125" y="2723675"/>
                <a:ext cx="11875" cy="41925"/>
              </a:xfrm>
              <a:custGeom>
                <a:avLst/>
                <a:gdLst/>
                <a:ahLst/>
                <a:cxnLst/>
                <a:rect l="l" t="t" r="r" b="b"/>
                <a:pathLst>
                  <a:path w="475" h="1677" extrusionOk="0">
                    <a:moveTo>
                      <a:pt x="99" y="1479"/>
                    </a:moveTo>
                    <a:cubicBezTo>
                      <a:pt x="99" y="1164"/>
                      <a:pt x="80" y="848"/>
                      <a:pt x="60" y="533"/>
                    </a:cubicBezTo>
                    <a:cubicBezTo>
                      <a:pt x="60" y="474"/>
                      <a:pt x="60" y="414"/>
                      <a:pt x="40" y="355"/>
                    </a:cubicBezTo>
                    <a:cubicBezTo>
                      <a:pt x="21" y="316"/>
                      <a:pt x="1" y="276"/>
                      <a:pt x="1" y="237"/>
                    </a:cubicBezTo>
                    <a:cubicBezTo>
                      <a:pt x="1" y="60"/>
                      <a:pt x="257" y="0"/>
                      <a:pt x="336" y="138"/>
                    </a:cubicBezTo>
                    <a:cubicBezTo>
                      <a:pt x="454" y="296"/>
                      <a:pt x="415" y="513"/>
                      <a:pt x="435" y="690"/>
                    </a:cubicBezTo>
                    <a:cubicBezTo>
                      <a:pt x="454" y="966"/>
                      <a:pt x="454" y="1223"/>
                      <a:pt x="474" y="1479"/>
                    </a:cubicBezTo>
                    <a:cubicBezTo>
                      <a:pt x="474" y="1578"/>
                      <a:pt x="375" y="1676"/>
                      <a:pt x="277" y="1676"/>
                    </a:cubicBezTo>
                    <a:cubicBezTo>
                      <a:pt x="178" y="1676"/>
                      <a:pt x="99" y="1578"/>
                      <a:pt x="99" y="1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8"/>
              <p:cNvSpPr/>
              <p:nvPr/>
            </p:nvSpPr>
            <p:spPr>
              <a:xfrm>
                <a:off x="5117325" y="2702475"/>
                <a:ext cx="30575" cy="13325"/>
              </a:xfrm>
              <a:custGeom>
                <a:avLst/>
                <a:gdLst/>
                <a:ahLst/>
                <a:cxnLst/>
                <a:rect l="l" t="t" r="r" b="b"/>
                <a:pathLst>
                  <a:path w="1223" h="533" extrusionOk="0">
                    <a:moveTo>
                      <a:pt x="20" y="356"/>
                    </a:moveTo>
                    <a:cubicBezTo>
                      <a:pt x="1" y="257"/>
                      <a:pt x="79" y="158"/>
                      <a:pt x="178" y="139"/>
                    </a:cubicBezTo>
                    <a:cubicBezTo>
                      <a:pt x="454" y="99"/>
                      <a:pt x="730" y="60"/>
                      <a:pt x="986" y="20"/>
                    </a:cubicBezTo>
                    <a:cubicBezTo>
                      <a:pt x="1085" y="1"/>
                      <a:pt x="1183" y="80"/>
                      <a:pt x="1203" y="178"/>
                    </a:cubicBezTo>
                    <a:cubicBezTo>
                      <a:pt x="1223" y="277"/>
                      <a:pt x="1144" y="375"/>
                      <a:pt x="1045" y="375"/>
                    </a:cubicBezTo>
                    <a:cubicBezTo>
                      <a:pt x="769" y="434"/>
                      <a:pt x="493" y="474"/>
                      <a:pt x="217" y="513"/>
                    </a:cubicBezTo>
                    <a:cubicBezTo>
                      <a:pt x="119" y="533"/>
                      <a:pt x="20" y="454"/>
                      <a:pt x="20" y="3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4" name="Google Shape;384;p18"/>
            <p:cNvSpPr/>
            <p:nvPr/>
          </p:nvSpPr>
          <p:spPr>
            <a:xfrm rot="655445">
              <a:off x="8526920" y="4617095"/>
              <a:ext cx="153882" cy="164492"/>
            </a:xfrm>
            <a:custGeom>
              <a:avLst/>
              <a:gdLst/>
              <a:ahLst/>
              <a:cxnLst/>
              <a:rect l="l" t="t" r="r" b="b"/>
              <a:pathLst>
                <a:path w="4003" h="4279" extrusionOk="0">
                  <a:moveTo>
                    <a:pt x="2800" y="4239"/>
                  </a:moveTo>
                  <a:cubicBezTo>
                    <a:pt x="2701" y="4180"/>
                    <a:pt x="2682" y="4061"/>
                    <a:pt x="2741" y="3983"/>
                  </a:cubicBezTo>
                  <a:cubicBezTo>
                    <a:pt x="2662" y="4022"/>
                    <a:pt x="2583" y="4002"/>
                    <a:pt x="2524" y="3983"/>
                  </a:cubicBezTo>
                  <a:cubicBezTo>
                    <a:pt x="2248" y="3923"/>
                    <a:pt x="2011" y="3785"/>
                    <a:pt x="1775" y="3647"/>
                  </a:cubicBezTo>
                  <a:cubicBezTo>
                    <a:pt x="1124" y="3214"/>
                    <a:pt x="513" y="2642"/>
                    <a:pt x="217" y="1913"/>
                  </a:cubicBezTo>
                  <a:cubicBezTo>
                    <a:pt x="0" y="1380"/>
                    <a:pt x="277" y="749"/>
                    <a:pt x="927" y="809"/>
                  </a:cubicBezTo>
                  <a:cubicBezTo>
                    <a:pt x="1361" y="868"/>
                    <a:pt x="1676" y="1242"/>
                    <a:pt x="1952" y="1558"/>
                  </a:cubicBezTo>
                  <a:cubicBezTo>
                    <a:pt x="2071" y="1065"/>
                    <a:pt x="2366" y="552"/>
                    <a:pt x="2859" y="335"/>
                  </a:cubicBezTo>
                  <a:cubicBezTo>
                    <a:pt x="3253" y="158"/>
                    <a:pt x="3667" y="473"/>
                    <a:pt x="3766" y="868"/>
                  </a:cubicBezTo>
                  <a:cubicBezTo>
                    <a:pt x="4003" y="1617"/>
                    <a:pt x="3746" y="2405"/>
                    <a:pt x="3490" y="3135"/>
                  </a:cubicBezTo>
                  <a:cubicBezTo>
                    <a:pt x="3372" y="3490"/>
                    <a:pt x="3214" y="3845"/>
                    <a:pt x="3056" y="4180"/>
                  </a:cubicBezTo>
                  <a:cubicBezTo>
                    <a:pt x="2997" y="4259"/>
                    <a:pt x="2879" y="4278"/>
                    <a:pt x="2800" y="4239"/>
                  </a:cubicBezTo>
                  <a:lnTo>
                    <a:pt x="2800" y="4239"/>
                  </a:lnTo>
                  <a:close/>
                  <a:moveTo>
                    <a:pt x="2839" y="3785"/>
                  </a:moveTo>
                  <a:cubicBezTo>
                    <a:pt x="3175" y="2997"/>
                    <a:pt x="3529" y="2169"/>
                    <a:pt x="3490" y="1301"/>
                  </a:cubicBezTo>
                  <a:cubicBezTo>
                    <a:pt x="3352" y="0"/>
                    <a:pt x="2406" y="966"/>
                    <a:pt x="2287" y="1696"/>
                  </a:cubicBezTo>
                  <a:cubicBezTo>
                    <a:pt x="2248" y="1893"/>
                    <a:pt x="2110" y="2129"/>
                    <a:pt x="1873" y="2011"/>
                  </a:cubicBezTo>
                  <a:cubicBezTo>
                    <a:pt x="1716" y="1893"/>
                    <a:pt x="1617" y="1715"/>
                    <a:pt x="1479" y="1577"/>
                  </a:cubicBezTo>
                  <a:cubicBezTo>
                    <a:pt x="1321" y="1400"/>
                    <a:pt x="1124" y="1223"/>
                    <a:pt x="888" y="1163"/>
                  </a:cubicBezTo>
                  <a:cubicBezTo>
                    <a:pt x="493" y="1124"/>
                    <a:pt x="454" y="1538"/>
                    <a:pt x="572" y="1814"/>
                  </a:cubicBezTo>
                  <a:cubicBezTo>
                    <a:pt x="809" y="2327"/>
                    <a:pt x="1243" y="2760"/>
                    <a:pt x="1676" y="3135"/>
                  </a:cubicBezTo>
                  <a:cubicBezTo>
                    <a:pt x="1972" y="3332"/>
                    <a:pt x="2287" y="3549"/>
                    <a:pt x="2642" y="3628"/>
                  </a:cubicBezTo>
                  <a:cubicBezTo>
                    <a:pt x="2721" y="3628"/>
                    <a:pt x="2820" y="3687"/>
                    <a:pt x="2839" y="37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5" name="Google Shape;385;p18"/>
          <p:cNvGrpSpPr/>
          <p:nvPr/>
        </p:nvGrpSpPr>
        <p:grpSpPr>
          <a:xfrm>
            <a:off x="511593" y="5416603"/>
            <a:ext cx="1209225" cy="1043223"/>
            <a:chOff x="383694" y="4062452"/>
            <a:chExt cx="906919" cy="782417"/>
          </a:xfrm>
        </p:grpSpPr>
        <p:grpSp>
          <p:nvGrpSpPr>
            <p:cNvPr id="386" name="Google Shape;386;p18"/>
            <p:cNvGrpSpPr/>
            <p:nvPr/>
          </p:nvGrpSpPr>
          <p:grpSpPr>
            <a:xfrm>
              <a:off x="383694" y="4062452"/>
              <a:ext cx="170569" cy="156192"/>
              <a:chOff x="5117325" y="2664025"/>
              <a:chExt cx="110925" cy="101575"/>
            </a:xfrm>
          </p:grpSpPr>
          <p:sp>
            <p:nvSpPr>
              <p:cNvPr id="387" name="Google Shape;387;p18"/>
              <p:cNvSpPr/>
              <p:nvPr/>
            </p:nvSpPr>
            <p:spPr>
              <a:xfrm>
                <a:off x="5166625" y="2664025"/>
                <a:ext cx="9875" cy="38975"/>
              </a:xfrm>
              <a:custGeom>
                <a:avLst/>
                <a:gdLst/>
                <a:ahLst/>
                <a:cxnLst/>
                <a:rect l="l" t="t" r="r" b="b"/>
                <a:pathLst>
                  <a:path w="395" h="1559" extrusionOk="0">
                    <a:moveTo>
                      <a:pt x="20" y="1302"/>
                    </a:moveTo>
                    <a:cubicBezTo>
                      <a:pt x="0" y="947"/>
                      <a:pt x="0" y="592"/>
                      <a:pt x="20" y="237"/>
                    </a:cubicBezTo>
                    <a:cubicBezTo>
                      <a:pt x="39" y="1"/>
                      <a:pt x="394" y="1"/>
                      <a:pt x="394" y="237"/>
                    </a:cubicBezTo>
                    <a:cubicBezTo>
                      <a:pt x="375" y="592"/>
                      <a:pt x="375" y="947"/>
                      <a:pt x="375" y="1302"/>
                    </a:cubicBezTo>
                    <a:cubicBezTo>
                      <a:pt x="375" y="1558"/>
                      <a:pt x="20" y="1558"/>
                      <a:pt x="20" y="1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8"/>
              <p:cNvSpPr/>
              <p:nvPr/>
            </p:nvSpPr>
            <p:spPr>
              <a:xfrm>
                <a:off x="5188800" y="2710375"/>
                <a:ext cx="39450" cy="9875"/>
              </a:xfrm>
              <a:custGeom>
                <a:avLst/>
                <a:gdLst/>
                <a:ahLst/>
                <a:cxnLst/>
                <a:rect l="l" t="t" r="r" b="b"/>
                <a:pathLst>
                  <a:path w="1578" h="395" extrusionOk="0">
                    <a:moveTo>
                      <a:pt x="1400" y="375"/>
                    </a:moveTo>
                    <a:cubicBezTo>
                      <a:pt x="1006" y="375"/>
                      <a:pt x="631" y="355"/>
                      <a:pt x="237" y="355"/>
                    </a:cubicBezTo>
                    <a:cubicBezTo>
                      <a:pt x="0" y="355"/>
                      <a:pt x="0" y="0"/>
                      <a:pt x="237" y="0"/>
                    </a:cubicBezTo>
                    <a:cubicBezTo>
                      <a:pt x="631" y="0"/>
                      <a:pt x="1006" y="20"/>
                      <a:pt x="1400" y="20"/>
                    </a:cubicBezTo>
                    <a:cubicBezTo>
                      <a:pt x="1499" y="20"/>
                      <a:pt x="1577" y="99"/>
                      <a:pt x="1577" y="197"/>
                    </a:cubicBezTo>
                    <a:cubicBezTo>
                      <a:pt x="1577" y="296"/>
                      <a:pt x="1499" y="394"/>
                      <a:pt x="140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8"/>
              <p:cNvSpPr/>
              <p:nvPr/>
            </p:nvSpPr>
            <p:spPr>
              <a:xfrm>
                <a:off x="5165125" y="2723675"/>
                <a:ext cx="11875" cy="41925"/>
              </a:xfrm>
              <a:custGeom>
                <a:avLst/>
                <a:gdLst/>
                <a:ahLst/>
                <a:cxnLst/>
                <a:rect l="l" t="t" r="r" b="b"/>
                <a:pathLst>
                  <a:path w="475" h="1677" extrusionOk="0">
                    <a:moveTo>
                      <a:pt x="99" y="1479"/>
                    </a:moveTo>
                    <a:cubicBezTo>
                      <a:pt x="99" y="1164"/>
                      <a:pt x="80" y="848"/>
                      <a:pt x="60" y="533"/>
                    </a:cubicBezTo>
                    <a:cubicBezTo>
                      <a:pt x="60" y="474"/>
                      <a:pt x="60" y="414"/>
                      <a:pt x="40" y="355"/>
                    </a:cubicBezTo>
                    <a:cubicBezTo>
                      <a:pt x="21" y="316"/>
                      <a:pt x="1" y="276"/>
                      <a:pt x="1" y="237"/>
                    </a:cubicBezTo>
                    <a:cubicBezTo>
                      <a:pt x="1" y="60"/>
                      <a:pt x="257" y="0"/>
                      <a:pt x="336" y="138"/>
                    </a:cubicBezTo>
                    <a:cubicBezTo>
                      <a:pt x="454" y="296"/>
                      <a:pt x="415" y="513"/>
                      <a:pt x="435" y="690"/>
                    </a:cubicBezTo>
                    <a:cubicBezTo>
                      <a:pt x="454" y="966"/>
                      <a:pt x="454" y="1223"/>
                      <a:pt x="474" y="1479"/>
                    </a:cubicBezTo>
                    <a:cubicBezTo>
                      <a:pt x="474" y="1578"/>
                      <a:pt x="375" y="1676"/>
                      <a:pt x="277" y="1676"/>
                    </a:cubicBezTo>
                    <a:cubicBezTo>
                      <a:pt x="178" y="1676"/>
                      <a:pt x="99" y="1578"/>
                      <a:pt x="99" y="1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8"/>
              <p:cNvSpPr/>
              <p:nvPr/>
            </p:nvSpPr>
            <p:spPr>
              <a:xfrm>
                <a:off x="5117325" y="2702475"/>
                <a:ext cx="30575" cy="13325"/>
              </a:xfrm>
              <a:custGeom>
                <a:avLst/>
                <a:gdLst/>
                <a:ahLst/>
                <a:cxnLst/>
                <a:rect l="l" t="t" r="r" b="b"/>
                <a:pathLst>
                  <a:path w="1223" h="533" extrusionOk="0">
                    <a:moveTo>
                      <a:pt x="20" y="356"/>
                    </a:moveTo>
                    <a:cubicBezTo>
                      <a:pt x="1" y="257"/>
                      <a:pt x="79" y="158"/>
                      <a:pt x="178" y="139"/>
                    </a:cubicBezTo>
                    <a:cubicBezTo>
                      <a:pt x="454" y="99"/>
                      <a:pt x="730" y="60"/>
                      <a:pt x="986" y="20"/>
                    </a:cubicBezTo>
                    <a:cubicBezTo>
                      <a:pt x="1085" y="1"/>
                      <a:pt x="1183" y="80"/>
                      <a:pt x="1203" y="178"/>
                    </a:cubicBezTo>
                    <a:cubicBezTo>
                      <a:pt x="1223" y="277"/>
                      <a:pt x="1144" y="375"/>
                      <a:pt x="1045" y="375"/>
                    </a:cubicBezTo>
                    <a:cubicBezTo>
                      <a:pt x="769" y="434"/>
                      <a:pt x="493" y="474"/>
                      <a:pt x="217" y="513"/>
                    </a:cubicBezTo>
                    <a:cubicBezTo>
                      <a:pt x="119" y="533"/>
                      <a:pt x="20" y="454"/>
                      <a:pt x="20" y="3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1" name="Google Shape;391;p18"/>
            <p:cNvSpPr/>
            <p:nvPr/>
          </p:nvSpPr>
          <p:spPr>
            <a:xfrm rot="655445">
              <a:off x="568457" y="4617095"/>
              <a:ext cx="153882" cy="164492"/>
            </a:xfrm>
            <a:custGeom>
              <a:avLst/>
              <a:gdLst/>
              <a:ahLst/>
              <a:cxnLst/>
              <a:rect l="l" t="t" r="r" b="b"/>
              <a:pathLst>
                <a:path w="4003" h="4279" extrusionOk="0">
                  <a:moveTo>
                    <a:pt x="2800" y="4239"/>
                  </a:moveTo>
                  <a:cubicBezTo>
                    <a:pt x="2701" y="4180"/>
                    <a:pt x="2682" y="4061"/>
                    <a:pt x="2741" y="3983"/>
                  </a:cubicBezTo>
                  <a:cubicBezTo>
                    <a:pt x="2662" y="4022"/>
                    <a:pt x="2583" y="4002"/>
                    <a:pt x="2524" y="3983"/>
                  </a:cubicBezTo>
                  <a:cubicBezTo>
                    <a:pt x="2248" y="3923"/>
                    <a:pt x="2011" y="3785"/>
                    <a:pt x="1775" y="3647"/>
                  </a:cubicBezTo>
                  <a:cubicBezTo>
                    <a:pt x="1124" y="3214"/>
                    <a:pt x="513" y="2642"/>
                    <a:pt x="217" y="1913"/>
                  </a:cubicBezTo>
                  <a:cubicBezTo>
                    <a:pt x="0" y="1380"/>
                    <a:pt x="277" y="749"/>
                    <a:pt x="927" y="809"/>
                  </a:cubicBezTo>
                  <a:cubicBezTo>
                    <a:pt x="1361" y="868"/>
                    <a:pt x="1676" y="1242"/>
                    <a:pt x="1952" y="1558"/>
                  </a:cubicBezTo>
                  <a:cubicBezTo>
                    <a:pt x="2071" y="1065"/>
                    <a:pt x="2366" y="552"/>
                    <a:pt x="2859" y="335"/>
                  </a:cubicBezTo>
                  <a:cubicBezTo>
                    <a:pt x="3253" y="158"/>
                    <a:pt x="3667" y="473"/>
                    <a:pt x="3766" y="868"/>
                  </a:cubicBezTo>
                  <a:cubicBezTo>
                    <a:pt x="4003" y="1617"/>
                    <a:pt x="3746" y="2405"/>
                    <a:pt x="3490" y="3135"/>
                  </a:cubicBezTo>
                  <a:cubicBezTo>
                    <a:pt x="3372" y="3490"/>
                    <a:pt x="3214" y="3845"/>
                    <a:pt x="3056" y="4180"/>
                  </a:cubicBezTo>
                  <a:cubicBezTo>
                    <a:pt x="2997" y="4259"/>
                    <a:pt x="2879" y="4278"/>
                    <a:pt x="2800" y="4239"/>
                  </a:cubicBezTo>
                  <a:lnTo>
                    <a:pt x="2800" y="4239"/>
                  </a:lnTo>
                  <a:close/>
                  <a:moveTo>
                    <a:pt x="2839" y="3785"/>
                  </a:moveTo>
                  <a:cubicBezTo>
                    <a:pt x="3175" y="2997"/>
                    <a:pt x="3529" y="2169"/>
                    <a:pt x="3490" y="1301"/>
                  </a:cubicBezTo>
                  <a:cubicBezTo>
                    <a:pt x="3352" y="0"/>
                    <a:pt x="2406" y="966"/>
                    <a:pt x="2287" y="1696"/>
                  </a:cubicBezTo>
                  <a:cubicBezTo>
                    <a:pt x="2248" y="1893"/>
                    <a:pt x="2110" y="2129"/>
                    <a:pt x="1873" y="2011"/>
                  </a:cubicBezTo>
                  <a:cubicBezTo>
                    <a:pt x="1716" y="1893"/>
                    <a:pt x="1617" y="1715"/>
                    <a:pt x="1479" y="1577"/>
                  </a:cubicBezTo>
                  <a:cubicBezTo>
                    <a:pt x="1321" y="1400"/>
                    <a:pt x="1124" y="1223"/>
                    <a:pt x="888" y="1163"/>
                  </a:cubicBezTo>
                  <a:cubicBezTo>
                    <a:pt x="493" y="1124"/>
                    <a:pt x="454" y="1538"/>
                    <a:pt x="572" y="1814"/>
                  </a:cubicBezTo>
                  <a:cubicBezTo>
                    <a:pt x="809" y="2327"/>
                    <a:pt x="1243" y="2760"/>
                    <a:pt x="1676" y="3135"/>
                  </a:cubicBezTo>
                  <a:cubicBezTo>
                    <a:pt x="1972" y="3332"/>
                    <a:pt x="2287" y="3549"/>
                    <a:pt x="2642" y="3628"/>
                  </a:cubicBezTo>
                  <a:cubicBezTo>
                    <a:pt x="2721" y="3628"/>
                    <a:pt x="2820" y="3687"/>
                    <a:pt x="2839" y="37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2" name="Google Shape;392;p18"/>
            <p:cNvGrpSpPr/>
            <p:nvPr/>
          </p:nvGrpSpPr>
          <p:grpSpPr>
            <a:xfrm>
              <a:off x="1120044" y="4688677"/>
              <a:ext cx="170569" cy="156192"/>
              <a:chOff x="5117325" y="2664025"/>
              <a:chExt cx="110925" cy="101575"/>
            </a:xfrm>
          </p:grpSpPr>
          <p:sp>
            <p:nvSpPr>
              <p:cNvPr id="393" name="Google Shape;393;p18"/>
              <p:cNvSpPr/>
              <p:nvPr/>
            </p:nvSpPr>
            <p:spPr>
              <a:xfrm>
                <a:off x="5166625" y="2664025"/>
                <a:ext cx="9875" cy="38975"/>
              </a:xfrm>
              <a:custGeom>
                <a:avLst/>
                <a:gdLst/>
                <a:ahLst/>
                <a:cxnLst/>
                <a:rect l="l" t="t" r="r" b="b"/>
                <a:pathLst>
                  <a:path w="395" h="1559" extrusionOk="0">
                    <a:moveTo>
                      <a:pt x="20" y="1302"/>
                    </a:moveTo>
                    <a:cubicBezTo>
                      <a:pt x="0" y="947"/>
                      <a:pt x="0" y="592"/>
                      <a:pt x="20" y="237"/>
                    </a:cubicBezTo>
                    <a:cubicBezTo>
                      <a:pt x="39" y="1"/>
                      <a:pt x="394" y="1"/>
                      <a:pt x="394" y="237"/>
                    </a:cubicBezTo>
                    <a:cubicBezTo>
                      <a:pt x="375" y="592"/>
                      <a:pt x="375" y="947"/>
                      <a:pt x="375" y="1302"/>
                    </a:cubicBezTo>
                    <a:cubicBezTo>
                      <a:pt x="375" y="1558"/>
                      <a:pt x="20" y="1558"/>
                      <a:pt x="20" y="1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8"/>
              <p:cNvSpPr/>
              <p:nvPr/>
            </p:nvSpPr>
            <p:spPr>
              <a:xfrm>
                <a:off x="5188800" y="2710375"/>
                <a:ext cx="39450" cy="9875"/>
              </a:xfrm>
              <a:custGeom>
                <a:avLst/>
                <a:gdLst/>
                <a:ahLst/>
                <a:cxnLst/>
                <a:rect l="l" t="t" r="r" b="b"/>
                <a:pathLst>
                  <a:path w="1578" h="395" extrusionOk="0">
                    <a:moveTo>
                      <a:pt x="1400" y="375"/>
                    </a:moveTo>
                    <a:cubicBezTo>
                      <a:pt x="1006" y="375"/>
                      <a:pt x="631" y="355"/>
                      <a:pt x="237" y="355"/>
                    </a:cubicBezTo>
                    <a:cubicBezTo>
                      <a:pt x="0" y="355"/>
                      <a:pt x="0" y="0"/>
                      <a:pt x="237" y="0"/>
                    </a:cubicBezTo>
                    <a:cubicBezTo>
                      <a:pt x="631" y="0"/>
                      <a:pt x="1006" y="20"/>
                      <a:pt x="1400" y="20"/>
                    </a:cubicBezTo>
                    <a:cubicBezTo>
                      <a:pt x="1499" y="20"/>
                      <a:pt x="1577" y="99"/>
                      <a:pt x="1577" y="197"/>
                    </a:cubicBezTo>
                    <a:cubicBezTo>
                      <a:pt x="1577" y="296"/>
                      <a:pt x="1499" y="394"/>
                      <a:pt x="140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8"/>
              <p:cNvSpPr/>
              <p:nvPr/>
            </p:nvSpPr>
            <p:spPr>
              <a:xfrm>
                <a:off x="5165125" y="2723675"/>
                <a:ext cx="11875" cy="41925"/>
              </a:xfrm>
              <a:custGeom>
                <a:avLst/>
                <a:gdLst/>
                <a:ahLst/>
                <a:cxnLst/>
                <a:rect l="l" t="t" r="r" b="b"/>
                <a:pathLst>
                  <a:path w="475" h="1677" extrusionOk="0">
                    <a:moveTo>
                      <a:pt x="99" y="1479"/>
                    </a:moveTo>
                    <a:cubicBezTo>
                      <a:pt x="99" y="1164"/>
                      <a:pt x="80" y="848"/>
                      <a:pt x="60" y="533"/>
                    </a:cubicBezTo>
                    <a:cubicBezTo>
                      <a:pt x="60" y="474"/>
                      <a:pt x="60" y="414"/>
                      <a:pt x="40" y="355"/>
                    </a:cubicBezTo>
                    <a:cubicBezTo>
                      <a:pt x="21" y="316"/>
                      <a:pt x="1" y="276"/>
                      <a:pt x="1" y="237"/>
                    </a:cubicBezTo>
                    <a:cubicBezTo>
                      <a:pt x="1" y="60"/>
                      <a:pt x="257" y="0"/>
                      <a:pt x="336" y="138"/>
                    </a:cubicBezTo>
                    <a:cubicBezTo>
                      <a:pt x="454" y="296"/>
                      <a:pt x="415" y="513"/>
                      <a:pt x="435" y="690"/>
                    </a:cubicBezTo>
                    <a:cubicBezTo>
                      <a:pt x="454" y="966"/>
                      <a:pt x="454" y="1223"/>
                      <a:pt x="474" y="1479"/>
                    </a:cubicBezTo>
                    <a:cubicBezTo>
                      <a:pt x="474" y="1578"/>
                      <a:pt x="375" y="1676"/>
                      <a:pt x="277" y="1676"/>
                    </a:cubicBezTo>
                    <a:cubicBezTo>
                      <a:pt x="178" y="1676"/>
                      <a:pt x="99" y="1578"/>
                      <a:pt x="99" y="1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8"/>
              <p:cNvSpPr/>
              <p:nvPr/>
            </p:nvSpPr>
            <p:spPr>
              <a:xfrm>
                <a:off x="5117325" y="2702475"/>
                <a:ext cx="30575" cy="13325"/>
              </a:xfrm>
              <a:custGeom>
                <a:avLst/>
                <a:gdLst/>
                <a:ahLst/>
                <a:cxnLst/>
                <a:rect l="l" t="t" r="r" b="b"/>
                <a:pathLst>
                  <a:path w="1223" h="533" extrusionOk="0">
                    <a:moveTo>
                      <a:pt x="20" y="356"/>
                    </a:moveTo>
                    <a:cubicBezTo>
                      <a:pt x="1" y="257"/>
                      <a:pt x="79" y="158"/>
                      <a:pt x="178" y="139"/>
                    </a:cubicBezTo>
                    <a:cubicBezTo>
                      <a:pt x="454" y="99"/>
                      <a:pt x="730" y="60"/>
                      <a:pt x="986" y="20"/>
                    </a:cubicBezTo>
                    <a:cubicBezTo>
                      <a:pt x="1085" y="1"/>
                      <a:pt x="1183" y="80"/>
                      <a:pt x="1203" y="178"/>
                    </a:cubicBezTo>
                    <a:cubicBezTo>
                      <a:pt x="1223" y="277"/>
                      <a:pt x="1144" y="375"/>
                      <a:pt x="1045" y="375"/>
                    </a:cubicBezTo>
                    <a:cubicBezTo>
                      <a:pt x="769" y="434"/>
                      <a:pt x="493" y="474"/>
                      <a:pt x="217" y="513"/>
                    </a:cubicBezTo>
                    <a:cubicBezTo>
                      <a:pt x="119" y="533"/>
                      <a:pt x="20" y="454"/>
                      <a:pt x="20" y="3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4432692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97"/>
        <p:cNvGrpSpPr/>
        <p:nvPr/>
      </p:nvGrpSpPr>
      <p:grpSpPr>
        <a:xfrm>
          <a:off x="0" y="0"/>
          <a:ext cx="0" cy="0"/>
          <a:chOff x="0" y="0"/>
          <a:chExt cx="0" cy="0"/>
        </a:xfrm>
      </p:grpSpPr>
      <p:sp>
        <p:nvSpPr>
          <p:cNvPr id="398" name="Google Shape;398;p19"/>
          <p:cNvSpPr/>
          <p:nvPr/>
        </p:nvSpPr>
        <p:spPr>
          <a:xfrm>
            <a:off x="191200" y="196400"/>
            <a:ext cx="11809600" cy="6465200"/>
          </a:xfrm>
          <a:prstGeom prst="roundRect">
            <a:avLst>
              <a:gd name="adj" fmla="val 3817"/>
            </a:avLst>
          </a:prstGeom>
          <a:solidFill>
            <a:schemeClr val="dk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19"/>
          <p:cNvSpPr txBox="1">
            <a:spLocks noGrp="1"/>
          </p:cNvSpPr>
          <p:nvPr>
            <p:ph type="title"/>
          </p:nvPr>
        </p:nvSpPr>
        <p:spPr>
          <a:xfrm>
            <a:off x="963167" y="719333"/>
            <a:ext cx="10265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200"/>
              <a:buNone/>
              <a:defRPr>
                <a:solidFill>
                  <a:schemeClr val="dk1"/>
                </a:solidFill>
              </a:defRPr>
            </a:lvl1pPr>
            <a:lvl2pPr lvl="1" rtl="0">
              <a:spcBef>
                <a:spcPts val="0"/>
              </a:spcBef>
              <a:spcAft>
                <a:spcPts val="0"/>
              </a:spcAft>
              <a:buClr>
                <a:schemeClr val="dk1"/>
              </a:buClr>
              <a:buSzPts val="3200"/>
              <a:buNone/>
              <a:defRPr>
                <a:solidFill>
                  <a:schemeClr val="dk1"/>
                </a:solidFill>
              </a:defRPr>
            </a:lvl2pPr>
            <a:lvl3pPr lvl="2" rtl="0">
              <a:spcBef>
                <a:spcPts val="0"/>
              </a:spcBef>
              <a:spcAft>
                <a:spcPts val="0"/>
              </a:spcAft>
              <a:buClr>
                <a:schemeClr val="dk1"/>
              </a:buClr>
              <a:buSzPts val="3200"/>
              <a:buNone/>
              <a:defRPr>
                <a:solidFill>
                  <a:schemeClr val="dk1"/>
                </a:solidFill>
              </a:defRPr>
            </a:lvl3pPr>
            <a:lvl4pPr lvl="3" rtl="0">
              <a:spcBef>
                <a:spcPts val="0"/>
              </a:spcBef>
              <a:spcAft>
                <a:spcPts val="0"/>
              </a:spcAft>
              <a:buClr>
                <a:schemeClr val="dk1"/>
              </a:buClr>
              <a:buSzPts val="3200"/>
              <a:buNone/>
              <a:defRPr>
                <a:solidFill>
                  <a:schemeClr val="dk1"/>
                </a:solidFill>
              </a:defRPr>
            </a:lvl4pPr>
            <a:lvl5pPr lvl="4" rtl="0">
              <a:spcBef>
                <a:spcPts val="0"/>
              </a:spcBef>
              <a:spcAft>
                <a:spcPts val="0"/>
              </a:spcAft>
              <a:buClr>
                <a:schemeClr val="dk1"/>
              </a:buClr>
              <a:buSzPts val="3200"/>
              <a:buNone/>
              <a:defRPr>
                <a:solidFill>
                  <a:schemeClr val="dk1"/>
                </a:solidFill>
              </a:defRPr>
            </a:lvl5pPr>
            <a:lvl6pPr lvl="5" rtl="0">
              <a:spcBef>
                <a:spcPts val="0"/>
              </a:spcBef>
              <a:spcAft>
                <a:spcPts val="0"/>
              </a:spcAft>
              <a:buClr>
                <a:schemeClr val="dk1"/>
              </a:buClr>
              <a:buSzPts val="3200"/>
              <a:buNone/>
              <a:defRPr>
                <a:solidFill>
                  <a:schemeClr val="dk1"/>
                </a:solidFill>
              </a:defRPr>
            </a:lvl6pPr>
            <a:lvl7pPr lvl="6" rtl="0">
              <a:spcBef>
                <a:spcPts val="0"/>
              </a:spcBef>
              <a:spcAft>
                <a:spcPts val="0"/>
              </a:spcAft>
              <a:buClr>
                <a:schemeClr val="dk1"/>
              </a:buClr>
              <a:buSzPts val="3200"/>
              <a:buNone/>
              <a:defRPr>
                <a:solidFill>
                  <a:schemeClr val="dk1"/>
                </a:solidFill>
              </a:defRPr>
            </a:lvl7pPr>
            <a:lvl8pPr lvl="7" rtl="0">
              <a:spcBef>
                <a:spcPts val="0"/>
              </a:spcBef>
              <a:spcAft>
                <a:spcPts val="0"/>
              </a:spcAft>
              <a:buClr>
                <a:schemeClr val="dk1"/>
              </a:buClr>
              <a:buSzPts val="3200"/>
              <a:buNone/>
              <a:defRPr>
                <a:solidFill>
                  <a:schemeClr val="dk1"/>
                </a:solidFill>
              </a:defRPr>
            </a:lvl8pPr>
            <a:lvl9pPr lvl="8" rtl="0">
              <a:spcBef>
                <a:spcPts val="0"/>
              </a:spcBef>
              <a:spcAft>
                <a:spcPts val="0"/>
              </a:spcAft>
              <a:buClr>
                <a:schemeClr val="dk1"/>
              </a:buClr>
              <a:buSzPts val="3200"/>
              <a:buNone/>
              <a:defRPr>
                <a:solidFill>
                  <a:schemeClr val="dk1"/>
                </a:solidFill>
              </a:defRPr>
            </a:lvl9pPr>
          </a:lstStyle>
          <a:p>
            <a:endParaRPr/>
          </a:p>
        </p:txBody>
      </p:sp>
      <p:sp>
        <p:nvSpPr>
          <p:cNvPr id="400" name="Google Shape;400;p19"/>
          <p:cNvSpPr txBox="1">
            <a:spLocks noGrp="1"/>
          </p:cNvSpPr>
          <p:nvPr>
            <p:ph type="subTitle" idx="1"/>
          </p:nvPr>
        </p:nvSpPr>
        <p:spPr>
          <a:xfrm>
            <a:off x="4490701" y="2943400"/>
            <a:ext cx="321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01" name="Google Shape;401;p19"/>
          <p:cNvSpPr txBox="1">
            <a:spLocks noGrp="1"/>
          </p:cNvSpPr>
          <p:nvPr>
            <p:ph type="subTitle" idx="2"/>
          </p:nvPr>
        </p:nvSpPr>
        <p:spPr>
          <a:xfrm>
            <a:off x="4490701" y="2476533"/>
            <a:ext cx="3210400" cy="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2933">
                <a:latin typeface="Fredoka One"/>
                <a:ea typeface="Fredoka One"/>
                <a:cs typeface="Fredoka One"/>
                <a:sym typeface="Fredoka One"/>
              </a:defRPr>
            </a:lvl1pPr>
            <a:lvl2pPr lvl="1" algn="ctr" rtl="0">
              <a:spcBef>
                <a:spcPts val="0"/>
              </a:spcBef>
              <a:spcAft>
                <a:spcPts val="0"/>
              </a:spcAft>
              <a:buSzPts val="1400"/>
              <a:buNone/>
              <a:defRPr b="1"/>
            </a:lvl2pPr>
            <a:lvl3pPr lvl="2" algn="ctr" rtl="0">
              <a:spcBef>
                <a:spcPts val="0"/>
              </a:spcBef>
              <a:spcAft>
                <a:spcPts val="0"/>
              </a:spcAft>
              <a:buSzPts val="1400"/>
              <a:buNone/>
              <a:defRPr b="1"/>
            </a:lvl3pPr>
            <a:lvl4pPr lvl="3" algn="ctr" rtl="0">
              <a:spcBef>
                <a:spcPts val="0"/>
              </a:spcBef>
              <a:spcAft>
                <a:spcPts val="0"/>
              </a:spcAft>
              <a:buSzPts val="1400"/>
              <a:buNone/>
              <a:defRPr b="1"/>
            </a:lvl4pPr>
            <a:lvl5pPr lvl="4" algn="ctr" rtl="0">
              <a:spcBef>
                <a:spcPts val="0"/>
              </a:spcBef>
              <a:spcAft>
                <a:spcPts val="0"/>
              </a:spcAft>
              <a:buSzPts val="1400"/>
              <a:buNone/>
              <a:defRPr b="1"/>
            </a:lvl5pPr>
            <a:lvl6pPr lvl="5" algn="ctr" rtl="0">
              <a:spcBef>
                <a:spcPts val="0"/>
              </a:spcBef>
              <a:spcAft>
                <a:spcPts val="0"/>
              </a:spcAft>
              <a:buSzPts val="1400"/>
              <a:buNone/>
              <a:defRPr b="1"/>
            </a:lvl6pPr>
            <a:lvl7pPr lvl="6" algn="ctr" rtl="0">
              <a:spcBef>
                <a:spcPts val="0"/>
              </a:spcBef>
              <a:spcAft>
                <a:spcPts val="0"/>
              </a:spcAft>
              <a:buSzPts val="1400"/>
              <a:buNone/>
              <a:defRPr b="1"/>
            </a:lvl7pPr>
            <a:lvl8pPr lvl="7" algn="ctr" rtl="0">
              <a:spcBef>
                <a:spcPts val="0"/>
              </a:spcBef>
              <a:spcAft>
                <a:spcPts val="0"/>
              </a:spcAft>
              <a:buSzPts val="1400"/>
              <a:buNone/>
              <a:defRPr b="1"/>
            </a:lvl8pPr>
            <a:lvl9pPr lvl="8" algn="ctr" rtl="0">
              <a:spcBef>
                <a:spcPts val="0"/>
              </a:spcBef>
              <a:spcAft>
                <a:spcPts val="0"/>
              </a:spcAft>
              <a:buSzPts val="1400"/>
              <a:buNone/>
              <a:defRPr b="1"/>
            </a:lvl9pPr>
          </a:lstStyle>
          <a:p>
            <a:endParaRPr/>
          </a:p>
        </p:txBody>
      </p:sp>
      <p:sp>
        <p:nvSpPr>
          <p:cNvPr id="402" name="Google Shape;402;p19"/>
          <p:cNvSpPr txBox="1">
            <a:spLocks noGrp="1"/>
          </p:cNvSpPr>
          <p:nvPr>
            <p:ph type="subTitle" idx="3"/>
          </p:nvPr>
        </p:nvSpPr>
        <p:spPr>
          <a:xfrm>
            <a:off x="963167" y="2943400"/>
            <a:ext cx="321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03" name="Google Shape;403;p19"/>
          <p:cNvSpPr txBox="1">
            <a:spLocks noGrp="1"/>
          </p:cNvSpPr>
          <p:nvPr>
            <p:ph type="subTitle" idx="4"/>
          </p:nvPr>
        </p:nvSpPr>
        <p:spPr>
          <a:xfrm>
            <a:off x="963167" y="2476533"/>
            <a:ext cx="3210400" cy="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2933">
                <a:latin typeface="Fredoka One"/>
                <a:ea typeface="Fredoka One"/>
                <a:cs typeface="Fredoka One"/>
                <a:sym typeface="Fredoka One"/>
              </a:defRPr>
            </a:lvl1pPr>
            <a:lvl2pPr lvl="1" algn="ctr" rtl="0">
              <a:spcBef>
                <a:spcPts val="0"/>
              </a:spcBef>
              <a:spcAft>
                <a:spcPts val="0"/>
              </a:spcAft>
              <a:buSzPts val="1400"/>
              <a:buNone/>
              <a:defRPr b="1"/>
            </a:lvl2pPr>
            <a:lvl3pPr lvl="2" algn="ctr" rtl="0">
              <a:spcBef>
                <a:spcPts val="0"/>
              </a:spcBef>
              <a:spcAft>
                <a:spcPts val="0"/>
              </a:spcAft>
              <a:buSzPts val="1400"/>
              <a:buNone/>
              <a:defRPr b="1"/>
            </a:lvl3pPr>
            <a:lvl4pPr lvl="3" algn="ctr" rtl="0">
              <a:spcBef>
                <a:spcPts val="0"/>
              </a:spcBef>
              <a:spcAft>
                <a:spcPts val="0"/>
              </a:spcAft>
              <a:buSzPts val="1400"/>
              <a:buNone/>
              <a:defRPr b="1"/>
            </a:lvl4pPr>
            <a:lvl5pPr lvl="4" algn="ctr" rtl="0">
              <a:spcBef>
                <a:spcPts val="0"/>
              </a:spcBef>
              <a:spcAft>
                <a:spcPts val="0"/>
              </a:spcAft>
              <a:buSzPts val="1400"/>
              <a:buNone/>
              <a:defRPr b="1"/>
            </a:lvl5pPr>
            <a:lvl6pPr lvl="5" algn="ctr" rtl="0">
              <a:spcBef>
                <a:spcPts val="0"/>
              </a:spcBef>
              <a:spcAft>
                <a:spcPts val="0"/>
              </a:spcAft>
              <a:buSzPts val="1400"/>
              <a:buNone/>
              <a:defRPr b="1"/>
            </a:lvl6pPr>
            <a:lvl7pPr lvl="6" algn="ctr" rtl="0">
              <a:spcBef>
                <a:spcPts val="0"/>
              </a:spcBef>
              <a:spcAft>
                <a:spcPts val="0"/>
              </a:spcAft>
              <a:buSzPts val="1400"/>
              <a:buNone/>
              <a:defRPr b="1"/>
            </a:lvl7pPr>
            <a:lvl8pPr lvl="7" algn="ctr" rtl="0">
              <a:spcBef>
                <a:spcPts val="0"/>
              </a:spcBef>
              <a:spcAft>
                <a:spcPts val="0"/>
              </a:spcAft>
              <a:buSzPts val="1400"/>
              <a:buNone/>
              <a:defRPr b="1"/>
            </a:lvl8pPr>
            <a:lvl9pPr lvl="8" algn="ctr" rtl="0">
              <a:spcBef>
                <a:spcPts val="0"/>
              </a:spcBef>
              <a:spcAft>
                <a:spcPts val="0"/>
              </a:spcAft>
              <a:buSzPts val="1400"/>
              <a:buNone/>
              <a:defRPr b="1"/>
            </a:lvl9pPr>
          </a:lstStyle>
          <a:p>
            <a:endParaRPr/>
          </a:p>
        </p:txBody>
      </p:sp>
      <p:sp>
        <p:nvSpPr>
          <p:cNvPr id="404" name="Google Shape;404;p19"/>
          <p:cNvSpPr txBox="1">
            <a:spLocks noGrp="1"/>
          </p:cNvSpPr>
          <p:nvPr>
            <p:ph type="subTitle" idx="5"/>
          </p:nvPr>
        </p:nvSpPr>
        <p:spPr>
          <a:xfrm>
            <a:off x="8018236" y="2943400"/>
            <a:ext cx="321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05" name="Google Shape;405;p19"/>
          <p:cNvSpPr txBox="1">
            <a:spLocks noGrp="1"/>
          </p:cNvSpPr>
          <p:nvPr>
            <p:ph type="subTitle" idx="6"/>
          </p:nvPr>
        </p:nvSpPr>
        <p:spPr>
          <a:xfrm>
            <a:off x="8018236" y="2476533"/>
            <a:ext cx="3210400" cy="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2933">
                <a:latin typeface="Fredoka One"/>
                <a:ea typeface="Fredoka One"/>
                <a:cs typeface="Fredoka One"/>
                <a:sym typeface="Fredoka One"/>
              </a:defRPr>
            </a:lvl1pPr>
            <a:lvl2pPr lvl="1" algn="ctr" rtl="0">
              <a:spcBef>
                <a:spcPts val="0"/>
              </a:spcBef>
              <a:spcAft>
                <a:spcPts val="0"/>
              </a:spcAft>
              <a:buSzPts val="1400"/>
              <a:buNone/>
              <a:defRPr b="1"/>
            </a:lvl2pPr>
            <a:lvl3pPr lvl="2" algn="ctr" rtl="0">
              <a:spcBef>
                <a:spcPts val="0"/>
              </a:spcBef>
              <a:spcAft>
                <a:spcPts val="0"/>
              </a:spcAft>
              <a:buSzPts val="1400"/>
              <a:buNone/>
              <a:defRPr b="1"/>
            </a:lvl3pPr>
            <a:lvl4pPr lvl="3" algn="ctr" rtl="0">
              <a:spcBef>
                <a:spcPts val="0"/>
              </a:spcBef>
              <a:spcAft>
                <a:spcPts val="0"/>
              </a:spcAft>
              <a:buSzPts val="1400"/>
              <a:buNone/>
              <a:defRPr b="1"/>
            </a:lvl4pPr>
            <a:lvl5pPr lvl="4" algn="ctr" rtl="0">
              <a:spcBef>
                <a:spcPts val="0"/>
              </a:spcBef>
              <a:spcAft>
                <a:spcPts val="0"/>
              </a:spcAft>
              <a:buSzPts val="1400"/>
              <a:buNone/>
              <a:defRPr b="1"/>
            </a:lvl5pPr>
            <a:lvl6pPr lvl="5" algn="ctr" rtl="0">
              <a:spcBef>
                <a:spcPts val="0"/>
              </a:spcBef>
              <a:spcAft>
                <a:spcPts val="0"/>
              </a:spcAft>
              <a:buSzPts val="1400"/>
              <a:buNone/>
              <a:defRPr b="1"/>
            </a:lvl6pPr>
            <a:lvl7pPr lvl="6" algn="ctr" rtl="0">
              <a:spcBef>
                <a:spcPts val="0"/>
              </a:spcBef>
              <a:spcAft>
                <a:spcPts val="0"/>
              </a:spcAft>
              <a:buSzPts val="1400"/>
              <a:buNone/>
              <a:defRPr b="1"/>
            </a:lvl7pPr>
            <a:lvl8pPr lvl="7" algn="ctr" rtl="0">
              <a:spcBef>
                <a:spcPts val="0"/>
              </a:spcBef>
              <a:spcAft>
                <a:spcPts val="0"/>
              </a:spcAft>
              <a:buSzPts val="1400"/>
              <a:buNone/>
              <a:defRPr b="1"/>
            </a:lvl8pPr>
            <a:lvl9pPr lvl="8" algn="ctr" rtl="0">
              <a:spcBef>
                <a:spcPts val="0"/>
              </a:spcBef>
              <a:spcAft>
                <a:spcPts val="0"/>
              </a:spcAft>
              <a:buSzPts val="1400"/>
              <a:buNone/>
              <a:defRPr b="1"/>
            </a:lvl9pPr>
          </a:lstStyle>
          <a:p>
            <a:endParaRPr/>
          </a:p>
        </p:txBody>
      </p:sp>
      <p:sp>
        <p:nvSpPr>
          <p:cNvPr id="406" name="Google Shape;406;p19"/>
          <p:cNvSpPr txBox="1">
            <a:spLocks noGrp="1"/>
          </p:cNvSpPr>
          <p:nvPr>
            <p:ph type="subTitle" idx="7"/>
          </p:nvPr>
        </p:nvSpPr>
        <p:spPr>
          <a:xfrm>
            <a:off x="4490701" y="5375067"/>
            <a:ext cx="321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07" name="Google Shape;407;p19"/>
          <p:cNvSpPr txBox="1">
            <a:spLocks noGrp="1"/>
          </p:cNvSpPr>
          <p:nvPr>
            <p:ph type="subTitle" idx="8"/>
          </p:nvPr>
        </p:nvSpPr>
        <p:spPr>
          <a:xfrm>
            <a:off x="4490701" y="4908200"/>
            <a:ext cx="3210400" cy="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2933">
                <a:latin typeface="Fredoka One"/>
                <a:ea typeface="Fredoka One"/>
                <a:cs typeface="Fredoka One"/>
                <a:sym typeface="Fredoka One"/>
              </a:defRPr>
            </a:lvl1pPr>
            <a:lvl2pPr lvl="1" algn="ctr" rtl="0">
              <a:spcBef>
                <a:spcPts val="0"/>
              </a:spcBef>
              <a:spcAft>
                <a:spcPts val="0"/>
              </a:spcAft>
              <a:buSzPts val="1400"/>
              <a:buNone/>
              <a:defRPr b="1"/>
            </a:lvl2pPr>
            <a:lvl3pPr lvl="2" algn="ctr" rtl="0">
              <a:spcBef>
                <a:spcPts val="0"/>
              </a:spcBef>
              <a:spcAft>
                <a:spcPts val="0"/>
              </a:spcAft>
              <a:buSzPts val="1400"/>
              <a:buNone/>
              <a:defRPr b="1"/>
            </a:lvl3pPr>
            <a:lvl4pPr lvl="3" algn="ctr" rtl="0">
              <a:spcBef>
                <a:spcPts val="0"/>
              </a:spcBef>
              <a:spcAft>
                <a:spcPts val="0"/>
              </a:spcAft>
              <a:buSzPts val="1400"/>
              <a:buNone/>
              <a:defRPr b="1"/>
            </a:lvl4pPr>
            <a:lvl5pPr lvl="4" algn="ctr" rtl="0">
              <a:spcBef>
                <a:spcPts val="0"/>
              </a:spcBef>
              <a:spcAft>
                <a:spcPts val="0"/>
              </a:spcAft>
              <a:buSzPts val="1400"/>
              <a:buNone/>
              <a:defRPr b="1"/>
            </a:lvl5pPr>
            <a:lvl6pPr lvl="5" algn="ctr" rtl="0">
              <a:spcBef>
                <a:spcPts val="0"/>
              </a:spcBef>
              <a:spcAft>
                <a:spcPts val="0"/>
              </a:spcAft>
              <a:buSzPts val="1400"/>
              <a:buNone/>
              <a:defRPr b="1"/>
            </a:lvl6pPr>
            <a:lvl7pPr lvl="6" algn="ctr" rtl="0">
              <a:spcBef>
                <a:spcPts val="0"/>
              </a:spcBef>
              <a:spcAft>
                <a:spcPts val="0"/>
              </a:spcAft>
              <a:buSzPts val="1400"/>
              <a:buNone/>
              <a:defRPr b="1"/>
            </a:lvl7pPr>
            <a:lvl8pPr lvl="7" algn="ctr" rtl="0">
              <a:spcBef>
                <a:spcPts val="0"/>
              </a:spcBef>
              <a:spcAft>
                <a:spcPts val="0"/>
              </a:spcAft>
              <a:buSzPts val="1400"/>
              <a:buNone/>
              <a:defRPr b="1"/>
            </a:lvl8pPr>
            <a:lvl9pPr lvl="8" algn="ctr" rtl="0">
              <a:spcBef>
                <a:spcPts val="0"/>
              </a:spcBef>
              <a:spcAft>
                <a:spcPts val="0"/>
              </a:spcAft>
              <a:buSzPts val="1400"/>
              <a:buNone/>
              <a:defRPr b="1"/>
            </a:lvl9pPr>
          </a:lstStyle>
          <a:p>
            <a:endParaRPr/>
          </a:p>
        </p:txBody>
      </p:sp>
      <p:sp>
        <p:nvSpPr>
          <p:cNvPr id="408" name="Google Shape;408;p19"/>
          <p:cNvSpPr txBox="1">
            <a:spLocks noGrp="1"/>
          </p:cNvSpPr>
          <p:nvPr>
            <p:ph type="subTitle" idx="9"/>
          </p:nvPr>
        </p:nvSpPr>
        <p:spPr>
          <a:xfrm>
            <a:off x="963167" y="5375067"/>
            <a:ext cx="321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09" name="Google Shape;409;p19"/>
          <p:cNvSpPr txBox="1">
            <a:spLocks noGrp="1"/>
          </p:cNvSpPr>
          <p:nvPr>
            <p:ph type="subTitle" idx="13"/>
          </p:nvPr>
        </p:nvSpPr>
        <p:spPr>
          <a:xfrm>
            <a:off x="963167" y="4908200"/>
            <a:ext cx="3210400" cy="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2933">
                <a:latin typeface="Fredoka One"/>
                <a:ea typeface="Fredoka One"/>
                <a:cs typeface="Fredoka One"/>
                <a:sym typeface="Fredoka One"/>
              </a:defRPr>
            </a:lvl1pPr>
            <a:lvl2pPr lvl="1" algn="ctr" rtl="0">
              <a:spcBef>
                <a:spcPts val="0"/>
              </a:spcBef>
              <a:spcAft>
                <a:spcPts val="0"/>
              </a:spcAft>
              <a:buSzPts val="1400"/>
              <a:buNone/>
              <a:defRPr b="1"/>
            </a:lvl2pPr>
            <a:lvl3pPr lvl="2" algn="ctr" rtl="0">
              <a:spcBef>
                <a:spcPts val="0"/>
              </a:spcBef>
              <a:spcAft>
                <a:spcPts val="0"/>
              </a:spcAft>
              <a:buSzPts val="1400"/>
              <a:buNone/>
              <a:defRPr b="1"/>
            </a:lvl3pPr>
            <a:lvl4pPr lvl="3" algn="ctr" rtl="0">
              <a:spcBef>
                <a:spcPts val="0"/>
              </a:spcBef>
              <a:spcAft>
                <a:spcPts val="0"/>
              </a:spcAft>
              <a:buSzPts val="1400"/>
              <a:buNone/>
              <a:defRPr b="1"/>
            </a:lvl4pPr>
            <a:lvl5pPr lvl="4" algn="ctr" rtl="0">
              <a:spcBef>
                <a:spcPts val="0"/>
              </a:spcBef>
              <a:spcAft>
                <a:spcPts val="0"/>
              </a:spcAft>
              <a:buSzPts val="1400"/>
              <a:buNone/>
              <a:defRPr b="1"/>
            </a:lvl5pPr>
            <a:lvl6pPr lvl="5" algn="ctr" rtl="0">
              <a:spcBef>
                <a:spcPts val="0"/>
              </a:spcBef>
              <a:spcAft>
                <a:spcPts val="0"/>
              </a:spcAft>
              <a:buSzPts val="1400"/>
              <a:buNone/>
              <a:defRPr b="1"/>
            </a:lvl6pPr>
            <a:lvl7pPr lvl="6" algn="ctr" rtl="0">
              <a:spcBef>
                <a:spcPts val="0"/>
              </a:spcBef>
              <a:spcAft>
                <a:spcPts val="0"/>
              </a:spcAft>
              <a:buSzPts val="1400"/>
              <a:buNone/>
              <a:defRPr b="1"/>
            </a:lvl7pPr>
            <a:lvl8pPr lvl="7" algn="ctr" rtl="0">
              <a:spcBef>
                <a:spcPts val="0"/>
              </a:spcBef>
              <a:spcAft>
                <a:spcPts val="0"/>
              </a:spcAft>
              <a:buSzPts val="1400"/>
              <a:buNone/>
              <a:defRPr b="1"/>
            </a:lvl8pPr>
            <a:lvl9pPr lvl="8" algn="ctr" rtl="0">
              <a:spcBef>
                <a:spcPts val="0"/>
              </a:spcBef>
              <a:spcAft>
                <a:spcPts val="0"/>
              </a:spcAft>
              <a:buSzPts val="1400"/>
              <a:buNone/>
              <a:defRPr b="1"/>
            </a:lvl9pPr>
          </a:lstStyle>
          <a:p>
            <a:endParaRPr/>
          </a:p>
        </p:txBody>
      </p:sp>
      <p:sp>
        <p:nvSpPr>
          <p:cNvPr id="410" name="Google Shape;410;p19"/>
          <p:cNvSpPr txBox="1">
            <a:spLocks noGrp="1"/>
          </p:cNvSpPr>
          <p:nvPr>
            <p:ph type="subTitle" idx="14"/>
          </p:nvPr>
        </p:nvSpPr>
        <p:spPr>
          <a:xfrm>
            <a:off x="8018236" y="5375067"/>
            <a:ext cx="321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11" name="Google Shape;411;p19"/>
          <p:cNvSpPr txBox="1">
            <a:spLocks noGrp="1"/>
          </p:cNvSpPr>
          <p:nvPr>
            <p:ph type="subTitle" idx="15"/>
          </p:nvPr>
        </p:nvSpPr>
        <p:spPr>
          <a:xfrm>
            <a:off x="8018236" y="4908200"/>
            <a:ext cx="3210400" cy="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2933">
                <a:latin typeface="Fredoka One"/>
                <a:ea typeface="Fredoka One"/>
                <a:cs typeface="Fredoka One"/>
                <a:sym typeface="Fredoka One"/>
              </a:defRPr>
            </a:lvl1pPr>
            <a:lvl2pPr lvl="1" algn="ctr" rtl="0">
              <a:spcBef>
                <a:spcPts val="0"/>
              </a:spcBef>
              <a:spcAft>
                <a:spcPts val="0"/>
              </a:spcAft>
              <a:buSzPts val="1400"/>
              <a:buNone/>
              <a:defRPr b="1"/>
            </a:lvl2pPr>
            <a:lvl3pPr lvl="2" algn="ctr" rtl="0">
              <a:spcBef>
                <a:spcPts val="0"/>
              </a:spcBef>
              <a:spcAft>
                <a:spcPts val="0"/>
              </a:spcAft>
              <a:buSzPts val="1400"/>
              <a:buNone/>
              <a:defRPr b="1"/>
            </a:lvl3pPr>
            <a:lvl4pPr lvl="3" algn="ctr" rtl="0">
              <a:spcBef>
                <a:spcPts val="0"/>
              </a:spcBef>
              <a:spcAft>
                <a:spcPts val="0"/>
              </a:spcAft>
              <a:buSzPts val="1400"/>
              <a:buNone/>
              <a:defRPr b="1"/>
            </a:lvl4pPr>
            <a:lvl5pPr lvl="4" algn="ctr" rtl="0">
              <a:spcBef>
                <a:spcPts val="0"/>
              </a:spcBef>
              <a:spcAft>
                <a:spcPts val="0"/>
              </a:spcAft>
              <a:buSzPts val="1400"/>
              <a:buNone/>
              <a:defRPr b="1"/>
            </a:lvl5pPr>
            <a:lvl6pPr lvl="5" algn="ctr" rtl="0">
              <a:spcBef>
                <a:spcPts val="0"/>
              </a:spcBef>
              <a:spcAft>
                <a:spcPts val="0"/>
              </a:spcAft>
              <a:buSzPts val="1400"/>
              <a:buNone/>
              <a:defRPr b="1"/>
            </a:lvl6pPr>
            <a:lvl7pPr lvl="6" algn="ctr" rtl="0">
              <a:spcBef>
                <a:spcPts val="0"/>
              </a:spcBef>
              <a:spcAft>
                <a:spcPts val="0"/>
              </a:spcAft>
              <a:buSzPts val="1400"/>
              <a:buNone/>
              <a:defRPr b="1"/>
            </a:lvl7pPr>
            <a:lvl8pPr lvl="7" algn="ctr" rtl="0">
              <a:spcBef>
                <a:spcPts val="0"/>
              </a:spcBef>
              <a:spcAft>
                <a:spcPts val="0"/>
              </a:spcAft>
              <a:buSzPts val="1400"/>
              <a:buNone/>
              <a:defRPr b="1"/>
            </a:lvl8pPr>
            <a:lvl9pPr lvl="8" algn="ctr" rtl="0">
              <a:spcBef>
                <a:spcPts val="0"/>
              </a:spcBef>
              <a:spcAft>
                <a:spcPts val="0"/>
              </a:spcAft>
              <a:buSzPts val="1400"/>
              <a:buNone/>
              <a:defRPr b="1"/>
            </a:lvl9pPr>
          </a:lstStyle>
          <a:p>
            <a:endParaRPr/>
          </a:p>
        </p:txBody>
      </p:sp>
      <p:grpSp>
        <p:nvGrpSpPr>
          <p:cNvPr id="412" name="Google Shape;412;p19"/>
          <p:cNvGrpSpPr/>
          <p:nvPr/>
        </p:nvGrpSpPr>
        <p:grpSpPr>
          <a:xfrm>
            <a:off x="11350296" y="5677775"/>
            <a:ext cx="432621" cy="734100"/>
            <a:chOff x="292647" y="646331"/>
            <a:chExt cx="324466" cy="550575"/>
          </a:xfrm>
        </p:grpSpPr>
        <p:grpSp>
          <p:nvGrpSpPr>
            <p:cNvPr id="413" name="Google Shape;413;p19"/>
            <p:cNvGrpSpPr/>
            <p:nvPr/>
          </p:nvGrpSpPr>
          <p:grpSpPr>
            <a:xfrm flipH="1">
              <a:off x="292647" y="1040714"/>
              <a:ext cx="170569" cy="156192"/>
              <a:chOff x="5117325" y="2664025"/>
              <a:chExt cx="110925" cy="101575"/>
            </a:xfrm>
          </p:grpSpPr>
          <p:sp>
            <p:nvSpPr>
              <p:cNvPr id="414" name="Google Shape;414;p19"/>
              <p:cNvSpPr/>
              <p:nvPr/>
            </p:nvSpPr>
            <p:spPr>
              <a:xfrm>
                <a:off x="5166625" y="2664025"/>
                <a:ext cx="9875" cy="38975"/>
              </a:xfrm>
              <a:custGeom>
                <a:avLst/>
                <a:gdLst/>
                <a:ahLst/>
                <a:cxnLst/>
                <a:rect l="l" t="t" r="r" b="b"/>
                <a:pathLst>
                  <a:path w="395" h="1559" extrusionOk="0">
                    <a:moveTo>
                      <a:pt x="20" y="1302"/>
                    </a:moveTo>
                    <a:cubicBezTo>
                      <a:pt x="0" y="947"/>
                      <a:pt x="0" y="592"/>
                      <a:pt x="20" y="237"/>
                    </a:cubicBezTo>
                    <a:cubicBezTo>
                      <a:pt x="39" y="1"/>
                      <a:pt x="394" y="1"/>
                      <a:pt x="394" y="237"/>
                    </a:cubicBezTo>
                    <a:cubicBezTo>
                      <a:pt x="375" y="592"/>
                      <a:pt x="375" y="947"/>
                      <a:pt x="375" y="1302"/>
                    </a:cubicBezTo>
                    <a:cubicBezTo>
                      <a:pt x="375" y="1558"/>
                      <a:pt x="20" y="1558"/>
                      <a:pt x="20" y="1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9"/>
              <p:cNvSpPr/>
              <p:nvPr/>
            </p:nvSpPr>
            <p:spPr>
              <a:xfrm>
                <a:off x="5188800" y="2710375"/>
                <a:ext cx="39450" cy="9875"/>
              </a:xfrm>
              <a:custGeom>
                <a:avLst/>
                <a:gdLst/>
                <a:ahLst/>
                <a:cxnLst/>
                <a:rect l="l" t="t" r="r" b="b"/>
                <a:pathLst>
                  <a:path w="1578" h="395" extrusionOk="0">
                    <a:moveTo>
                      <a:pt x="1400" y="375"/>
                    </a:moveTo>
                    <a:cubicBezTo>
                      <a:pt x="1006" y="375"/>
                      <a:pt x="631" y="355"/>
                      <a:pt x="237" y="355"/>
                    </a:cubicBezTo>
                    <a:cubicBezTo>
                      <a:pt x="0" y="355"/>
                      <a:pt x="0" y="0"/>
                      <a:pt x="237" y="0"/>
                    </a:cubicBezTo>
                    <a:cubicBezTo>
                      <a:pt x="631" y="0"/>
                      <a:pt x="1006" y="20"/>
                      <a:pt x="1400" y="20"/>
                    </a:cubicBezTo>
                    <a:cubicBezTo>
                      <a:pt x="1499" y="20"/>
                      <a:pt x="1577" y="99"/>
                      <a:pt x="1577" y="197"/>
                    </a:cubicBezTo>
                    <a:cubicBezTo>
                      <a:pt x="1577" y="296"/>
                      <a:pt x="1499" y="394"/>
                      <a:pt x="140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9"/>
              <p:cNvSpPr/>
              <p:nvPr/>
            </p:nvSpPr>
            <p:spPr>
              <a:xfrm>
                <a:off x="5165125" y="2723675"/>
                <a:ext cx="11875" cy="41925"/>
              </a:xfrm>
              <a:custGeom>
                <a:avLst/>
                <a:gdLst/>
                <a:ahLst/>
                <a:cxnLst/>
                <a:rect l="l" t="t" r="r" b="b"/>
                <a:pathLst>
                  <a:path w="475" h="1677" extrusionOk="0">
                    <a:moveTo>
                      <a:pt x="99" y="1479"/>
                    </a:moveTo>
                    <a:cubicBezTo>
                      <a:pt x="99" y="1164"/>
                      <a:pt x="80" y="848"/>
                      <a:pt x="60" y="533"/>
                    </a:cubicBezTo>
                    <a:cubicBezTo>
                      <a:pt x="60" y="474"/>
                      <a:pt x="60" y="414"/>
                      <a:pt x="40" y="355"/>
                    </a:cubicBezTo>
                    <a:cubicBezTo>
                      <a:pt x="21" y="316"/>
                      <a:pt x="1" y="276"/>
                      <a:pt x="1" y="237"/>
                    </a:cubicBezTo>
                    <a:cubicBezTo>
                      <a:pt x="1" y="60"/>
                      <a:pt x="257" y="0"/>
                      <a:pt x="336" y="138"/>
                    </a:cubicBezTo>
                    <a:cubicBezTo>
                      <a:pt x="454" y="296"/>
                      <a:pt x="415" y="513"/>
                      <a:pt x="435" y="690"/>
                    </a:cubicBezTo>
                    <a:cubicBezTo>
                      <a:pt x="454" y="966"/>
                      <a:pt x="454" y="1223"/>
                      <a:pt x="474" y="1479"/>
                    </a:cubicBezTo>
                    <a:cubicBezTo>
                      <a:pt x="474" y="1578"/>
                      <a:pt x="375" y="1676"/>
                      <a:pt x="277" y="1676"/>
                    </a:cubicBezTo>
                    <a:cubicBezTo>
                      <a:pt x="178" y="1676"/>
                      <a:pt x="99" y="1578"/>
                      <a:pt x="99" y="1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9"/>
              <p:cNvSpPr/>
              <p:nvPr/>
            </p:nvSpPr>
            <p:spPr>
              <a:xfrm>
                <a:off x="5117325" y="2702475"/>
                <a:ext cx="30575" cy="13325"/>
              </a:xfrm>
              <a:custGeom>
                <a:avLst/>
                <a:gdLst/>
                <a:ahLst/>
                <a:cxnLst/>
                <a:rect l="l" t="t" r="r" b="b"/>
                <a:pathLst>
                  <a:path w="1223" h="533" extrusionOk="0">
                    <a:moveTo>
                      <a:pt x="20" y="356"/>
                    </a:moveTo>
                    <a:cubicBezTo>
                      <a:pt x="1" y="257"/>
                      <a:pt x="79" y="158"/>
                      <a:pt x="178" y="139"/>
                    </a:cubicBezTo>
                    <a:cubicBezTo>
                      <a:pt x="454" y="99"/>
                      <a:pt x="730" y="60"/>
                      <a:pt x="986" y="20"/>
                    </a:cubicBezTo>
                    <a:cubicBezTo>
                      <a:pt x="1085" y="1"/>
                      <a:pt x="1183" y="80"/>
                      <a:pt x="1203" y="178"/>
                    </a:cubicBezTo>
                    <a:cubicBezTo>
                      <a:pt x="1223" y="277"/>
                      <a:pt x="1144" y="375"/>
                      <a:pt x="1045" y="375"/>
                    </a:cubicBezTo>
                    <a:cubicBezTo>
                      <a:pt x="769" y="434"/>
                      <a:pt x="493" y="474"/>
                      <a:pt x="217" y="513"/>
                    </a:cubicBezTo>
                    <a:cubicBezTo>
                      <a:pt x="119" y="533"/>
                      <a:pt x="20" y="454"/>
                      <a:pt x="20" y="3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8" name="Google Shape;418;p19"/>
            <p:cNvSpPr/>
            <p:nvPr/>
          </p:nvSpPr>
          <p:spPr>
            <a:xfrm flipH="1">
              <a:off x="463228" y="646331"/>
              <a:ext cx="153885" cy="164495"/>
            </a:xfrm>
            <a:custGeom>
              <a:avLst/>
              <a:gdLst/>
              <a:ahLst/>
              <a:cxnLst/>
              <a:rect l="l" t="t" r="r" b="b"/>
              <a:pathLst>
                <a:path w="4003" h="4279" extrusionOk="0">
                  <a:moveTo>
                    <a:pt x="2800" y="4239"/>
                  </a:moveTo>
                  <a:cubicBezTo>
                    <a:pt x="2701" y="4180"/>
                    <a:pt x="2682" y="4061"/>
                    <a:pt x="2741" y="3983"/>
                  </a:cubicBezTo>
                  <a:cubicBezTo>
                    <a:pt x="2662" y="4022"/>
                    <a:pt x="2583" y="4002"/>
                    <a:pt x="2524" y="3983"/>
                  </a:cubicBezTo>
                  <a:cubicBezTo>
                    <a:pt x="2248" y="3923"/>
                    <a:pt x="2011" y="3785"/>
                    <a:pt x="1775" y="3647"/>
                  </a:cubicBezTo>
                  <a:cubicBezTo>
                    <a:pt x="1124" y="3214"/>
                    <a:pt x="513" y="2642"/>
                    <a:pt x="217" y="1913"/>
                  </a:cubicBezTo>
                  <a:cubicBezTo>
                    <a:pt x="0" y="1380"/>
                    <a:pt x="277" y="749"/>
                    <a:pt x="927" y="809"/>
                  </a:cubicBezTo>
                  <a:cubicBezTo>
                    <a:pt x="1361" y="868"/>
                    <a:pt x="1676" y="1242"/>
                    <a:pt x="1952" y="1558"/>
                  </a:cubicBezTo>
                  <a:cubicBezTo>
                    <a:pt x="2071" y="1065"/>
                    <a:pt x="2366" y="552"/>
                    <a:pt x="2859" y="335"/>
                  </a:cubicBezTo>
                  <a:cubicBezTo>
                    <a:pt x="3253" y="158"/>
                    <a:pt x="3667" y="473"/>
                    <a:pt x="3766" y="868"/>
                  </a:cubicBezTo>
                  <a:cubicBezTo>
                    <a:pt x="4003" y="1617"/>
                    <a:pt x="3746" y="2405"/>
                    <a:pt x="3490" y="3135"/>
                  </a:cubicBezTo>
                  <a:cubicBezTo>
                    <a:pt x="3372" y="3490"/>
                    <a:pt x="3214" y="3845"/>
                    <a:pt x="3056" y="4180"/>
                  </a:cubicBezTo>
                  <a:cubicBezTo>
                    <a:pt x="2997" y="4259"/>
                    <a:pt x="2879" y="4278"/>
                    <a:pt x="2800" y="4239"/>
                  </a:cubicBezTo>
                  <a:lnTo>
                    <a:pt x="2800" y="4239"/>
                  </a:lnTo>
                  <a:close/>
                  <a:moveTo>
                    <a:pt x="2839" y="3785"/>
                  </a:moveTo>
                  <a:cubicBezTo>
                    <a:pt x="3175" y="2997"/>
                    <a:pt x="3529" y="2169"/>
                    <a:pt x="3490" y="1301"/>
                  </a:cubicBezTo>
                  <a:cubicBezTo>
                    <a:pt x="3352" y="0"/>
                    <a:pt x="2406" y="966"/>
                    <a:pt x="2287" y="1696"/>
                  </a:cubicBezTo>
                  <a:cubicBezTo>
                    <a:pt x="2248" y="1893"/>
                    <a:pt x="2110" y="2129"/>
                    <a:pt x="1873" y="2011"/>
                  </a:cubicBezTo>
                  <a:cubicBezTo>
                    <a:pt x="1716" y="1893"/>
                    <a:pt x="1617" y="1715"/>
                    <a:pt x="1479" y="1577"/>
                  </a:cubicBezTo>
                  <a:cubicBezTo>
                    <a:pt x="1321" y="1400"/>
                    <a:pt x="1124" y="1223"/>
                    <a:pt x="888" y="1163"/>
                  </a:cubicBezTo>
                  <a:cubicBezTo>
                    <a:pt x="493" y="1124"/>
                    <a:pt x="454" y="1538"/>
                    <a:pt x="572" y="1814"/>
                  </a:cubicBezTo>
                  <a:cubicBezTo>
                    <a:pt x="809" y="2327"/>
                    <a:pt x="1243" y="2760"/>
                    <a:pt x="1676" y="3135"/>
                  </a:cubicBezTo>
                  <a:cubicBezTo>
                    <a:pt x="1972" y="3332"/>
                    <a:pt x="2287" y="3549"/>
                    <a:pt x="2642" y="3628"/>
                  </a:cubicBezTo>
                  <a:cubicBezTo>
                    <a:pt x="2721" y="3628"/>
                    <a:pt x="2820" y="3687"/>
                    <a:pt x="2839" y="37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 name="Google Shape;419;p19"/>
          <p:cNvGrpSpPr/>
          <p:nvPr/>
        </p:nvGrpSpPr>
        <p:grpSpPr>
          <a:xfrm>
            <a:off x="10800242" y="367603"/>
            <a:ext cx="834180" cy="1115323"/>
            <a:chOff x="8100181" y="275702"/>
            <a:chExt cx="625635" cy="836492"/>
          </a:xfrm>
        </p:grpSpPr>
        <p:grpSp>
          <p:nvGrpSpPr>
            <p:cNvPr id="420" name="Google Shape;420;p19"/>
            <p:cNvGrpSpPr/>
            <p:nvPr/>
          </p:nvGrpSpPr>
          <p:grpSpPr>
            <a:xfrm flipH="1">
              <a:off x="8549406" y="956002"/>
              <a:ext cx="170569" cy="156192"/>
              <a:chOff x="5117325" y="2664025"/>
              <a:chExt cx="110925" cy="101575"/>
            </a:xfrm>
          </p:grpSpPr>
          <p:sp>
            <p:nvSpPr>
              <p:cNvPr id="421" name="Google Shape;421;p19"/>
              <p:cNvSpPr/>
              <p:nvPr/>
            </p:nvSpPr>
            <p:spPr>
              <a:xfrm>
                <a:off x="5166625" y="2664025"/>
                <a:ext cx="9875" cy="38975"/>
              </a:xfrm>
              <a:custGeom>
                <a:avLst/>
                <a:gdLst/>
                <a:ahLst/>
                <a:cxnLst/>
                <a:rect l="l" t="t" r="r" b="b"/>
                <a:pathLst>
                  <a:path w="395" h="1559" extrusionOk="0">
                    <a:moveTo>
                      <a:pt x="20" y="1302"/>
                    </a:moveTo>
                    <a:cubicBezTo>
                      <a:pt x="0" y="947"/>
                      <a:pt x="0" y="592"/>
                      <a:pt x="20" y="237"/>
                    </a:cubicBezTo>
                    <a:cubicBezTo>
                      <a:pt x="39" y="1"/>
                      <a:pt x="394" y="1"/>
                      <a:pt x="394" y="237"/>
                    </a:cubicBezTo>
                    <a:cubicBezTo>
                      <a:pt x="375" y="592"/>
                      <a:pt x="375" y="947"/>
                      <a:pt x="375" y="1302"/>
                    </a:cubicBezTo>
                    <a:cubicBezTo>
                      <a:pt x="375" y="1558"/>
                      <a:pt x="20" y="1558"/>
                      <a:pt x="20" y="1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9"/>
              <p:cNvSpPr/>
              <p:nvPr/>
            </p:nvSpPr>
            <p:spPr>
              <a:xfrm>
                <a:off x="5188800" y="2710375"/>
                <a:ext cx="39450" cy="9875"/>
              </a:xfrm>
              <a:custGeom>
                <a:avLst/>
                <a:gdLst/>
                <a:ahLst/>
                <a:cxnLst/>
                <a:rect l="l" t="t" r="r" b="b"/>
                <a:pathLst>
                  <a:path w="1578" h="395" extrusionOk="0">
                    <a:moveTo>
                      <a:pt x="1400" y="375"/>
                    </a:moveTo>
                    <a:cubicBezTo>
                      <a:pt x="1006" y="375"/>
                      <a:pt x="631" y="355"/>
                      <a:pt x="237" y="355"/>
                    </a:cubicBezTo>
                    <a:cubicBezTo>
                      <a:pt x="0" y="355"/>
                      <a:pt x="0" y="0"/>
                      <a:pt x="237" y="0"/>
                    </a:cubicBezTo>
                    <a:cubicBezTo>
                      <a:pt x="631" y="0"/>
                      <a:pt x="1006" y="20"/>
                      <a:pt x="1400" y="20"/>
                    </a:cubicBezTo>
                    <a:cubicBezTo>
                      <a:pt x="1499" y="20"/>
                      <a:pt x="1577" y="99"/>
                      <a:pt x="1577" y="197"/>
                    </a:cubicBezTo>
                    <a:cubicBezTo>
                      <a:pt x="1577" y="296"/>
                      <a:pt x="1499" y="394"/>
                      <a:pt x="140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9"/>
              <p:cNvSpPr/>
              <p:nvPr/>
            </p:nvSpPr>
            <p:spPr>
              <a:xfrm>
                <a:off x="5165125" y="2723675"/>
                <a:ext cx="11875" cy="41925"/>
              </a:xfrm>
              <a:custGeom>
                <a:avLst/>
                <a:gdLst/>
                <a:ahLst/>
                <a:cxnLst/>
                <a:rect l="l" t="t" r="r" b="b"/>
                <a:pathLst>
                  <a:path w="475" h="1677" extrusionOk="0">
                    <a:moveTo>
                      <a:pt x="99" y="1479"/>
                    </a:moveTo>
                    <a:cubicBezTo>
                      <a:pt x="99" y="1164"/>
                      <a:pt x="80" y="848"/>
                      <a:pt x="60" y="533"/>
                    </a:cubicBezTo>
                    <a:cubicBezTo>
                      <a:pt x="60" y="474"/>
                      <a:pt x="60" y="414"/>
                      <a:pt x="40" y="355"/>
                    </a:cubicBezTo>
                    <a:cubicBezTo>
                      <a:pt x="21" y="316"/>
                      <a:pt x="1" y="276"/>
                      <a:pt x="1" y="237"/>
                    </a:cubicBezTo>
                    <a:cubicBezTo>
                      <a:pt x="1" y="60"/>
                      <a:pt x="257" y="0"/>
                      <a:pt x="336" y="138"/>
                    </a:cubicBezTo>
                    <a:cubicBezTo>
                      <a:pt x="454" y="296"/>
                      <a:pt x="415" y="513"/>
                      <a:pt x="435" y="690"/>
                    </a:cubicBezTo>
                    <a:cubicBezTo>
                      <a:pt x="454" y="966"/>
                      <a:pt x="454" y="1223"/>
                      <a:pt x="474" y="1479"/>
                    </a:cubicBezTo>
                    <a:cubicBezTo>
                      <a:pt x="474" y="1578"/>
                      <a:pt x="375" y="1676"/>
                      <a:pt x="277" y="1676"/>
                    </a:cubicBezTo>
                    <a:cubicBezTo>
                      <a:pt x="178" y="1676"/>
                      <a:pt x="99" y="1578"/>
                      <a:pt x="99" y="1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9"/>
              <p:cNvSpPr/>
              <p:nvPr/>
            </p:nvSpPr>
            <p:spPr>
              <a:xfrm>
                <a:off x="5117325" y="2702475"/>
                <a:ext cx="30575" cy="13325"/>
              </a:xfrm>
              <a:custGeom>
                <a:avLst/>
                <a:gdLst/>
                <a:ahLst/>
                <a:cxnLst/>
                <a:rect l="l" t="t" r="r" b="b"/>
                <a:pathLst>
                  <a:path w="1223" h="533" extrusionOk="0">
                    <a:moveTo>
                      <a:pt x="20" y="356"/>
                    </a:moveTo>
                    <a:cubicBezTo>
                      <a:pt x="1" y="257"/>
                      <a:pt x="79" y="158"/>
                      <a:pt x="178" y="139"/>
                    </a:cubicBezTo>
                    <a:cubicBezTo>
                      <a:pt x="454" y="99"/>
                      <a:pt x="730" y="60"/>
                      <a:pt x="986" y="20"/>
                    </a:cubicBezTo>
                    <a:cubicBezTo>
                      <a:pt x="1085" y="1"/>
                      <a:pt x="1183" y="80"/>
                      <a:pt x="1203" y="178"/>
                    </a:cubicBezTo>
                    <a:cubicBezTo>
                      <a:pt x="1223" y="277"/>
                      <a:pt x="1144" y="375"/>
                      <a:pt x="1045" y="375"/>
                    </a:cubicBezTo>
                    <a:cubicBezTo>
                      <a:pt x="769" y="434"/>
                      <a:pt x="493" y="474"/>
                      <a:pt x="217" y="513"/>
                    </a:cubicBezTo>
                    <a:cubicBezTo>
                      <a:pt x="119" y="533"/>
                      <a:pt x="20" y="454"/>
                      <a:pt x="20" y="3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5" name="Google Shape;425;p19"/>
            <p:cNvSpPr/>
            <p:nvPr/>
          </p:nvSpPr>
          <p:spPr>
            <a:xfrm rot="-655445" flipH="1">
              <a:off x="8557743" y="368145"/>
              <a:ext cx="153882" cy="164492"/>
            </a:xfrm>
            <a:custGeom>
              <a:avLst/>
              <a:gdLst/>
              <a:ahLst/>
              <a:cxnLst/>
              <a:rect l="l" t="t" r="r" b="b"/>
              <a:pathLst>
                <a:path w="4003" h="4279" extrusionOk="0">
                  <a:moveTo>
                    <a:pt x="2800" y="4239"/>
                  </a:moveTo>
                  <a:cubicBezTo>
                    <a:pt x="2701" y="4180"/>
                    <a:pt x="2682" y="4061"/>
                    <a:pt x="2741" y="3983"/>
                  </a:cubicBezTo>
                  <a:cubicBezTo>
                    <a:pt x="2662" y="4022"/>
                    <a:pt x="2583" y="4002"/>
                    <a:pt x="2524" y="3983"/>
                  </a:cubicBezTo>
                  <a:cubicBezTo>
                    <a:pt x="2248" y="3923"/>
                    <a:pt x="2011" y="3785"/>
                    <a:pt x="1775" y="3647"/>
                  </a:cubicBezTo>
                  <a:cubicBezTo>
                    <a:pt x="1124" y="3214"/>
                    <a:pt x="513" y="2642"/>
                    <a:pt x="217" y="1913"/>
                  </a:cubicBezTo>
                  <a:cubicBezTo>
                    <a:pt x="0" y="1380"/>
                    <a:pt x="277" y="749"/>
                    <a:pt x="927" y="809"/>
                  </a:cubicBezTo>
                  <a:cubicBezTo>
                    <a:pt x="1361" y="868"/>
                    <a:pt x="1676" y="1242"/>
                    <a:pt x="1952" y="1558"/>
                  </a:cubicBezTo>
                  <a:cubicBezTo>
                    <a:pt x="2071" y="1065"/>
                    <a:pt x="2366" y="552"/>
                    <a:pt x="2859" y="335"/>
                  </a:cubicBezTo>
                  <a:cubicBezTo>
                    <a:pt x="3253" y="158"/>
                    <a:pt x="3667" y="473"/>
                    <a:pt x="3766" y="868"/>
                  </a:cubicBezTo>
                  <a:cubicBezTo>
                    <a:pt x="4003" y="1617"/>
                    <a:pt x="3746" y="2405"/>
                    <a:pt x="3490" y="3135"/>
                  </a:cubicBezTo>
                  <a:cubicBezTo>
                    <a:pt x="3372" y="3490"/>
                    <a:pt x="3214" y="3845"/>
                    <a:pt x="3056" y="4180"/>
                  </a:cubicBezTo>
                  <a:cubicBezTo>
                    <a:pt x="2997" y="4259"/>
                    <a:pt x="2879" y="4278"/>
                    <a:pt x="2800" y="4239"/>
                  </a:cubicBezTo>
                  <a:lnTo>
                    <a:pt x="2800" y="4239"/>
                  </a:lnTo>
                  <a:close/>
                  <a:moveTo>
                    <a:pt x="2839" y="3785"/>
                  </a:moveTo>
                  <a:cubicBezTo>
                    <a:pt x="3175" y="2997"/>
                    <a:pt x="3529" y="2169"/>
                    <a:pt x="3490" y="1301"/>
                  </a:cubicBezTo>
                  <a:cubicBezTo>
                    <a:pt x="3352" y="0"/>
                    <a:pt x="2406" y="966"/>
                    <a:pt x="2287" y="1696"/>
                  </a:cubicBezTo>
                  <a:cubicBezTo>
                    <a:pt x="2248" y="1893"/>
                    <a:pt x="2110" y="2129"/>
                    <a:pt x="1873" y="2011"/>
                  </a:cubicBezTo>
                  <a:cubicBezTo>
                    <a:pt x="1716" y="1893"/>
                    <a:pt x="1617" y="1715"/>
                    <a:pt x="1479" y="1577"/>
                  </a:cubicBezTo>
                  <a:cubicBezTo>
                    <a:pt x="1321" y="1400"/>
                    <a:pt x="1124" y="1223"/>
                    <a:pt x="888" y="1163"/>
                  </a:cubicBezTo>
                  <a:cubicBezTo>
                    <a:pt x="493" y="1124"/>
                    <a:pt x="454" y="1538"/>
                    <a:pt x="572" y="1814"/>
                  </a:cubicBezTo>
                  <a:cubicBezTo>
                    <a:pt x="809" y="2327"/>
                    <a:pt x="1243" y="2760"/>
                    <a:pt x="1676" y="3135"/>
                  </a:cubicBezTo>
                  <a:cubicBezTo>
                    <a:pt x="1972" y="3332"/>
                    <a:pt x="2287" y="3549"/>
                    <a:pt x="2642" y="3628"/>
                  </a:cubicBezTo>
                  <a:cubicBezTo>
                    <a:pt x="2721" y="3628"/>
                    <a:pt x="2820" y="3687"/>
                    <a:pt x="2839" y="37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6" name="Google Shape;426;p19"/>
            <p:cNvGrpSpPr/>
            <p:nvPr/>
          </p:nvGrpSpPr>
          <p:grpSpPr>
            <a:xfrm flipH="1">
              <a:off x="8100181" y="275702"/>
              <a:ext cx="170569" cy="156192"/>
              <a:chOff x="5117325" y="2664025"/>
              <a:chExt cx="110925" cy="101575"/>
            </a:xfrm>
          </p:grpSpPr>
          <p:sp>
            <p:nvSpPr>
              <p:cNvPr id="427" name="Google Shape;427;p19"/>
              <p:cNvSpPr/>
              <p:nvPr/>
            </p:nvSpPr>
            <p:spPr>
              <a:xfrm>
                <a:off x="5166625" y="2664025"/>
                <a:ext cx="9875" cy="38975"/>
              </a:xfrm>
              <a:custGeom>
                <a:avLst/>
                <a:gdLst/>
                <a:ahLst/>
                <a:cxnLst/>
                <a:rect l="l" t="t" r="r" b="b"/>
                <a:pathLst>
                  <a:path w="395" h="1559" extrusionOk="0">
                    <a:moveTo>
                      <a:pt x="20" y="1302"/>
                    </a:moveTo>
                    <a:cubicBezTo>
                      <a:pt x="0" y="947"/>
                      <a:pt x="0" y="592"/>
                      <a:pt x="20" y="237"/>
                    </a:cubicBezTo>
                    <a:cubicBezTo>
                      <a:pt x="39" y="1"/>
                      <a:pt x="394" y="1"/>
                      <a:pt x="394" y="237"/>
                    </a:cubicBezTo>
                    <a:cubicBezTo>
                      <a:pt x="375" y="592"/>
                      <a:pt x="375" y="947"/>
                      <a:pt x="375" y="1302"/>
                    </a:cubicBezTo>
                    <a:cubicBezTo>
                      <a:pt x="375" y="1558"/>
                      <a:pt x="20" y="1558"/>
                      <a:pt x="20" y="1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9"/>
              <p:cNvSpPr/>
              <p:nvPr/>
            </p:nvSpPr>
            <p:spPr>
              <a:xfrm>
                <a:off x="5188800" y="2710375"/>
                <a:ext cx="39450" cy="9875"/>
              </a:xfrm>
              <a:custGeom>
                <a:avLst/>
                <a:gdLst/>
                <a:ahLst/>
                <a:cxnLst/>
                <a:rect l="l" t="t" r="r" b="b"/>
                <a:pathLst>
                  <a:path w="1578" h="395" extrusionOk="0">
                    <a:moveTo>
                      <a:pt x="1400" y="375"/>
                    </a:moveTo>
                    <a:cubicBezTo>
                      <a:pt x="1006" y="375"/>
                      <a:pt x="631" y="355"/>
                      <a:pt x="237" y="355"/>
                    </a:cubicBezTo>
                    <a:cubicBezTo>
                      <a:pt x="0" y="355"/>
                      <a:pt x="0" y="0"/>
                      <a:pt x="237" y="0"/>
                    </a:cubicBezTo>
                    <a:cubicBezTo>
                      <a:pt x="631" y="0"/>
                      <a:pt x="1006" y="20"/>
                      <a:pt x="1400" y="20"/>
                    </a:cubicBezTo>
                    <a:cubicBezTo>
                      <a:pt x="1499" y="20"/>
                      <a:pt x="1577" y="99"/>
                      <a:pt x="1577" y="197"/>
                    </a:cubicBezTo>
                    <a:cubicBezTo>
                      <a:pt x="1577" y="296"/>
                      <a:pt x="1499" y="394"/>
                      <a:pt x="140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9"/>
              <p:cNvSpPr/>
              <p:nvPr/>
            </p:nvSpPr>
            <p:spPr>
              <a:xfrm>
                <a:off x="5165125" y="2723675"/>
                <a:ext cx="11875" cy="41925"/>
              </a:xfrm>
              <a:custGeom>
                <a:avLst/>
                <a:gdLst/>
                <a:ahLst/>
                <a:cxnLst/>
                <a:rect l="l" t="t" r="r" b="b"/>
                <a:pathLst>
                  <a:path w="475" h="1677" extrusionOk="0">
                    <a:moveTo>
                      <a:pt x="99" y="1479"/>
                    </a:moveTo>
                    <a:cubicBezTo>
                      <a:pt x="99" y="1164"/>
                      <a:pt x="80" y="848"/>
                      <a:pt x="60" y="533"/>
                    </a:cubicBezTo>
                    <a:cubicBezTo>
                      <a:pt x="60" y="474"/>
                      <a:pt x="60" y="414"/>
                      <a:pt x="40" y="355"/>
                    </a:cubicBezTo>
                    <a:cubicBezTo>
                      <a:pt x="21" y="316"/>
                      <a:pt x="1" y="276"/>
                      <a:pt x="1" y="237"/>
                    </a:cubicBezTo>
                    <a:cubicBezTo>
                      <a:pt x="1" y="60"/>
                      <a:pt x="257" y="0"/>
                      <a:pt x="336" y="138"/>
                    </a:cubicBezTo>
                    <a:cubicBezTo>
                      <a:pt x="454" y="296"/>
                      <a:pt x="415" y="513"/>
                      <a:pt x="435" y="690"/>
                    </a:cubicBezTo>
                    <a:cubicBezTo>
                      <a:pt x="454" y="966"/>
                      <a:pt x="454" y="1223"/>
                      <a:pt x="474" y="1479"/>
                    </a:cubicBezTo>
                    <a:cubicBezTo>
                      <a:pt x="474" y="1578"/>
                      <a:pt x="375" y="1676"/>
                      <a:pt x="277" y="1676"/>
                    </a:cubicBezTo>
                    <a:cubicBezTo>
                      <a:pt x="178" y="1676"/>
                      <a:pt x="99" y="1578"/>
                      <a:pt x="99" y="1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9"/>
              <p:cNvSpPr/>
              <p:nvPr/>
            </p:nvSpPr>
            <p:spPr>
              <a:xfrm>
                <a:off x="5117325" y="2702475"/>
                <a:ext cx="30575" cy="13325"/>
              </a:xfrm>
              <a:custGeom>
                <a:avLst/>
                <a:gdLst/>
                <a:ahLst/>
                <a:cxnLst/>
                <a:rect l="l" t="t" r="r" b="b"/>
                <a:pathLst>
                  <a:path w="1223" h="533" extrusionOk="0">
                    <a:moveTo>
                      <a:pt x="20" y="356"/>
                    </a:moveTo>
                    <a:cubicBezTo>
                      <a:pt x="1" y="257"/>
                      <a:pt x="79" y="158"/>
                      <a:pt x="178" y="139"/>
                    </a:cubicBezTo>
                    <a:cubicBezTo>
                      <a:pt x="454" y="99"/>
                      <a:pt x="730" y="60"/>
                      <a:pt x="986" y="20"/>
                    </a:cubicBezTo>
                    <a:cubicBezTo>
                      <a:pt x="1085" y="1"/>
                      <a:pt x="1183" y="80"/>
                      <a:pt x="1203" y="178"/>
                    </a:cubicBezTo>
                    <a:cubicBezTo>
                      <a:pt x="1223" y="277"/>
                      <a:pt x="1144" y="375"/>
                      <a:pt x="1045" y="375"/>
                    </a:cubicBezTo>
                    <a:cubicBezTo>
                      <a:pt x="769" y="434"/>
                      <a:pt x="493" y="474"/>
                      <a:pt x="217" y="513"/>
                    </a:cubicBezTo>
                    <a:cubicBezTo>
                      <a:pt x="119" y="533"/>
                      <a:pt x="20" y="454"/>
                      <a:pt x="20" y="3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31" name="Google Shape;431;p19"/>
          <p:cNvGrpSpPr/>
          <p:nvPr/>
        </p:nvGrpSpPr>
        <p:grpSpPr>
          <a:xfrm flipH="1">
            <a:off x="511596" y="5816793"/>
            <a:ext cx="432621" cy="734100"/>
            <a:chOff x="292647" y="646331"/>
            <a:chExt cx="324466" cy="550575"/>
          </a:xfrm>
        </p:grpSpPr>
        <p:grpSp>
          <p:nvGrpSpPr>
            <p:cNvPr id="432" name="Google Shape;432;p19"/>
            <p:cNvGrpSpPr/>
            <p:nvPr/>
          </p:nvGrpSpPr>
          <p:grpSpPr>
            <a:xfrm flipH="1">
              <a:off x="292647" y="1040714"/>
              <a:ext cx="170569" cy="156192"/>
              <a:chOff x="5117325" y="2664025"/>
              <a:chExt cx="110925" cy="101575"/>
            </a:xfrm>
          </p:grpSpPr>
          <p:sp>
            <p:nvSpPr>
              <p:cNvPr id="433" name="Google Shape;433;p19"/>
              <p:cNvSpPr/>
              <p:nvPr/>
            </p:nvSpPr>
            <p:spPr>
              <a:xfrm>
                <a:off x="5166625" y="2664025"/>
                <a:ext cx="9875" cy="38975"/>
              </a:xfrm>
              <a:custGeom>
                <a:avLst/>
                <a:gdLst/>
                <a:ahLst/>
                <a:cxnLst/>
                <a:rect l="l" t="t" r="r" b="b"/>
                <a:pathLst>
                  <a:path w="395" h="1559" extrusionOk="0">
                    <a:moveTo>
                      <a:pt x="20" y="1302"/>
                    </a:moveTo>
                    <a:cubicBezTo>
                      <a:pt x="0" y="947"/>
                      <a:pt x="0" y="592"/>
                      <a:pt x="20" y="237"/>
                    </a:cubicBezTo>
                    <a:cubicBezTo>
                      <a:pt x="39" y="1"/>
                      <a:pt x="394" y="1"/>
                      <a:pt x="394" y="237"/>
                    </a:cubicBezTo>
                    <a:cubicBezTo>
                      <a:pt x="375" y="592"/>
                      <a:pt x="375" y="947"/>
                      <a:pt x="375" y="1302"/>
                    </a:cubicBezTo>
                    <a:cubicBezTo>
                      <a:pt x="375" y="1558"/>
                      <a:pt x="20" y="1558"/>
                      <a:pt x="20" y="1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9"/>
              <p:cNvSpPr/>
              <p:nvPr/>
            </p:nvSpPr>
            <p:spPr>
              <a:xfrm>
                <a:off x="5188800" y="2710375"/>
                <a:ext cx="39450" cy="9875"/>
              </a:xfrm>
              <a:custGeom>
                <a:avLst/>
                <a:gdLst/>
                <a:ahLst/>
                <a:cxnLst/>
                <a:rect l="l" t="t" r="r" b="b"/>
                <a:pathLst>
                  <a:path w="1578" h="395" extrusionOk="0">
                    <a:moveTo>
                      <a:pt x="1400" y="375"/>
                    </a:moveTo>
                    <a:cubicBezTo>
                      <a:pt x="1006" y="375"/>
                      <a:pt x="631" y="355"/>
                      <a:pt x="237" y="355"/>
                    </a:cubicBezTo>
                    <a:cubicBezTo>
                      <a:pt x="0" y="355"/>
                      <a:pt x="0" y="0"/>
                      <a:pt x="237" y="0"/>
                    </a:cubicBezTo>
                    <a:cubicBezTo>
                      <a:pt x="631" y="0"/>
                      <a:pt x="1006" y="20"/>
                      <a:pt x="1400" y="20"/>
                    </a:cubicBezTo>
                    <a:cubicBezTo>
                      <a:pt x="1499" y="20"/>
                      <a:pt x="1577" y="99"/>
                      <a:pt x="1577" y="197"/>
                    </a:cubicBezTo>
                    <a:cubicBezTo>
                      <a:pt x="1577" y="296"/>
                      <a:pt x="1499" y="394"/>
                      <a:pt x="140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9"/>
              <p:cNvSpPr/>
              <p:nvPr/>
            </p:nvSpPr>
            <p:spPr>
              <a:xfrm>
                <a:off x="5165125" y="2723675"/>
                <a:ext cx="11875" cy="41925"/>
              </a:xfrm>
              <a:custGeom>
                <a:avLst/>
                <a:gdLst/>
                <a:ahLst/>
                <a:cxnLst/>
                <a:rect l="l" t="t" r="r" b="b"/>
                <a:pathLst>
                  <a:path w="475" h="1677" extrusionOk="0">
                    <a:moveTo>
                      <a:pt x="99" y="1479"/>
                    </a:moveTo>
                    <a:cubicBezTo>
                      <a:pt x="99" y="1164"/>
                      <a:pt x="80" y="848"/>
                      <a:pt x="60" y="533"/>
                    </a:cubicBezTo>
                    <a:cubicBezTo>
                      <a:pt x="60" y="474"/>
                      <a:pt x="60" y="414"/>
                      <a:pt x="40" y="355"/>
                    </a:cubicBezTo>
                    <a:cubicBezTo>
                      <a:pt x="21" y="316"/>
                      <a:pt x="1" y="276"/>
                      <a:pt x="1" y="237"/>
                    </a:cubicBezTo>
                    <a:cubicBezTo>
                      <a:pt x="1" y="60"/>
                      <a:pt x="257" y="0"/>
                      <a:pt x="336" y="138"/>
                    </a:cubicBezTo>
                    <a:cubicBezTo>
                      <a:pt x="454" y="296"/>
                      <a:pt x="415" y="513"/>
                      <a:pt x="435" y="690"/>
                    </a:cubicBezTo>
                    <a:cubicBezTo>
                      <a:pt x="454" y="966"/>
                      <a:pt x="454" y="1223"/>
                      <a:pt x="474" y="1479"/>
                    </a:cubicBezTo>
                    <a:cubicBezTo>
                      <a:pt x="474" y="1578"/>
                      <a:pt x="375" y="1676"/>
                      <a:pt x="277" y="1676"/>
                    </a:cubicBezTo>
                    <a:cubicBezTo>
                      <a:pt x="178" y="1676"/>
                      <a:pt x="99" y="1578"/>
                      <a:pt x="99" y="1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9"/>
              <p:cNvSpPr/>
              <p:nvPr/>
            </p:nvSpPr>
            <p:spPr>
              <a:xfrm>
                <a:off x="5117325" y="2702475"/>
                <a:ext cx="30575" cy="13325"/>
              </a:xfrm>
              <a:custGeom>
                <a:avLst/>
                <a:gdLst/>
                <a:ahLst/>
                <a:cxnLst/>
                <a:rect l="l" t="t" r="r" b="b"/>
                <a:pathLst>
                  <a:path w="1223" h="533" extrusionOk="0">
                    <a:moveTo>
                      <a:pt x="20" y="356"/>
                    </a:moveTo>
                    <a:cubicBezTo>
                      <a:pt x="1" y="257"/>
                      <a:pt x="79" y="158"/>
                      <a:pt x="178" y="139"/>
                    </a:cubicBezTo>
                    <a:cubicBezTo>
                      <a:pt x="454" y="99"/>
                      <a:pt x="730" y="60"/>
                      <a:pt x="986" y="20"/>
                    </a:cubicBezTo>
                    <a:cubicBezTo>
                      <a:pt x="1085" y="1"/>
                      <a:pt x="1183" y="80"/>
                      <a:pt x="1203" y="178"/>
                    </a:cubicBezTo>
                    <a:cubicBezTo>
                      <a:pt x="1223" y="277"/>
                      <a:pt x="1144" y="375"/>
                      <a:pt x="1045" y="375"/>
                    </a:cubicBezTo>
                    <a:cubicBezTo>
                      <a:pt x="769" y="434"/>
                      <a:pt x="493" y="474"/>
                      <a:pt x="217" y="513"/>
                    </a:cubicBezTo>
                    <a:cubicBezTo>
                      <a:pt x="119" y="533"/>
                      <a:pt x="20" y="454"/>
                      <a:pt x="20" y="3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7" name="Google Shape;437;p19"/>
            <p:cNvSpPr/>
            <p:nvPr/>
          </p:nvSpPr>
          <p:spPr>
            <a:xfrm flipH="1">
              <a:off x="463228" y="646331"/>
              <a:ext cx="153885" cy="164495"/>
            </a:xfrm>
            <a:custGeom>
              <a:avLst/>
              <a:gdLst/>
              <a:ahLst/>
              <a:cxnLst/>
              <a:rect l="l" t="t" r="r" b="b"/>
              <a:pathLst>
                <a:path w="4003" h="4279" extrusionOk="0">
                  <a:moveTo>
                    <a:pt x="2800" y="4239"/>
                  </a:moveTo>
                  <a:cubicBezTo>
                    <a:pt x="2701" y="4180"/>
                    <a:pt x="2682" y="4061"/>
                    <a:pt x="2741" y="3983"/>
                  </a:cubicBezTo>
                  <a:cubicBezTo>
                    <a:pt x="2662" y="4022"/>
                    <a:pt x="2583" y="4002"/>
                    <a:pt x="2524" y="3983"/>
                  </a:cubicBezTo>
                  <a:cubicBezTo>
                    <a:pt x="2248" y="3923"/>
                    <a:pt x="2011" y="3785"/>
                    <a:pt x="1775" y="3647"/>
                  </a:cubicBezTo>
                  <a:cubicBezTo>
                    <a:pt x="1124" y="3214"/>
                    <a:pt x="513" y="2642"/>
                    <a:pt x="217" y="1913"/>
                  </a:cubicBezTo>
                  <a:cubicBezTo>
                    <a:pt x="0" y="1380"/>
                    <a:pt x="277" y="749"/>
                    <a:pt x="927" y="809"/>
                  </a:cubicBezTo>
                  <a:cubicBezTo>
                    <a:pt x="1361" y="868"/>
                    <a:pt x="1676" y="1242"/>
                    <a:pt x="1952" y="1558"/>
                  </a:cubicBezTo>
                  <a:cubicBezTo>
                    <a:pt x="2071" y="1065"/>
                    <a:pt x="2366" y="552"/>
                    <a:pt x="2859" y="335"/>
                  </a:cubicBezTo>
                  <a:cubicBezTo>
                    <a:pt x="3253" y="158"/>
                    <a:pt x="3667" y="473"/>
                    <a:pt x="3766" y="868"/>
                  </a:cubicBezTo>
                  <a:cubicBezTo>
                    <a:pt x="4003" y="1617"/>
                    <a:pt x="3746" y="2405"/>
                    <a:pt x="3490" y="3135"/>
                  </a:cubicBezTo>
                  <a:cubicBezTo>
                    <a:pt x="3372" y="3490"/>
                    <a:pt x="3214" y="3845"/>
                    <a:pt x="3056" y="4180"/>
                  </a:cubicBezTo>
                  <a:cubicBezTo>
                    <a:pt x="2997" y="4259"/>
                    <a:pt x="2879" y="4278"/>
                    <a:pt x="2800" y="4239"/>
                  </a:cubicBezTo>
                  <a:lnTo>
                    <a:pt x="2800" y="4239"/>
                  </a:lnTo>
                  <a:close/>
                  <a:moveTo>
                    <a:pt x="2839" y="3785"/>
                  </a:moveTo>
                  <a:cubicBezTo>
                    <a:pt x="3175" y="2997"/>
                    <a:pt x="3529" y="2169"/>
                    <a:pt x="3490" y="1301"/>
                  </a:cubicBezTo>
                  <a:cubicBezTo>
                    <a:pt x="3352" y="0"/>
                    <a:pt x="2406" y="966"/>
                    <a:pt x="2287" y="1696"/>
                  </a:cubicBezTo>
                  <a:cubicBezTo>
                    <a:pt x="2248" y="1893"/>
                    <a:pt x="2110" y="2129"/>
                    <a:pt x="1873" y="2011"/>
                  </a:cubicBezTo>
                  <a:cubicBezTo>
                    <a:pt x="1716" y="1893"/>
                    <a:pt x="1617" y="1715"/>
                    <a:pt x="1479" y="1577"/>
                  </a:cubicBezTo>
                  <a:cubicBezTo>
                    <a:pt x="1321" y="1400"/>
                    <a:pt x="1124" y="1223"/>
                    <a:pt x="888" y="1163"/>
                  </a:cubicBezTo>
                  <a:cubicBezTo>
                    <a:pt x="493" y="1124"/>
                    <a:pt x="454" y="1538"/>
                    <a:pt x="572" y="1814"/>
                  </a:cubicBezTo>
                  <a:cubicBezTo>
                    <a:pt x="809" y="2327"/>
                    <a:pt x="1243" y="2760"/>
                    <a:pt x="1676" y="3135"/>
                  </a:cubicBezTo>
                  <a:cubicBezTo>
                    <a:pt x="1972" y="3332"/>
                    <a:pt x="2287" y="3549"/>
                    <a:pt x="2642" y="3628"/>
                  </a:cubicBezTo>
                  <a:cubicBezTo>
                    <a:pt x="2721" y="3628"/>
                    <a:pt x="2820" y="3687"/>
                    <a:pt x="2839" y="37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8" name="Google Shape;438;p19"/>
          <p:cNvGrpSpPr/>
          <p:nvPr/>
        </p:nvGrpSpPr>
        <p:grpSpPr>
          <a:xfrm>
            <a:off x="471809" y="420137"/>
            <a:ext cx="982692" cy="1001023"/>
            <a:chOff x="395847" y="429789"/>
            <a:chExt cx="737019" cy="750767"/>
          </a:xfrm>
        </p:grpSpPr>
        <p:grpSp>
          <p:nvGrpSpPr>
            <p:cNvPr id="439" name="Google Shape;439;p19"/>
            <p:cNvGrpSpPr/>
            <p:nvPr/>
          </p:nvGrpSpPr>
          <p:grpSpPr>
            <a:xfrm>
              <a:off x="395847" y="1024364"/>
              <a:ext cx="170569" cy="156192"/>
              <a:chOff x="5117325" y="2664025"/>
              <a:chExt cx="110925" cy="101575"/>
            </a:xfrm>
          </p:grpSpPr>
          <p:sp>
            <p:nvSpPr>
              <p:cNvPr id="440" name="Google Shape;440;p19"/>
              <p:cNvSpPr/>
              <p:nvPr/>
            </p:nvSpPr>
            <p:spPr>
              <a:xfrm>
                <a:off x="5166625" y="2664025"/>
                <a:ext cx="9875" cy="38975"/>
              </a:xfrm>
              <a:custGeom>
                <a:avLst/>
                <a:gdLst/>
                <a:ahLst/>
                <a:cxnLst/>
                <a:rect l="l" t="t" r="r" b="b"/>
                <a:pathLst>
                  <a:path w="395" h="1559" extrusionOk="0">
                    <a:moveTo>
                      <a:pt x="20" y="1302"/>
                    </a:moveTo>
                    <a:cubicBezTo>
                      <a:pt x="0" y="947"/>
                      <a:pt x="0" y="592"/>
                      <a:pt x="20" y="237"/>
                    </a:cubicBezTo>
                    <a:cubicBezTo>
                      <a:pt x="39" y="1"/>
                      <a:pt x="394" y="1"/>
                      <a:pt x="394" y="237"/>
                    </a:cubicBezTo>
                    <a:cubicBezTo>
                      <a:pt x="375" y="592"/>
                      <a:pt x="375" y="947"/>
                      <a:pt x="375" y="1302"/>
                    </a:cubicBezTo>
                    <a:cubicBezTo>
                      <a:pt x="375" y="1558"/>
                      <a:pt x="20" y="1558"/>
                      <a:pt x="20" y="1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9"/>
              <p:cNvSpPr/>
              <p:nvPr/>
            </p:nvSpPr>
            <p:spPr>
              <a:xfrm>
                <a:off x="5188800" y="2710375"/>
                <a:ext cx="39450" cy="9875"/>
              </a:xfrm>
              <a:custGeom>
                <a:avLst/>
                <a:gdLst/>
                <a:ahLst/>
                <a:cxnLst/>
                <a:rect l="l" t="t" r="r" b="b"/>
                <a:pathLst>
                  <a:path w="1578" h="395" extrusionOk="0">
                    <a:moveTo>
                      <a:pt x="1400" y="375"/>
                    </a:moveTo>
                    <a:cubicBezTo>
                      <a:pt x="1006" y="375"/>
                      <a:pt x="631" y="355"/>
                      <a:pt x="237" y="355"/>
                    </a:cubicBezTo>
                    <a:cubicBezTo>
                      <a:pt x="0" y="355"/>
                      <a:pt x="0" y="0"/>
                      <a:pt x="237" y="0"/>
                    </a:cubicBezTo>
                    <a:cubicBezTo>
                      <a:pt x="631" y="0"/>
                      <a:pt x="1006" y="20"/>
                      <a:pt x="1400" y="20"/>
                    </a:cubicBezTo>
                    <a:cubicBezTo>
                      <a:pt x="1499" y="20"/>
                      <a:pt x="1577" y="99"/>
                      <a:pt x="1577" y="197"/>
                    </a:cubicBezTo>
                    <a:cubicBezTo>
                      <a:pt x="1577" y="296"/>
                      <a:pt x="1499" y="394"/>
                      <a:pt x="140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19"/>
              <p:cNvSpPr/>
              <p:nvPr/>
            </p:nvSpPr>
            <p:spPr>
              <a:xfrm>
                <a:off x="5165125" y="2723675"/>
                <a:ext cx="11875" cy="41925"/>
              </a:xfrm>
              <a:custGeom>
                <a:avLst/>
                <a:gdLst/>
                <a:ahLst/>
                <a:cxnLst/>
                <a:rect l="l" t="t" r="r" b="b"/>
                <a:pathLst>
                  <a:path w="475" h="1677" extrusionOk="0">
                    <a:moveTo>
                      <a:pt x="99" y="1479"/>
                    </a:moveTo>
                    <a:cubicBezTo>
                      <a:pt x="99" y="1164"/>
                      <a:pt x="80" y="848"/>
                      <a:pt x="60" y="533"/>
                    </a:cubicBezTo>
                    <a:cubicBezTo>
                      <a:pt x="60" y="474"/>
                      <a:pt x="60" y="414"/>
                      <a:pt x="40" y="355"/>
                    </a:cubicBezTo>
                    <a:cubicBezTo>
                      <a:pt x="21" y="316"/>
                      <a:pt x="1" y="276"/>
                      <a:pt x="1" y="237"/>
                    </a:cubicBezTo>
                    <a:cubicBezTo>
                      <a:pt x="1" y="60"/>
                      <a:pt x="257" y="0"/>
                      <a:pt x="336" y="138"/>
                    </a:cubicBezTo>
                    <a:cubicBezTo>
                      <a:pt x="454" y="296"/>
                      <a:pt x="415" y="513"/>
                      <a:pt x="435" y="690"/>
                    </a:cubicBezTo>
                    <a:cubicBezTo>
                      <a:pt x="454" y="966"/>
                      <a:pt x="454" y="1223"/>
                      <a:pt x="474" y="1479"/>
                    </a:cubicBezTo>
                    <a:cubicBezTo>
                      <a:pt x="474" y="1578"/>
                      <a:pt x="375" y="1676"/>
                      <a:pt x="277" y="1676"/>
                    </a:cubicBezTo>
                    <a:cubicBezTo>
                      <a:pt x="178" y="1676"/>
                      <a:pt x="99" y="1578"/>
                      <a:pt x="99" y="1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19"/>
              <p:cNvSpPr/>
              <p:nvPr/>
            </p:nvSpPr>
            <p:spPr>
              <a:xfrm>
                <a:off x="5117325" y="2702475"/>
                <a:ext cx="30575" cy="13325"/>
              </a:xfrm>
              <a:custGeom>
                <a:avLst/>
                <a:gdLst/>
                <a:ahLst/>
                <a:cxnLst/>
                <a:rect l="l" t="t" r="r" b="b"/>
                <a:pathLst>
                  <a:path w="1223" h="533" extrusionOk="0">
                    <a:moveTo>
                      <a:pt x="20" y="356"/>
                    </a:moveTo>
                    <a:cubicBezTo>
                      <a:pt x="1" y="257"/>
                      <a:pt x="79" y="158"/>
                      <a:pt x="178" y="139"/>
                    </a:cubicBezTo>
                    <a:cubicBezTo>
                      <a:pt x="454" y="99"/>
                      <a:pt x="730" y="60"/>
                      <a:pt x="986" y="20"/>
                    </a:cubicBezTo>
                    <a:cubicBezTo>
                      <a:pt x="1085" y="1"/>
                      <a:pt x="1183" y="80"/>
                      <a:pt x="1203" y="178"/>
                    </a:cubicBezTo>
                    <a:cubicBezTo>
                      <a:pt x="1223" y="277"/>
                      <a:pt x="1144" y="375"/>
                      <a:pt x="1045" y="375"/>
                    </a:cubicBezTo>
                    <a:cubicBezTo>
                      <a:pt x="769" y="434"/>
                      <a:pt x="493" y="474"/>
                      <a:pt x="217" y="513"/>
                    </a:cubicBezTo>
                    <a:cubicBezTo>
                      <a:pt x="119" y="533"/>
                      <a:pt x="20" y="454"/>
                      <a:pt x="20" y="3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19"/>
            <p:cNvSpPr/>
            <p:nvPr/>
          </p:nvSpPr>
          <p:spPr>
            <a:xfrm rot="655445">
              <a:off x="521423" y="522232"/>
              <a:ext cx="153882" cy="164492"/>
            </a:xfrm>
            <a:custGeom>
              <a:avLst/>
              <a:gdLst/>
              <a:ahLst/>
              <a:cxnLst/>
              <a:rect l="l" t="t" r="r" b="b"/>
              <a:pathLst>
                <a:path w="4003" h="4279" extrusionOk="0">
                  <a:moveTo>
                    <a:pt x="2800" y="4239"/>
                  </a:moveTo>
                  <a:cubicBezTo>
                    <a:pt x="2701" y="4180"/>
                    <a:pt x="2682" y="4061"/>
                    <a:pt x="2741" y="3983"/>
                  </a:cubicBezTo>
                  <a:cubicBezTo>
                    <a:pt x="2662" y="4022"/>
                    <a:pt x="2583" y="4002"/>
                    <a:pt x="2524" y="3983"/>
                  </a:cubicBezTo>
                  <a:cubicBezTo>
                    <a:pt x="2248" y="3923"/>
                    <a:pt x="2011" y="3785"/>
                    <a:pt x="1775" y="3647"/>
                  </a:cubicBezTo>
                  <a:cubicBezTo>
                    <a:pt x="1124" y="3214"/>
                    <a:pt x="513" y="2642"/>
                    <a:pt x="217" y="1913"/>
                  </a:cubicBezTo>
                  <a:cubicBezTo>
                    <a:pt x="0" y="1380"/>
                    <a:pt x="277" y="749"/>
                    <a:pt x="927" y="809"/>
                  </a:cubicBezTo>
                  <a:cubicBezTo>
                    <a:pt x="1361" y="868"/>
                    <a:pt x="1676" y="1242"/>
                    <a:pt x="1952" y="1558"/>
                  </a:cubicBezTo>
                  <a:cubicBezTo>
                    <a:pt x="2071" y="1065"/>
                    <a:pt x="2366" y="552"/>
                    <a:pt x="2859" y="335"/>
                  </a:cubicBezTo>
                  <a:cubicBezTo>
                    <a:pt x="3253" y="158"/>
                    <a:pt x="3667" y="473"/>
                    <a:pt x="3766" y="868"/>
                  </a:cubicBezTo>
                  <a:cubicBezTo>
                    <a:pt x="4003" y="1617"/>
                    <a:pt x="3746" y="2405"/>
                    <a:pt x="3490" y="3135"/>
                  </a:cubicBezTo>
                  <a:cubicBezTo>
                    <a:pt x="3372" y="3490"/>
                    <a:pt x="3214" y="3845"/>
                    <a:pt x="3056" y="4180"/>
                  </a:cubicBezTo>
                  <a:cubicBezTo>
                    <a:pt x="2997" y="4259"/>
                    <a:pt x="2879" y="4278"/>
                    <a:pt x="2800" y="4239"/>
                  </a:cubicBezTo>
                  <a:lnTo>
                    <a:pt x="2800" y="4239"/>
                  </a:lnTo>
                  <a:close/>
                  <a:moveTo>
                    <a:pt x="2839" y="3785"/>
                  </a:moveTo>
                  <a:cubicBezTo>
                    <a:pt x="3175" y="2997"/>
                    <a:pt x="3529" y="2169"/>
                    <a:pt x="3490" y="1301"/>
                  </a:cubicBezTo>
                  <a:cubicBezTo>
                    <a:pt x="3352" y="0"/>
                    <a:pt x="2406" y="966"/>
                    <a:pt x="2287" y="1696"/>
                  </a:cubicBezTo>
                  <a:cubicBezTo>
                    <a:pt x="2248" y="1893"/>
                    <a:pt x="2110" y="2129"/>
                    <a:pt x="1873" y="2011"/>
                  </a:cubicBezTo>
                  <a:cubicBezTo>
                    <a:pt x="1716" y="1893"/>
                    <a:pt x="1617" y="1715"/>
                    <a:pt x="1479" y="1577"/>
                  </a:cubicBezTo>
                  <a:cubicBezTo>
                    <a:pt x="1321" y="1400"/>
                    <a:pt x="1124" y="1223"/>
                    <a:pt x="888" y="1163"/>
                  </a:cubicBezTo>
                  <a:cubicBezTo>
                    <a:pt x="493" y="1124"/>
                    <a:pt x="454" y="1538"/>
                    <a:pt x="572" y="1814"/>
                  </a:cubicBezTo>
                  <a:cubicBezTo>
                    <a:pt x="809" y="2327"/>
                    <a:pt x="1243" y="2760"/>
                    <a:pt x="1676" y="3135"/>
                  </a:cubicBezTo>
                  <a:cubicBezTo>
                    <a:pt x="1972" y="3332"/>
                    <a:pt x="2287" y="3549"/>
                    <a:pt x="2642" y="3628"/>
                  </a:cubicBezTo>
                  <a:cubicBezTo>
                    <a:pt x="2721" y="3628"/>
                    <a:pt x="2820" y="3687"/>
                    <a:pt x="2839" y="37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19"/>
            <p:cNvGrpSpPr/>
            <p:nvPr/>
          </p:nvGrpSpPr>
          <p:grpSpPr>
            <a:xfrm>
              <a:off x="962297" y="429789"/>
              <a:ext cx="170569" cy="156192"/>
              <a:chOff x="5117325" y="2664025"/>
              <a:chExt cx="110925" cy="101575"/>
            </a:xfrm>
          </p:grpSpPr>
          <p:sp>
            <p:nvSpPr>
              <p:cNvPr id="446" name="Google Shape;446;p19"/>
              <p:cNvSpPr/>
              <p:nvPr/>
            </p:nvSpPr>
            <p:spPr>
              <a:xfrm>
                <a:off x="5166625" y="2664025"/>
                <a:ext cx="9875" cy="38975"/>
              </a:xfrm>
              <a:custGeom>
                <a:avLst/>
                <a:gdLst/>
                <a:ahLst/>
                <a:cxnLst/>
                <a:rect l="l" t="t" r="r" b="b"/>
                <a:pathLst>
                  <a:path w="395" h="1559" extrusionOk="0">
                    <a:moveTo>
                      <a:pt x="20" y="1302"/>
                    </a:moveTo>
                    <a:cubicBezTo>
                      <a:pt x="0" y="947"/>
                      <a:pt x="0" y="592"/>
                      <a:pt x="20" y="237"/>
                    </a:cubicBezTo>
                    <a:cubicBezTo>
                      <a:pt x="39" y="1"/>
                      <a:pt x="394" y="1"/>
                      <a:pt x="394" y="237"/>
                    </a:cubicBezTo>
                    <a:cubicBezTo>
                      <a:pt x="375" y="592"/>
                      <a:pt x="375" y="947"/>
                      <a:pt x="375" y="1302"/>
                    </a:cubicBezTo>
                    <a:cubicBezTo>
                      <a:pt x="375" y="1558"/>
                      <a:pt x="20" y="1558"/>
                      <a:pt x="20" y="1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19"/>
              <p:cNvSpPr/>
              <p:nvPr/>
            </p:nvSpPr>
            <p:spPr>
              <a:xfrm>
                <a:off x="5188800" y="2710375"/>
                <a:ext cx="39450" cy="9875"/>
              </a:xfrm>
              <a:custGeom>
                <a:avLst/>
                <a:gdLst/>
                <a:ahLst/>
                <a:cxnLst/>
                <a:rect l="l" t="t" r="r" b="b"/>
                <a:pathLst>
                  <a:path w="1578" h="395" extrusionOk="0">
                    <a:moveTo>
                      <a:pt x="1400" y="375"/>
                    </a:moveTo>
                    <a:cubicBezTo>
                      <a:pt x="1006" y="375"/>
                      <a:pt x="631" y="355"/>
                      <a:pt x="237" y="355"/>
                    </a:cubicBezTo>
                    <a:cubicBezTo>
                      <a:pt x="0" y="355"/>
                      <a:pt x="0" y="0"/>
                      <a:pt x="237" y="0"/>
                    </a:cubicBezTo>
                    <a:cubicBezTo>
                      <a:pt x="631" y="0"/>
                      <a:pt x="1006" y="20"/>
                      <a:pt x="1400" y="20"/>
                    </a:cubicBezTo>
                    <a:cubicBezTo>
                      <a:pt x="1499" y="20"/>
                      <a:pt x="1577" y="99"/>
                      <a:pt x="1577" y="197"/>
                    </a:cubicBezTo>
                    <a:cubicBezTo>
                      <a:pt x="1577" y="296"/>
                      <a:pt x="1499" y="394"/>
                      <a:pt x="140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19"/>
              <p:cNvSpPr/>
              <p:nvPr/>
            </p:nvSpPr>
            <p:spPr>
              <a:xfrm>
                <a:off x="5165125" y="2723675"/>
                <a:ext cx="11875" cy="41925"/>
              </a:xfrm>
              <a:custGeom>
                <a:avLst/>
                <a:gdLst/>
                <a:ahLst/>
                <a:cxnLst/>
                <a:rect l="l" t="t" r="r" b="b"/>
                <a:pathLst>
                  <a:path w="475" h="1677" extrusionOk="0">
                    <a:moveTo>
                      <a:pt x="99" y="1479"/>
                    </a:moveTo>
                    <a:cubicBezTo>
                      <a:pt x="99" y="1164"/>
                      <a:pt x="80" y="848"/>
                      <a:pt x="60" y="533"/>
                    </a:cubicBezTo>
                    <a:cubicBezTo>
                      <a:pt x="60" y="474"/>
                      <a:pt x="60" y="414"/>
                      <a:pt x="40" y="355"/>
                    </a:cubicBezTo>
                    <a:cubicBezTo>
                      <a:pt x="21" y="316"/>
                      <a:pt x="1" y="276"/>
                      <a:pt x="1" y="237"/>
                    </a:cubicBezTo>
                    <a:cubicBezTo>
                      <a:pt x="1" y="60"/>
                      <a:pt x="257" y="0"/>
                      <a:pt x="336" y="138"/>
                    </a:cubicBezTo>
                    <a:cubicBezTo>
                      <a:pt x="454" y="296"/>
                      <a:pt x="415" y="513"/>
                      <a:pt x="435" y="690"/>
                    </a:cubicBezTo>
                    <a:cubicBezTo>
                      <a:pt x="454" y="966"/>
                      <a:pt x="454" y="1223"/>
                      <a:pt x="474" y="1479"/>
                    </a:cubicBezTo>
                    <a:cubicBezTo>
                      <a:pt x="474" y="1578"/>
                      <a:pt x="375" y="1676"/>
                      <a:pt x="277" y="1676"/>
                    </a:cubicBezTo>
                    <a:cubicBezTo>
                      <a:pt x="178" y="1676"/>
                      <a:pt x="99" y="1578"/>
                      <a:pt x="99" y="1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9"/>
              <p:cNvSpPr/>
              <p:nvPr/>
            </p:nvSpPr>
            <p:spPr>
              <a:xfrm>
                <a:off x="5117325" y="2702475"/>
                <a:ext cx="30575" cy="13325"/>
              </a:xfrm>
              <a:custGeom>
                <a:avLst/>
                <a:gdLst/>
                <a:ahLst/>
                <a:cxnLst/>
                <a:rect l="l" t="t" r="r" b="b"/>
                <a:pathLst>
                  <a:path w="1223" h="533" extrusionOk="0">
                    <a:moveTo>
                      <a:pt x="20" y="356"/>
                    </a:moveTo>
                    <a:cubicBezTo>
                      <a:pt x="1" y="257"/>
                      <a:pt x="79" y="158"/>
                      <a:pt x="178" y="139"/>
                    </a:cubicBezTo>
                    <a:cubicBezTo>
                      <a:pt x="454" y="99"/>
                      <a:pt x="730" y="60"/>
                      <a:pt x="986" y="20"/>
                    </a:cubicBezTo>
                    <a:cubicBezTo>
                      <a:pt x="1085" y="1"/>
                      <a:pt x="1183" y="80"/>
                      <a:pt x="1203" y="178"/>
                    </a:cubicBezTo>
                    <a:cubicBezTo>
                      <a:pt x="1223" y="277"/>
                      <a:pt x="1144" y="375"/>
                      <a:pt x="1045" y="375"/>
                    </a:cubicBezTo>
                    <a:cubicBezTo>
                      <a:pt x="769" y="434"/>
                      <a:pt x="493" y="474"/>
                      <a:pt x="217" y="513"/>
                    </a:cubicBezTo>
                    <a:cubicBezTo>
                      <a:pt x="119" y="533"/>
                      <a:pt x="20" y="454"/>
                      <a:pt x="20" y="3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113371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13"/>
        <p:cNvGrpSpPr/>
        <p:nvPr/>
      </p:nvGrpSpPr>
      <p:grpSpPr>
        <a:xfrm>
          <a:off x="0" y="0"/>
          <a:ext cx="0" cy="0"/>
          <a:chOff x="0" y="0"/>
          <a:chExt cx="0" cy="0"/>
        </a:xfrm>
      </p:grpSpPr>
      <p:sp>
        <p:nvSpPr>
          <p:cNvPr id="514" name="Google Shape;514;p22"/>
          <p:cNvSpPr/>
          <p:nvPr/>
        </p:nvSpPr>
        <p:spPr>
          <a:xfrm>
            <a:off x="191200" y="196400"/>
            <a:ext cx="11809600" cy="6465200"/>
          </a:xfrm>
          <a:prstGeom prst="roundRect">
            <a:avLst>
              <a:gd name="adj" fmla="val 3817"/>
            </a:avLst>
          </a:prstGeom>
          <a:solidFill>
            <a:schemeClr val="dk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830398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15"/>
        <p:cNvGrpSpPr/>
        <p:nvPr/>
      </p:nvGrpSpPr>
      <p:grpSpPr>
        <a:xfrm>
          <a:off x="0" y="0"/>
          <a:ext cx="0" cy="0"/>
          <a:chOff x="0" y="0"/>
          <a:chExt cx="0" cy="0"/>
        </a:xfrm>
      </p:grpSpPr>
      <p:sp>
        <p:nvSpPr>
          <p:cNvPr id="516" name="Google Shape;516;p23"/>
          <p:cNvSpPr/>
          <p:nvPr/>
        </p:nvSpPr>
        <p:spPr>
          <a:xfrm>
            <a:off x="191200" y="196400"/>
            <a:ext cx="11809600" cy="6465200"/>
          </a:xfrm>
          <a:prstGeom prst="roundRect">
            <a:avLst>
              <a:gd name="adj" fmla="val 3817"/>
            </a:avLst>
          </a:prstGeom>
          <a:solidFill>
            <a:schemeClr val="dk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7" name="Google Shape;517;p23"/>
          <p:cNvGrpSpPr/>
          <p:nvPr/>
        </p:nvGrpSpPr>
        <p:grpSpPr>
          <a:xfrm flipH="1">
            <a:off x="10812534" y="383152"/>
            <a:ext cx="882959" cy="1942939"/>
            <a:chOff x="379822" y="287364"/>
            <a:chExt cx="662219" cy="1457204"/>
          </a:xfrm>
        </p:grpSpPr>
        <p:grpSp>
          <p:nvGrpSpPr>
            <p:cNvPr id="518" name="Google Shape;518;p23"/>
            <p:cNvGrpSpPr/>
            <p:nvPr/>
          </p:nvGrpSpPr>
          <p:grpSpPr>
            <a:xfrm>
              <a:off x="379822" y="1588377"/>
              <a:ext cx="170569" cy="156192"/>
              <a:chOff x="5117325" y="2664025"/>
              <a:chExt cx="110925" cy="101575"/>
            </a:xfrm>
          </p:grpSpPr>
          <p:sp>
            <p:nvSpPr>
              <p:cNvPr id="519" name="Google Shape;519;p23"/>
              <p:cNvSpPr/>
              <p:nvPr/>
            </p:nvSpPr>
            <p:spPr>
              <a:xfrm>
                <a:off x="5166625" y="2664025"/>
                <a:ext cx="9875" cy="38975"/>
              </a:xfrm>
              <a:custGeom>
                <a:avLst/>
                <a:gdLst/>
                <a:ahLst/>
                <a:cxnLst/>
                <a:rect l="l" t="t" r="r" b="b"/>
                <a:pathLst>
                  <a:path w="395" h="1559" extrusionOk="0">
                    <a:moveTo>
                      <a:pt x="20" y="1302"/>
                    </a:moveTo>
                    <a:cubicBezTo>
                      <a:pt x="0" y="947"/>
                      <a:pt x="0" y="592"/>
                      <a:pt x="20" y="237"/>
                    </a:cubicBezTo>
                    <a:cubicBezTo>
                      <a:pt x="39" y="1"/>
                      <a:pt x="394" y="1"/>
                      <a:pt x="394" y="237"/>
                    </a:cubicBezTo>
                    <a:cubicBezTo>
                      <a:pt x="375" y="592"/>
                      <a:pt x="375" y="947"/>
                      <a:pt x="375" y="1302"/>
                    </a:cubicBezTo>
                    <a:cubicBezTo>
                      <a:pt x="375" y="1558"/>
                      <a:pt x="20" y="1558"/>
                      <a:pt x="20" y="1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3"/>
              <p:cNvSpPr/>
              <p:nvPr/>
            </p:nvSpPr>
            <p:spPr>
              <a:xfrm>
                <a:off x="5188800" y="2710375"/>
                <a:ext cx="39450" cy="9875"/>
              </a:xfrm>
              <a:custGeom>
                <a:avLst/>
                <a:gdLst/>
                <a:ahLst/>
                <a:cxnLst/>
                <a:rect l="l" t="t" r="r" b="b"/>
                <a:pathLst>
                  <a:path w="1578" h="395" extrusionOk="0">
                    <a:moveTo>
                      <a:pt x="1400" y="375"/>
                    </a:moveTo>
                    <a:cubicBezTo>
                      <a:pt x="1006" y="375"/>
                      <a:pt x="631" y="355"/>
                      <a:pt x="237" y="355"/>
                    </a:cubicBezTo>
                    <a:cubicBezTo>
                      <a:pt x="0" y="355"/>
                      <a:pt x="0" y="0"/>
                      <a:pt x="237" y="0"/>
                    </a:cubicBezTo>
                    <a:cubicBezTo>
                      <a:pt x="631" y="0"/>
                      <a:pt x="1006" y="20"/>
                      <a:pt x="1400" y="20"/>
                    </a:cubicBezTo>
                    <a:cubicBezTo>
                      <a:pt x="1499" y="20"/>
                      <a:pt x="1577" y="99"/>
                      <a:pt x="1577" y="197"/>
                    </a:cubicBezTo>
                    <a:cubicBezTo>
                      <a:pt x="1577" y="296"/>
                      <a:pt x="1499" y="394"/>
                      <a:pt x="140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3"/>
              <p:cNvSpPr/>
              <p:nvPr/>
            </p:nvSpPr>
            <p:spPr>
              <a:xfrm>
                <a:off x="5165125" y="2723675"/>
                <a:ext cx="11875" cy="41925"/>
              </a:xfrm>
              <a:custGeom>
                <a:avLst/>
                <a:gdLst/>
                <a:ahLst/>
                <a:cxnLst/>
                <a:rect l="l" t="t" r="r" b="b"/>
                <a:pathLst>
                  <a:path w="475" h="1677" extrusionOk="0">
                    <a:moveTo>
                      <a:pt x="99" y="1479"/>
                    </a:moveTo>
                    <a:cubicBezTo>
                      <a:pt x="99" y="1164"/>
                      <a:pt x="80" y="848"/>
                      <a:pt x="60" y="533"/>
                    </a:cubicBezTo>
                    <a:cubicBezTo>
                      <a:pt x="60" y="474"/>
                      <a:pt x="60" y="414"/>
                      <a:pt x="40" y="355"/>
                    </a:cubicBezTo>
                    <a:cubicBezTo>
                      <a:pt x="21" y="316"/>
                      <a:pt x="1" y="276"/>
                      <a:pt x="1" y="237"/>
                    </a:cubicBezTo>
                    <a:cubicBezTo>
                      <a:pt x="1" y="60"/>
                      <a:pt x="257" y="0"/>
                      <a:pt x="336" y="138"/>
                    </a:cubicBezTo>
                    <a:cubicBezTo>
                      <a:pt x="454" y="296"/>
                      <a:pt x="415" y="513"/>
                      <a:pt x="435" y="690"/>
                    </a:cubicBezTo>
                    <a:cubicBezTo>
                      <a:pt x="454" y="966"/>
                      <a:pt x="454" y="1223"/>
                      <a:pt x="474" y="1479"/>
                    </a:cubicBezTo>
                    <a:cubicBezTo>
                      <a:pt x="474" y="1578"/>
                      <a:pt x="375" y="1676"/>
                      <a:pt x="277" y="1676"/>
                    </a:cubicBezTo>
                    <a:cubicBezTo>
                      <a:pt x="178" y="1676"/>
                      <a:pt x="99" y="1578"/>
                      <a:pt x="99" y="1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3"/>
              <p:cNvSpPr/>
              <p:nvPr/>
            </p:nvSpPr>
            <p:spPr>
              <a:xfrm>
                <a:off x="5117325" y="2702475"/>
                <a:ext cx="30575" cy="13325"/>
              </a:xfrm>
              <a:custGeom>
                <a:avLst/>
                <a:gdLst/>
                <a:ahLst/>
                <a:cxnLst/>
                <a:rect l="l" t="t" r="r" b="b"/>
                <a:pathLst>
                  <a:path w="1223" h="533" extrusionOk="0">
                    <a:moveTo>
                      <a:pt x="20" y="356"/>
                    </a:moveTo>
                    <a:cubicBezTo>
                      <a:pt x="1" y="257"/>
                      <a:pt x="79" y="158"/>
                      <a:pt x="178" y="139"/>
                    </a:cubicBezTo>
                    <a:cubicBezTo>
                      <a:pt x="454" y="99"/>
                      <a:pt x="730" y="60"/>
                      <a:pt x="986" y="20"/>
                    </a:cubicBezTo>
                    <a:cubicBezTo>
                      <a:pt x="1085" y="1"/>
                      <a:pt x="1183" y="80"/>
                      <a:pt x="1203" y="178"/>
                    </a:cubicBezTo>
                    <a:cubicBezTo>
                      <a:pt x="1223" y="277"/>
                      <a:pt x="1144" y="375"/>
                      <a:pt x="1045" y="375"/>
                    </a:cubicBezTo>
                    <a:cubicBezTo>
                      <a:pt x="769" y="434"/>
                      <a:pt x="493" y="474"/>
                      <a:pt x="217" y="513"/>
                    </a:cubicBezTo>
                    <a:cubicBezTo>
                      <a:pt x="119" y="533"/>
                      <a:pt x="20" y="454"/>
                      <a:pt x="20" y="3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3" name="Google Shape;523;p23"/>
            <p:cNvGrpSpPr/>
            <p:nvPr/>
          </p:nvGrpSpPr>
          <p:grpSpPr>
            <a:xfrm>
              <a:off x="871472" y="287364"/>
              <a:ext cx="170569" cy="156192"/>
              <a:chOff x="5117325" y="2664025"/>
              <a:chExt cx="110925" cy="101575"/>
            </a:xfrm>
          </p:grpSpPr>
          <p:sp>
            <p:nvSpPr>
              <p:cNvPr id="524" name="Google Shape;524;p23"/>
              <p:cNvSpPr/>
              <p:nvPr/>
            </p:nvSpPr>
            <p:spPr>
              <a:xfrm>
                <a:off x="5166625" y="2664025"/>
                <a:ext cx="9875" cy="38975"/>
              </a:xfrm>
              <a:custGeom>
                <a:avLst/>
                <a:gdLst/>
                <a:ahLst/>
                <a:cxnLst/>
                <a:rect l="l" t="t" r="r" b="b"/>
                <a:pathLst>
                  <a:path w="395" h="1559" extrusionOk="0">
                    <a:moveTo>
                      <a:pt x="20" y="1302"/>
                    </a:moveTo>
                    <a:cubicBezTo>
                      <a:pt x="0" y="947"/>
                      <a:pt x="0" y="592"/>
                      <a:pt x="20" y="237"/>
                    </a:cubicBezTo>
                    <a:cubicBezTo>
                      <a:pt x="39" y="1"/>
                      <a:pt x="394" y="1"/>
                      <a:pt x="394" y="237"/>
                    </a:cubicBezTo>
                    <a:cubicBezTo>
                      <a:pt x="375" y="592"/>
                      <a:pt x="375" y="947"/>
                      <a:pt x="375" y="1302"/>
                    </a:cubicBezTo>
                    <a:cubicBezTo>
                      <a:pt x="375" y="1558"/>
                      <a:pt x="20" y="1558"/>
                      <a:pt x="20" y="1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3"/>
              <p:cNvSpPr/>
              <p:nvPr/>
            </p:nvSpPr>
            <p:spPr>
              <a:xfrm>
                <a:off x="5188800" y="2710375"/>
                <a:ext cx="39450" cy="9875"/>
              </a:xfrm>
              <a:custGeom>
                <a:avLst/>
                <a:gdLst/>
                <a:ahLst/>
                <a:cxnLst/>
                <a:rect l="l" t="t" r="r" b="b"/>
                <a:pathLst>
                  <a:path w="1578" h="395" extrusionOk="0">
                    <a:moveTo>
                      <a:pt x="1400" y="375"/>
                    </a:moveTo>
                    <a:cubicBezTo>
                      <a:pt x="1006" y="375"/>
                      <a:pt x="631" y="355"/>
                      <a:pt x="237" y="355"/>
                    </a:cubicBezTo>
                    <a:cubicBezTo>
                      <a:pt x="0" y="355"/>
                      <a:pt x="0" y="0"/>
                      <a:pt x="237" y="0"/>
                    </a:cubicBezTo>
                    <a:cubicBezTo>
                      <a:pt x="631" y="0"/>
                      <a:pt x="1006" y="20"/>
                      <a:pt x="1400" y="20"/>
                    </a:cubicBezTo>
                    <a:cubicBezTo>
                      <a:pt x="1499" y="20"/>
                      <a:pt x="1577" y="99"/>
                      <a:pt x="1577" y="197"/>
                    </a:cubicBezTo>
                    <a:cubicBezTo>
                      <a:pt x="1577" y="296"/>
                      <a:pt x="1499" y="394"/>
                      <a:pt x="140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3"/>
              <p:cNvSpPr/>
              <p:nvPr/>
            </p:nvSpPr>
            <p:spPr>
              <a:xfrm>
                <a:off x="5165125" y="2723675"/>
                <a:ext cx="11875" cy="41925"/>
              </a:xfrm>
              <a:custGeom>
                <a:avLst/>
                <a:gdLst/>
                <a:ahLst/>
                <a:cxnLst/>
                <a:rect l="l" t="t" r="r" b="b"/>
                <a:pathLst>
                  <a:path w="475" h="1677" extrusionOk="0">
                    <a:moveTo>
                      <a:pt x="99" y="1479"/>
                    </a:moveTo>
                    <a:cubicBezTo>
                      <a:pt x="99" y="1164"/>
                      <a:pt x="80" y="848"/>
                      <a:pt x="60" y="533"/>
                    </a:cubicBezTo>
                    <a:cubicBezTo>
                      <a:pt x="60" y="474"/>
                      <a:pt x="60" y="414"/>
                      <a:pt x="40" y="355"/>
                    </a:cubicBezTo>
                    <a:cubicBezTo>
                      <a:pt x="21" y="316"/>
                      <a:pt x="1" y="276"/>
                      <a:pt x="1" y="237"/>
                    </a:cubicBezTo>
                    <a:cubicBezTo>
                      <a:pt x="1" y="60"/>
                      <a:pt x="257" y="0"/>
                      <a:pt x="336" y="138"/>
                    </a:cubicBezTo>
                    <a:cubicBezTo>
                      <a:pt x="454" y="296"/>
                      <a:pt x="415" y="513"/>
                      <a:pt x="435" y="690"/>
                    </a:cubicBezTo>
                    <a:cubicBezTo>
                      <a:pt x="454" y="966"/>
                      <a:pt x="454" y="1223"/>
                      <a:pt x="474" y="1479"/>
                    </a:cubicBezTo>
                    <a:cubicBezTo>
                      <a:pt x="474" y="1578"/>
                      <a:pt x="375" y="1676"/>
                      <a:pt x="277" y="1676"/>
                    </a:cubicBezTo>
                    <a:cubicBezTo>
                      <a:pt x="178" y="1676"/>
                      <a:pt x="99" y="1578"/>
                      <a:pt x="99" y="1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3"/>
              <p:cNvSpPr/>
              <p:nvPr/>
            </p:nvSpPr>
            <p:spPr>
              <a:xfrm>
                <a:off x="5117325" y="2702475"/>
                <a:ext cx="30575" cy="13325"/>
              </a:xfrm>
              <a:custGeom>
                <a:avLst/>
                <a:gdLst/>
                <a:ahLst/>
                <a:cxnLst/>
                <a:rect l="l" t="t" r="r" b="b"/>
                <a:pathLst>
                  <a:path w="1223" h="533" extrusionOk="0">
                    <a:moveTo>
                      <a:pt x="20" y="356"/>
                    </a:moveTo>
                    <a:cubicBezTo>
                      <a:pt x="1" y="257"/>
                      <a:pt x="79" y="158"/>
                      <a:pt x="178" y="139"/>
                    </a:cubicBezTo>
                    <a:cubicBezTo>
                      <a:pt x="454" y="99"/>
                      <a:pt x="730" y="60"/>
                      <a:pt x="986" y="20"/>
                    </a:cubicBezTo>
                    <a:cubicBezTo>
                      <a:pt x="1085" y="1"/>
                      <a:pt x="1183" y="80"/>
                      <a:pt x="1203" y="178"/>
                    </a:cubicBezTo>
                    <a:cubicBezTo>
                      <a:pt x="1223" y="277"/>
                      <a:pt x="1144" y="375"/>
                      <a:pt x="1045" y="375"/>
                    </a:cubicBezTo>
                    <a:cubicBezTo>
                      <a:pt x="769" y="434"/>
                      <a:pt x="493" y="474"/>
                      <a:pt x="217" y="513"/>
                    </a:cubicBezTo>
                    <a:cubicBezTo>
                      <a:pt x="119" y="533"/>
                      <a:pt x="20" y="454"/>
                      <a:pt x="20" y="3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8" name="Google Shape;528;p23"/>
            <p:cNvSpPr/>
            <p:nvPr/>
          </p:nvSpPr>
          <p:spPr>
            <a:xfrm>
              <a:off x="388175" y="743594"/>
              <a:ext cx="153885" cy="164495"/>
            </a:xfrm>
            <a:custGeom>
              <a:avLst/>
              <a:gdLst/>
              <a:ahLst/>
              <a:cxnLst/>
              <a:rect l="l" t="t" r="r" b="b"/>
              <a:pathLst>
                <a:path w="4003" h="4279" extrusionOk="0">
                  <a:moveTo>
                    <a:pt x="2800" y="4239"/>
                  </a:moveTo>
                  <a:cubicBezTo>
                    <a:pt x="2701" y="4180"/>
                    <a:pt x="2682" y="4061"/>
                    <a:pt x="2741" y="3983"/>
                  </a:cubicBezTo>
                  <a:cubicBezTo>
                    <a:pt x="2662" y="4022"/>
                    <a:pt x="2583" y="4002"/>
                    <a:pt x="2524" y="3983"/>
                  </a:cubicBezTo>
                  <a:cubicBezTo>
                    <a:pt x="2248" y="3923"/>
                    <a:pt x="2011" y="3785"/>
                    <a:pt x="1775" y="3647"/>
                  </a:cubicBezTo>
                  <a:cubicBezTo>
                    <a:pt x="1124" y="3214"/>
                    <a:pt x="513" y="2642"/>
                    <a:pt x="217" y="1913"/>
                  </a:cubicBezTo>
                  <a:cubicBezTo>
                    <a:pt x="0" y="1380"/>
                    <a:pt x="277" y="749"/>
                    <a:pt x="927" y="809"/>
                  </a:cubicBezTo>
                  <a:cubicBezTo>
                    <a:pt x="1361" y="868"/>
                    <a:pt x="1676" y="1242"/>
                    <a:pt x="1952" y="1558"/>
                  </a:cubicBezTo>
                  <a:cubicBezTo>
                    <a:pt x="2071" y="1065"/>
                    <a:pt x="2366" y="552"/>
                    <a:pt x="2859" y="335"/>
                  </a:cubicBezTo>
                  <a:cubicBezTo>
                    <a:pt x="3253" y="158"/>
                    <a:pt x="3667" y="473"/>
                    <a:pt x="3766" y="868"/>
                  </a:cubicBezTo>
                  <a:cubicBezTo>
                    <a:pt x="4003" y="1617"/>
                    <a:pt x="3746" y="2405"/>
                    <a:pt x="3490" y="3135"/>
                  </a:cubicBezTo>
                  <a:cubicBezTo>
                    <a:pt x="3372" y="3490"/>
                    <a:pt x="3214" y="3845"/>
                    <a:pt x="3056" y="4180"/>
                  </a:cubicBezTo>
                  <a:cubicBezTo>
                    <a:pt x="2997" y="4259"/>
                    <a:pt x="2879" y="4278"/>
                    <a:pt x="2800" y="4239"/>
                  </a:cubicBezTo>
                  <a:lnTo>
                    <a:pt x="2800" y="4239"/>
                  </a:lnTo>
                  <a:close/>
                  <a:moveTo>
                    <a:pt x="2839" y="3785"/>
                  </a:moveTo>
                  <a:cubicBezTo>
                    <a:pt x="3175" y="2997"/>
                    <a:pt x="3529" y="2169"/>
                    <a:pt x="3490" y="1301"/>
                  </a:cubicBezTo>
                  <a:cubicBezTo>
                    <a:pt x="3352" y="0"/>
                    <a:pt x="2406" y="966"/>
                    <a:pt x="2287" y="1696"/>
                  </a:cubicBezTo>
                  <a:cubicBezTo>
                    <a:pt x="2248" y="1893"/>
                    <a:pt x="2110" y="2129"/>
                    <a:pt x="1873" y="2011"/>
                  </a:cubicBezTo>
                  <a:cubicBezTo>
                    <a:pt x="1716" y="1893"/>
                    <a:pt x="1617" y="1715"/>
                    <a:pt x="1479" y="1577"/>
                  </a:cubicBezTo>
                  <a:cubicBezTo>
                    <a:pt x="1321" y="1400"/>
                    <a:pt x="1124" y="1223"/>
                    <a:pt x="888" y="1163"/>
                  </a:cubicBezTo>
                  <a:cubicBezTo>
                    <a:pt x="493" y="1124"/>
                    <a:pt x="454" y="1538"/>
                    <a:pt x="572" y="1814"/>
                  </a:cubicBezTo>
                  <a:cubicBezTo>
                    <a:pt x="809" y="2327"/>
                    <a:pt x="1243" y="2760"/>
                    <a:pt x="1676" y="3135"/>
                  </a:cubicBezTo>
                  <a:cubicBezTo>
                    <a:pt x="1972" y="3332"/>
                    <a:pt x="2287" y="3549"/>
                    <a:pt x="2642" y="3628"/>
                  </a:cubicBezTo>
                  <a:cubicBezTo>
                    <a:pt x="2721" y="3628"/>
                    <a:pt x="2820" y="3687"/>
                    <a:pt x="2839" y="37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9" name="Google Shape;529;p23"/>
          <p:cNvGrpSpPr/>
          <p:nvPr/>
        </p:nvGrpSpPr>
        <p:grpSpPr>
          <a:xfrm>
            <a:off x="493730" y="5261252"/>
            <a:ext cx="243021" cy="1055200"/>
            <a:chOff x="379822" y="3812589"/>
            <a:chExt cx="182266" cy="791400"/>
          </a:xfrm>
        </p:grpSpPr>
        <p:sp>
          <p:nvSpPr>
            <p:cNvPr id="530" name="Google Shape;530;p23"/>
            <p:cNvSpPr/>
            <p:nvPr/>
          </p:nvSpPr>
          <p:spPr>
            <a:xfrm rot="655445">
              <a:off x="394014" y="4426407"/>
              <a:ext cx="153882" cy="164492"/>
            </a:xfrm>
            <a:custGeom>
              <a:avLst/>
              <a:gdLst/>
              <a:ahLst/>
              <a:cxnLst/>
              <a:rect l="l" t="t" r="r" b="b"/>
              <a:pathLst>
                <a:path w="4003" h="4279" extrusionOk="0">
                  <a:moveTo>
                    <a:pt x="2800" y="4239"/>
                  </a:moveTo>
                  <a:cubicBezTo>
                    <a:pt x="2701" y="4180"/>
                    <a:pt x="2682" y="4061"/>
                    <a:pt x="2741" y="3983"/>
                  </a:cubicBezTo>
                  <a:cubicBezTo>
                    <a:pt x="2662" y="4022"/>
                    <a:pt x="2583" y="4002"/>
                    <a:pt x="2524" y="3983"/>
                  </a:cubicBezTo>
                  <a:cubicBezTo>
                    <a:pt x="2248" y="3923"/>
                    <a:pt x="2011" y="3785"/>
                    <a:pt x="1775" y="3647"/>
                  </a:cubicBezTo>
                  <a:cubicBezTo>
                    <a:pt x="1124" y="3214"/>
                    <a:pt x="513" y="2642"/>
                    <a:pt x="217" y="1913"/>
                  </a:cubicBezTo>
                  <a:cubicBezTo>
                    <a:pt x="0" y="1380"/>
                    <a:pt x="277" y="749"/>
                    <a:pt x="927" y="809"/>
                  </a:cubicBezTo>
                  <a:cubicBezTo>
                    <a:pt x="1361" y="868"/>
                    <a:pt x="1676" y="1242"/>
                    <a:pt x="1952" y="1558"/>
                  </a:cubicBezTo>
                  <a:cubicBezTo>
                    <a:pt x="2071" y="1065"/>
                    <a:pt x="2366" y="552"/>
                    <a:pt x="2859" y="335"/>
                  </a:cubicBezTo>
                  <a:cubicBezTo>
                    <a:pt x="3253" y="158"/>
                    <a:pt x="3667" y="473"/>
                    <a:pt x="3766" y="868"/>
                  </a:cubicBezTo>
                  <a:cubicBezTo>
                    <a:pt x="4003" y="1617"/>
                    <a:pt x="3746" y="2405"/>
                    <a:pt x="3490" y="3135"/>
                  </a:cubicBezTo>
                  <a:cubicBezTo>
                    <a:pt x="3372" y="3490"/>
                    <a:pt x="3214" y="3845"/>
                    <a:pt x="3056" y="4180"/>
                  </a:cubicBezTo>
                  <a:cubicBezTo>
                    <a:pt x="2997" y="4259"/>
                    <a:pt x="2879" y="4278"/>
                    <a:pt x="2800" y="4239"/>
                  </a:cubicBezTo>
                  <a:lnTo>
                    <a:pt x="2800" y="4239"/>
                  </a:lnTo>
                  <a:close/>
                  <a:moveTo>
                    <a:pt x="2839" y="3785"/>
                  </a:moveTo>
                  <a:cubicBezTo>
                    <a:pt x="3175" y="2997"/>
                    <a:pt x="3529" y="2169"/>
                    <a:pt x="3490" y="1301"/>
                  </a:cubicBezTo>
                  <a:cubicBezTo>
                    <a:pt x="3352" y="0"/>
                    <a:pt x="2406" y="966"/>
                    <a:pt x="2287" y="1696"/>
                  </a:cubicBezTo>
                  <a:cubicBezTo>
                    <a:pt x="2248" y="1893"/>
                    <a:pt x="2110" y="2129"/>
                    <a:pt x="1873" y="2011"/>
                  </a:cubicBezTo>
                  <a:cubicBezTo>
                    <a:pt x="1716" y="1893"/>
                    <a:pt x="1617" y="1715"/>
                    <a:pt x="1479" y="1577"/>
                  </a:cubicBezTo>
                  <a:cubicBezTo>
                    <a:pt x="1321" y="1400"/>
                    <a:pt x="1124" y="1223"/>
                    <a:pt x="888" y="1163"/>
                  </a:cubicBezTo>
                  <a:cubicBezTo>
                    <a:pt x="493" y="1124"/>
                    <a:pt x="454" y="1538"/>
                    <a:pt x="572" y="1814"/>
                  </a:cubicBezTo>
                  <a:cubicBezTo>
                    <a:pt x="809" y="2327"/>
                    <a:pt x="1243" y="2760"/>
                    <a:pt x="1676" y="3135"/>
                  </a:cubicBezTo>
                  <a:cubicBezTo>
                    <a:pt x="1972" y="3332"/>
                    <a:pt x="2287" y="3549"/>
                    <a:pt x="2642" y="3628"/>
                  </a:cubicBezTo>
                  <a:cubicBezTo>
                    <a:pt x="2721" y="3628"/>
                    <a:pt x="2820" y="3687"/>
                    <a:pt x="2839" y="37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1" name="Google Shape;531;p23"/>
            <p:cNvGrpSpPr/>
            <p:nvPr/>
          </p:nvGrpSpPr>
          <p:grpSpPr>
            <a:xfrm>
              <a:off x="385663" y="3812589"/>
              <a:ext cx="170569" cy="156192"/>
              <a:chOff x="5117325" y="2664025"/>
              <a:chExt cx="110925" cy="101575"/>
            </a:xfrm>
          </p:grpSpPr>
          <p:sp>
            <p:nvSpPr>
              <p:cNvPr id="532" name="Google Shape;532;p23"/>
              <p:cNvSpPr/>
              <p:nvPr/>
            </p:nvSpPr>
            <p:spPr>
              <a:xfrm>
                <a:off x="5166625" y="2664025"/>
                <a:ext cx="9875" cy="38975"/>
              </a:xfrm>
              <a:custGeom>
                <a:avLst/>
                <a:gdLst/>
                <a:ahLst/>
                <a:cxnLst/>
                <a:rect l="l" t="t" r="r" b="b"/>
                <a:pathLst>
                  <a:path w="395" h="1559" extrusionOk="0">
                    <a:moveTo>
                      <a:pt x="20" y="1302"/>
                    </a:moveTo>
                    <a:cubicBezTo>
                      <a:pt x="0" y="947"/>
                      <a:pt x="0" y="592"/>
                      <a:pt x="20" y="237"/>
                    </a:cubicBezTo>
                    <a:cubicBezTo>
                      <a:pt x="39" y="1"/>
                      <a:pt x="394" y="1"/>
                      <a:pt x="394" y="237"/>
                    </a:cubicBezTo>
                    <a:cubicBezTo>
                      <a:pt x="375" y="592"/>
                      <a:pt x="375" y="947"/>
                      <a:pt x="375" y="1302"/>
                    </a:cubicBezTo>
                    <a:cubicBezTo>
                      <a:pt x="375" y="1558"/>
                      <a:pt x="20" y="1558"/>
                      <a:pt x="20" y="1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3"/>
              <p:cNvSpPr/>
              <p:nvPr/>
            </p:nvSpPr>
            <p:spPr>
              <a:xfrm>
                <a:off x="5188800" y="2710375"/>
                <a:ext cx="39450" cy="9875"/>
              </a:xfrm>
              <a:custGeom>
                <a:avLst/>
                <a:gdLst/>
                <a:ahLst/>
                <a:cxnLst/>
                <a:rect l="l" t="t" r="r" b="b"/>
                <a:pathLst>
                  <a:path w="1578" h="395" extrusionOk="0">
                    <a:moveTo>
                      <a:pt x="1400" y="375"/>
                    </a:moveTo>
                    <a:cubicBezTo>
                      <a:pt x="1006" y="375"/>
                      <a:pt x="631" y="355"/>
                      <a:pt x="237" y="355"/>
                    </a:cubicBezTo>
                    <a:cubicBezTo>
                      <a:pt x="0" y="355"/>
                      <a:pt x="0" y="0"/>
                      <a:pt x="237" y="0"/>
                    </a:cubicBezTo>
                    <a:cubicBezTo>
                      <a:pt x="631" y="0"/>
                      <a:pt x="1006" y="20"/>
                      <a:pt x="1400" y="20"/>
                    </a:cubicBezTo>
                    <a:cubicBezTo>
                      <a:pt x="1499" y="20"/>
                      <a:pt x="1577" y="99"/>
                      <a:pt x="1577" y="197"/>
                    </a:cubicBezTo>
                    <a:cubicBezTo>
                      <a:pt x="1577" y="296"/>
                      <a:pt x="1499" y="394"/>
                      <a:pt x="140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3"/>
              <p:cNvSpPr/>
              <p:nvPr/>
            </p:nvSpPr>
            <p:spPr>
              <a:xfrm>
                <a:off x="5165125" y="2723675"/>
                <a:ext cx="11875" cy="41925"/>
              </a:xfrm>
              <a:custGeom>
                <a:avLst/>
                <a:gdLst/>
                <a:ahLst/>
                <a:cxnLst/>
                <a:rect l="l" t="t" r="r" b="b"/>
                <a:pathLst>
                  <a:path w="475" h="1677" extrusionOk="0">
                    <a:moveTo>
                      <a:pt x="99" y="1479"/>
                    </a:moveTo>
                    <a:cubicBezTo>
                      <a:pt x="99" y="1164"/>
                      <a:pt x="80" y="848"/>
                      <a:pt x="60" y="533"/>
                    </a:cubicBezTo>
                    <a:cubicBezTo>
                      <a:pt x="60" y="474"/>
                      <a:pt x="60" y="414"/>
                      <a:pt x="40" y="355"/>
                    </a:cubicBezTo>
                    <a:cubicBezTo>
                      <a:pt x="21" y="316"/>
                      <a:pt x="1" y="276"/>
                      <a:pt x="1" y="237"/>
                    </a:cubicBezTo>
                    <a:cubicBezTo>
                      <a:pt x="1" y="60"/>
                      <a:pt x="257" y="0"/>
                      <a:pt x="336" y="138"/>
                    </a:cubicBezTo>
                    <a:cubicBezTo>
                      <a:pt x="454" y="296"/>
                      <a:pt x="415" y="513"/>
                      <a:pt x="435" y="690"/>
                    </a:cubicBezTo>
                    <a:cubicBezTo>
                      <a:pt x="454" y="966"/>
                      <a:pt x="454" y="1223"/>
                      <a:pt x="474" y="1479"/>
                    </a:cubicBezTo>
                    <a:cubicBezTo>
                      <a:pt x="474" y="1578"/>
                      <a:pt x="375" y="1676"/>
                      <a:pt x="277" y="1676"/>
                    </a:cubicBezTo>
                    <a:cubicBezTo>
                      <a:pt x="178" y="1676"/>
                      <a:pt x="99" y="1578"/>
                      <a:pt x="99" y="1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3"/>
              <p:cNvSpPr/>
              <p:nvPr/>
            </p:nvSpPr>
            <p:spPr>
              <a:xfrm>
                <a:off x="5117325" y="2702475"/>
                <a:ext cx="30575" cy="13325"/>
              </a:xfrm>
              <a:custGeom>
                <a:avLst/>
                <a:gdLst/>
                <a:ahLst/>
                <a:cxnLst/>
                <a:rect l="l" t="t" r="r" b="b"/>
                <a:pathLst>
                  <a:path w="1223" h="533" extrusionOk="0">
                    <a:moveTo>
                      <a:pt x="20" y="356"/>
                    </a:moveTo>
                    <a:cubicBezTo>
                      <a:pt x="1" y="257"/>
                      <a:pt x="79" y="158"/>
                      <a:pt x="178" y="139"/>
                    </a:cubicBezTo>
                    <a:cubicBezTo>
                      <a:pt x="454" y="99"/>
                      <a:pt x="730" y="60"/>
                      <a:pt x="986" y="20"/>
                    </a:cubicBezTo>
                    <a:cubicBezTo>
                      <a:pt x="1085" y="1"/>
                      <a:pt x="1183" y="80"/>
                      <a:pt x="1203" y="178"/>
                    </a:cubicBezTo>
                    <a:cubicBezTo>
                      <a:pt x="1223" y="277"/>
                      <a:pt x="1144" y="375"/>
                      <a:pt x="1045" y="375"/>
                    </a:cubicBezTo>
                    <a:cubicBezTo>
                      <a:pt x="769" y="434"/>
                      <a:pt x="493" y="474"/>
                      <a:pt x="217" y="513"/>
                    </a:cubicBezTo>
                    <a:cubicBezTo>
                      <a:pt x="119" y="533"/>
                      <a:pt x="20" y="454"/>
                      <a:pt x="20" y="3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2927043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36"/>
        <p:cNvGrpSpPr/>
        <p:nvPr/>
      </p:nvGrpSpPr>
      <p:grpSpPr>
        <a:xfrm>
          <a:off x="0" y="0"/>
          <a:ext cx="0" cy="0"/>
          <a:chOff x="0" y="0"/>
          <a:chExt cx="0" cy="0"/>
        </a:xfrm>
      </p:grpSpPr>
      <p:sp>
        <p:nvSpPr>
          <p:cNvPr id="537" name="Google Shape;537;p24"/>
          <p:cNvSpPr/>
          <p:nvPr/>
        </p:nvSpPr>
        <p:spPr>
          <a:xfrm>
            <a:off x="191200" y="196400"/>
            <a:ext cx="11809600" cy="6465200"/>
          </a:xfrm>
          <a:prstGeom prst="roundRect">
            <a:avLst>
              <a:gd name="adj" fmla="val 3817"/>
            </a:avLst>
          </a:prstGeom>
          <a:solidFill>
            <a:schemeClr val="dk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8" name="Google Shape;538;p24"/>
          <p:cNvGrpSpPr/>
          <p:nvPr/>
        </p:nvGrpSpPr>
        <p:grpSpPr>
          <a:xfrm>
            <a:off x="11115117" y="4777353"/>
            <a:ext cx="720059" cy="1676239"/>
            <a:chOff x="8336338" y="3583014"/>
            <a:chExt cx="540044" cy="1257179"/>
          </a:xfrm>
        </p:grpSpPr>
        <p:grpSp>
          <p:nvGrpSpPr>
            <p:cNvPr id="539" name="Google Shape;539;p24"/>
            <p:cNvGrpSpPr/>
            <p:nvPr/>
          </p:nvGrpSpPr>
          <p:grpSpPr>
            <a:xfrm flipH="1">
              <a:off x="8336338" y="4684002"/>
              <a:ext cx="170569" cy="156192"/>
              <a:chOff x="5117325" y="2664025"/>
              <a:chExt cx="110925" cy="101575"/>
            </a:xfrm>
          </p:grpSpPr>
          <p:sp>
            <p:nvSpPr>
              <p:cNvPr id="540" name="Google Shape;540;p24"/>
              <p:cNvSpPr/>
              <p:nvPr/>
            </p:nvSpPr>
            <p:spPr>
              <a:xfrm>
                <a:off x="5166625" y="2664025"/>
                <a:ext cx="9875" cy="38975"/>
              </a:xfrm>
              <a:custGeom>
                <a:avLst/>
                <a:gdLst/>
                <a:ahLst/>
                <a:cxnLst/>
                <a:rect l="l" t="t" r="r" b="b"/>
                <a:pathLst>
                  <a:path w="395" h="1559" extrusionOk="0">
                    <a:moveTo>
                      <a:pt x="20" y="1302"/>
                    </a:moveTo>
                    <a:cubicBezTo>
                      <a:pt x="0" y="947"/>
                      <a:pt x="0" y="592"/>
                      <a:pt x="20" y="237"/>
                    </a:cubicBezTo>
                    <a:cubicBezTo>
                      <a:pt x="39" y="1"/>
                      <a:pt x="394" y="1"/>
                      <a:pt x="394" y="237"/>
                    </a:cubicBezTo>
                    <a:cubicBezTo>
                      <a:pt x="375" y="592"/>
                      <a:pt x="375" y="947"/>
                      <a:pt x="375" y="1302"/>
                    </a:cubicBezTo>
                    <a:cubicBezTo>
                      <a:pt x="375" y="1558"/>
                      <a:pt x="20" y="1558"/>
                      <a:pt x="20" y="1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4"/>
              <p:cNvSpPr/>
              <p:nvPr/>
            </p:nvSpPr>
            <p:spPr>
              <a:xfrm>
                <a:off x="5188800" y="2710375"/>
                <a:ext cx="39450" cy="9875"/>
              </a:xfrm>
              <a:custGeom>
                <a:avLst/>
                <a:gdLst/>
                <a:ahLst/>
                <a:cxnLst/>
                <a:rect l="l" t="t" r="r" b="b"/>
                <a:pathLst>
                  <a:path w="1578" h="395" extrusionOk="0">
                    <a:moveTo>
                      <a:pt x="1400" y="375"/>
                    </a:moveTo>
                    <a:cubicBezTo>
                      <a:pt x="1006" y="375"/>
                      <a:pt x="631" y="355"/>
                      <a:pt x="237" y="355"/>
                    </a:cubicBezTo>
                    <a:cubicBezTo>
                      <a:pt x="0" y="355"/>
                      <a:pt x="0" y="0"/>
                      <a:pt x="237" y="0"/>
                    </a:cubicBezTo>
                    <a:cubicBezTo>
                      <a:pt x="631" y="0"/>
                      <a:pt x="1006" y="20"/>
                      <a:pt x="1400" y="20"/>
                    </a:cubicBezTo>
                    <a:cubicBezTo>
                      <a:pt x="1499" y="20"/>
                      <a:pt x="1577" y="99"/>
                      <a:pt x="1577" y="197"/>
                    </a:cubicBezTo>
                    <a:cubicBezTo>
                      <a:pt x="1577" y="296"/>
                      <a:pt x="1499" y="394"/>
                      <a:pt x="140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4"/>
              <p:cNvSpPr/>
              <p:nvPr/>
            </p:nvSpPr>
            <p:spPr>
              <a:xfrm>
                <a:off x="5165125" y="2723675"/>
                <a:ext cx="11875" cy="41925"/>
              </a:xfrm>
              <a:custGeom>
                <a:avLst/>
                <a:gdLst/>
                <a:ahLst/>
                <a:cxnLst/>
                <a:rect l="l" t="t" r="r" b="b"/>
                <a:pathLst>
                  <a:path w="475" h="1677" extrusionOk="0">
                    <a:moveTo>
                      <a:pt x="99" y="1479"/>
                    </a:moveTo>
                    <a:cubicBezTo>
                      <a:pt x="99" y="1164"/>
                      <a:pt x="80" y="848"/>
                      <a:pt x="60" y="533"/>
                    </a:cubicBezTo>
                    <a:cubicBezTo>
                      <a:pt x="60" y="474"/>
                      <a:pt x="60" y="414"/>
                      <a:pt x="40" y="355"/>
                    </a:cubicBezTo>
                    <a:cubicBezTo>
                      <a:pt x="21" y="316"/>
                      <a:pt x="1" y="276"/>
                      <a:pt x="1" y="237"/>
                    </a:cubicBezTo>
                    <a:cubicBezTo>
                      <a:pt x="1" y="60"/>
                      <a:pt x="257" y="0"/>
                      <a:pt x="336" y="138"/>
                    </a:cubicBezTo>
                    <a:cubicBezTo>
                      <a:pt x="454" y="296"/>
                      <a:pt x="415" y="513"/>
                      <a:pt x="435" y="690"/>
                    </a:cubicBezTo>
                    <a:cubicBezTo>
                      <a:pt x="454" y="966"/>
                      <a:pt x="454" y="1223"/>
                      <a:pt x="474" y="1479"/>
                    </a:cubicBezTo>
                    <a:cubicBezTo>
                      <a:pt x="474" y="1578"/>
                      <a:pt x="375" y="1676"/>
                      <a:pt x="277" y="1676"/>
                    </a:cubicBezTo>
                    <a:cubicBezTo>
                      <a:pt x="178" y="1676"/>
                      <a:pt x="99" y="1578"/>
                      <a:pt x="99" y="1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4"/>
              <p:cNvSpPr/>
              <p:nvPr/>
            </p:nvSpPr>
            <p:spPr>
              <a:xfrm>
                <a:off x="5117325" y="2702475"/>
                <a:ext cx="30575" cy="13325"/>
              </a:xfrm>
              <a:custGeom>
                <a:avLst/>
                <a:gdLst/>
                <a:ahLst/>
                <a:cxnLst/>
                <a:rect l="l" t="t" r="r" b="b"/>
                <a:pathLst>
                  <a:path w="1223" h="533" extrusionOk="0">
                    <a:moveTo>
                      <a:pt x="20" y="356"/>
                    </a:moveTo>
                    <a:cubicBezTo>
                      <a:pt x="1" y="257"/>
                      <a:pt x="79" y="158"/>
                      <a:pt x="178" y="139"/>
                    </a:cubicBezTo>
                    <a:cubicBezTo>
                      <a:pt x="454" y="99"/>
                      <a:pt x="730" y="60"/>
                      <a:pt x="986" y="20"/>
                    </a:cubicBezTo>
                    <a:cubicBezTo>
                      <a:pt x="1085" y="1"/>
                      <a:pt x="1183" y="80"/>
                      <a:pt x="1203" y="178"/>
                    </a:cubicBezTo>
                    <a:cubicBezTo>
                      <a:pt x="1223" y="277"/>
                      <a:pt x="1144" y="375"/>
                      <a:pt x="1045" y="375"/>
                    </a:cubicBezTo>
                    <a:cubicBezTo>
                      <a:pt x="769" y="434"/>
                      <a:pt x="493" y="474"/>
                      <a:pt x="217" y="513"/>
                    </a:cubicBezTo>
                    <a:cubicBezTo>
                      <a:pt x="119" y="533"/>
                      <a:pt x="20" y="454"/>
                      <a:pt x="20" y="3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4" name="Google Shape;544;p24"/>
            <p:cNvGrpSpPr/>
            <p:nvPr/>
          </p:nvGrpSpPr>
          <p:grpSpPr>
            <a:xfrm flipH="1">
              <a:off x="8705813" y="3583014"/>
              <a:ext cx="170569" cy="156192"/>
              <a:chOff x="5117325" y="2664025"/>
              <a:chExt cx="110925" cy="101575"/>
            </a:xfrm>
          </p:grpSpPr>
          <p:sp>
            <p:nvSpPr>
              <p:cNvPr id="545" name="Google Shape;545;p24"/>
              <p:cNvSpPr/>
              <p:nvPr/>
            </p:nvSpPr>
            <p:spPr>
              <a:xfrm>
                <a:off x="5166625" y="2664025"/>
                <a:ext cx="9875" cy="38975"/>
              </a:xfrm>
              <a:custGeom>
                <a:avLst/>
                <a:gdLst/>
                <a:ahLst/>
                <a:cxnLst/>
                <a:rect l="l" t="t" r="r" b="b"/>
                <a:pathLst>
                  <a:path w="395" h="1559" extrusionOk="0">
                    <a:moveTo>
                      <a:pt x="20" y="1302"/>
                    </a:moveTo>
                    <a:cubicBezTo>
                      <a:pt x="0" y="947"/>
                      <a:pt x="0" y="592"/>
                      <a:pt x="20" y="237"/>
                    </a:cubicBezTo>
                    <a:cubicBezTo>
                      <a:pt x="39" y="1"/>
                      <a:pt x="394" y="1"/>
                      <a:pt x="394" y="237"/>
                    </a:cubicBezTo>
                    <a:cubicBezTo>
                      <a:pt x="375" y="592"/>
                      <a:pt x="375" y="947"/>
                      <a:pt x="375" y="1302"/>
                    </a:cubicBezTo>
                    <a:cubicBezTo>
                      <a:pt x="375" y="1558"/>
                      <a:pt x="20" y="1558"/>
                      <a:pt x="20" y="1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4"/>
              <p:cNvSpPr/>
              <p:nvPr/>
            </p:nvSpPr>
            <p:spPr>
              <a:xfrm>
                <a:off x="5188800" y="2710375"/>
                <a:ext cx="39450" cy="9875"/>
              </a:xfrm>
              <a:custGeom>
                <a:avLst/>
                <a:gdLst/>
                <a:ahLst/>
                <a:cxnLst/>
                <a:rect l="l" t="t" r="r" b="b"/>
                <a:pathLst>
                  <a:path w="1578" h="395" extrusionOk="0">
                    <a:moveTo>
                      <a:pt x="1400" y="375"/>
                    </a:moveTo>
                    <a:cubicBezTo>
                      <a:pt x="1006" y="375"/>
                      <a:pt x="631" y="355"/>
                      <a:pt x="237" y="355"/>
                    </a:cubicBezTo>
                    <a:cubicBezTo>
                      <a:pt x="0" y="355"/>
                      <a:pt x="0" y="0"/>
                      <a:pt x="237" y="0"/>
                    </a:cubicBezTo>
                    <a:cubicBezTo>
                      <a:pt x="631" y="0"/>
                      <a:pt x="1006" y="20"/>
                      <a:pt x="1400" y="20"/>
                    </a:cubicBezTo>
                    <a:cubicBezTo>
                      <a:pt x="1499" y="20"/>
                      <a:pt x="1577" y="99"/>
                      <a:pt x="1577" y="197"/>
                    </a:cubicBezTo>
                    <a:cubicBezTo>
                      <a:pt x="1577" y="296"/>
                      <a:pt x="1499" y="394"/>
                      <a:pt x="140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4"/>
              <p:cNvSpPr/>
              <p:nvPr/>
            </p:nvSpPr>
            <p:spPr>
              <a:xfrm>
                <a:off x="5165125" y="2723675"/>
                <a:ext cx="11875" cy="41925"/>
              </a:xfrm>
              <a:custGeom>
                <a:avLst/>
                <a:gdLst/>
                <a:ahLst/>
                <a:cxnLst/>
                <a:rect l="l" t="t" r="r" b="b"/>
                <a:pathLst>
                  <a:path w="475" h="1677" extrusionOk="0">
                    <a:moveTo>
                      <a:pt x="99" y="1479"/>
                    </a:moveTo>
                    <a:cubicBezTo>
                      <a:pt x="99" y="1164"/>
                      <a:pt x="80" y="848"/>
                      <a:pt x="60" y="533"/>
                    </a:cubicBezTo>
                    <a:cubicBezTo>
                      <a:pt x="60" y="474"/>
                      <a:pt x="60" y="414"/>
                      <a:pt x="40" y="355"/>
                    </a:cubicBezTo>
                    <a:cubicBezTo>
                      <a:pt x="21" y="316"/>
                      <a:pt x="1" y="276"/>
                      <a:pt x="1" y="237"/>
                    </a:cubicBezTo>
                    <a:cubicBezTo>
                      <a:pt x="1" y="60"/>
                      <a:pt x="257" y="0"/>
                      <a:pt x="336" y="138"/>
                    </a:cubicBezTo>
                    <a:cubicBezTo>
                      <a:pt x="454" y="296"/>
                      <a:pt x="415" y="513"/>
                      <a:pt x="435" y="690"/>
                    </a:cubicBezTo>
                    <a:cubicBezTo>
                      <a:pt x="454" y="966"/>
                      <a:pt x="454" y="1223"/>
                      <a:pt x="474" y="1479"/>
                    </a:cubicBezTo>
                    <a:cubicBezTo>
                      <a:pt x="474" y="1578"/>
                      <a:pt x="375" y="1676"/>
                      <a:pt x="277" y="1676"/>
                    </a:cubicBezTo>
                    <a:cubicBezTo>
                      <a:pt x="178" y="1676"/>
                      <a:pt x="99" y="1578"/>
                      <a:pt x="99" y="1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4"/>
              <p:cNvSpPr/>
              <p:nvPr/>
            </p:nvSpPr>
            <p:spPr>
              <a:xfrm>
                <a:off x="5117325" y="2702475"/>
                <a:ext cx="30575" cy="13325"/>
              </a:xfrm>
              <a:custGeom>
                <a:avLst/>
                <a:gdLst/>
                <a:ahLst/>
                <a:cxnLst/>
                <a:rect l="l" t="t" r="r" b="b"/>
                <a:pathLst>
                  <a:path w="1223" h="533" extrusionOk="0">
                    <a:moveTo>
                      <a:pt x="20" y="356"/>
                    </a:moveTo>
                    <a:cubicBezTo>
                      <a:pt x="1" y="257"/>
                      <a:pt x="79" y="158"/>
                      <a:pt x="178" y="139"/>
                    </a:cubicBezTo>
                    <a:cubicBezTo>
                      <a:pt x="454" y="99"/>
                      <a:pt x="730" y="60"/>
                      <a:pt x="986" y="20"/>
                    </a:cubicBezTo>
                    <a:cubicBezTo>
                      <a:pt x="1085" y="1"/>
                      <a:pt x="1183" y="80"/>
                      <a:pt x="1203" y="178"/>
                    </a:cubicBezTo>
                    <a:cubicBezTo>
                      <a:pt x="1223" y="277"/>
                      <a:pt x="1144" y="375"/>
                      <a:pt x="1045" y="375"/>
                    </a:cubicBezTo>
                    <a:cubicBezTo>
                      <a:pt x="769" y="434"/>
                      <a:pt x="493" y="474"/>
                      <a:pt x="217" y="513"/>
                    </a:cubicBezTo>
                    <a:cubicBezTo>
                      <a:pt x="119" y="533"/>
                      <a:pt x="20" y="454"/>
                      <a:pt x="20" y="3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 name="Google Shape;549;p24"/>
            <p:cNvSpPr/>
            <p:nvPr/>
          </p:nvSpPr>
          <p:spPr>
            <a:xfrm flipH="1">
              <a:off x="8714156" y="4126044"/>
              <a:ext cx="153885" cy="164495"/>
            </a:xfrm>
            <a:custGeom>
              <a:avLst/>
              <a:gdLst/>
              <a:ahLst/>
              <a:cxnLst/>
              <a:rect l="l" t="t" r="r" b="b"/>
              <a:pathLst>
                <a:path w="4003" h="4279" extrusionOk="0">
                  <a:moveTo>
                    <a:pt x="2800" y="4239"/>
                  </a:moveTo>
                  <a:cubicBezTo>
                    <a:pt x="2701" y="4180"/>
                    <a:pt x="2682" y="4061"/>
                    <a:pt x="2741" y="3983"/>
                  </a:cubicBezTo>
                  <a:cubicBezTo>
                    <a:pt x="2662" y="4022"/>
                    <a:pt x="2583" y="4002"/>
                    <a:pt x="2524" y="3983"/>
                  </a:cubicBezTo>
                  <a:cubicBezTo>
                    <a:pt x="2248" y="3923"/>
                    <a:pt x="2011" y="3785"/>
                    <a:pt x="1775" y="3647"/>
                  </a:cubicBezTo>
                  <a:cubicBezTo>
                    <a:pt x="1124" y="3214"/>
                    <a:pt x="513" y="2642"/>
                    <a:pt x="217" y="1913"/>
                  </a:cubicBezTo>
                  <a:cubicBezTo>
                    <a:pt x="0" y="1380"/>
                    <a:pt x="277" y="749"/>
                    <a:pt x="927" y="809"/>
                  </a:cubicBezTo>
                  <a:cubicBezTo>
                    <a:pt x="1361" y="868"/>
                    <a:pt x="1676" y="1242"/>
                    <a:pt x="1952" y="1558"/>
                  </a:cubicBezTo>
                  <a:cubicBezTo>
                    <a:pt x="2071" y="1065"/>
                    <a:pt x="2366" y="552"/>
                    <a:pt x="2859" y="335"/>
                  </a:cubicBezTo>
                  <a:cubicBezTo>
                    <a:pt x="3253" y="158"/>
                    <a:pt x="3667" y="473"/>
                    <a:pt x="3766" y="868"/>
                  </a:cubicBezTo>
                  <a:cubicBezTo>
                    <a:pt x="4003" y="1617"/>
                    <a:pt x="3746" y="2405"/>
                    <a:pt x="3490" y="3135"/>
                  </a:cubicBezTo>
                  <a:cubicBezTo>
                    <a:pt x="3372" y="3490"/>
                    <a:pt x="3214" y="3845"/>
                    <a:pt x="3056" y="4180"/>
                  </a:cubicBezTo>
                  <a:cubicBezTo>
                    <a:pt x="2997" y="4259"/>
                    <a:pt x="2879" y="4278"/>
                    <a:pt x="2800" y="4239"/>
                  </a:cubicBezTo>
                  <a:lnTo>
                    <a:pt x="2800" y="4239"/>
                  </a:lnTo>
                  <a:close/>
                  <a:moveTo>
                    <a:pt x="2839" y="3785"/>
                  </a:moveTo>
                  <a:cubicBezTo>
                    <a:pt x="3175" y="2997"/>
                    <a:pt x="3529" y="2169"/>
                    <a:pt x="3490" y="1301"/>
                  </a:cubicBezTo>
                  <a:cubicBezTo>
                    <a:pt x="3352" y="0"/>
                    <a:pt x="2406" y="966"/>
                    <a:pt x="2287" y="1696"/>
                  </a:cubicBezTo>
                  <a:cubicBezTo>
                    <a:pt x="2248" y="1893"/>
                    <a:pt x="2110" y="2129"/>
                    <a:pt x="1873" y="2011"/>
                  </a:cubicBezTo>
                  <a:cubicBezTo>
                    <a:pt x="1716" y="1893"/>
                    <a:pt x="1617" y="1715"/>
                    <a:pt x="1479" y="1577"/>
                  </a:cubicBezTo>
                  <a:cubicBezTo>
                    <a:pt x="1321" y="1400"/>
                    <a:pt x="1124" y="1223"/>
                    <a:pt x="888" y="1163"/>
                  </a:cubicBezTo>
                  <a:cubicBezTo>
                    <a:pt x="493" y="1124"/>
                    <a:pt x="454" y="1538"/>
                    <a:pt x="572" y="1814"/>
                  </a:cubicBezTo>
                  <a:cubicBezTo>
                    <a:pt x="809" y="2327"/>
                    <a:pt x="1243" y="2760"/>
                    <a:pt x="1676" y="3135"/>
                  </a:cubicBezTo>
                  <a:cubicBezTo>
                    <a:pt x="1972" y="3332"/>
                    <a:pt x="2287" y="3549"/>
                    <a:pt x="2642" y="3628"/>
                  </a:cubicBezTo>
                  <a:cubicBezTo>
                    <a:pt x="2721" y="3628"/>
                    <a:pt x="2820" y="3687"/>
                    <a:pt x="2839" y="37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0" name="Google Shape;550;p24"/>
          <p:cNvGrpSpPr/>
          <p:nvPr/>
        </p:nvGrpSpPr>
        <p:grpSpPr>
          <a:xfrm>
            <a:off x="11517330" y="625752"/>
            <a:ext cx="243021" cy="1055200"/>
            <a:chOff x="379822" y="3812589"/>
            <a:chExt cx="182266" cy="791400"/>
          </a:xfrm>
        </p:grpSpPr>
        <p:sp>
          <p:nvSpPr>
            <p:cNvPr id="551" name="Google Shape;551;p24"/>
            <p:cNvSpPr/>
            <p:nvPr/>
          </p:nvSpPr>
          <p:spPr>
            <a:xfrm rot="655445">
              <a:off x="394014" y="4426407"/>
              <a:ext cx="153882" cy="164492"/>
            </a:xfrm>
            <a:custGeom>
              <a:avLst/>
              <a:gdLst/>
              <a:ahLst/>
              <a:cxnLst/>
              <a:rect l="l" t="t" r="r" b="b"/>
              <a:pathLst>
                <a:path w="4003" h="4279" extrusionOk="0">
                  <a:moveTo>
                    <a:pt x="2800" y="4239"/>
                  </a:moveTo>
                  <a:cubicBezTo>
                    <a:pt x="2701" y="4180"/>
                    <a:pt x="2682" y="4061"/>
                    <a:pt x="2741" y="3983"/>
                  </a:cubicBezTo>
                  <a:cubicBezTo>
                    <a:pt x="2662" y="4022"/>
                    <a:pt x="2583" y="4002"/>
                    <a:pt x="2524" y="3983"/>
                  </a:cubicBezTo>
                  <a:cubicBezTo>
                    <a:pt x="2248" y="3923"/>
                    <a:pt x="2011" y="3785"/>
                    <a:pt x="1775" y="3647"/>
                  </a:cubicBezTo>
                  <a:cubicBezTo>
                    <a:pt x="1124" y="3214"/>
                    <a:pt x="513" y="2642"/>
                    <a:pt x="217" y="1913"/>
                  </a:cubicBezTo>
                  <a:cubicBezTo>
                    <a:pt x="0" y="1380"/>
                    <a:pt x="277" y="749"/>
                    <a:pt x="927" y="809"/>
                  </a:cubicBezTo>
                  <a:cubicBezTo>
                    <a:pt x="1361" y="868"/>
                    <a:pt x="1676" y="1242"/>
                    <a:pt x="1952" y="1558"/>
                  </a:cubicBezTo>
                  <a:cubicBezTo>
                    <a:pt x="2071" y="1065"/>
                    <a:pt x="2366" y="552"/>
                    <a:pt x="2859" y="335"/>
                  </a:cubicBezTo>
                  <a:cubicBezTo>
                    <a:pt x="3253" y="158"/>
                    <a:pt x="3667" y="473"/>
                    <a:pt x="3766" y="868"/>
                  </a:cubicBezTo>
                  <a:cubicBezTo>
                    <a:pt x="4003" y="1617"/>
                    <a:pt x="3746" y="2405"/>
                    <a:pt x="3490" y="3135"/>
                  </a:cubicBezTo>
                  <a:cubicBezTo>
                    <a:pt x="3372" y="3490"/>
                    <a:pt x="3214" y="3845"/>
                    <a:pt x="3056" y="4180"/>
                  </a:cubicBezTo>
                  <a:cubicBezTo>
                    <a:pt x="2997" y="4259"/>
                    <a:pt x="2879" y="4278"/>
                    <a:pt x="2800" y="4239"/>
                  </a:cubicBezTo>
                  <a:lnTo>
                    <a:pt x="2800" y="4239"/>
                  </a:lnTo>
                  <a:close/>
                  <a:moveTo>
                    <a:pt x="2839" y="3785"/>
                  </a:moveTo>
                  <a:cubicBezTo>
                    <a:pt x="3175" y="2997"/>
                    <a:pt x="3529" y="2169"/>
                    <a:pt x="3490" y="1301"/>
                  </a:cubicBezTo>
                  <a:cubicBezTo>
                    <a:pt x="3352" y="0"/>
                    <a:pt x="2406" y="966"/>
                    <a:pt x="2287" y="1696"/>
                  </a:cubicBezTo>
                  <a:cubicBezTo>
                    <a:pt x="2248" y="1893"/>
                    <a:pt x="2110" y="2129"/>
                    <a:pt x="1873" y="2011"/>
                  </a:cubicBezTo>
                  <a:cubicBezTo>
                    <a:pt x="1716" y="1893"/>
                    <a:pt x="1617" y="1715"/>
                    <a:pt x="1479" y="1577"/>
                  </a:cubicBezTo>
                  <a:cubicBezTo>
                    <a:pt x="1321" y="1400"/>
                    <a:pt x="1124" y="1223"/>
                    <a:pt x="888" y="1163"/>
                  </a:cubicBezTo>
                  <a:cubicBezTo>
                    <a:pt x="493" y="1124"/>
                    <a:pt x="454" y="1538"/>
                    <a:pt x="572" y="1814"/>
                  </a:cubicBezTo>
                  <a:cubicBezTo>
                    <a:pt x="809" y="2327"/>
                    <a:pt x="1243" y="2760"/>
                    <a:pt x="1676" y="3135"/>
                  </a:cubicBezTo>
                  <a:cubicBezTo>
                    <a:pt x="1972" y="3332"/>
                    <a:pt x="2287" y="3549"/>
                    <a:pt x="2642" y="3628"/>
                  </a:cubicBezTo>
                  <a:cubicBezTo>
                    <a:pt x="2721" y="3628"/>
                    <a:pt x="2820" y="3687"/>
                    <a:pt x="2839" y="37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2" name="Google Shape;552;p24"/>
            <p:cNvGrpSpPr/>
            <p:nvPr/>
          </p:nvGrpSpPr>
          <p:grpSpPr>
            <a:xfrm>
              <a:off x="385663" y="3812589"/>
              <a:ext cx="170569" cy="156192"/>
              <a:chOff x="5117325" y="2664025"/>
              <a:chExt cx="110925" cy="101575"/>
            </a:xfrm>
          </p:grpSpPr>
          <p:sp>
            <p:nvSpPr>
              <p:cNvPr id="553" name="Google Shape;553;p24"/>
              <p:cNvSpPr/>
              <p:nvPr/>
            </p:nvSpPr>
            <p:spPr>
              <a:xfrm>
                <a:off x="5166625" y="2664025"/>
                <a:ext cx="9875" cy="38975"/>
              </a:xfrm>
              <a:custGeom>
                <a:avLst/>
                <a:gdLst/>
                <a:ahLst/>
                <a:cxnLst/>
                <a:rect l="l" t="t" r="r" b="b"/>
                <a:pathLst>
                  <a:path w="395" h="1559" extrusionOk="0">
                    <a:moveTo>
                      <a:pt x="20" y="1302"/>
                    </a:moveTo>
                    <a:cubicBezTo>
                      <a:pt x="0" y="947"/>
                      <a:pt x="0" y="592"/>
                      <a:pt x="20" y="237"/>
                    </a:cubicBezTo>
                    <a:cubicBezTo>
                      <a:pt x="39" y="1"/>
                      <a:pt x="394" y="1"/>
                      <a:pt x="394" y="237"/>
                    </a:cubicBezTo>
                    <a:cubicBezTo>
                      <a:pt x="375" y="592"/>
                      <a:pt x="375" y="947"/>
                      <a:pt x="375" y="1302"/>
                    </a:cubicBezTo>
                    <a:cubicBezTo>
                      <a:pt x="375" y="1558"/>
                      <a:pt x="20" y="1558"/>
                      <a:pt x="20" y="1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4"/>
              <p:cNvSpPr/>
              <p:nvPr/>
            </p:nvSpPr>
            <p:spPr>
              <a:xfrm>
                <a:off x="5188800" y="2710375"/>
                <a:ext cx="39450" cy="9875"/>
              </a:xfrm>
              <a:custGeom>
                <a:avLst/>
                <a:gdLst/>
                <a:ahLst/>
                <a:cxnLst/>
                <a:rect l="l" t="t" r="r" b="b"/>
                <a:pathLst>
                  <a:path w="1578" h="395" extrusionOk="0">
                    <a:moveTo>
                      <a:pt x="1400" y="375"/>
                    </a:moveTo>
                    <a:cubicBezTo>
                      <a:pt x="1006" y="375"/>
                      <a:pt x="631" y="355"/>
                      <a:pt x="237" y="355"/>
                    </a:cubicBezTo>
                    <a:cubicBezTo>
                      <a:pt x="0" y="355"/>
                      <a:pt x="0" y="0"/>
                      <a:pt x="237" y="0"/>
                    </a:cubicBezTo>
                    <a:cubicBezTo>
                      <a:pt x="631" y="0"/>
                      <a:pt x="1006" y="20"/>
                      <a:pt x="1400" y="20"/>
                    </a:cubicBezTo>
                    <a:cubicBezTo>
                      <a:pt x="1499" y="20"/>
                      <a:pt x="1577" y="99"/>
                      <a:pt x="1577" y="197"/>
                    </a:cubicBezTo>
                    <a:cubicBezTo>
                      <a:pt x="1577" y="296"/>
                      <a:pt x="1499" y="394"/>
                      <a:pt x="140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4"/>
              <p:cNvSpPr/>
              <p:nvPr/>
            </p:nvSpPr>
            <p:spPr>
              <a:xfrm>
                <a:off x="5165125" y="2723675"/>
                <a:ext cx="11875" cy="41925"/>
              </a:xfrm>
              <a:custGeom>
                <a:avLst/>
                <a:gdLst/>
                <a:ahLst/>
                <a:cxnLst/>
                <a:rect l="l" t="t" r="r" b="b"/>
                <a:pathLst>
                  <a:path w="475" h="1677" extrusionOk="0">
                    <a:moveTo>
                      <a:pt x="99" y="1479"/>
                    </a:moveTo>
                    <a:cubicBezTo>
                      <a:pt x="99" y="1164"/>
                      <a:pt x="80" y="848"/>
                      <a:pt x="60" y="533"/>
                    </a:cubicBezTo>
                    <a:cubicBezTo>
                      <a:pt x="60" y="474"/>
                      <a:pt x="60" y="414"/>
                      <a:pt x="40" y="355"/>
                    </a:cubicBezTo>
                    <a:cubicBezTo>
                      <a:pt x="21" y="316"/>
                      <a:pt x="1" y="276"/>
                      <a:pt x="1" y="237"/>
                    </a:cubicBezTo>
                    <a:cubicBezTo>
                      <a:pt x="1" y="60"/>
                      <a:pt x="257" y="0"/>
                      <a:pt x="336" y="138"/>
                    </a:cubicBezTo>
                    <a:cubicBezTo>
                      <a:pt x="454" y="296"/>
                      <a:pt x="415" y="513"/>
                      <a:pt x="435" y="690"/>
                    </a:cubicBezTo>
                    <a:cubicBezTo>
                      <a:pt x="454" y="966"/>
                      <a:pt x="454" y="1223"/>
                      <a:pt x="474" y="1479"/>
                    </a:cubicBezTo>
                    <a:cubicBezTo>
                      <a:pt x="474" y="1578"/>
                      <a:pt x="375" y="1676"/>
                      <a:pt x="277" y="1676"/>
                    </a:cubicBezTo>
                    <a:cubicBezTo>
                      <a:pt x="178" y="1676"/>
                      <a:pt x="99" y="1578"/>
                      <a:pt x="99" y="1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4"/>
              <p:cNvSpPr/>
              <p:nvPr/>
            </p:nvSpPr>
            <p:spPr>
              <a:xfrm>
                <a:off x="5117325" y="2702475"/>
                <a:ext cx="30575" cy="13325"/>
              </a:xfrm>
              <a:custGeom>
                <a:avLst/>
                <a:gdLst/>
                <a:ahLst/>
                <a:cxnLst/>
                <a:rect l="l" t="t" r="r" b="b"/>
                <a:pathLst>
                  <a:path w="1223" h="533" extrusionOk="0">
                    <a:moveTo>
                      <a:pt x="20" y="356"/>
                    </a:moveTo>
                    <a:cubicBezTo>
                      <a:pt x="1" y="257"/>
                      <a:pt x="79" y="158"/>
                      <a:pt x="178" y="139"/>
                    </a:cubicBezTo>
                    <a:cubicBezTo>
                      <a:pt x="454" y="99"/>
                      <a:pt x="730" y="60"/>
                      <a:pt x="986" y="20"/>
                    </a:cubicBezTo>
                    <a:cubicBezTo>
                      <a:pt x="1085" y="1"/>
                      <a:pt x="1183" y="80"/>
                      <a:pt x="1203" y="178"/>
                    </a:cubicBezTo>
                    <a:cubicBezTo>
                      <a:pt x="1223" y="277"/>
                      <a:pt x="1144" y="375"/>
                      <a:pt x="1045" y="375"/>
                    </a:cubicBezTo>
                    <a:cubicBezTo>
                      <a:pt x="769" y="434"/>
                      <a:pt x="493" y="474"/>
                      <a:pt x="217" y="513"/>
                    </a:cubicBezTo>
                    <a:cubicBezTo>
                      <a:pt x="119" y="533"/>
                      <a:pt x="20" y="454"/>
                      <a:pt x="20" y="3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 name="Google Shape;557;p24"/>
          <p:cNvGrpSpPr/>
          <p:nvPr/>
        </p:nvGrpSpPr>
        <p:grpSpPr>
          <a:xfrm flipH="1">
            <a:off x="421717" y="4777353"/>
            <a:ext cx="720059" cy="1676239"/>
            <a:chOff x="8336338" y="3583014"/>
            <a:chExt cx="540044" cy="1257179"/>
          </a:xfrm>
        </p:grpSpPr>
        <p:grpSp>
          <p:nvGrpSpPr>
            <p:cNvPr id="558" name="Google Shape;558;p24"/>
            <p:cNvGrpSpPr/>
            <p:nvPr/>
          </p:nvGrpSpPr>
          <p:grpSpPr>
            <a:xfrm flipH="1">
              <a:off x="8336338" y="4684002"/>
              <a:ext cx="170569" cy="156192"/>
              <a:chOff x="5117325" y="2664025"/>
              <a:chExt cx="110925" cy="101575"/>
            </a:xfrm>
          </p:grpSpPr>
          <p:sp>
            <p:nvSpPr>
              <p:cNvPr id="559" name="Google Shape;559;p24"/>
              <p:cNvSpPr/>
              <p:nvPr/>
            </p:nvSpPr>
            <p:spPr>
              <a:xfrm>
                <a:off x="5166625" y="2664025"/>
                <a:ext cx="9875" cy="38975"/>
              </a:xfrm>
              <a:custGeom>
                <a:avLst/>
                <a:gdLst/>
                <a:ahLst/>
                <a:cxnLst/>
                <a:rect l="l" t="t" r="r" b="b"/>
                <a:pathLst>
                  <a:path w="395" h="1559" extrusionOk="0">
                    <a:moveTo>
                      <a:pt x="20" y="1302"/>
                    </a:moveTo>
                    <a:cubicBezTo>
                      <a:pt x="0" y="947"/>
                      <a:pt x="0" y="592"/>
                      <a:pt x="20" y="237"/>
                    </a:cubicBezTo>
                    <a:cubicBezTo>
                      <a:pt x="39" y="1"/>
                      <a:pt x="394" y="1"/>
                      <a:pt x="394" y="237"/>
                    </a:cubicBezTo>
                    <a:cubicBezTo>
                      <a:pt x="375" y="592"/>
                      <a:pt x="375" y="947"/>
                      <a:pt x="375" y="1302"/>
                    </a:cubicBezTo>
                    <a:cubicBezTo>
                      <a:pt x="375" y="1558"/>
                      <a:pt x="20" y="1558"/>
                      <a:pt x="20" y="1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4"/>
              <p:cNvSpPr/>
              <p:nvPr/>
            </p:nvSpPr>
            <p:spPr>
              <a:xfrm>
                <a:off x="5188800" y="2710375"/>
                <a:ext cx="39450" cy="9875"/>
              </a:xfrm>
              <a:custGeom>
                <a:avLst/>
                <a:gdLst/>
                <a:ahLst/>
                <a:cxnLst/>
                <a:rect l="l" t="t" r="r" b="b"/>
                <a:pathLst>
                  <a:path w="1578" h="395" extrusionOk="0">
                    <a:moveTo>
                      <a:pt x="1400" y="375"/>
                    </a:moveTo>
                    <a:cubicBezTo>
                      <a:pt x="1006" y="375"/>
                      <a:pt x="631" y="355"/>
                      <a:pt x="237" y="355"/>
                    </a:cubicBezTo>
                    <a:cubicBezTo>
                      <a:pt x="0" y="355"/>
                      <a:pt x="0" y="0"/>
                      <a:pt x="237" y="0"/>
                    </a:cubicBezTo>
                    <a:cubicBezTo>
                      <a:pt x="631" y="0"/>
                      <a:pt x="1006" y="20"/>
                      <a:pt x="1400" y="20"/>
                    </a:cubicBezTo>
                    <a:cubicBezTo>
                      <a:pt x="1499" y="20"/>
                      <a:pt x="1577" y="99"/>
                      <a:pt x="1577" y="197"/>
                    </a:cubicBezTo>
                    <a:cubicBezTo>
                      <a:pt x="1577" y="296"/>
                      <a:pt x="1499" y="394"/>
                      <a:pt x="140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4"/>
              <p:cNvSpPr/>
              <p:nvPr/>
            </p:nvSpPr>
            <p:spPr>
              <a:xfrm>
                <a:off x="5165125" y="2723675"/>
                <a:ext cx="11875" cy="41925"/>
              </a:xfrm>
              <a:custGeom>
                <a:avLst/>
                <a:gdLst/>
                <a:ahLst/>
                <a:cxnLst/>
                <a:rect l="l" t="t" r="r" b="b"/>
                <a:pathLst>
                  <a:path w="475" h="1677" extrusionOk="0">
                    <a:moveTo>
                      <a:pt x="99" y="1479"/>
                    </a:moveTo>
                    <a:cubicBezTo>
                      <a:pt x="99" y="1164"/>
                      <a:pt x="80" y="848"/>
                      <a:pt x="60" y="533"/>
                    </a:cubicBezTo>
                    <a:cubicBezTo>
                      <a:pt x="60" y="474"/>
                      <a:pt x="60" y="414"/>
                      <a:pt x="40" y="355"/>
                    </a:cubicBezTo>
                    <a:cubicBezTo>
                      <a:pt x="21" y="316"/>
                      <a:pt x="1" y="276"/>
                      <a:pt x="1" y="237"/>
                    </a:cubicBezTo>
                    <a:cubicBezTo>
                      <a:pt x="1" y="60"/>
                      <a:pt x="257" y="0"/>
                      <a:pt x="336" y="138"/>
                    </a:cubicBezTo>
                    <a:cubicBezTo>
                      <a:pt x="454" y="296"/>
                      <a:pt x="415" y="513"/>
                      <a:pt x="435" y="690"/>
                    </a:cubicBezTo>
                    <a:cubicBezTo>
                      <a:pt x="454" y="966"/>
                      <a:pt x="454" y="1223"/>
                      <a:pt x="474" y="1479"/>
                    </a:cubicBezTo>
                    <a:cubicBezTo>
                      <a:pt x="474" y="1578"/>
                      <a:pt x="375" y="1676"/>
                      <a:pt x="277" y="1676"/>
                    </a:cubicBezTo>
                    <a:cubicBezTo>
                      <a:pt x="178" y="1676"/>
                      <a:pt x="99" y="1578"/>
                      <a:pt x="99" y="1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4"/>
              <p:cNvSpPr/>
              <p:nvPr/>
            </p:nvSpPr>
            <p:spPr>
              <a:xfrm>
                <a:off x="5117325" y="2702475"/>
                <a:ext cx="30575" cy="13325"/>
              </a:xfrm>
              <a:custGeom>
                <a:avLst/>
                <a:gdLst/>
                <a:ahLst/>
                <a:cxnLst/>
                <a:rect l="l" t="t" r="r" b="b"/>
                <a:pathLst>
                  <a:path w="1223" h="533" extrusionOk="0">
                    <a:moveTo>
                      <a:pt x="20" y="356"/>
                    </a:moveTo>
                    <a:cubicBezTo>
                      <a:pt x="1" y="257"/>
                      <a:pt x="79" y="158"/>
                      <a:pt x="178" y="139"/>
                    </a:cubicBezTo>
                    <a:cubicBezTo>
                      <a:pt x="454" y="99"/>
                      <a:pt x="730" y="60"/>
                      <a:pt x="986" y="20"/>
                    </a:cubicBezTo>
                    <a:cubicBezTo>
                      <a:pt x="1085" y="1"/>
                      <a:pt x="1183" y="80"/>
                      <a:pt x="1203" y="178"/>
                    </a:cubicBezTo>
                    <a:cubicBezTo>
                      <a:pt x="1223" y="277"/>
                      <a:pt x="1144" y="375"/>
                      <a:pt x="1045" y="375"/>
                    </a:cubicBezTo>
                    <a:cubicBezTo>
                      <a:pt x="769" y="434"/>
                      <a:pt x="493" y="474"/>
                      <a:pt x="217" y="513"/>
                    </a:cubicBezTo>
                    <a:cubicBezTo>
                      <a:pt x="119" y="533"/>
                      <a:pt x="20" y="454"/>
                      <a:pt x="20" y="3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 name="Google Shape;563;p24"/>
            <p:cNvGrpSpPr/>
            <p:nvPr/>
          </p:nvGrpSpPr>
          <p:grpSpPr>
            <a:xfrm flipH="1">
              <a:off x="8705813" y="3583014"/>
              <a:ext cx="170569" cy="156192"/>
              <a:chOff x="5117325" y="2664025"/>
              <a:chExt cx="110925" cy="101575"/>
            </a:xfrm>
          </p:grpSpPr>
          <p:sp>
            <p:nvSpPr>
              <p:cNvPr id="564" name="Google Shape;564;p24"/>
              <p:cNvSpPr/>
              <p:nvPr/>
            </p:nvSpPr>
            <p:spPr>
              <a:xfrm>
                <a:off x="5166625" y="2664025"/>
                <a:ext cx="9875" cy="38975"/>
              </a:xfrm>
              <a:custGeom>
                <a:avLst/>
                <a:gdLst/>
                <a:ahLst/>
                <a:cxnLst/>
                <a:rect l="l" t="t" r="r" b="b"/>
                <a:pathLst>
                  <a:path w="395" h="1559" extrusionOk="0">
                    <a:moveTo>
                      <a:pt x="20" y="1302"/>
                    </a:moveTo>
                    <a:cubicBezTo>
                      <a:pt x="0" y="947"/>
                      <a:pt x="0" y="592"/>
                      <a:pt x="20" y="237"/>
                    </a:cubicBezTo>
                    <a:cubicBezTo>
                      <a:pt x="39" y="1"/>
                      <a:pt x="394" y="1"/>
                      <a:pt x="394" y="237"/>
                    </a:cubicBezTo>
                    <a:cubicBezTo>
                      <a:pt x="375" y="592"/>
                      <a:pt x="375" y="947"/>
                      <a:pt x="375" y="1302"/>
                    </a:cubicBezTo>
                    <a:cubicBezTo>
                      <a:pt x="375" y="1558"/>
                      <a:pt x="20" y="1558"/>
                      <a:pt x="20" y="1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4"/>
              <p:cNvSpPr/>
              <p:nvPr/>
            </p:nvSpPr>
            <p:spPr>
              <a:xfrm>
                <a:off x="5188800" y="2710375"/>
                <a:ext cx="39450" cy="9875"/>
              </a:xfrm>
              <a:custGeom>
                <a:avLst/>
                <a:gdLst/>
                <a:ahLst/>
                <a:cxnLst/>
                <a:rect l="l" t="t" r="r" b="b"/>
                <a:pathLst>
                  <a:path w="1578" h="395" extrusionOk="0">
                    <a:moveTo>
                      <a:pt x="1400" y="375"/>
                    </a:moveTo>
                    <a:cubicBezTo>
                      <a:pt x="1006" y="375"/>
                      <a:pt x="631" y="355"/>
                      <a:pt x="237" y="355"/>
                    </a:cubicBezTo>
                    <a:cubicBezTo>
                      <a:pt x="0" y="355"/>
                      <a:pt x="0" y="0"/>
                      <a:pt x="237" y="0"/>
                    </a:cubicBezTo>
                    <a:cubicBezTo>
                      <a:pt x="631" y="0"/>
                      <a:pt x="1006" y="20"/>
                      <a:pt x="1400" y="20"/>
                    </a:cubicBezTo>
                    <a:cubicBezTo>
                      <a:pt x="1499" y="20"/>
                      <a:pt x="1577" y="99"/>
                      <a:pt x="1577" y="197"/>
                    </a:cubicBezTo>
                    <a:cubicBezTo>
                      <a:pt x="1577" y="296"/>
                      <a:pt x="1499" y="394"/>
                      <a:pt x="140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4"/>
              <p:cNvSpPr/>
              <p:nvPr/>
            </p:nvSpPr>
            <p:spPr>
              <a:xfrm>
                <a:off x="5165125" y="2723675"/>
                <a:ext cx="11875" cy="41925"/>
              </a:xfrm>
              <a:custGeom>
                <a:avLst/>
                <a:gdLst/>
                <a:ahLst/>
                <a:cxnLst/>
                <a:rect l="l" t="t" r="r" b="b"/>
                <a:pathLst>
                  <a:path w="475" h="1677" extrusionOk="0">
                    <a:moveTo>
                      <a:pt x="99" y="1479"/>
                    </a:moveTo>
                    <a:cubicBezTo>
                      <a:pt x="99" y="1164"/>
                      <a:pt x="80" y="848"/>
                      <a:pt x="60" y="533"/>
                    </a:cubicBezTo>
                    <a:cubicBezTo>
                      <a:pt x="60" y="474"/>
                      <a:pt x="60" y="414"/>
                      <a:pt x="40" y="355"/>
                    </a:cubicBezTo>
                    <a:cubicBezTo>
                      <a:pt x="21" y="316"/>
                      <a:pt x="1" y="276"/>
                      <a:pt x="1" y="237"/>
                    </a:cubicBezTo>
                    <a:cubicBezTo>
                      <a:pt x="1" y="60"/>
                      <a:pt x="257" y="0"/>
                      <a:pt x="336" y="138"/>
                    </a:cubicBezTo>
                    <a:cubicBezTo>
                      <a:pt x="454" y="296"/>
                      <a:pt x="415" y="513"/>
                      <a:pt x="435" y="690"/>
                    </a:cubicBezTo>
                    <a:cubicBezTo>
                      <a:pt x="454" y="966"/>
                      <a:pt x="454" y="1223"/>
                      <a:pt x="474" y="1479"/>
                    </a:cubicBezTo>
                    <a:cubicBezTo>
                      <a:pt x="474" y="1578"/>
                      <a:pt x="375" y="1676"/>
                      <a:pt x="277" y="1676"/>
                    </a:cubicBezTo>
                    <a:cubicBezTo>
                      <a:pt x="178" y="1676"/>
                      <a:pt x="99" y="1578"/>
                      <a:pt x="99" y="1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4"/>
              <p:cNvSpPr/>
              <p:nvPr/>
            </p:nvSpPr>
            <p:spPr>
              <a:xfrm>
                <a:off x="5117325" y="2702475"/>
                <a:ext cx="30575" cy="13325"/>
              </a:xfrm>
              <a:custGeom>
                <a:avLst/>
                <a:gdLst/>
                <a:ahLst/>
                <a:cxnLst/>
                <a:rect l="l" t="t" r="r" b="b"/>
                <a:pathLst>
                  <a:path w="1223" h="533" extrusionOk="0">
                    <a:moveTo>
                      <a:pt x="20" y="356"/>
                    </a:moveTo>
                    <a:cubicBezTo>
                      <a:pt x="1" y="257"/>
                      <a:pt x="79" y="158"/>
                      <a:pt x="178" y="139"/>
                    </a:cubicBezTo>
                    <a:cubicBezTo>
                      <a:pt x="454" y="99"/>
                      <a:pt x="730" y="60"/>
                      <a:pt x="986" y="20"/>
                    </a:cubicBezTo>
                    <a:cubicBezTo>
                      <a:pt x="1085" y="1"/>
                      <a:pt x="1183" y="80"/>
                      <a:pt x="1203" y="178"/>
                    </a:cubicBezTo>
                    <a:cubicBezTo>
                      <a:pt x="1223" y="277"/>
                      <a:pt x="1144" y="375"/>
                      <a:pt x="1045" y="375"/>
                    </a:cubicBezTo>
                    <a:cubicBezTo>
                      <a:pt x="769" y="434"/>
                      <a:pt x="493" y="474"/>
                      <a:pt x="217" y="513"/>
                    </a:cubicBezTo>
                    <a:cubicBezTo>
                      <a:pt x="119" y="533"/>
                      <a:pt x="20" y="454"/>
                      <a:pt x="20" y="3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8" name="Google Shape;568;p24"/>
            <p:cNvSpPr/>
            <p:nvPr/>
          </p:nvSpPr>
          <p:spPr>
            <a:xfrm flipH="1">
              <a:off x="8714156" y="4126044"/>
              <a:ext cx="153885" cy="164495"/>
            </a:xfrm>
            <a:custGeom>
              <a:avLst/>
              <a:gdLst/>
              <a:ahLst/>
              <a:cxnLst/>
              <a:rect l="l" t="t" r="r" b="b"/>
              <a:pathLst>
                <a:path w="4003" h="4279" extrusionOk="0">
                  <a:moveTo>
                    <a:pt x="2800" y="4239"/>
                  </a:moveTo>
                  <a:cubicBezTo>
                    <a:pt x="2701" y="4180"/>
                    <a:pt x="2682" y="4061"/>
                    <a:pt x="2741" y="3983"/>
                  </a:cubicBezTo>
                  <a:cubicBezTo>
                    <a:pt x="2662" y="4022"/>
                    <a:pt x="2583" y="4002"/>
                    <a:pt x="2524" y="3983"/>
                  </a:cubicBezTo>
                  <a:cubicBezTo>
                    <a:pt x="2248" y="3923"/>
                    <a:pt x="2011" y="3785"/>
                    <a:pt x="1775" y="3647"/>
                  </a:cubicBezTo>
                  <a:cubicBezTo>
                    <a:pt x="1124" y="3214"/>
                    <a:pt x="513" y="2642"/>
                    <a:pt x="217" y="1913"/>
                  </a:cubicBezTo>
                  <a:cubicBezTo>
                    <a:pt x="0" y="1380"/>
                    <a:pt x="277" y="749"/>
                    <a:pt x="927" y="809"/>
                  </a:cubicBezTo>
                  <a:cubicBezTo>
                    <a:pt x="1361" y="868"/>
                    <a:pt x="1676" y="1242"/>
                    <a:pt x="1952" y="1558"/>
                  </a:cubicBezTo>
                  <a:cubicBezTo>
                    <a:pt x="2071" y="1065"/>
                    <a:pt x="2366" y="552"/>
                    <a:pt x="2859" y="335"/>
                  </a:cubicBezTo>
                  <a:cubicBezTo>
                    <a:pt x="3253" y="158"/>
                    <a:pt x="3667" y="473"/>
                    <a:pt x="3766" y="868"/>
                  </a:cubicBezTo>
                  <a:cubicBezTo>
                    <a:pt x="4003" y="1617"/>
                    <a:pt x="3746" y="2405"/>
                    <a:pt x="3490" y="3135"/>
                  </a:cubicBezTo>
                  <a:cubicBezTo>
                    <a:pt x="3372" y="3490"/>
                    <a:pt x="3214" y="3845"/>
                    <a:pt x="3056" y="4180"/>
                  </a:cubicBezTo>
                  <a:cubicBezTo>
                    <a:pt x="2997" y="4259"/>
                    <a:pt x="2879" y="4278"/>
                    <a:pt x="2800" y="4239"/>
                  </a:cubicBezTo>
                  <a:lnTo>
                    <a:pt x="2800" y="4239"/>
                  </a:lnTo>
                  <a:close/>
                  <a:moveTo>
                    <a:pt x="2839" y="3785"/>
                  </a:moveTo>
                  <a:cubicBezTo>
                    <a:pt x="3175" y="2997"/>
                    <a:pt x="3529" y="2169"/>
                    <a:pt x="3490" y="1301"/>
                  </a:cubicBezTo>
                  <a:cubicBezTo>
                    <a:pt x="3352" y="0"/>
                    <a:pt x="2406" y="966"/>
                    <a:pt x="2287" y="1696"/>
                  </a:cubicBezTo>
                  <a:cubicBezTo>
                    <a:pt x="2248" y="1893"/>
                    <a:pt x="2110" y="2129"/>
                    <a:pt x="1873" y="2011"/>
                  </a:cubicBezTo>
                  <a:cubicBezTo>
                    <a:pt x="1716" y="1893"/>
                    <a:pt x="1617" y="1715"/>
                    <a:pt x="1479" y="1577"/>
                  </a:cubicBezTo>
                  <a:cubicBezTo>
                    <a:pt x="1321" y="1400"/>
                    <a:pt x="1124" y="1223"/>
                    <a:pt x="888" y="1163"/>
                  </a:cubicBezTo>
                  <a:cubicBezTo>
                    <a:pt x="493" y="1124"/>
                    <a:pt x="454" y="1538"/>
                    <a:pt x="572" y="1814"/>
                  </a:cubicBezTo>
                  <a:cubicBezTo>
                    <a:pt x="809" y="2327"/>
                    <a:pt x="1243" y="2760"/>
                    <a:pt x="1676" y="3135"/>
                  </a:cubicBezTo>
                  <a:cubicBezTo>
                    <a:pt x="1972" y="3332"/>
                    <a:pt x="2287" y="3549"/>
                    <a:pt x="2642" y="3628"/>
                  </a:cubicBezTo>
                  <a:cubicBezTo>
                    <a:pt x="2721" y="3628"/>
                    <a:pt x="2820" y="3687"/>
                    <a:pt x="2839" y="37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9" name="Google Shape;569;p24"/>
          <p:cNvGrpSpPr/>
          <p:nvPr/>
        </p:nvGrpSpPr>
        <p:grpSpPr>
          <a:xfrm>
            <a:off x="519130" y="625752"/>
            <a:ext cx="243021" cy="1055200"/>
            <a:chOff x="379822" y="3812589"/>
            <a:chExt cx="182266" cy="791400"/>
          </a:xfrm>
        </p:grpSpPr>
        <p:sp>
          <p:nvSpPr>
            <p:cNvPr id="570" name="Google Shape;570;p24"/>
            <p:cNvSpPr/>
            <p:nvPr/>
          </p:nvSpPr>
          <p:spPr>
            <a:xfrm rot="655445">
              <a:off x="394014" y="4426407"/>
              <a:ext cx="153882" cy="164492"/>
            </a:xfrm>
            <a:custGeom>
              <a:avLst/>
              <a:gdLst/>
              <a:ahLst/>
              <a:cxnLst/>
              <a:rect l="l" t="t" r="r" b="b"/>
              <a:pathLst>
                <a:path w="4003" h="4279" extrusionOk="0">
                  <a:moveTo>
                    <a:pt x="2800" y="4239"/>
                  </a:moveTo>
                  <a:cubicBezTo>
                    <a:pt x="2701" y="4180"/>
                    <a:pt x="2682" y="4061"/>
                    <a:pt x="2741" y="3983"/>
                  </a:cubicBezTo>
                  <a:cubicBezTo>
                    <a:pt x="2662" y="4022"/>
                    <a:pt x="2583" y="4002"/>
                    <a:pt x="2524" y="3983"/>
                  </a:cubicBezTo>
                  <a:cubicBezTo>
                    <a:pt x="2248" y="3923"/>
                    <a:pt x="2011" y="3785"/>
                    <a:pt x="1775" y="3647"/>
                  </a:cubicBezTo>
                  <a:cubicBezTo>
                    <a:pt x="1124" y="3214"/>
                    <a:pt x="513" y="2642"/>
                    <a:pt x="217" y="1913"/>
                  </a:cubicBezTo>
                  <a:cubicBezTo>
                    <a:pt x="0" y="1380"/>
                    <a:pt x="277" y="749"/>
                    <a:pt x="927" y="809"/>
                  </a:cubicBezTo>
                  <a:cubicBezTo>
                    <a:pt x="1361" y="868"/>
                    <a:pt x="1676" y="1242"/>
                    <a:pt x="1952" y="1558"/>
                  </a:cubicBezTo>
                  <a:cubicBezTo>
                    <a:pt x="2071" y="1065"/>
                    <a:pt x="2366" y="552"/>
                    <a:pt x="2859" y="335"/>
                  </a:cubicBezTo>
                  <a:cubicBezTo>
                    <a:pt x="3253" y="158"/>
                    <a:pt x="3667" y="473"/>
                    <a:pt x="3766" y="868"/>
                  </a:cubicBezTo>
                  <a:cubicBezTo>
                    <a:pt x="4003" y="1617"/>
                    <a:pt x="3746" y="2405"/>
                    <a:pt x="3490" y="3135"/>
                  </a:cubicBezTo>
                  <a:cubicBezTo>
                    <a:pt x="3372" y="3490"/>
                    <a:pt x="3214" y="3845"/>
                    <a:pt x="3056" y="4180"/>
                  </a:cubicBezTo>
                  <a:cubicBezTo>
                    <a:pt x="2997" y="4259"/>
                    <a:pt x="2879" y="4278"/>
                    <a:pt x="2800" y="4239"/>
                  </a:cubicBezTo>
                  <a:lnTo>
                    <a:pt x="2800" y="4239"/>
                  </a:lnTo>
                  <a:close/>
                  <a:moveTo>
                    <a:pt x="2839" y="3785"/>
                  </a:moveTo>
                  <a:cubicBezTo>
                    <a:pt x="3175" y="2997"/>
                    <a:pt x="3529" y="2169"/>
                    <a:pt x="3490" y="1301"/>
                  </a:cubicBezTo>
                  <a:cubicBezTo>
                    <a:pt x="3352" y="0"/>
                    <a:pt x="2406" y="966"/>
                    <a:pt x="2287" y="1696"/>
                  </a:cubicBezTo>
                  <a:cubicBezTo>
                    <a:pt x="2248" y="1893"/>
                    <a:pt x="2110" y="2129"/>
                    <a:pt x="1873" y="2011"/>
                  </a:cubicBezTo>
                  <a:cubicBezTo>
                    <a:pt x="1716" y="1893"/>
                    <a:pt x="1617" y="1715"/>
                    <a:pt x="1479" y="1577"/>
                  </a:cubicBezTo>
                  <a:cubicBezTo>
                    <a:pt x="1321" y="1400"/>
                    <a:pt x="1124" y="1223"/>
                    <a:pt x="888" y="1163"/>
                  </a:cubicBezTo>
                  <a:cubicBezTo>
                    <a:pt x="493" y="1124"/>
                    <a:pt x="454" y="1538"/>
                    <a:pt x="572" y="1814"/>
                  </a:cubicBezTo>
                  <a:cubicBezTo>
                    <a:pt x="809" y="2327"/>
                    <a:pt x="1243" y="2760"/>
                    <a:pt x="1676" y="3135"/>
                  </a:cubicBezTo>
                  <a:cubicBezTo>
                    <a:pt x="1972" y="3332"/>
                    <a:pt x="2287" y="3549"/>
                    <a:pt x="2642" y="3628"/>
                  </a:cubicBezTo>
                  <a:cubicBezTo>
                    <a:pt x="2721" y="3628"/>
                    <a:pt x="2820" y="3687"/>
                    <a:pt x="2839" y="37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1" name="Google Shape;571;p24"/>
            <p:cNvGrpSpPr/>
            <p:nvPr/>
          </p:nvGrpSpPr>
          <p:grpSpPr>
            <a:xfrm>
              <a:off x="385663" y="3812589"/>
              <a:ext cx="170569" cy="156192"/>
              <a:chOff x="5117325" y="2664025"/>
              <a:chExt cx="110925" cy="101575"/>
            </a:xfrm>
          </p:grpSpPr>
          <p:sp>
            <p:nvSpPr>
              <p:cNvPr id="572" name="Google Shape;572;p24"/>
              <p:cNvSpPr/>
              <p:nvPr/>
            </p:nvSpPr>
            <p:spPr>
              <a:xfrm>
                <a:off x="5166625" y="2664025"/>
                <a:ext cx="9875" cy="38975"/>
              </a:xfrm>
              <a:custGeom>
                <a:avLst/>
                <a:gdLst/>
                <a:ahLst/>
                <a:cxnLst/>
                <a:rect l="l" t="t" r="r" b="b"/>
                <a:pathLst>
                  <a:path w="395" h="1559" extrusionOk="0">
                    <a:moveTo>
                      <a:pt x="20" y="1302"/>
                    </a:moveTo>
                    <a:cubicBezTo>
                      <a:pt x="0" y="947"/>
                      <a:pt x="0" y="592"/>
                      <a:pt x="20" y="237"/>
                    </a:cubicBezTo>
                    <a:cubicBezTo>
                      <a:pt x="39" y="1"/>
                      <a:pt x="394" y="1"/>
                      <a:pt x="394" y="237"/>
                    </a:cubicBezTo>
                    <a:cubicBezTo>
                      <a:pt x="375" y="592"/>
                      <a:pt x="375" y="947"/>
                      <a:pt x="375" y="1302"/>
                    </a:cubicBezTo>
                    <a:cubicBezTo>
                      <a:pt x="375" y="1558"/>
                      <a:pt x="20" y="1558"/>
                      <a:pt x="20" y="13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4"/>
              <p:cNvSpPr/>
              <p:nvPr/>
            </p:nvSpPr>
            <p:spPr>
              <a:xfrm>
                <a:off x="5188800" y="2710375"/>
                <a:ext cx="39450" cy="9875"/>
              </a:xfrm>
              <a:custGeom>
                <a:avLst/>
                <a:gdLst/>
                <a:ahLst/>
                <a:cxnLst/>
                <a:rect l="l" t="t" r="r" b="b"/>
                <a:pathLst>
                  <a:path w="1578" h="395" extrusionOk="0">
                    <a:moveTo>
                      <a:pt x="1400" y="375"/>
                    </a:moveTo>
                    <a:cubicBezTo>
                      <a:pt x="1006" y="375"/>
                      <a:pt x="631" y="355"/>
                      <a:pt x="237" y="355"/>
                    </a:cubicBezTo>
                    <a:cubicBezTo>
                      <a:pt x="0" y="355"/>
                      <a:pt x="0" y="0"/>
                      <a:pt x="237" y="0"/>
                    </a:cubicBezTo>
                    <a:cubicBezTo>
                      <a:pt x="631" y="0"/>
                      <a:pt x="1006" y="20"/>
                      <a:pt x="1400" y="20"/>
                    </a:cubicBezTo>
                    <a:cubicBezTo>
                      <a:pt x="1499" y="20"/>
                      <a:pt x="1577" y="99"/>
                      <a:pt x="1577" y="197"/>
                    </a:cubicBezTo>
                    <a:cubicBezTo>
                      <a:pt x="1577" y="296"/>
                      <a:pt x="1499" y="394"/>
                      <a:pt x="140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4"/>
              <p:cNvSpPr/>
              <p:nvPr/>
            </p:nvSpPr>
            <p:spPr>
              <a:xfrm>
                <a:off x="5165125" y="2723675"/>
                <a:ext cx="11875" cy="41925"/>
              </a:xfrm>
              <a:custGeom>
                <a:avLst/>
                <a:gdLst/>
                <a:ahLst/>
                <a:cxnLst/>
                <a:rect l="l" t="t" r="r" b="b"/>
                <a:pathLst>
                  <a:path w="475" h="1677" extrusionOk="0">
                    <a:moveTo>
                      <a:pt x="99" y="1479"/>
                    </a:moveTo>
                    <a:cubicBezTo>
                      <a:pt x="99" y="1164"/>
                      <a:pt x="80" y="848"/>
                      <a:pt x="60" y="533"/>
                    </a:cubicBezTo>
                    <a:cubicBezTo>
                      <a:pt x="60" y="474"/>
                      <a:pt x="60" y="414"/>
                      <a:pt x="40" y="355"/>
                    </a:cubicBezTo>
                    <a:cubicBezTo>
                      <a:pt x="21" y="316"/>
                      <a:pt x="1" y="276"/>
                      <a:pt x="1" y="237"/>
                    </a:cubicBezTo>
                    <a:cubicBezTo>
                      <a:pt x="1" y="60"/>
                      <a:pt x="257" y="0"/>
                      <a:pt x="336" y="138"/>
                    </a:cubicBezTo>
                    <a:cubicBezTo>
                      <a:pt x="454" y="296"/>
                      <a:pt x="415" y="513"/>
                      <a:pt x="435" y="690"/>
                    </a:cubicBezTo>
                    <a:cubicBezTo>
                      <a:pt x="454" y="966"/>
                      <a:pt x="454" y="1223"/>
                      <a:pt x="474" y="1479"/>
                    </a:cubicBezTo>
                    <a:cubicBezTo>
                      <a:pt x="474" y="1578"/>
                      <a:pt x="375" y="1676"/>
                      <a:pt x="277" y="1676"/>
                    </a:cubicBezTo>
                    <a:cubicBezTo>
                      <a:pt x="178" y="1676"/>
                      <a:pt x="99" y="1578"/>
                      <a:pt x="99" y="1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4"/>
              <p:cNvSpPr/>
              <p:nvPr/>
            </p:nvSpPr>
            <p:spPr>
              <a:xfrm>
                <a:off x="5117325" y="2702475"/>
                <a:ext cx="30575" cy="13325"/>
              </a:xfrm>
              <a:custGeom>
                <a:avLst/>
                <a:gdLst/>
                <a:ahLst/>
                <a:cxnLst/>
                <a:rect l="l" t="t" r="r" b="b"/>
                <a:pathLst>
                  <a:path w="1223" h="533" extrusionOk="0">
                    <a:moveTo>
                      <a:pt x="20" y="356"/>
                    </a:moveTo>
                    <a:cubicBezTo>
                      <a:pt x="1" y="257"/>
                      <a:pt x="79" y="158"/>
                      <a:pt x="178" y="139"/>
                    </a:cubicBezTo>
                    <a:cubicBezTo>
                      <a:pt x="454" y="99"/>
                      <a:pt x="730" y="60"/>
                      <a:pt x="986" y="20"/>
                    </a:cubicBezTo>
                    <a:cubicBezTo>
                      <a:pt x="1085" y="1"/>
                      <a:pt x="1183" y="80"/>
                      <a:pt x="1203" y="178"/>
                    </a:cubicBezTo>
                    <a:cubicBezTo>
                      <a:pt x="1223" y="277"/>
                      <a:pt x="1144" y="375"/>
                      <a:pt x="1045" y="375"/>
                    </a:cubicBezTo>
                    <a:cubicBezTo>
                      <a:pt x="769" y="434"/>
                      <a:pt x="493" y="474"/>
                      <a:pt x="217" y="513"/>
                    </a:cubicBezTo>
                    <a:cubicBezTo>
                      <a:pt x="119" y="533"/>
                      <a:pt x="20" y="454"/>
                      <a:pt x="20" y="3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8871983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1935953"/>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890661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857954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914362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290F15-967D-4EED-AF26-1512C2BF3FD9}"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18112754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263429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963513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6941305"/>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7765428"/>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2059774"/>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7752948"/>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41675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7">
            <a:extLst>
              <a:ext uri="{FF2B5EF4-FFF2-40B4-BE49-F238E27FC236}">
                <a16:creationId xmlns:a16="http://schemas.microsoft.com/office/drawing/2014/main" id="{83468130-EFA5-137B-FEE9-D4BF3996D397}"/>
              </a:ext>
            </a:extLst>
          </p:cNvPr>
          <p:cNvGrpSpPr>
            <a:grpSpLocks/>
          </p:cNvGrpSpPr>
          <p:nvPr/>
        </p:nvGrpSpPr>
        <p:grpSpPr bwMode="auto">
          <a:xfrm>
            <a:off x="0" y="-7938"/>
            <a:ext cx="12192000" cy="6865938"/>
            <a:chOff x="0" y="-8467"/>
            <a:chExt cx="12192000" cy="6866467"/>
          </a:xfrm>
        </p:grpSpPr>
        <p:sp>
          <p:nvSpPr>
            <p:cNvPr id="5" name="Freeform 28">
              <a:extLst>
                <a:ext uri="{FF2B5EF4-FFF2-40B4-BE49-F238E27FC236}">
                  <a16:creationId xmlns:a16="http://schemas.microsoft.com/office/drawing/2014/main" id="{4916B01D-AD81-9EA5-BC2B-B5897AFDBA41}"/>
                </a:ext>
              </a:extLst>
            </p:cNvPr>
            <p:cNvSpPr/>
            <p:nvPr/>
          </p:nvSpPr>
          <p:spPr>
            <a:xfrm>
              <a:off x="0" y="-8467"/>
              <a:ext cx="863600" cy="569797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6" name="Straight Connector 5">
              <a:extLst>
                <a:ext uri="{FF2B5EF4-FFF2-40B4-BE49-F238E27FC236}">
                  <a16:creationId xmlns:a16="http://schemas.microsoft.com/office/drawing/2014/main" id="{D2409B5E-C489-B753-0DDB-58E1ACA0FB82}"/>
                </a:ext>
              </a:extLst>
            </p:cNvPr>
            <p:cNvCxnSpPr/>
            <p:nvPr/>
          </p:nvCxnSpPr>
          <p:spPr>
            <a:xfrm>
              <a:off x="9371013" y="-528"/>
              <a:ext cx="1219200" cy="6858528"/>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528DCA65-0237-3C70-7729-B8F2C06909E9}"/>
                </a:ext>
              </a:extLst>
            </p:cNvPr>
            <p:cNvCxnSpPr/>
            <p:nvPr/>
          </p:nvCxnSpPr>
          <p:spPr>
            <a:xfrm flipH="1">
              <a:off x="7424738" y="3681168"/>
              <a:ext cx="4764087" cy="3176832"/>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8" name="Rectangle 23">
              <a:extLst>
                <a:ext uri="{FF2B5EF4-FFF2-40B4-BE49-F238E27FC236}">
                  <a16:creationId xmlns:a16="http://schemas.microsoft.com/office/drawing/2014/main" id="{9B0D771E-7622-DD85-3DD4-D012EBAD331F}"/>
                </a:ext>
              </a:extLst>
            </p:cNvPr>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25">
              <a:extLst>
                <a:ext uri="{FF2B5EF4-FFF2-40B4-BE49-F238E27FC236}">
                  <a16:creationId xmlns:a16="http://schemas.microsoft.com/office/drawing/2014/main" id="{CF2350BA-765E-0339-0E69-C9A18DC22B58}"/>
                </a:ext>
              </a:extLst>
            </p:cNvPr>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Isosceles Triangle 9">
              <a:extLst>
                <a:ext uri="{FF2B5EF4-FFF2-40B4-BE49-F238E27FC236}">
                  <a16:creationId xmlns:a16="http://schemas.microsoft.com/office/drawing/2014/main" id="{6093C498-6351-E97D-8BC4-D6D03E5F2B5B}"/>
                </a:ext>
              </a:extLst>
            </p:cNvPr>
            <p:cNvSpPr/>
            <p:nvPr/>
          </p:nvSpPr>
          <p:spPr>
            <a:xfrm>
              <a:off x="8932863" y="3047706"/>
              <a:ext cx="3259137" cy="381029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7">
              <a:extLst>
                <a:ext uri="{FF2B5EF4-FFF2-40B4-BE49-F238E27FC236}">
                  <a16:creationId xmlns:a16="http://schemas.microsoft.com/office/drawing/2014/main" id="{BEA52240-D7A8-1FE9-F1D1-8B8D5CBA1971}"/>
                </a:ext>
              </a:extLst>
            </p:cNvPr>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8">
              <a:extLst>
                <a:ext uri="{FF2B5EF4-FFF2-40B4-BE49-F238E27FC236}">
                  <a16:creationId xmlns:a16="http://schemas.microsoft.com/office/drawing/2014/main" id="{693B57D1-CA8E-F338-B529-E27FF6ED08D5}"/>
                </a:ext>
              </a:extLst>
            </p:cNvPr>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9">
              <a:extLst>
                <a:ext uri="{FF2B5EF4-FFF2-40B4-BE49-F238E27FC236}">
                  <a16:creationId xmlns:a16="http://schemas.microsoft.com/office/drawing/2014/main" id="{2EC3BAB2-8D3B-3BC0-06D8-496A75DA3B30}"/>
                </a:ext>
              </a:extLst>
            </p:cNvPr>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997AEE2D-252E-2BE0-58A9-C6B81EB8649B}"/>
                </a:ext>
              </a:extLst>
            </p:cNvPr>
            <p:cNvSpPr/>
            <p:nvPr/>
          </p:nvSpPr>
          <p:spPr>
            <a:xfrm>
              <a:off x="10371138" y="3589086"/>
              <a:ext cx="1817687" cy="326891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Date Placeholder 3">
            <a:extLst>
              <a:ext uri="{FF2B5EF4-FFF2-40B4-BE49-F238E27FC236}">
                <a16:creationId xmlns:a16="http://schemas.microsoft.com/office/drawing/2014/main" id="{B0C82E44-E747-9B34-7828-A61D362C4A41}"/>
              </a:ext>
            </a:extLst>
          </p:cNvPr>
          <p:cNvSpPr>
            <a:spLocks noGrp="1"/>
          </p:cNvSpPr>
          <p:nvPr>
            <p:ph type="dt" sz="half" idx="10"/>
          </p:nvPr>
        </p:nvSpPr>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9F8D0199-5915-4F88-B6F2-34B081CD0F20}" type="datetimeFigureOut">
              <a:rPr lang="zh-CN" altLang="en-US"/>
              <a:pPr>
                <a:defRPr/>
              </a:pPr>
              <a:t>2025/4/2</a:t>
            </a:fld>
            <a:endParaRPr lang="zh-CN" altLang="en-US"/>
          </a:p>
        </p:txBody>
      </p:sp>
      <p:sp>
        <p:nvSpPr>
          <p:cNvPr id="16" name="Footer Placeholder 4">
            <a:extLst>
              <a:ext uri="{FF2B5EF4-FFF2-40B4-BE49-F238E27FC236}">
                <a16:creationId xmlns:a16="http://schemas.microsoft.com/office/drawing/2014/main" id="{5C8B7FCA-6EC0-ECAD-0AC6-3848FDF929C4}"/>
              </a:ext>
            </a:extLst>
          </p:cNvPr>
          <p:cNvSpPr>
            <a:spLocks noGrp="1"/>
          </p:cNvSpPr>
          <p:nvPr>
            <p:ph type="ftr" sz="quarter" idx="11"/>
          </p:nvPr>
        </p:nvSpPr>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17" name="Slide Number Placeholder 5">
            <a:extLst>
              <a:ext uri="{FF2B5EF4-FFF2-40B4-BE49-F238E27FC236}">
                <a16:creationId xmlns:a16="http://schemas.microsoft.com/office/drawing/2014/main" id="{E0E49072-D0D7-AB16-83F1-0BBF8D8B9A46}"/>
              </a:ext>
            </a:extLst>
          </p:cNvPr>
          <p:cNvSpPr>
            <a:spLocks noGrp="1"/>
          </p:cNvSpPr>
          <p:nvPr>
            <p:ph type="sldNum" sz="quarter" idx="12"/>
          </p:nvPr>
        </p:nvSpPr>
        <p:spPr/>
        <p:txBody>
          <a:bodyPr/>
          <a:lstStyle>
            <a:lvl1pPr eaLnBrk="0" hangingPunct="0">
              <a:defRPr smtClean="0">
                <a:solidFill>
                  <a:srgbClr val="5FCBEF"/>
                </a:solidFill>
                <a:latin typeface="Arial" panose="020B0604020202020204" pitchFamily="34" charset="0"/>
                <a:cs typeface="华文新魏" panose="02010800040101010101" pitchFamily="2" charset="-122"/>
              </a:defRPr>
            </a:lvl1pPr>
          </a:lstStyle>
          <a:p>
            <a:pPr>
              <a:defRPr/>
            </a:pPr>
            <a:fld id="{F62EC649-A84D-45A8-96AB-B6688A604A9B}" type="slidenum">
              <a:rPr lang="zh-CN" altLang="en-US"/>
              <a:pPr>
                <a:defRPr/>
              </a:pPr>
              <a:t>‹#›</a:t>
            </a:fld>
            <a:endParaRPr lang="zh-CN" altLang="en-US"/>
          </a:p>
        </p:txBody>
      </p:sp>
    </p:spTree>
    <p:extLst>
      <p:ext uri="{BB962C8B-B14F-4D97-AF65-F5344CB8AC3E}">
        <p14:creationId xmlns:p14="http://schemas.microsoft.com/office/powerpoint/2010/main" val="17635471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54490B9-FB45-8EDE-4B74-1967CA01A9C5}"/>
              </a:ext>
            </a:extLst>
          </p:cNvPr>
          <p:cNvSpPr>
            <a:spLocks noGrp="1"/>
          </p:cNvSpPr>
          <p:nvPr>
            <p:ph type="dt" sz="half" idx="10"/>
          </p:nvPr>
        </p:nvSpPr>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134B5BB-6F76-4A2D-889C-7F2328437D00}" type="datetimeFigureOut">
              <a:rPr lang="zh-CN" altLang="en-US"/>
              <a:pPr>
                <a:defRPr/>
              </a:pPr>
              <a:t>2025/4/2</a:t>
            </a:fld>
            <a:endParaRPr lang="zh-CN" altLang="en-US"/>
          </a:p>
        </p:txBody>
      </p:sp>
      <p:sp>
        <p:nvSpPr>
          <p:cNvPr id="5" name="Footer Placeholder 4">
            <a:extLst>
              <a:ext uri="{FF2B5EF4-FFF2-40B4-BE49-F238E27FC236}">
                <a16:creationId xmlns:a16="http://schemas.microsoft.com/office/drawing/2014/main" id="{168153AA-2C7D-A6A7-70E5-FAB7E9C06D29}"/>
              </a:ext>
            </a:extLst>
          </p:cNvPr>
          <p:cNvSpPr>
            <a:spLocks noGrp="1"/>
          </p:cNvSpPr>
          <p:nvPr>
            <p:ph type="ftr" sz="quarter" idx="11"/>
          </p:nvPr>
        </p:nvSpPr>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6" name="Slide Number Placeholder 5">
            <a:extLst>
              <a:ext uri="{FF2B5EF4-FFF2-40B4-BE49-F238E27FC236}">
                <a16:creationId xmlns:a16="http://schemas.microsoft.com/office/drawing/2014/main" id="{421C9890-03A9-D8E9-2140-47886844783F}"/>
              </a:ext>
            </a:extLst>
          </p:cNvPr>
          <p:cNvSpPr>
            <a:spLocks noGrp="1"/>
          </p:cNvSpPr>
          <p:nvPr>
            <p:ph type="sldNum" sz="quarter" idx="12"/>
          </p:nvPr>
        </p:nvSpPr>
        <p:spPr/>
        <p:txBody>
          <a:bodyPr/>
          <a:lstStyle>
            <a:lvl1pPr eaLnBrk="0" hangingPunct="0">
              <a:defRPr smtClean="0">
                <a:solidFill>
                  <a:srgbClr val="5FCBEF"/>
                </a:solidFill>
                <a:latin typeface="Arial" panose="020B0604020202020204" pitchFamily="34" charset="0"/>
                <a:cs typeface="华文新魏" panose="02010800040101010101" pitchFamily="2" charset="-122"/>
              </a:defRPr>
            </a:lvl1pPr>
          </a:lstStyle>
          <a:p>
            <a:pPr>
              <a:defRPr/>
            </a:pPr>
            <a:fld id="{E719FD6C-AA7A-456C-AD43-7F344F539D53}" type="slidenum">
              <a:rPr lang="zh-CN" altLang="en-US"/>
              <a:pPr>
                <a:defRPr/>
              </a:pPr>
              <a:t>‹#›</a:t>
            </a:fld>
            <a:endParaRPr lang="zh-CN" altLang="en-US"/>
          </a:p>
        </p:txBody>
      </p:sp>
    </p:spTree>
    <p:extLst>
      <p:ext uri="{BB962C8B-B14F-4D97-AF65-F5344CB8AC3E}">
        <p14:creationId xmlns:p14="http://schemas.microsoft.com/office/powerpoint/2010/main" val="7892482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F7E0BA-9E44-E684-3CA2-600C457B363C}"/>
              </a:ext>
            </a:extLst>
          </p:cNvPr>
          <p:cNvSpPr>
            <a:spLocks noGrp="1"/>
          </p:cNvSpPr>
          <p:nvPr>
            <p:ph type="dt" sz="half" idx="10"/>
          </p:nvPr>
        </p:nvSpPr>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196F7C1D-005F-4937-9A34-B040B13DEC7F}" type="datetimeFigureOut">
              <a:rPr lang="zh-CN" altLang="en-US"/>
              <a:pPr>
                <a:defRPr/>
              </a:pPr>
              <a:t>2025/4/2</a:t>
            </a:fld>
            <a:endParaRPr lang="zh-CN" altLang="en-US"/>
          </a:p>
        </p:txBody>
      </p:sp>
      <p:sp>
        <p:nvSpPr>
          <p:cNvPr id="5" name="Footer Placeholder 4">
            <a:extLst>
              <a:ext uri="{FF2B5EF4-FFF2-40B4-BE49-F238E27FC236}">
                <a16:creationId xmlns:a16="http://schemas.microsoft.com/office/drawing/2014/main" id="{4C45304E-8F60-94DE-BA36-D64B0FABE870}"/>
              </a:ext>
            </a:extLst>
          </p:cNvPr>
          <p:cNvSpPr>
            <a:spLocks noGrp="1"/>
          </p:cNvSpPr>
          <p:nvPr>
            <p:ph type="ftr" sz="quarter" idx="11"/>
          </p:nvPr>
        </p:nvSpPr>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6" name="Slide Number Placeholder 5">
            <a:extLst>
              <a:ext uri="{FF2B5EF4-FFF2-40B4-BE49-F238E27FC236}">
                <a16:creationId xmlns:a16="http://schemas.microsoft.com/office/drawing/2014/main" id="{CB1890D6-08AE-8742-680D-19BD030C9B94}"/>
              </a:ext>
            </a:extLst>
          </p:cNvPr>
          <p:cNvSpPr>
            <a:spLocks noGrp="1"/>
          </p:cNvSpPr>
          <p:nvPr>
            <p:ph type="sldNum" sz="quarter" idx="12"/>
          </p:nvPr>
        </p:nvSpPr>
        <p:spPr/>
        <p:txBody>
          <a:bodyPr/>
          <a:lstStyle>
            <a:lvl1pPr eaLnBrk="0" hangingPunct="0">
              <a:defRPr smtClean="0">
                <a:solidFill>
                  <a:srgbClr val="5FCBEF"/>
                </a:solidFill>
                <a:latin typeface="Arial" panose="020B0604020202020204" pitchFamily="34" charset="0"/>
                <a:cs typeface="华文新魏" panose="02010800040101010101" pitchFamily="2" charset="-122"/>
              </a:defRPr>
            </a:lvl1pPr>
          </a:lstStyle>
          <a:p>
            <a:pPr>
              <a:defRPr/>
            </a:pPr>
            <a:fld id="{8484D29C-D1C8-43ED-A848-135C2C5BA9BF}" type="slidenum">
              <a:rPr lang="zh-CN" altLang="en-US"/>
              <a:pPr>
                <a:defRPr/>
              </a:pPr>
              <a:t>‹#›</a:t>
            </a:fld>
            <a:endParaRPr lang="zh-CN" altLang="en-US"/>
          </a:p>
        </p:txBody>
      </p:sp>
    </p:spTree>
    <p:extLst>
      <p:ext uri="{BB962C8B-B14F-4D97-AF65-F5344CB8AC3E}">
        <p14:creationId xmlns:p14="http://schemas.microsoft.com/office/powerpoint/2010/main" val="3478199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290F15-967D-4EED-AF26-1512C2BF3FD9}" type="datetimeFigureOut">
              <a:rPr lang="en-US" smtClean="0"/>
              <a:t>4/2/2025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5036284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2472355-3388-7F07-5AF9-31ABFD495BC3}"/>
              </a:ext>
            </a:extLst>
          </p:cNvPr>
          <p:cNvSpPr>
            <a:spLocks noGrp="1"/>
          </p:cNvSpPr>
          <p:nvPr>
            <p:ph type="dt" sz="half" idx="10"/>
          </p:nvPr>
        </p:nvSpPr>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848AC4FA-B532-4721-AB45-D699CACF898A}" type="datetimeFigureOut">
              <a:rPr lang="zh-CN" altLang="en-US"/>
              <a:pPr>
                <a:defRPr/>
              </a:pPr>
              <a:t>2025/4/2</a:t>
            </a:fld>
            <a:endParaRPr lang="zh-CN" altLang="en-US"/>
          </a:p>
        </p:txBody>
      </p:sp>
      <p:sp>
        <p:nvSpPr>
          <p:cNvPr id="6" name="Footer Placeholder 5">
            <a:extLst>
              <a:ext uri="{FF2B5EF4-FFF2-40B4-BE49-F238E27FC236}">
                <a16:creationId xmlns:a16="http://schemas.microsoft.com/office/drawing/2014/main" id="{CE4A9BDC-046D-3DE8-C94E-2CF14C7FD99A}"/>
              </a:ext>
            </a:extLst>
          </p:cNvPr>
          <p:cNvSpPr>
            <a:spLocks noGrp="1"/>
          </p:cNvSpPr>
          <p:nvPr>
            <p:ph type="ftr" sz="quarter" idx="11"/>
          </p:nvPr>
        </p:nvSpPr>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7" name="Slide Number Placeholder 6">
            <a:extLst>
              <a:ext uri="{FF2B5EF4-FFF2-40B4-BE49-F238E27FC236}">
                <a16:creationId xmlns:a16="http://schemas.microsoft.com/office/drawing/2014/main" id="{AAEA3CC2-6A74-338C-0649-EF8BF0C7C612}"/>
              </a:ext>
            </a:extLst>
          </p:cNvPr>
          <p:cNvSpPr>
            <a:spLocks noGrp="1"/>
          </p:cNvSpPr>
          <p:nvPr>
            <p:ph type="sldNum" sz="quarter" idx="12"/>
          </p:nvPr>
        </p:nvSpPr>
        <p:spPr/>
        <p:txBody>
          <a:bodyPr/>
          <a:lstStyle>
            <a:lvl1pPr eaLnBrk="0" hangingPunct="0">
              <a:defRPr smtClean="0">
                <a:solidFill>
                  <a:srgbClr val="5FCBEF"/>
                </a:solidFill>
                <a:latin typeface="Arial" panose="020B0604020202020204" pitchFamily="34" charset="0"/>
                <a:cs typeface="华文新魏" panose="02010800040101010101" pitchFamily="2" charset="-122"/>
              </a:defRPr>
            </a:lvl1pPr>
          </a:lstStyle>
          <a:p>
            <a:pPr>
              <a:defRPr/>
            </a:pPr>
            <a:fld id="{ECF117CD-E501-456B-9F5B-A876BC7BE18D}" type="slidenum">
              <a:rPr lang="zh-CN" altLang="en-US"/>
              <a:pPr>
                <a:defRPr/>
              </a:pPr>
              <a:t>‹#›</a:t>
            </a:fld>
            <a:endParaRPr lang="zh-CN" altLang="en-US"/>
          </a:p>
        </p:txBody>
      </p:sp>
    </p:spTree>
    <p:extLst>
      <p:ext uri="{BB962C8B-B14F-4D97-AF65-F5344CB8AC3E}">
        <p14:creationId xmlns:p14="http://schemas.microsoft.com/office/powerpoint/2010/main" val="38671671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80C5180A-330A-2F98-6465-5ACF61154931}"/>
              </a:ext>
            </a:extLst>
          </p:cNvPr>
          <p:cNvSpPr>
            <a:spLocks noGrp="1"/>
          </p:cNvSpPr>
          <p:nvPr>
            <p:ph type="dt" sz="half" idx="10"/>
          </p:nvPr>
        </p:nvSpPr>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8E68CC32-3E2E-4646-B282-CD759DC2BD0D}" type="datetimeFigureOut">
              <a:rPr lang="zh-CN" altLang="en-US"/>
              <a:pPr>
                <a:defRPr/>
              </a:pPr>
              <a:t>2025/4/2</a:t>
            </a:fld>
            <a:endParaRPr lang="zh-CN" altLang="en-US"/>
          </a:p>
        </p:txBody>
      </p:sp>
      <p:sp>
        <p:nvSpPr>
          <p:cNvPr id="8" name="Footer Placeholder 7">
            <a:extLst>
              <a:ext uri="{FF2B5EF4-FFF2-40B4-BE49-F238E27FC236}">
                <a16:creationId xmlns:a16="http://schemas.microsoft.com/office/drawing/2014/main" id="{7F042DFE-5F02-F9B9-7DE3-6D0A61F9E8B2}"/>
              </a:ext>
            </a:extLst>
          </p:cNvPr>
          <p:cNvSpPr>
            <a:spLocks noGrp="1"/>
          </p:cNvSpPr>
          <p:nvPr>
            <p:ph type="ftr" sz="quarter" idx="11"/>
          </p:nvPr>
        </p:nvSpPr>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9" name="Slide Number Placeholder 8">
            <a:extLst>
              <a:ext uri="{FF2B5EF4-FFF2-40B4-BE49-F238E27FC236}">
                <a16:creationId xmlns:a16="http://schemas.microsoft.com/office/drawing/2014/main" id="{FCF61D6B-1B97-59DA-CA29-6769CA915905}"/>
              </a:ext>
            </a:extLst>
          </p:cNvPr>
          <p:cNvSpPr>
            <a:spLocks noGrp="1"/>
          </p:cNvSpPr>
          <p:nvPr>
            <p:ph type="sldNum" sz="quarter" idx="12"/>
          </p:nvPr>
        </p:nvSpPr>
        <p:spPr/>
        <p:txBody>
          <a:bodyPr/>
          <a:lstStyle>
            <a:lvl1pPr eaLnBrk="0" hangingPunct="0">
              <a:defRPr smtClean="0">
                <a:solidFill>
                  <a:srgbClr val="5FCBEF"/>
                </a:solidFill>
                <a:latin typeface="Arial" panose="020B0604020202020204" pitchFamily="34" charset="0"/>
                <a:cs typeface="华文新魏" panose="02010800040101010101" pitchFamily="2" charset="-122"/>
              </a:defRPr>
            </a:lvl1pPr>
          </a:lstStyle>
          <a:p>
            <a:pPr>
              <a:defRPr/>
            </a:pPr>
            <a:fld id="{BEA2D5B4-6356-4FB7-99C5-DCEA3C6ACEB5}" type="slidenum">
              <a:rPr lang="zh-CN" altLang="en-US"/>
              <a:pPr>
                <a:defRPr/>
              </a:pPr>
              <a:t>‹#›</a:t>
            </a:fld>
            <a:endParaRPr lang="zh-CN" altLang="en-US"/>
          </a:p>
        </p:txBody>
      </p:sp>
    </p:spTree>
    <p:extLst>
      <p:ext uri="{BB962C8B-B14F-4D97-AF65-F5344CB8AC3E}">
        <p14:creationId xmlns:p14="http://schemas.microsoft.com/office/powerpoint/2010/main" val="13164245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E2CB2B7-F13B-2CF7-8613-FAE482E71FD9}"/>
              </a:ext>
            </a:extLst>
          </p:cNvPr>
          <p:cNvSpPr>
            <a:spLocks noGrp="1"/>
          </p:cNvSpPr>
          <p:nvPr>
            <p:ph type="dt" sz="half" idx="10"/>
          </p:nvPr>
        </p:nvSpPr>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0425958-3C90-45F2-ABD2-9A909F2E9695}" type="datetimeFigureOut">
              <a:rPr lang="zh-CN" altLang="en-US"/>
              <a:pPr>
                <a:defRPr/>
              </a:pPr>
              <a:t>2025/4/2</a:t>
            </a:fld>
            <a:endParaRPr lang="zh-CN" altLang="en-US"/>
          </a:p>
        </p:txBody>
      </p:sp>
      <p:sp>
        <p:nvSpPr>
          <p:cNvPr id="4" name="Footer Placeholder 3">
            <a:extLst>
              <a:ext uri="{FF2B5EF4-FFF2-40B4-BE49-F238E27FC236}">
                <a16:creationId xmlns:a16="http://schemas.microsoft.com/office/drawing/2014/main" id="{4D5AE4E1-0A72-9F7E-2098-320F625A3B12}"/>
              </a:ext>
            </a:extLst>
          </p:cNvPr>
          <p:cNvSpPr>
            <a:spLocks noGrp="1"/>
          </p:cNvSpPr>
          <p:nvPr>
            <p:ph type="ftr" sz="quarter" idx="11"/>
          </p:nvPr>
        </p:nvSpPr>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5" name="Slide Number Placeholder 4">
            <a:extLst>
              <a:ext uri="{FF2B5EF4-FFF2-40B4-BE49-F238E27FC236}">
                <a16:creationId xmlns:a16="http://schemas.microsoft.com/office/drawing/2014/main" id="{959CD1F7-C1ED-70AE-1E1B-AED52B616440}"/>
              </a:ext>
            </a:extLst>
          </p:cNvPr>
          <p:cNvSpPr>
            <a:spLocks noGrp="1"/>
          </p:cNvSpPr>
          <p:nvPr>
            <p:ph type="sldNum" sz="quarter" idx="12"/>
          </p:nvPr>
        </p:nvSpPr>
        <p:spPr/>
        <p:txBody>
          <a:bodyPr/>
          <a:lstStyle>
            <a:lvl1pPr eaLnBrk="0" hangingPunct="0">
              <a:defRPr smtClean="0">
                <a:solidFill>
                  <a:srgbClr val="5FCBEF"/>
                </a:solidFill>
                <a:latin typeface="Arial" panose="020B0604020202020204" pitchFamily="34" charset="0"/>
                <a:cs typeface="华文新魏" panose="02010800040101010101" pitchFamily="2" charset="-122"/>
              </a:defRPr>
            </a:lvl1pPr>
          </a:lstStyle>
          <a:p>
            <a:pPr>
              <a:defRPr/>
            </a:pPr>
            <a:fld id="{004DF8DE-3E8B-4215-A438-858A45E20097}" type="slidenum">
              <a:rPr lang="zh-CN" altLang="en-US"/>
              <a:pPr>
                <a:defRPr/>
              </a:pPr>
              <a:t>‹#›</a:t>
            </a:fld>
            <a:endParaRPr lang="zh-CN" altLang="en-US"/>
          </a:p>
        </p:txBody>
      </p:sp>
    </p:spTree>
    <p:extLst>
      <p:ext uri="{BB962C8B-B14F-4D97-AF65-F5344CB8AC3E}">
        <p14:creationId xmlns:p14="http://schemas.microsoft.com/office/powerpoint/2010/main" val="25246451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E572F2-1703-9F23-1960-256754F3CAE4}"/>
              </a:ext>
            </a:extLst>
          </p:cNvPr>
          <p:cNvSpPr>
            <a:spLocks noGrp="1"/>
          </p:cNvSpPr>
          <p:nvPr>
            <p:ph type="dt" sz="half" idx="10"/>
          </p:nvPr>
        </p:nvSpPr>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766CCED7-CD14-4B51-8D48-D4BFD4E5A261}" type="datetimeFigureOut">
              <a:rPr lang="zh-CN" altLang="en-US"/>
              <a:pPr>
                <a:defRPr/>
              </a:pPr>
              <a:t>2025/4/2</a:t>
            </a:fld>
            <a:endParaRPr lang="zh-CN" altLang="en-US"/>
          </a:p>
        </p:txBody>
      </p:sp>
      <p:sp>
        <p:nvSpPr>
          <p:cNvPr id="3" name="Footer Placeholder 2">
            <a:extLst>
              <a:ext uri="{FF2B5EF4-FFF2-40B4-BE49-F238E27FC236}">
                <a16:creationId xmlns:a16="http://schemas.microsoft.com/office/drawing/2014/main" id="{4107C708-0B7C-EA9F-C89B-FE7C34256AEA}"/>
              </a:ext>
            </a:extLst>
          </p:cNvPr>
          <p:cNvSpPr>
            <a:spLocks noGrp="1"/>
          </p:cNvSpPr>
          <p:nvPr>
            <p:ph type="ftr" sz="quarter" idx="11"/>
          </p:nvPr>
        </p:nvSpPr>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Slide Number Placeholder 3">
            <a:extLst>
              <a:ext uri="{FF2B5EF4-FFF2-40B4-BE49-F238E27FC236}">
                <a16:creationId xmlns:a16="http://schemas.microsoft.com/office/drawing/2014/main" id="{2BFACAFD-C40C-40A6-CC73-50EE28562636}"/>
              </a:ext>
            </a:extLst>
          </p:cNvPr>
          <p:cNvSpPr>
            <a:spLocks noGrp="1"/>
          </p:cNvSpPr>
          <p:nvPr>
            <p:ph type="sldNum" sz="quarter" idx="12"/>
          </p:nvPr>
        </p:nvSpPr>
        <p:spPr/>
        <p:txBody>
          <a:bodyPr/>
          <a:lstStyle>
            <a:lvl1pPr eaLnBrk="0" hangingPunct="0">
              <a:defRPr smtClean="0">
                <a:solidFill>
                  <a:srgbClr val="5FCBEF"/>
                </a:solidFill>
                <a:latin typeface="Arial" panose="020B0604020202020204" pitchFamily="34" charset="0"/>
                <a:cs typeface="华文新魏" panose="02010800040101010101" pitchFamily="2" charset="-122"/>
              </a:defRPr>
            </a:lvl1pPr>
          </a:lstStyle>
          <a:p>
            <a:pPr>
              <a:defRPr/>
            </a:pPr>
            <a:fld id="{DEB99BCE-973A-42DC-B78C-D633A4C35EAB}" type="slidenum">
              <a:rPr lang="zh-CN" altLang="en-US"/>
              <a:pPr>
                <a:defRPr/>
              </a:pPr>
              <a:t>‹#›</a:t>
            </a:fld>
            <a:endParaRPr lang="zh-CN" altLang="en-US"/>
          </a:p>
        </p:txBody>
      </p:sp>
    </p:spTree>
    <p:extLst>
      <p:ext uri="{BB962C8B-B14F-4D97-AF65-F5344CB8AC3E}">
        <p14:creationId xmlns:p14="http://schemas.microsoft.com/office/powerpoint/2010/main" val="6391672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7D4D25-8FFC-D247-C63E-87C72C0397E1}"/>
              </a:ext>
            </a:extLst>
          </p:cNvPr>
          <p:cNvSpPr>
            <a:spLocks noGrp="1"/>
          </p:cNvSpPr>
          <p:nvPr>
            <p:ph type="dt" sz="half" idx="10"/>
          </p:nvPr>
        </p:nvSpPr>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2DC6C171-BA1C-4483-9B2C-4F1D492C86C8}" type="datetimeFigureOut">
              <a:rPr lang="zh-CN" altLang="en-US"/>
              <a:pPr>
                <a:defRPr/>
              </a:pPr>
              <a:t>2025/4/2</a:t>
            </a:fld>
            <a:endParaRPr lang="zh-CN" altLang="en-US"/>
          </a:p>
        </p:txBody>
      </p:sp>
      <p:sp>
        <p:nvSpPr>
          <p:cNvPr id="6" name="Footer Placeholder 5">
            <a:extLst>
              <a:ext uri="{FF2B5EF4-FFF2-40B4-BE49-F238E27FC236}">
                <a16:creationId xmlns:a16="http://schemas.microsoft.com/office/drawing/2014/main" id="{FEB55DFD-9C71-6851-A3AB-5C61A38BD3DC}"/>
              </a:ext>
            </a:extLst>
          </p:cNvPr>
          <p:cNvSpPr>
            <a:spLocks noGrp="1"/>
          </p:cNvSpPr>
          <p:nvPr>
            <p:ph type="ftr" sz="quarter" idx="11"/>
          </p:nvPr>
        </p:nvSpPr>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7" name="Slide Number Placeholder 6">
            <a:extLst>
              <a:ext uri="{FF2B5EF4-FFF2-40B4-BE49-F238E27FC236}">
                <a16:creationId xmlns:a16="http://schemas.microsoft.com/office/drawing/2014/main" id="{698BF123-2B98-A76F-14D5-E6A1C9B56F38}"/>
              </a:ext>
            </a:extLst>
          </p:cNvPr>
          <p:cNvSpPr>
            <a:spLocks noGrp="1"/>
          </p:cNvSpPr>
          <p:nvPr>
            <p:ph type="sldNum" sz="quarter" idx="12"/>
          </p:nvPr>
        </p:nvSpPr>
        <p:spPr/>
        <p:txBody>
          <a:bodyPr/>
          <a:lstStyle>
            <a:lvl1pPr eaLnBrk="0" hangingPunct="0">
              <a:defRPr smtClean="0">
                <a:solidFill>
                  <a:srgbClr val="5FCBEF"/>
                </a:solidFill>
                <a:latin typeface="Arial" panose="020B0604020202020204" pitchFamily="34" charset="0"/>
                <a:cs typeface="华文新魏" panose="02010800040101010101" pitchFamily="2" charset="-122"/>
              </a:defRPr>
            </a:lvl1pPr>
          </a:lstStyle>
          <a:p>
            <a:pPr>
              <a:defRPr/>
            </a:pPr>
            <a:fld id="{725117C3-B110-4B9F-9F80-5B36D48FED97}" type="slidenum">
              <a:rPr lang="zh-CN" altLang="en-US"/>
              <a:pPr>
                <a:defRPr/>
              </a:pPr>
              <a:t>‹#›</a:t>
            </a:fld>
            <a:endParaRPr lang="zh-CN" altLang="en-US"/>
          </a:p>
        </p:txBody>
      </p:sp>
    </p:spTree>
    <p:extLst>
      <p:ext uri="{BB962C8B-B14F-4D97-AF65-F5344CB8AC3E}">
        <p14:creationId xmlns:p14="http://schemas.microsoft.com/office/powerpoint/2010/main" val="36859528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5">
            <a:extLst>
              <a:ext uri="{FF2B5EF4-FFF2-40B4-BE49-F238E27FC236}">
                <a16:creationId xmlns:a16="http://schemas.microsoft.com/office/drawing/2014/main" id="{8E507A4F-14A5-7D09-F588-8F5E9E789D15}"/>
              </a:ext>
            </a:extLst>
          </p:cNvPr>
          <p:cNvSpPr>
            <a:spLocks noGrp="1"/>
          </p:cNvSpPr>
          <p:nvPr>
            <p:ph type="ftr" sz="quarter" idx="10"/>
          </p:nvPr>
        </p:nvSpPr>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6" name="Slide Number Placeholder 6">
            <a:extLst>
              <a:ext uri="{FF2B5EF4-FFF2-40B4-BE49-F238E27FC236}">
                <a16:creationId xmlns:a16="http://schemas.microsoft.com/office/drawing/2014/main" id="{2CCEC795-760E-190F-F216-53F723F28A69}"/>
              </a:ext>
            </a:extLst>
          </p:cNvPr>
          <p:cNvSpPr>
            <a:spLocks noGrp="1"/>
          </p:cNvSpPr>
          <p:nvPr>
            <p:ph type="sldNum" sz="quarter" idx="11"/>
          </p:nvPr>
        </p:nvSpPr>
        <p:spPr/>
        <p:txBody>
          <a:bodyPr/>
          <a:lstStyle>
            <a:lvl1pPr eaLnBrk="0" hangingPunct="0">
              <a:defRPr smtClean="0">
                <a:solidFill>
                  <a:srgbClr val="5FCBEF"/>
                </a:solidFill>
                <a:latin typeface="Arial" panose="020B0604020202020204" pitchFamily="34" charset="0"/>
                <a:cs typeface="华文新魏" panose="02010800040101010101" pitchFamily="2" charset="-122"/>
              </a:defRPr>
            </a:lvl1pPr>
          </a:lstStyle>
          <a:p>
            <a:pPr>
              <a:defRPr/>
            </a:pPr>
            <a:fld id="{81226898-5963-4C38-B06F-5A0B842CC2B1}" type="slidenum">
              <a:rPr lang="zh-CN" altLang="en-US"/>
              <a:pPr>
                <a:defRPr/>
              </a:pPr>
              <a:t>‹#›</a:t>
            </a:fld>
            <a:endParaRPr lang="zh-CN" altLang="en-US"/>
          </a:p>
        </p:txBody>
      </p:sp>
      <p:sp>
        <p:nvSpPr>
          <p:cNvPr id="7" name="Date Placeholder 4">
            <a:extLst>
              <a:ext uri="{FF2B5EF4-FFF2-40B4-BE49-F238E27FC236}">
                <a16:creationId xmlns:a16="http://schemas.microsoft.com/office/drawing/2014/main" id="{775D1312-341B-9781-BBD5-CDE1BDF2D459}"/>
              </a:ext>
            </a:extLst>
          </p:cNvPr>
          <p:cNvSpPr>
            <a:spLocks noGrp="1"/>
          </p:cNvSpPr>
          <p:nvPr>
            <p:ph type="dt" sz="half" idx="12"/>
          </p:nvPr>
        </p:nvSpPr>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46D9119C-75A8-4C3E-A2B1-D0E2B7A145BC}" type="datetimeFigureOut">
              <a:rPr lang="zh-CN" altLang="en-US"/>
              <a:pPr>
                <a:defRPr/>
              </a:pPr>
              <a:t>2025/4/2</a:t>
            </a:fld>
            <a:endParaRPr lang="zh-CN" altLang="en-US"/>
          </a:p>
        </p:txBody>
      </p:sp>
    </p:spTree>
    <p:extLst>
      <p:ext uri="{BB962C8B-B14F-4D97-AF65-F5344CB8AC3E}">
        <p14:creationId xmlns:p14="http://schemas.microsoft.com/office/powerpoint/2010/main" val="13296309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A6419C-6A6A-330A-A9F5-DF8D0283ED28}"/>
              </a:ext>
            </a:extLst>
          </p:cNvPr>
          <p:cNvSpPr>
            <a:spLocks noGrp="1"/>
          </p:cNvSpPr>
          <p:nvPr>
            <p:ph type="dt" sz="half" idx="10"/>
          </p:nvPr>
        </p:nvSpPr>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EA9E6B0E-34B3-4162-A736-C581E89E6A9F}" type="datetimeFigureOut">
              <a:rPr lang="zh-CN" altLang="en-US"/>
              <a:pPr>
                <a:defRPr/>
              </a:pPr>
              <a:t>2025/4/2</a:t>
            </a:fld>
            <a:endParaRPr lang="zh-CN" altLang="en-US"/>
          </a:p>
        </p:txBody>
      </p:sp>
      <p:sp>
        <p:nvSpPr>
          <p:cNvPr id="5" name="Footer Placeholder 4">
            <a:extLst>
              <a:ext uri="{FF2B5EF4-FFF2-40B4-BE49-F238E27FC236}">
                <a16:creationId xmlns:a16="http://schemas.microsoft.com/office/drawing/2014/main" id="{C54C2ABC-6ABE-6B2D-F089-9AB4D74D3923}"/>
              </a:ext>
            </a:extLst>
          </p:cNvPr>
          <p:cNvSpPr>
            <a:spLocks noGrp="1"/>
          </p:cNvSpPr>
          <p:nvPr>
            <p:ph type="ftr" sz="quarter" idx="11"/>
          </p:nvPr>
        </p:nvSpPr>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6" name="Slide Number Placeholder 5">
            <a:extLst>
              <a:ext uri="{FF2B5EF4-FFF2-40B4-BE49-F238E27FC236}">
                <a16:creationId xmlns:a16="http://schemas.microsoft.com/office/drawing/2014/main" id="{7220DBAE-DDFE-56B5-6A0D-87CD2B3393B5}"/>
              </a:ext>
            </a:extLst>
          </p:cNvPr>
          <p:cNvSpPr>
            <a:spLocks noGrp="1"/>
          </p:cNvSpPr>
          <p:nvPr>
            <p:ph type="sldNum" sz="quarter" idx="12"/>
          </p:nvPr>
        </p:nvSpPr>
        <p:spPr/>
        <p:txBody>
          <a:bodyPr/>
          <a:lstStyle>
            <a:lvl1pPr eaLnBrk="0" hangingPunct="0">
              <a:defRPr smtClean="0">
                <a:solidFill>
                  <a:srgbClr val="5FCBEF"/>
                </a:solidFill>
                <a:latin typeface="Arial" panose="020B0604020202020204" pitchFamily="34" charset="0"/>
                <a:cs typeface="华文新魏" panose="02010800040101010101" pitchFamily="2" charset="-122"/>
              </a:defRPr>
            </a:lvl1pPr>
          </a:lstStyle>
          <a:p>
            <a:pPr>
              <a:defRPr/>
            </a:pPr>
            <a:fld id="{3F6B2778-4150-48C4-9827-3BAA5AFCE0AB}" type="slidenum">
              <a:rPr lang="zh-CN" altLang="en-US"/>
              <a:pPr>
                <a:defRPr/>
              </a:pPr>
              <a:t>‹#›</a:t>
            </a:fld>
            <a:endParaRPr lang="zh-CN" altLang="en-US"/>
          </a:p>
        </p:txBody>
      </p:sp>
    </p:spTree>
    <p:extLst>
      <p:ext uri="{BB962C8B-B14F-4D97-AF65-F5344CB8AC3E}">
        <p14:creationId xmlns:p14="http://schemas.microsoft.com/office/powerpoint/2010/main" val="7730282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AB2372-A2ED-1A83-3DBD-1615C1A991D1}"/>
              </a:ext>
            </a:extLst>
          </p:cNvPr>
          <p:cNvSpPr txBox="1">
            <a:spLocks noChangeArrowheads="1"/>
          </p:cNvSpPr>
          <p:nvPr/>
        </p:nvSpPr>
        <p:spPr bwMode="auto">
          <a:xfrm>
            <a:off x="541338" y="790575"/>
            <a:ext cx="609600" cy="584200"/>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0">
                <a:solidFill>
                  <a:srgbClr val="9FE0F5"/>
                </a:solidFill>
              </a:rPr>
              <a:t>“</a:t>
            </a:r>
          </a:p>
        </p:txBody>
      </p:sp>
      <p:sp>
        <p:nvSpPr>
          <p:cNvPr id="5" name="TextBox 4">
            <a:extLst>
              <a:ext uri="{FF2B5EF4-FFF2-40B4-BE49-F238E27FC236}">
                <a16:creationId xmlns:a16="http://schemas.microsoft.com/office/drawing/2014/main" id="{C5912977-3F46-499A-402E-B8DC7F75B6EB}"/>
              </a:ext>
            </a:extLst>
          </p:cNvPr>
          <p:cNvSpPr txBox="1">
            <a:spLocks noChangeArrowheads="1"/>
          </p:cNvSpPr>
          <p:nvPr/>
        </p:nvSpPr>
        <p:spPr bwMode="auto">
          <a:xfrm>
            <a:off x="8893175" y="2886075"/>
            <a:ext cx="609600" cy="585788"/>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0">
                <a:solidFill>
                  <a:srgbClr val="9FE0F5"/>
                </a:solidFill>
              </a:rPr>
              <a:t>”</a:t>
            </a:r>
          </a:p>
        </p:txBody>
      </p:sp>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a:extLst>
              <a:ext uri="{FF2B5EF4-FFF2-40B4-BE49-F238E27FC236}">
                <a16:creationId xmlns:a16="http://schemas.microsoft.com/office/drawing/2014/main" id="{B48530B2-C973-A7CF-74D2-A2D20EE75844}"/>
              </a:ext>
            </a:extLst>
          </p:cNvPr>
          <p:cNvSpPr>
            <a:spLocks noGrp="1"/>
          </p:cNvSpPr>
          <p:nvPr>
            <p:ph type="dt" sz="half" idx="14"/>
          </p:nvPr>
        </p:nvSpPr>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4B380C4-9916-44A2-8218-275F9D861EE9}" type="datetimeFigureOut">
              <a:rPr lang="zh-CN" altLang="en-US"/>
              <a:pPr>
                <a:defRPr/>
              </a:pPr>
              <a:t>2025/4/2</a:t>
            </a:fld>
            <a:endParaRPr lang="zh-CN" altLang="en-US"/>
          </a:p>
        </p:txBody>
      </p:sp>
      <p:sp>
        <p:nvSpPr>
          <p:cNvPr id="7" name="Footer Placeholder 4">
            <a:extLst>
              <a:ext uri="{FF2B5EF4-FFF2-40B4-BE49-F238E27FC236}">
                <a16:creationId xmlns:a16="http://schemas.microsoft.com/office/drawing/2014/main" id="{25665790-2E24-0BDA-A8B7-29D6F3CD27C8}"/>
              </a:ext>
            </a:extLst>
          </p:cNvPr>
          <p:cNvSpPr>
            <a:spLocks noGrp="1"/>
          </p:cNvSpPr>
          <p:nvPr>
            <p:ph type="ftr" sz="quarter" idx="15"/>
          </p:nvPr>
        </p:nvSpPr>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8" name="Slide Number Placeholder 5">
            <a:extLst>
              <a:ext uri="{FF2B5EF4-FFF2-40B4-BE49-F238E27FC236}">
                <a16:creationId xmlns:a16="http://schemas.microsoft.com/office/drawing/2014/main" id="{45D401A6-7367-6E34-5ACF-9F0D519B1DC6}"/>
              </a:ext>
            </a:extLst>
          </p:cNvPr>
          <p:cNvSpPr>
            <a:spLocks noGrp="1"/>
          </p:cNvSpPr>
          <p:nvPr>
            <p:ph type="sldNum" sz="quarter" idx="16"/>
          </p:nvPr>
        </p:nvSpPr>
        <p:spPr/>
        <p:txBody>
          <a:bodyPr/>
          <a:lstStyle>
            <a:lvl1pPr eaLnBrk="0" hangingPunct="0">
              <a:defRPr smtClean="0">
                <a:solidFill>
                  <a:srgbClr val="5FCBEF"/>
                </a:solidFill>
                <a:latin typeface="Arial" panose="020B0604020202020204" pitchFamily="34" charset="0"/>
                <a:cs typeface="华文新魏" panose="02010800040101010101" pitchFamily="2" charset="-122"/>
              </a:defRPr>
            </a:lvl1pPr>
          </a:lstStyle>
          <a:p>
            <a:pPr>
              <a:defRPr/>
            </a:pPr>
            <a:fld id="{BB9DBDF3-1F41-4C85-AC78-48F1806F126A}" type="slidenum">
              <a:rPr lang="zh-CN" altLang="en-US"/>
              <a:pPr>
                <a:defRPr/>
              </a:pPr>
              <a:t>‹#›</a:t>
            </a:fld>
            <a:endParaRPr lang="zh-CN" altLang="en-US"/>
          </a:p>
        </p:txBody>
      </p:sp>
    </p:spTree>
    <p:extLst>
      <p:ext uri="{BB962C8B-B14F-4D97-AF65-F5344CB8AC3E}">
        <p14:creationId xmlns:p14="http://schemas.microsoft.com/office/powerpoint/2010/main" val="3649908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D4A1BA-9928-4274-DE09-D6D6031454FF}"/>
              </a:ext>
            </a:extLst>
          </p:cNvPr>
          <p:cNvSpPr>
            <a:spLocks noGrp="1"/>
          </p:cNvSpPr>
          <p:nvPr>
            <p:ph type="dt" sz="half" idx="10"/>
          </p:nvPr>
        </p:nvSpPr>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9A416DF-D77F-4A9E-A025-7BA92A05B752}" type="datetimeFigureOut">
              <a:rPr lang="zh-CN" altLang="en-US"/>
              <a:pPr>
                <a:defRPr/>
              </a:pPr>
              <a:t>2025/4/2</a:t>
            </a:fld>
            <a:endParaRPr lang="zh-CN" altLang="en-US"/>
          </a:p>
        </p:txBody>
      </p:sp>
      <p:sp>
        <p:nvSpPr>
          <p:cNvPr id="5" name="Footer Placeholder 4">
            <a:extLst>
              <a:ext uri="{FF2B5EF4-FFF2-40B4-BE49-F238E27FC236}">
                <a16:creationId xmlns:a16="http://schemas.microsoft.com/office/drawing/2014/main" id="{E2E99C1E-02CA-F9D3-FB77-082583EDDDEC}"/>
              </a:ext>
            </a:extLst>
          </p:cNvPr>
          <p:cNvSpPr>
            <a:spLocks noGrp="1"/>
          </p:cNvSpPr>
          <p:nvPr>
            <p:ph type="ftr" sz="quarter" idx="11"/>
          </p:nvPr>
        </p:nvSpPr>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6" name="Slide Number Placeholder 5">
            <a:extLst>
              <a:ext uri="{FF2B5EF4-FFF2-40B4-BE49-F238E27FC236}">
                <a16:creationId xmlns:a16="http://schemas.microsoft.com/office/drawing/2014/main" id="{8170C8A0-13D1-32C0-EF14-A8FFDA28F7F8}"/>
              </a:ext>
            </a:extLst>
          </p:cNvPr>
          <p:cNvSpPr>
            <a:spLocks noGrp="1"/>
          </p:cNvSpPr>
          <p:nvPr>
            <p:ph type="sldNum" sz="quarter" idx="12"/>
          </p:nvPr>
        </p:nvSpPr>
        <p:spPr/>
        <p:txBody>
          <a:bodyPr/>
          <a:lstStyle>
            <a:lvl1pPr eaLnBrk="0" hangingPunct="0">
              <a:defRPr smtClean="0">
                <a:solidFill>
                  <a:srgbClr val="5FCBEF"/>
                </a:solidFill>
                <a:latin typeface="Arial" panose="020B0604020202020204" pitchFamily="34" charset="0"/>
                <a:cs typeface="华文新魏" panose="02010800040101010101" pitchFamily="2" charset="-122"/>
              </a:defRPr>
            </a:lvl1pPr>
          </a:lstStyle>
          <a:p>
            <a:pPr>
              <a:defRPr/>
            </a:pPr>
            <a:fld id="{C3A19B81-1792-44CD-83B1-4A4587117318}" type="slidenum">
              <a:rPr lang="zh-CN" altLang="en-US"/>
              <a:pPr>
                <a:defRPr/>
              </a:pPr>
              <a:t>‹#›</a:t>
            </a:fld>
            <a:endParaRPr lang="zh-CN" altLang="en-US"/>
          </a:p>
        </p:txBody>
      </p:sp>
    </p:spTree>
    <p:extLst>
      <p:ext uri="{BB962C8B-B14F-4D97-AF65-F5344CB8AC3E}">
        <p14:creationId xmlns:p14="http://schemas.microsoft.com/office/powerpoint/2010/main" val="27495710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19452C-EE19-4662-8D73-BAB3F93F8FB9}"/>
              </a:ext>
            </a:extLst>
          </p:cNvPr>
          <p:cNvSpPr txBox="1">
            <a:spLocks noChangeArrowheads="1"/>
          </p:cNvSpPr>
          <p:nvPr/>
        </p:nvSpPr>
        <p:spPr bwMode="auto">
          <a:xfrm>
            <a:off x="541338" y="790575"/>
            <a:ext cx="609600" cy="584200"/>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0">
                <a:solidFill>
                  <a:srgbClr val="9FE0F5"/>
                </a:solidFill>
              </a:rPr>
              <a:t>“</a:t>
            </a:r>
          </a:p>
        </p:txBody>
      </p:sp>
      <p:sp>
        <p:nvSpPr>
          <p:cNvPr id="5" name="TextBox 4">
            <a:extLst>
              <a:ext uri="{FF2B5EF4-FFF2-40B4-BE49-F238E27FC236}">
                <a16:creationId xmlns:a16="http://schemas.microsoft.com/office/drawing/2014/main" id="{3BBF3FA7-B29C-EE96-A127-23AF901F10FF}"/>
              </a:ext>
            </a:extLst>
          </p:cNvPr>
          <p:cNvSpPr txBox="1">
            <a:spLocks noChangeArrowheads="1"/>
          </p:cNvSpPr>
          <p:nvPr/>
        </p:nvSpPr>
        <p:spPr bwMode="auto">
          <a:xfrm>
            <a:off x="8893175" y="2886075"/>
            <a:ext cx="609600" cy="585788"/>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0">
                <a:solidFill>
                  <a:srgbClr val="9FE0F5"/>
                </a:solidFill>
              </a:rPr>
              <a:t>”</a:t>
            </a:r>
          </a:p>
        </p:txBody>
      </p:sp>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a:extLst>
              <a:ext uri="{FF2B5EF4-FFF2-40B4-BE49-F238E27FC236}">
                <a16:creationId xmlns:a16="http://schemas.microsoft.com/office/drawing/2014/main" id="{92744AB5-D6B1-7F9A-FC13-1A7060DCCD44}"/>
              </a:ext>
            </a:extLst>
          </p:cNvPr>
          <p:cNvSpPr>
            <a:spLocks noGrp="1"/>
          </p:cNvSpPr>
          <p:nvPr>
            <p:ph type="dt" sz="half" idx="14"/>
          </p:nvPr>
        </p:nvSpPr>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20E315C4-7DDB-4B42-A31E-D813A2F6D394}" type="datetimeFigureOut">
              <a:rPr lang="zh-CN" altLang="en-US"/>
              <a:pPr>
                <a:defRPr/>
              </a:pPr>
              <a:t>2025/4/2</a:t>
            </a:fld>
            <a:endParaRPr lang="zh-CN" altLang="en-US"/>
          </a:p>
        </p:txBody>
      </p:sp>
      <p:sp>
        <p:nvSpPr>
          <p:cNvPr id="7" name="Footer Placeholder 4">
            <a:extLst>
              <a:ext uri="{FF2B5EF4-FFF2-40B4-BE49-F238E27FC236}">
                <a16:creationId xmlns:a16="http://schemas.microsoft.com/office/drawing/2014/main" id="{6E58C3FF-C586-98B0-E9FF-652DA8C98CF3}"/>
              </a:ext>
            </a:extLst>
          </p:cNvPr>
          <p:cNvSpPr>
            <a:spLocks noGrp="1"/>
          </p:cNvSpPr>
          <p:nvPr>
            <p:ph type="ftr" sz="quarter" idx="15"/>
          </p:nvPr>
        </p:nvSpPr>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8" name="Slide Number Placeholder 5">
            <a:extLst>
              <a:ext uri="{FF2B5EF4-FFF2-40B4-BE49-F238E27FC236}">
                <a16:creationId xmlns:a16="http://schemas.microsoft.com/office/drawing/2014/main" id="{28B67F86-2B23-129A-0E40-746367BFD1E0}"/>
              </a:ext>
            </a:extLst>
          </p:cNvPr>
          <p:cNvSpPr>
            <a:spLocks noGrp="1"/>
          </p:cNvSpPr>
          <p:nvPr>
            <p:ph type="sldNum" sz="quarter" idx="16"/>
          </p:nvPr>
        </p:nvSpPr>
        <p:spPr/>
        <p:txBody>
          <a:bodyPr/>
          <a:lstStyle>
            <a:lvl1pPr eaLnBrk="0" hangingPunct="0">
              <a:defRPr smtClean="0">
                <a:solidFill>
                  <a:srgbClr val="5FCBEF"/>
                </a:solidFill>
                <a:latin typeface="Arial" panose="020B0604020202020204" pitchFamily="34" charset="0"/>
                <a:cs typeface="华文新魏" panose="02010800040101010101" pitchFamily="2" charset="-122"/>
              </a:defRPr>
            </a:lvl1pPr>
          </a:lstStyle>
          <a:p>
            <a:pPr>
              <a:defRPr/>
            </a:pPr>
            <a:fld id="{7D653D34-816F-462F-A4A1-E5C1B28A37D3}" type="slidenum">
              <a:rPr lang="zh-CN" altLang="en-US"/>
              <a:pPr>
                <a:defRPr/>
              </a:pPr>
              <a:t>‹#›</a:t>
            </a:fld>
            <a:endParaRPr lang="zh-CN" altLang="en-US"/>
          </a:p>
        </p:txBody>
      </p:sp>
    </p:spTree>
    <p:extLst>
      <p:ext uri="{BB962C8B-B14F-4D97-AF65-F5344CB8AC3E}">
        <p14:creationId xmlns:p14="http://schemas.microsoft.com/office/powerpoint/2010/main" val="4253024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290F15-967D-4EED-AF26-1512C2BF3FD9}" type="datetimeFigureOut">
              <a:rPr lang="en-US" smtClean="0"/>
              <a:t>4/2/2025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42551429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5128AB-2D28-DE64-AFE2-4F85B25EBDCD}"/>
              </a:ext>
            </a:extLst>
          </p:cNvPr>
          <p:cNvSpPr>
            <a:spLocks noGrp="1"/>
          </p:cNvSpPr>
          <p:nvPr>
            <p:ph type="dt" sz="half" idx="14"/>
          </p:nvPr>
        </p:nvSpPr>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8A9711D7-8DCF-4539-B186-FD41BC2EC326}" type="datetimeFigureOut">
              <a:rPr lang="zh-CN" altLang="en-US"/>
              <a:pPr>
                <a:defRPr/>
              </a:pPr>
              <a:t>2025/4/2</a:t>
            </a:fld>
            <a:endParaRPr lang="zh-CN" altLang="en-US"/>
          </a:p>
        </p:txBody>
      </p:sp>
      <p:sp>
        <p:nvSpPr>
          <p:cNvPr id="5" name="Footer Placeholder 4">
            <a:extLst>
              <a:ext uri="{FF2B5EF4-FFF2-40B4-BE49-F238E27FC236}">
                <a16:creationId xmlns:a16="http://schemas.microsoft.com/office/drawing/2014/main" id="{ACB617E0-4417-FEC9-F449-AD778918568A}"/>
              </a:ext>
            </a:extLst>
          </p:cNvPr>
          <p:cNvSpPr>
            <a:spLocks noGrp="1"/>
          </p:cNvSpPr>
          <p:nvPr>
            <p:ph type="ftr" sz="quarter" idx="15"/>
          </p:nvPr>
        </p:nvSpPr>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6" name="Slide Number Placeholder 5">
            <a:extLst>
              <a:ext uri="{FF2B5EF4-FFF2-40B4-BE49-F238E27FC236}">
                <a16:creationId xmlns:a16="http://schemas.microsoft.com/office/drawing/2014/main" id="{D3626128-A655-AA31-28EB-E79F3D231CAE}"/>
              </a:ext>
            </a:extLst>
          </p:cNvPr>
          <p:cNvSpPr>
            <a:spLocks noGrp="1"/>
          </p:cNvSpPr>
          <p:nvPr>
            <p:ph type="sldNum" sz="quarter" idx="16"/>
          </p:nvPr>
        </p:nvSpPr>
        <p:spPr/>
        <p:txBody>
          <a:bodyPr/>
          <a:lstStyle>
            <a:lvl1pPr eaLnBrk="0" hangingPunct="0">
              <a:defRPr smtClean="0">
                <a:solidFill>
                  <a:srgbClr val="5FCBEF"/>
                </a:solidFill>
                <a:latin typeface="Arial" panose="020B0604020202020204" pitchFamily="34" charset="0"/>
                <a:cs typeface="华文新魏" panose="02010800040101010101" pitchFamily="2" charset="-122"/>
              </a:defRPr>
            </a:lvl1pPr>
          </a:lstStyle>
          <a:p>
            <a:pPr>
              <a:defRPr/>
            </a:pPr>
            <a:fld id="{BE5880E9-6451-4C93-A94F-FB5DC5452C69}" type="slidenum">
              <a:rPr lang="zh-CN" altLang="en-US"/>
              <a:pPr>
                <a:defRPr/>
              </a:pPr>
              <a:t>‹#›</a:t>
            </a:fld>
            <a:endParaRPr lang="zh-CN" altLang="en-US"/>
          </a:p>
        </p:txBody>
      </p:sp>
    </p:spTree>
    <p:extLst>
      <p:ext uri="{BB962C8B-B14F-4D97-AF65-F5344CB8AC3E}">
        <p14:creationId xmlns:p14="http://schemas.microsoft.com/office/powerpoint/2010/main" val="25754740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3CF09F3-2651-D04D-6380-0B080267C53E}"/>
              </a:ext>
            </a:extLst>
          </p:cNvPr>
          <p:cNvSpPr>
            <a:spLocks noGrp="1"/>
          </p:cNvSpPr>
          <p:nvPr>
            <p:ph type="dt" sz="half" idx="10"/>
          </p:nvPr>
        </p:nvSpPr>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1F62B143-2982-4FB6-A7B3-9E8BDD597C9F}" type="datetimeFigureOut">
              <a:rPr lang="zh-CN" altLang="en-US"/>
              <a:pPr>
                <a:defRPr/>
              </a:pPr>
              <a:t>2025/4/2</a:t>
            </a:fld>
            <a:endParaRPr lang="zh-CN" altLang="en-US"/>
          </a:p>
        </p:txBody>
      </p:sp>
      <p:sp>
        <p:nvSpPr>
          <p:cNvPr id="5" name="Footer Placeholder 4">
            <a:extLst>
              <a:ext uri="{FF2B5EF4-FFF2-40B4-BE49-F238E27FC236}">
                <a16:creationId xmlns:a16="http://schemas.microsoft.com/office/drawing/2014/main" id="{E3DB4E9A-47EA-C31C-AD0C-7D00BFB19626}"/>
              </a:ext>
            </a:extLst>
          </p:cNvPr>
          <p:cNvSpPr>
            <a:spLocks noGrp="1"/>
          </p:cNvSpPr>
          <p:nvPr>
            <p:ph type="ftr" sz="quarter" idx="11"/>
          </p:nvPr>
        </p:nvSpPr>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6" name="Slide Number Placeholder 5">
            <a:extLst>
              <a:ext uri="{FF2B5EF4-FFF2-40B4-BE49-F238E27FC236}">
                <a16:creationId xmlns:a16="http://schemas.microsoft.com/office/drawing/2014/main" id="{1834AD17-A6CE-3ADD-9272-06B3AB87C9EA}"/>
              </a:ext>
            </a:extLst>
          </p:cNvPr>
          <p:cNvSpPr>
            <a:spLocks noGrp="1"/>
          </p:cNvSpPr>
          <p:nvPr>
            <p:ph type="sldNum" sz="quarter" idx="12"/>
          </p:nvPr>
        </p:nvSpPr>
        <p:spPr/>
        <p:txBody>
          <a:bodyPr/>
          <a:lstStyle>
            <a:lvl1pPr eaLnBrk="0" hangingPunct="0">
              <a:defRPr smtClean="0">
                <a:solidFill>
                  <a:srgbClr val="5FCBEF"/>
                </a:solidFill>
                <a:latin typeface="Arial" panose="020B0604020202020204" pitchFamily="34" charset="0"/>
                <a:cs typeface="华文新魏" panose="02010800040101010101" pitchFamily="2" charset="-122"/>
              </a:defRPr>
            </a:lvl1pPr>
          </a:lstStyle>
          <a:p>
            <a:pPr>
              <a:defRPr/>
            </a:pPr>
            <a:fld id="{763DF847-13C3-4804-B920-3C2C6F5F0C66}" type="slidenum">
              <a:rPr lang="zh-CN" altLang="en-US"/>
              <a:pPr>
                <a:defRPr/>
              </a:pPr>
              <a:t>‹#›</a:t>
            </a:fld>
            <a:endParaRPr lang="zh-CN" altLang="en-US"/>
          </a:p>
        </p:txBody>
      </p:sp>
    </p:spTree>
    <p:extLst>
      <p:ext uri="{BB962C8B-B14F-4D97-AF65-F5344CB8AC3E}">
        <p14:creationId xmlns:p14="http://schemas.microsoft.com/office/powerpoint/2010/main" val="14800459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83F3D89-4A22-6EAA-7632-8F6A49283366}"/>
              </a:ext>
            </a:extLst>
          </p:cNvPr>
          <p:cNvSpPr>
            <a:spLocks noGrp="1"/>
          </p:cNvSpPr>
          <p:nvPr>
            <p:ph type="dt" sz="half" idx="10"/>
          </p:nvPr>
        </p:nvSpPr>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93D9B91A-0A4E-49EB-AD89-395BA6798134}" type="datetimeFigureOut">
              <a:rPr lang="zh-CN" altLang="en-US"/>
              <a:pPr>
                <a:defRPr/>
              </a:pPr>
              <a:t>2025/4/2</a:t>
            </a:fld>
            <a:endParaRPr lang="zh-CN" altLang="en-US"/>
          </a:p>
        </p:txBody>
      </p:sp>
      <p:sp>
        <p:nvSpPr>
          <p:cNvPr id="5" name="Footer Placeholder 4">
            <a:extLst>
              <a:ext uri="{FF2B5EF4-FFF2-40B4-BE49-F238E27FC236}">
                <a16:creationId xmlns:a16="http://schemas.microsoft.com/office/drawing/2014/main" id="{359734D7-BCF5-4C94-6529-42941B775203}"/>
              </a:ext>
            </a:extLst>
          </p:cNvPr>
          <p:cNvSpPr>
            <a:spLocks noGrp="1"/>
          </p:cNvSpPr>
          <p:nvPr>
            <p:ph type="ftr" sz="quarter" idx="11"/>
          </p:nvPr>
        </p:nvSpPr>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6" name="Slide Number Placeholder 5">
            <a:extLst>
              <a:ext uri="{FF2B5EF4-FFF2-40B4-BE49-F238E27FC236}">
                <a16:creationId xmlns:a16="http://schemas.microsoft.com/office/drawing/2014/main" id="{A1F95ECC-B1C2-957B-7D35-DF2E578A042F}"/>
              </a:ext>
            </a:extLst>
          </p:cNvPr>
          <p:cNvSpPr>
            <a:spLocks noGrp="1"/>
          </p:cNvSpPr>
          <p:nvPr>
            <p:ph type="sldNum" sz="quarter" idx="12"/>
          </p:nvPr>
        </p:nvSpPr>
        <p:spPr/>
        <p:txBody>
          <a:bodyPr/>
          <a:lstStyle>
            <a:lvl1pPr eaLnBrk="0" hangingPunct="0">
              <a:defRPr smtClean="0">
                <a:solidFill>
                  <a:srgbClr val="5FCBEF"/>
                </a:solidFill>
                <a:latin typeface="Arial" panose="020B0604020202020204" pitchFamily="34" charset="0"/>
                <a:cs typeface="华文新魏" panose="02010800040101010101" pitchFamily="2" charset="-122"/>
              </a:defRPr>
            </a:lvl1pPr>
          </a:lstStyle>
          <a:p>
            <a:pPr>
              <a:defRPr/>
            </a:pPr>
            <a:fld id="{2590C451-8BED-449A-9F6F-B5AC845E2F72}" type="slidenum">
              <a:rPr lang="zh-CN" altLang="en-US"/>
              <a:pPr>
                <a:defRPr/>
              </a:pPr>
              <a:t>‹#›</a:t>
            </a:fld>
            <a:endParaRPr lang="zh-CN" altLang="en-US"/>
          </a:p>
        </p:txBody>
      </p:sp>
    </p:spTree>
    <p:extLst>
      <p:ext uri="{BB962C8B-B14F-4D97-AF65-F5344CB8AC3E}">
        <p14:creationId xmlns:p14="http://schemas.microsoft.com/office/powerpoint/2010/main" val="29346346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850DE0BD-D3AA-3637-8D02-7ECDD83F22C2}"/>
              </a:ext>
            </a:extLst>
          </p:cNvPr>
          <p:cNvSpPr>
            <a:spLocks noGrp="1"/>
          </p:cNvSpPr>
          <p:nvPr>
            <p:ph type="dt" sz="half" idx="10"/>
          </p:nvPr>
        </p:nvSpPr>
        <p:spPr/>
        <p:txBody>
          <a:bodyPr/>
          <a:lstStyle>
            <a:lvl1pPr eaLnBrk="0" hangingPunct="0">
              <a:spcBef>
                <a:spcPct val="0"/>
              </a:spcBef>
              <a:defRPr>
                <a:solidFill>
                  <a:schemeClr val="tx1">
                    <a:tint val="75000"/>
                  </a:schemeClr>
                </a:solidFill>
                <a:latin typeface="Arial" panose="020B0604020202020204" pitchFamily="34" charset="0"/>
              </a:defRPr>
            </a:lvl1pPr>
          </a:lstStyle>
          <a:p>
            <a:pPr>
              <a:defRPr/>
            </a:pPr>
            <a:endParaRPr lang="en-US"/>
          </a:p>
        </p:txBody>
      </p:sp>
      <p:sp>
        <p:nvSpPr>
          <p:cNvPr id="4" name="Footer Placeholder 4">
            <a:extLst>
              <a:ext uri="{FF2B5EF4-FFF2-40B4-BE49-F238E27FC236}">
                <a16:creationId xmlns:a16="http://schemas.microsoft.com/office/drawing/2014/main" id="{008DDC7E-A4E1-8A04-7C9B-BC147B0BEDC4}"/>
              </a:ext>
            </a:extLst>
          </p:cNvPr>
          <p:cNvSpPr>
            <a:spLocks noGrp="1"/>
          </p:cNvSpPr>
          <p:nvPr>
            <p:ph type="ftr" sz="quarter" idx="11"/>
          </p:nvPr>
        </p:nvSpPr>
        <p:spPr/>
        <p:txBody>
          <a:bodyPr/>
          <a:lstStyle>
            <a:lvl1pPr eaLnBrk="0" hangingPunct="0">
              <a:spcBef>
                <a:spcPct val="0"/>
              </a:spcBef>
              <a:defRPr>
                <a:solidFill>
                  <a:schemeClr val="tx1">
                    <a:tint val="75000"/>
                  </a:schemeClr>
                </a:solidFill>
                <a:latin typeface="Arial" panose="020B0604020202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5C84ECA9-E5D3-5DC9-5B41-F125F6843304}"/>
              </a:ext>
            </a:extLst>
          </p:cNvPr>
          <p:cNvSpPr>
            <a:spLocks noGrp="1"/>
          </p:cNvSpPr>
          <p:nvPr>
            <p:ph type="sldNum" sz="quarter" idx="12"/>
          </p:nvPr>
        </p:nvSpPr>
        <p:spPr/>
        <p:txBody>
          <a:bodyPr/>
          <a:lstStyle>
            <a:lvl1pPr eaLnBrk="0" hangingPunct="0">
              <a:defRPr smtClean="0">
                <a:solidFill>
                  <a:schemeClr val="accent1"/>
                </a:solidFill>
                <a:latin typeface="Arial" panose="020B0604020202020204" pitchFamily="34" charset="0"/>
              </a:defRPr>
            </a:lvl1pPr>
          </a:lstStyle>
          <a:p>
            <a:pPr>
              <a:defRPr/>
            </a:pPr>
            <a:fld id="{2C127206-28FD-4AAC-942E-5AC6D3A90557}" type="slidenum">
              <a:rPr lang="en-US" altLang="en-US"/>
              <a:pPr>
                <a:defRPr/>
              </a:pPr>
              <a:t>‹#›</a:t>
            </a:fld>
            <a:endParaRPr lang="en-US" altLang="en-US"/>
          </a:p>
        </p:txBody>
      </p:sp>
    </p:spTree>
    <p:extLst>
      <p:ext uri="{BB962C8B-B14F-4D97-AF65-F5344CB8AC3E}">
        <p14:creationId xmlns:p14="http://schemas.microsoft.com/office/powerpoint/2010/main" val="295358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290F15-967D-4EED-AF26-1512C2BF3FD9}" type="datetimeFigureOut">
              <a:rPr lang="en-US" smtClean="0"/>
              <a:t>4/2/2025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436280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290F15-967D-4EED-AF26-1512C2BF3FD9}"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101229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290F15-967D-4EED-AF26-1512C2BF3FD9}"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685675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290F15-967D-4EED-AF26-1512C2BF3FD9}" type="datetimeFigureOut">
              <a:rPr lang="en-US" smtClean="0"/>
              <a:t>4/2/2025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DDCC1F-733C-4156-ABF5-71B829042773}" type="slidenum">
              <a:rPr lang="en-US" smtClean="0"/>
              <a:t>‹#›</a:t>
            </a:fld>
            <a:endParaRPr lang="en-US"/>
          </a:p>
        </p:txBody>
      </p:sp>
    </p:spTree>
    <p:extLst>
      <p:ext uri="{BB962C8B-B14F-4D97-AF65-F5344CB8AC3E}">
        <p14:creationId xmlns:p14="http://schemas.microsoft.com/office/powerpoint/2010/main" val="297478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4/2/2025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1628208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3167" y="719333"/>
            <a:ext cx="102656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1pPr>
            <a:lvl2pPr lvl="1" algn="ctr">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2pPr>
            <a:lvl3pPr lvl="2" algn="ctr">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3pPr>
            <a:lvl4pPr lvl="3" algn="ctr">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4pPr>
            <a:lvl5pPr lvl="4" algn="ctr">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5pPr>
            <a:lvl6pPr lvl="5" algn="ctr">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6pPr>
            <a:lvl7pPr lvl="6" algn="ctr">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7pPr>
            <a:lvl8pPr lvl="7" algn="ctr">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8pPr>
            <a:lvl9pPr lvl="8" algn="ctr">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963167" y="1583467"/>
            <a:ext cx="102656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airo"/>
              <a:buChar char="●"/>
              <a:defRPr>
                <a:solidFill>
                  <a:schemeClr val="dk1"/>
                </a:solidFill>
                <a:latin typeface="Cairo"/>
                <a:ea typeface="Cairo"/>
                <a:cs typeface="Cairo"/>
                <a:sym typeface="Cairo"/>
              </a:defRPr>
            </a:lvl1pPr>
            <a:lvl2pPr marL="914400" lvl="1" indent="-317500">
              <a:lnSpc>
                <a:spcPct val="100000"/>
              </a:lnSpc>
              <a:spcBef>
                <a:spcPts val="0"/>
              </a:spcBef>
              <a:spcAft>
                <a:spcPts val="0"/>
              </a:spcAft>
              <a:buClr>
                <a:schemeClr val="dk1"/>
              </a:buClr>
              <a:buSzPts val="1400"/>
              <a:buFont typeface="Cairo"/>
              <a:buChar char="○"/>
              <a:defRPr>
                <a:solidFill>
                  <a:schemeClr val="dk1"/>
                </a:solidFill>
                <a:latin typeface="Cairo"/>
                <a:ea typeface="Cairo"/>
                <a:cs typeface="Cairo"/>
                <a:sym typeface="Cairo"/>
              </a:defRPr>
            </a:lvl2pPr>
            <a:lvl3pPr marL="1371600" lvl="2" indent="-317500">
              <a:lnSpc>
                <a:spcPct val="100000"/>
              </a:lnSpc>
              <a:spcBef>
                <a:spcPts val="0"/>
              </a:spcBef>
              <a:spcAft>
                <a:spcPts val="0"/>
              </a:spcAft>
              <a:buClr>
                <a:schemeClr val="dk1"/>
              </a:buClr>
              <a:buSzPts val="1400"/>
              <a:buFont typeface="Cairo"/>
              <a:buChar char="■"/>
              <a:defRPr>
                <a:solidFill>
                  <a:schemeClr val="dk1"/>
                </a:solidFill>
                <a:latin typeface="Cairo"/>
                <a:ea typeface="Cairo"/>
                <a:cs typeface="Cairo"/>
                <a:sym typeface="Cairo"/>
              </a:defRPr>
            </a:lvl3pPr>
            <a:lvl4pPr marL="1828800" lvl="3" indent="-317500">
              <a:lnSpc>
                <a:spcPct val="100000"/>
              </a:lnSpc>
              <a:spcBef>
                <a:spcPts val="0"/>
              </a:spcBef>
              <a:spcAft>
                <a:spcPts val="0"/>
              </a:spcAft>
              <a:buClr>
                <a:schemeClr val="dk1"/>
              </a:buClr>
              <a:buSzPts val="1400"/>
              <a:buFont typeface="Cairo"/>
              <a:buChar char="●"/>
              <a:defRPr>
                <a:solidFill>
                  <a:schemeClr val="dk1"/>
                </a:solidFill>
                <a:latin typeface="Cairo"/>
                <a:ea typeface="Cairo"/>
                <a:cs typeface="Cairo"/>
                <a:sym typeface="Cairo"/>
              </a:defRPr>
            </a:lvl4pPr>
            <a:lvl5pPr marL="2286000" lvl="4" indent="-317500">
              <a:lnSpc>
                <a:spcPct val="100000"/>
              </a:lnSpc>
              <a:spcBef>
                <a:spcPts val="0"/>
              </a:spcBef>
              <a:spcAft>
                <a:spcPts val="0"/>
              </a:spcAft>
              <a:buClr>
                <a:schemeClr val="dk1"/>
              </a:buClr>
              <a:buSzPts val="1400"/>
              <a:buFont typeface="Cairo"/>
              <a:buChar char="○"/>
              <a:defRPr>
                <a:solidFill>
                  <a:schemeClr val="dk1"/>
                </a:solidFill>
                <a:latin typeface="Cairo"/>
                <a:ea typeface="Cairo"/>
                <a:cs typeface="Cairo"/>
                <a:sym typeface="Cairo"/>
              </a:defRPr>
            </a:lvl5pPr>
            <a:lvl6pPr marL="2743200" lvl="5" indent="-317500">
              <a:lnSpc>
                <a:spcPct val="100000"/>
              </a:lnSpc>
              <a:spcBef>
                <a:spcPts val="0"/>
              </a:spcBef>
              <a:spcAft>
                <a:spcPts val="0"/>
              </a:spcAft>
              <a:buClr>
                <a:schemeClr val="dk1"/>
              </a:buClr>
              <a:buSzPts val="1400"/>
              <a:buFont typeface="Cairo"/>
              <a:buChar char="■"/>
              <a:defRPr>
                <a:solidFill>
                  <a:schemeClr val="dk1"/>
                </a:solidFill>
                <a:latin typeface="Cairo"/>
                <a:ea typeface="Cairo"/>
                <a:cs typeface="Cairo"/>
                <a:sym typeface="Cairo"/>
              </a:defRPr>
            </a:lvl6pPr>
            <a:lvl7pPr marL="3200400" lvl="6" indent="-317500">
              <a:lnSpc>
                <a:spcPct val="100000"/>
              </a:lnSpc>
              <a:spcBef>
                <a:spcPts val="0"/>
              </a:spcBef>
              <a:spcAft>
                <a:spcPts val="0"/>
              </a:spcAft>
              <a:buClr>
                <a:schemeClr val="dk1"/>
              </a:buClr>
              <a:buSzPts val="1400"/>
              <a:buFont typeface="Cairo"/>
              <a:buChar char="●"/>
              <a:defRPr>
                <a:solidFill>
                  <a:schemeClr val="dk1"/>
                </a:solidFill>
                <a:latin typeface="Cairo"/>
                <a:ea typeface="Cairo"/>
                <a:cs typeface="Cairo"/>
                <a:sym typeface="Cairo"/>
              </a:defRPr>
            </a:lvl7pPr>
            <a:lvl8pPr marL="3657600" lvl="7" indent="-317500">
              <a:lnSpc>
                <a:spcPct val="100000"/>
              </a:lnSpc>
              <a:spcBef>
                <a:spcPts val="0"/>
              </a:spcBef>
              <a:spcAft>
                <a:spcPts val="0"/>
              </a:spcAft>
              <a:buClr>
                <a:schemeClr val="dk1"/>
              </a:buClr>
              <a:buSzPts val="1400"/>
              <a:buFont typeface="Cairo"/>
              <a:buChar char="○"/>
              <a:defRPr>
                <a:solidFill>
                  <a:schemeClr val="dk1"/>
                </a:solidFill>
                <a:latin typeface="Cairo"/>
                <a:ea typeface="Cairo"/>
                <a:cs typeface="Cairo"/>
                <a:sym typeface="Cairo"/>
              </a:defRPr>
            </a:lvl8pPr>
            <a:lvl9pPr marL="4114800" lvl="8" indent="-317500">
              <a:lnSpc>
                <a:spcPct val="100000"/>
              </a:lnSpc>
              <a:spcBef>
                <a:spcPts val="0"/>
              </a:spcBef>
              <a:spcAft>
                <a:spcPts val="0"/>
              </a:spcAft>
              <a:buClr>
                <a:schemeClr val="dk1"/>
              </a:buClr>
              <a:buSzPts val="1400"/>
              <a:buFont typeface="Cairo"/>
              <a:buChar char="■"/>
              <a:defRPr>
                <a:solidFill>
                  <a:schemeClr val="dk1"/>
                </a:solidFill>
                <a:latin typeface="Cairo"/>
                <a:ea typeface="Cairo"/>
                <a:cs typeface="Cairo"/>
                <a:sym typeface="Cairo"/>
              </a:defRPr>
            </a:lvl9pPr>
          </a:lstStyle>
          <a:p>
            <a:endParaRPr/>
          </a:p>
        </p:txBody>
      </p:sp>
    </p:spTree>
    <p:extLst>
      <p:ext uri="{BB962C8B-B14F-4D97-AF65-F5344CB8AC3E}">
        <p14:creationId xmlns:p14="http://schemas.microsoft.com/office/powerpoint/2010/main" val="3196462116"/>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6" r:id="rId3"/>
    <p:sldLayoutId id="2147483677"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6648422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43">
            <a:extLst>
              <a:ext uri="{FF2B5EF4-FFF2-40B4-BE49-F238E27FC236}">
                <a16:creationId xmlns:a16="http://schemas.microsoft.com/office/drawing/2014/main" id="{B7FD0DFB-394F-2DC9-508B-44E48D49B80B}"/>
              </a:ext>
            </a:extLst>
          </p:cNvPr>
          <p:cNvGrpSpPr>
            <a:grpSpLocks/>
          </p:cNvGrpSpPr>
          <p:nvPr/>
        </p:nvGrpSpPr>
        <p:grpSpPr bwMode="auto">
          <a:xfrm>
            <a:off x="0" y="-7938"/>
            <a:ext cx="12192000" cy="6865938"/>
            <a:chOff x="0" y="-8467"/>
            <a:chExt cx="12192000" cy="6866467"/>
          </a:xfrm>
        </p:grpSpPr>
        <p:cxnSp>
          <p:nvCxnSpPr>
            <p:cNvPr id="20" name="Straight Connector 19">
              <a:extLst>
                <a:ext uri="{FF2B5EF4-FFF2-40B4-BE49-F238E27FC236}">
                  <a16:creationId xmlns:a16="http://schemas.microsoft.com/office/drawing/2014/main" id="{E44C1A6B-A99B-BE1F-CB22-97379B3E6D6C}"/>
                </a:ext>
              </a:extLst>
            </p:cNvPr>
            <p:cNvCxnSpPr/>
            <p:nvPr/>
          </p:nvCxnSpPr>
          <p:spPr>
            <a:xfrm>
              <a:off x="9371013" y="-528"/>
              <a:ext cx="1219200" cy="6858528"/>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11A5397-B335-A67A-770E-2468063A5A61}"/>
                </a:ext>
              </a:extLst>
            </p:cNvPr>
            <p:cNvCxnSpPr/>
            <p:nvPr/>
          </p:nvCxnSpPr>
          <p:spPr>
            <a:xfrm flipH="1">
              <a:off x="7424738" y="3681168"/>
              <a:ext cx="4764087" cy="3176832"/>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a:extLst>
                <a:ext uri="{FF2B5EF4-FFF2-40B4-BE49-F238E27FC236}">
                  <a16:creationId xmlns:a16="http://schemas.microsoft.com/office/drawing/2014/main" id="{E3930952-559C-175C-6F59-65D7BEE8C2E9}"/>
                </a:ext>
              </a:extLst>
            </p:cNvPr>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a:extLst>
                <a:ext uri="{FF2B5EF4-FFF2-40B4-BE49-F238E27FC236}">
                  <a16:creationId xmlns:a16="http://schemas.microsoft.com/office/drawing/2014/main" id="{336CA77A-E25D-97EB-616C-CED90D70BD82}"/>
                </a:ext>
              </a:extLst>
            </p:cNvPr>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01A913CB-B2A9-7420-C586-19FF0737C555}"/>
                </a:ext>
              </a:extLst>
            </p:cNvPr>
            <p:cNvSpPr/>
            <p:nvPr/>
          </p:nvSpPr>
          <p:spPr>
            <a:xfrm>
              <a:off x="8932863" y="3047706"/>
              <a:ext cx="3259137" cy="381029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a:extLst>
                <a:ext uri="{FF2B5EF4-FFF2-40B4-BE49-F238E27FC236}">
                  <a16:creationId xmlns:a16="http://schemas.microsoft.com/office/drawing/2014/main" id="{0E962ED1-0A46-1E1C-E000-40D9C8A3A3C0}"/>
                </a:ext>
              </a:extLst>
            </p:cNvPr>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a:extLst>
                <a:ext uri="{FF2B5EF4-FFF2-40B4-BE49-F238E27FC236}">
                  <a16:creationId xmlns:a16="http://schemas.microsoft.com/office/drawing/2014/main" id="{B01BA4AE-12EE-7ACB-CF6A-A8E9189A7CAA}"/>
                </a:ext>
              </a:extLst>
            </p:cNvPr>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a:extLst>
                <a:ext uri="{FF2B5EF4-FFF2-40B4-BE49-F238E27FC236}">
                  <a16:creationId xmlns:a16="http://schemas.microsoft.com/office/drawing/2014/main" id="{9A122CE2-8753-71B7-9FC7-A8B60704F583}"/>
                </a:ext>
              </a:extLst>
            </p:cNvPr>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6F81EA90-B92D-DEBE-FFA6-BE9D6129F754}"/>
                </a:ext>
              </a:extLst>
            </p:cNvPr>
            <p:cNvSpPr/>
            <p:nvPr/>
          </p:nvSpPr>
          <p:spPr>
            <a:xfrm>
              <a:off x="10371138" y="3589086"/>
              <a:ext cx="1817687" cy="326891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60DBC4D8-F70E-57DA-8884-AC5E86A11619}"/>
                </a:ext>
              </a:extLst>
            </p:cNvPr>
            <p:cNvSpPr/>
            <p:nvPr/>
          </p:nvSpPr>
          <p:spPr>
            <a:xfrm>
              <a:off x="0" y="4012981"/>
              <a:ext cx="449263" cy="2845019"/>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a:extLst>
              <a:ext uri="{FF2B5EF4-FFF2-40B4-BE49-F238E27FC236}">
                <a16:creationId xmlns:a16="http://schemas.microsoft.com/office/drawing/2014/main" id="{AA51240E-6ACE-89E0-FFC4-88AA3E2546C8}"/>
              </a:ext>
            </a:extLst>
          </p:cNvPr>
          <p:cNvSpPr>
            <a:spLocks noGrp="1"/>
          </p:cNvSpPr>
          <p:nvPr>
            <p:ph type="title"/>
          </p:nvPr>
        </p:nvSpPr>
        <p:spPr bwMode="auto">
          <a:xfrm>
            <a:off x="677863" y="609600"/>
            <a:ext cx="8596312"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01D91B6E-058A-A560-B4E5-C75980D8E708}"/>
              </a:ext>
            </a:extLst>
          </p:cNvPr>
          <p:cNvSpPr>
            <a:spLocks noGrp="1"/>
          </p:cNvSpPr>
          <p:nvPr>
            <p:ph type="body" idx="1"/>
          </p:nvPr>
        </p:nvSpPr>
        <p:spPr bwMode="auto">
          <a:xfrm>
            <a:off x="677863" y="2160588"/>
            <a:ext cx="8596312"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B8E630F-66B0-38A1-7D61-00E8342CC9CE}"/>
              </a:ext>
            </a:extLst>
          </p:cNvPr>
          <p:cNvSpPr>
            <a:spLocks noGrp="1"/>
          </p:cNvSpPr>
          <p:nvPr>
            <p:ph type="dt" sz="half" idx="2"/>
          </p:nvPr>
        </p:nvSpPr>
        <p:spPr>
          <a:xfrm>
            <a:off x="7205663" y="6042025"/>
            <a:ext cx="911225" cy="365125"/>
          </a:xfrm>
          <a:prstGeom prst="rect">
            <a:avLst/>
          </a:prstGeom>
        </p:spPr>
        <p:txBody>
          <a:bodyPr vert="horz" lIns="91440" tIns="45720" rIns="91440" bIns="45720" rtlCol="0" anchor="ctr"/>
          <a:lstStyle>
            <a:lvl1pPr algn="r" eaLnBrk="1" hangingPunct="1">
              <a:spcBef>
                <a:spcPts val="0"/>
              </a:spcBef>
              <a:defRPr sz="900">
                <a:solidFill>
                  <a:srgbClr val="000000"/>
                </a:solidFill>
                <a:latin typeface="Trebuchet MS" panose="020B0603020202020204"/>
              </a:defRPr>
            </a:lvl1pPr>
          </a:lstStyle>
          <a:p>
            <a:pPr>
              <a:defRPr/>
            </a:pPr>
            <a:endParaRPr lang="en-US"/>
          </a:p>
        </p:txBody>
      </p:sp>
      <p:sp>
        <p:nvSpPr>
          <p:cNvPr id="5" name="Footer Placeholder 4">
            <a:extLst>
              <a:ext uri="{FF2B5EF4-FFF2-40B4-BE49-F238E27FC236}">
                <a16:creationId xmlns:a16="http://schemas.microsoft.com/office/drawing/2014/main" id="{933C46A7-9E4F-25A8-9605-9B62CC5C2B67}"/>
              </a:ext>
            </a:extLst>
          </p:cNvPr>
          <p:cNvSpPr>
            <a:spLocks noGrp="1"/>
          </p:cNvSpPr>
          <p:nvPr>
            <p:ph type="ftr" sz="quarter" idx="3"/>
          </p:nvPr>
        </p:nvSpPr>
        <p:spPr>
          <a:xfrm>
            <a:off x="677863" y="6042025"/>
            <a:ext cx="6297612" cy="365125"/>
          </a:xfrm>
          <a:prstGeom prst="rect">
            <a:avLst/>
          </a:prstGeom>
        </p:spPr>
        <p:txBody>
          <a:bodyPr vert="horz" lIns="91440" tIns="45720" rIns="91440" bIns="45720" rtlCol="0" anchor="ctr"/>
          <a:lstStyle>
            <a:lvl1pPr algn="l" eaLnBrk="1" hangingPunct="1">
              <a:spcBef>
                <a:spcPts val="0"/>
              </a:spcBef>
              <a:defRPr sz="900">
                <a:solidFill>
                  <a:srgbClr val="000000"/>
                </a:solidFill>
                <a:latin typeface="Trebuchet MS" panose="020B0603020202020204"/>
              </a:defRPr>
            </a:lvl1pPr>
          </a:lstStyle>
          <a:p>
            <a:pPr>
              <a:defRPr/>
            </a:pPr>
            <a:endParaRPr lang="en-US"/>
          </a:p>
        </p:txBody>
      </p:sp>
      <p:sp>
        <p:nvSpPr>
          <p:cNvPr id="6" name="Slide Number Placeholder 5">
            <a:extLst>
              <a:ext uri="{FF2B5EF4-FFF2-40B4-BE49-F238E27FC236}">
                <a16:creationId xmlns:a16="http://schemas.microsoft.com/office/drawing/2014/main" id="{426B477A-D625-CD82-6C53-CB25A9C18957}"/>
              </a:ext>
            </a:extLst>
          </p:cNvPr>
          <p:cNvSpPr>
            <a:spLocks noGrp="1"/>
          </p:cNvSpPr>
          <p:nvPr>
            <p:ph type="sldNum" sz="quarter" idx="4"/>
          </p:nvPr>
        </p:nvSpPr>
        <p:spPr>
          <a:xfrm>
            <a:off x="8589963" y="6042025"/>
            <a:ext cx="68421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000000"/>
                </a:solidFill>
                <a:latin typeface="Trebuchet MS" panose="020B0603020202020204" pitchFamily="34" charset="0"/>
              </a:defRPr>
            </a:lvl1pPr>
          </a:lstStyle>
          <a:p>
            <a:pPr>
              <a:defRPr/>
            </a:pPr>
            <a:fld id="{3934C0F4-A907-4620-82D7-C283D985E916}" type="slidenum">
              <a:rPr lang="en-US" altLang="en-US"/>
              <a:pPr>
                <a:defRPr/>
              </a:pPr>
              <a:t>‹#›</a:t>
            </a:fld>
            <a:endParaRPr lang="en-US" altLang="en-US"/>
          </a:p>
        </p:txBody>
      </p:sp>
    </p:spTree>
    <p:extLst>
      <p:ext uri="{BB962C8B-B14F-4D97-AF65-F5344CB8AC3E}">
        <p14:creationId xmlns:p14="http://schemas.microsoft.com/office/powerpoint/2010/main" val="318864509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Lst>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2.mp3"/><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slideLayout" Target="../slideLayouts/slideLayout30.xml"/><Relationship Id="rId10" Type="http://schemas.openxmlformats.org/officeDocument/2006/relationships/image" Target="../media/image11.png"/><Relationship Id="rId4" Type="http://schemas.openxmlformats.org/officeDocument/2006/relationships/audio" Target="../media/media2.mp3"/><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42.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8.svg"/><Relationship Id="rId3" Type="http://schemas.openxmlformats.org/officeDocument/2006/relationships/image" Target="../media/image15.svg"/><Relationship Id="rId7" Type="http://schemas.openxmlformats.org/officeDocument/2006/relationships/image" Target="../media/image21.svg"/><Relationship Id="rId12"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42.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7.svg"/><Relationship Id="rId15" Type="http://schemas.openxmlformats.org/officeDocument/2006/relationships/image" Target="../media/image30.svg"/><Relationship Id="rId10" Type="http://schemas.openxmlformats.org/officeDocument/2006/relationships/image" Target="../media/image24.png"/><Relationship Id="rId4" Type="http://schemas.openxmlformats.org/officeDocument/2006/relationships/image" Target="../media/image16.png"/><Relationship Id="rId9" Type="http://schemas.openxmlformats.org/officeDocument/2006/relationships/image" Target="../media/image23.sv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24.png"/><Relationship Id="rId2" Type="http://schemas.openxmlformats.org/officeDocument/2006/relationships/image" Target="../media/image14.png"/><Relationship Id="rId16" Type="http://schemas.openxmlformats.org/officeDocument/2006/relationships/image" Target="../media/image32.jpeg"/><Relationship Id="rId1" Type="http://schemas.openxmlformats.org/officeDocument/2006/relationships/slideLayout" Target="../slideLayouts/slideLayout42.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31.jpe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0.svg"/><Relationship Id="rId3" Type="http://schemas.openxmlformats.org/officeDocument/2006/relationships/image" Target="../media/image15.svg"/><Relationship Id="rId7" Type="http://schemas.openxmlformats.org/officeDocument/2006/relationships/image" Target="../media/image21.svg"/><Relationship Id="rId12"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Layout" Target="../slideLayouts/slideLayout42.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7.svg"/><Relationship Id="rId15" Type="http://schemas.openxmlformats.org/officeDocument/2006/relationships/image" Target="../media/image34.jpeg"/><Relationship Id="rId10" Type="http://schemas.openxmlformats.org/officeDocument/2006/relationships/image" Target="../media/image24.png"/><Relationship Id="rId4" Type="http://schemas.openxmlformats.org/officeDocument/2006/relationships/image" Target="../media/image16.png"/><Relationship Id="rId9" Type="http://schemas.openxmlformats.org/officeDocument/2006/relationships/image" Target="../media/image23.svg"/><Relationship Id="rId1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3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DEE3F-D4AC-57AA-CF46-299B7D9B68AE}"/>
            </a:ext>
          </a:extLst>
        </p:cNvPr>
        <p:cNvGrpSpPr/>
        <p:nvPr/>
      </p:nvGrpSpPr>
      <p:grpSpPr>
        <a:xfrm>
          <a:off x="0" y="0"/>
          <a:ext cx="0" cy="0"/>
          <a:chOff x="0" y="0"/>
          <a:chExt cx="0" cy="0"/>
        </a:xfrm>
      </p:grpSpPr>
      <p:pic>
        <p:nvPicPr>
          <p:cNvPr id="18" name="Picture 2" descr="D:\TRƯỜNG HOÀNG VIỆT\hình nền\hình nền đơn sắc\349daf189bbc23580fa22d899617bd31.jpg">
            <a:extLst>
              <a:ext uri="{FF2B5EF4-FFF2-40B4-BE49-F238E27FC236}">
                <a16:creationId xmlns:a16="http://schemas.microsoft.com/office/drawing/2014/main" id="{DFF8CC0A-BAAF-ED43-AE0E-F4CCC5D22D79}"/>
              </a:ext>
            </a:extLst>
          </p:cNvPr>
          <p:cNvPicPr>
            <a:picLocks noChangeAspect="1" noChangeArrowheads="1"/>
          </p:cNvPicPr>
          <p:nvPr/>
        </p:nvPicPr>
        <p:blipFill>
          <a:blip r:embed="rId2"/>
          <a:srcRect/>
          <a:stretch>
            <a:fillRect/>
          </a:stretch>
        </p:blipFill>
        <p:spPr bwMode="auto">
          <a:xfrm>
            <a:off x="978" y="0"/>
            <a:ext cx="12192000" cy="6831250"/>
          </a:xfrm>
          <a:prstGeom prst="rect">
            <a:avLst/>
          </a:prstGeom>
          <a:noFill/>
        </p:spPr>
      </p:pic>
      <p:pic>
        <p:nvPicPr>
          <p:cNvPr id="8" name="Picture 7">
            <a:extLst>
              <a:ext uri="{FF2B5EF4-FFF2-40B4-BE49-F238E27FC236}">
                <a16:creationId xmlns:a16="http://schemas.microsoft.com/office/drawing/2014/main" id="{E9C3AF03-ACC5-BA79-ADF0-7BDF018755A9}"/>
              </a:ext>
            </a:extLst>
          </p:cNvPr>
          <p:cNvPicPr>
            <a:picLocks noChangeAspect="1"/>
          </p:cNvPicPr>
          <p:nvPr/>
        </p:nvPicPr>
        <p:blipFill>
          <a:blip r:embed="rId3"/>
          <a:stretch>
            <a:fillRect/>
          </a:stretch>
        </p:blipFill>
        <p:spPr>
          <a:xfrm>
            <a:off x="6173842" y="1097082"/>
            <a:ext cx="5699289" cy="51828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文本框 6">
            <a:extLst>
              <a:ext uri="{FF2B5EF4-FFF2-40B4-BE49-F238E27FC236}">
                <a16:creationId xmlns:a16="http://schemas.microsoft.com/office/drawing/2014/main" id="{3341EF26-C5DD-4F3F-852A-6B1B867C7DE6}"/>
              </a:ext>
            </a:extLst>
          </p:cNvPr>
          <p:cNvSpPr txBox="1"/>
          <p:nvPr/>
        </p:nvSpPr>
        <p:spPr>
          <a:xfrm>
            <a:off x="6956189" y="3688484"/>
            <a:ext cx="4134594" cy="1077218"/>
          </a:xfrm>
          <a:prstGeom prst="rect">
            <a:avLst/>
          </a:prstGeom>
          <a:noFill/>
        </p:spPr>
        <p:txBody>
          <a:bodyPr wrap="square" rtlCol="0">
            <a:spAutoFit/>
          </a:bodyPr>
          <a:lstStyle/>
          <a:p>
            <a:pPr algn="ctr"/>
            <a:r>
              <a:rPr lang="en-US" altLang="zh-CN" sz="32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2. Ý </a:t>
            </a:r>
            <a:r>
              <a:rPr lang="en-US" altLang="zh-CN" sz="32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nghĩa</a:t>
            </a:r>
            <a:r>
              <a:rPr lang="en-US" altLang="zh-CN" sz="32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32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của</a:t>
            </a:r>
            <a:endParaRPr lang="en-US" altLang="zh-CN" sz="32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a:p>
            <a:pPr algn="ctr"/>
            <a:r>
              <a:rPr lang="en-US" altLang="zh-CN" sz="32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32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tiết</a:t>
            </a:r>
            <a:r>
              <a:rPr lang="en-US" altLang="zh-CN" sz="32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32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kiệm</a:t>
            </a:r>
            <a:endParaRPr lang="zh-CN" altLang="en-US" sz="32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pic>
        <p:nvPicPr>
          <p:cNvPr id="17" name="Picture 16">
            <a:extLst>
              <a:ext uri="{FF2B5EF4-FFF2-40B4-BE49-F238E27FC236}">
                <a16:creationId xmlns:a16="http://schemas.microsoft.com/office/drawing/2014/main" id="{3AE82C0C-6DD4-9442-7BC4-43DE8E94ACA8}"/>
              </a:ext>
            </a:extLst>
          </p:cNvPr>
          <p:cNvPicPr>
            <a:picLocks noChangeAspect="1"/>
          </p:cNvPicPr>
          <p:nvPr/>
        </p:nvPicPr>
        <p:blipFill>
          <a:blip r:embed="rId4"/>
          <a:stretch>
            <a:fillRect/>
          </a:stretch>
        </p:blipFill>
        <p:spPr>
          <a:xfrm>
            <a:off x="10628026" y="-1"/>
            <a:ext cx="1563974" cy="1334125"/>
          </a:xfrm>
          <a:prstGeom prst="rect">
            <a:avLst/>
          </a:prstGeom>
          <a:ln>
            <a:noFill/>
          </a:ln>
          <a:effectLst>
            <a:softEdge rad="112500"/>
          </a:effectLst>
        </p:spPr>
      </p:pic>
      <p:pic>
        <p:nvPicPr>
          <p:cNvPr id="3" name="Picture 2">
            <a:extLst>
              <a:ext uri="{FF2B5EF4-FFF2-40B4-BE49-F238E27FC236}">
                <a16:creationId xmlns:a16="http://schemas.microsoft.com/office/drawing/2014/main" id="{97A5CEAB-C9C7-3551-8DEB-77C703DE7FE1}"/>
              </a:ext>
            </a:extLst>
          </p:cNvPr>
          <p:cNvPicPr>
            <a:picLocks noChangeAspect="1"/>
          </p:cNvPicPr>
          <p:nvPr/>
        </p:nvPicPr>
        <p:blipFill>
          <a:blip r:embed="rId5"/>
          <a:stretch>
            <a:fillRect/>
          </a:stretch>
        </p:blipFill>
        <p:spPr>
          <a:xfrm>
            <a:off x="1856605" y="468762"/>
            <a:ext cx="4058985" cy="5372071"/>
          </a:xfrm>
          <a:prstGeom prst="rect">
            <a:avLst/>
          </a:prstGeom>
        </p:spPr>
      </p:pic>
      <p:sp>
        <p:nvSpPr>
          <p:cNvPr id="4" name="Rectangle 3">
            <a:extLst>
              <a:ext uri="{FF2B5EF4-FFF2-40B4-BE49-F238E27FC236}">
                <a16:creationId xmlns:a16="http://schemas.microsoft.com/office/drawing/2014/main" id="{D7502C2C-BBE8-2AAF-7484-43EE7F950C67}"/>
              </a:ext>
            </a:extLst>
          </p:cNvPr>
          <p:cNvSpPr>
            <a:spLocks noChangeArrowheads="1"/>
          </p:cNvSpPr>
          <p:nvPr/>
        </p:nvSpPr>
        <p:spPr bwMode="auto">
          <a:xfrm rot="21274563">
            <a:off x="2538461" y="1613529"/>
            <a:ext cx="2923605"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8:</a:t>
            </a:r>
            <a:r>
              <a:rPr lang="en-US" altLang="en-US" sz="4400" b="1" dirty="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000" b="1" dirty="0">
                <a:solidFill>
                  <a:srgbClr val="FF0000"/>
                </a:solidFill>
                <a:latin typeface="#9Slide05 Fourth" panose="00000500000000000000" pitchFamily="2" charset="0"/>
                <a:ea typeface="Helvetica Neue"/>
                <a:cs typeface="Helvetica Neue"/>
              </a:rPr>
              <a:t>TIẾT KIỆM</a:t>
            </a:r>
          </a:p>
          <a:p>
            <a:pPr algn="ctr" eaLnBrk="0" fontAlgn="base" hangingPunct="0">
              <a:spcBef>
                <a:spcPct val="0"/>
              </a:spcBef>
              <a:spcAft>
                <a:spcPct val="0"/>
              </a:spcAft>
            </a:pPr>
            <a:r>
              <a:rPr lang="en-US" altLang="en-US" sz="4000" b="1" dirty="0">
                <a:solidFill>
                  <a:srgbClr val="FF0000"/>
                </a:solidFill>
                <a:latin typeface="#9Slide05 Fourth" panose="00000500000000000000" pitchFamily="2" charset="0"/>
              </a:rPr>
              <a:t>(</a:t>
            </a:r>
            <a:r>
              <a:rPr lang="en-US" altLang="en-US" sz="4000" b="1" dirty="0" err="1">
                <a:solidFill>
                  <a:srgbClr val="FF0000"/>
                </a:solidFill>
                <a:latin typeface="#9Slide05 Fourth" panose="00000500000000000000" pitchFamily="2" charset="0"/>
              </a:rPr>
              <a:t>Tiết</a:t>
            </a:r>
            <a:r>
              <a:rPr lang="en-US" altLang="en-US" sz="4000" b="1" dirty="0">
                <a:solidFill>
                  <a:srgbClr val="FF0000"/>
                </a:solidFill>
                <a:latin typeface="#9Slide05 Fourth" panose="00000500000000000000" pitchFamily="2" charset="0"/>
              </a:rPr>
              <a:t> 2)</a:t>
            </a:r>
            <a:endParaRPr lang="en-SG" altLang="en-US" sz="4000" b="1" dirty="0">
              <a:solidFill>
                <a:srgbClr val="0000FF"/>
              </a:solidFill>
              <a:latin typeface="#9Slide05 Fourth" panose="00000500000000000000" pitchFamily="2" charset="0"/>
            </a:endParaRPr>
          </a:p>
        </p:txBody>
      </p:sp>
    </p:spTree>
    <p:extLst>
      <p:ext uri="{BB962C8B-B14F-4D97-AF65-F5344CB8AC3E}">
        <p14:creationId xmlns:p14="http://schemas.microsoft.com/office/powerpoint/2010/main" val="3236561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sp>
        <p:nvSpPr>
          <p:cNvPr id="2" name="Rounded Rectangle 1"/>
          <p:cNvSpPr/>
          <p:nvPr/>
        </p:nvSpPr>
        <p:spPr>
          <a:xfrm>
            <a:off x="508000" y="2792437"/>
            <a:ext cx="1704535" cy="149352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50000"/>
              </a:lnSpc>
              <a:buClr>
                <a:srgbClr val="000000"/>
              </a:buClr>
            </a:pPr>
            <a:r>
              <a:rPr lang="en-US" sz="2200" b="1" kern="0" dirty="0" err="1">
                <a:solidFill>
                  <a:srgbClr val="FFFFFF"/>
                </a:solidFill>
                <a:latin typeface="Times New Roman" panose="02020603050405020304" pitchFamily="18" charset="0"/>
                <a:cs typeface="Times New Roman" panose="02020603050405020304" pitchFamily="18" charset="0"/>
                <a:sym typeface="Arial"/>
              </a:rPr>
              <a:t>Kết</a:t>
            </a:r>
            <a:r>
              <a:rPr lang="en-US" sz="2200" b="1" kern="0" dirty="0">
                <a:solidFill>
                  <a:srgbClr val="FFFFFF"/>
                </a:solidFill>
                <a:latin typeface="Times New Roman" panose="02020603050405020304" pitchFamily="18" charset="0"/>
                <a:cs typeface="Times New Roman" panose="02020603050405020304" pitchFamily="18" charset="0"/>
                <a:sym typeface="Arial"/>
              </a:rPr>
              <a:t> </a:t>
            </a:r>
            <a:r>
              <a:rPr lang="en-US" sz="2200" b="1" kern="0" dirty="0" err="1">
                <a:solidFill>
                  <a:srgbClr val="FFFFFF"/>
                </a:solidFill>
                <a:latin typeface="Times New Roman" panose="02020603050405020304" pitchFamily="18" charset="0"/>
                <a:cs typeface="Times New Roman" panose="02020603050405020304" pitchFamily="18" charset="0"/>
                <a:sym typeface="Arial"/>
              </a:rPr>
              <a:t>luận</a:t>
            </a:r>
            <a:endParaRPr lang="en-US" sz="2200" b="1" kern="0" dirty="0">
              <a:solidFill>
                <a:srgbClr val="FFFFFF"/>
              </a:solidFill>
              <a:latin typeface="Times New Roman" panose="02020603050405020304" pitchFamily="18" charset="0"/>
              <a:cs typeface="Times New Roman" panose="02020603050405020304" pitchFamily="18" charset="0"/>
              <a:sym typeface="Arial"/>
            </a:endParaRPr>
          </a:p>
        </p:txBody>
      </p:sp>
      <p:sp>
        <p:nvSpPr>
          <p:cNvPr id="10" name="Rounded Rectangle 9"/>
          <p:cNvSpPr/>
          <p:nvPr/>
        </p:nvSpPr>
        <p:spPr>
          <a:xfrm>
            <a:off x="2743200" y="232312"/>
            <a:ext cx="8940800" cy="123072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2200" b="1" u="sng"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Thực</a:t>
            </a:r>
            <a:r>
              <a:rPr lang="en-US" sz="2200" b="1" u="sng"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b="1" u="sng"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hiện</a:t>
            </a:r>
            <a:r>
              <a:rPr lang="en-US" sz="2200" b="1" u="sng"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b="1" u="sng"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tiết</a:t>
            </a:r>
            <a:r>
              <a:rPr lang="en-US" sz="2200" b="1" u="sng"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b="1" u="sng"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kiệm</a:t>
            </a:r>
            <a:r>
              <a:rPr lang="en-US" sz="2200" b="1" u="sng"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b="1" u="sng"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tiền</a:t>
            </a:r>
            <a:r>
              <a:rPr lang="en-US" sz="2200" b="1" u="sng"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Bạn</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nữ</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đã</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liệt</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kê</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những</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thứ</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cần</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mua</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vào</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giấy</a:t>
            </a:r>
            <a:endPar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a:p>
            <a:pPr algn="just" defTabSz="1219170">
              <a:buClr>
                <a:srgbClr val="000000"/>
              </a:buClr>
            </a:pP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thể</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hiện</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chi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tiêu</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có</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kế</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hoạch</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tránh</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lãng</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phí</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endParaRPr lang="en-US" sz="2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2" name="Rounded Rectangle 11"/>
          <p:cNvSpPr/>
          <p:nvPr/>
        </p:nvSpPr>
        <p:spPr>
          <a:xfrm>
            <a:off x="2841674" y="1696720"/>
            <a:ext cx="8842326" cy="123072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lnSpc>
                <a:spcPct val="150000"/>
              </a:lnSpc>
              <a:buClr>
                <a:srgbClr val="000000"/>
              </a:buClr>
            </a:pPr>
            <a:r>
              <a:rPr lang="en-US" sz="2200" b="1" u="sng"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Thực</a:t>
            </a:r>
            <a:r>
              <a:rPr lang="en-US" sz="2200" b="1" u="sng"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b="1" u="sng"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hiện</a:t>
            </a:r>
            <a:r>
              <a:rPr lang="en-US" sz="2200" b="1" u="sng"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b="1" u="sng"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tiết</a:t>
            </a:r>
            <a:r>
              <a:rPr lang="en-US" sz="2200" b="1" u="sng"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b="1" u="sng"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kiệm</a:t>
            </a:r>
            <a:r>
              <a:rPr lang="en-US" sz="2200" b="1" u="sng"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b="1" u="sng"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thời</a:t>
            </a:r>
            <a:r>
              <a:rPr lang="en-US" sz="2200" b="1" u="sng"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b="1" u="sng"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gian</a:t>
            </a:r>
            <a:r>
              <a:rPr lang="en-US" sz="2200" b="1" u="sng"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Bạn</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nam</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đã</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lập</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ra</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thời</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gian</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biểu</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cụ</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thể</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và</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thực</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hiện</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đúng</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theo</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thời</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gian</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biểu</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đó</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endParaRPr lang="en-US" sz="2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3" name="Rounded Rectangle 12"/>
          <p:cNvSpPr/>
          <p:nvPr/>
        </p:nvSpPr>
        <p:spPr>
          <a:xfrm>
            <a:off x="3017520" y="3199814"/>
            <a:ext cx="8729785" cy="130927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2200" b="1" u="sng"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Thực</a:t>
            </a:r>
            <a:r>
              <a:rPr lang="en-US" sz="2200" b="1" u="sng"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b="1" u="sng"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hiện</a:t>
            </a:r>
            <a:r>
              <a:rPr lang="en-US" sz="2200" b="1" u="sng"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b="1" u="sng"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tiết</a:t>
            </a:r>
            <a:r>
              <a:rPr lang="en-US" sz="2200" b="1" u="sng"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b="1" u="sng"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kiệm</a:t>
            </a:r>
            <a:r>
              <a:rPr lang="en-US" sz="2200" b="1" u="sng"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b="1" u="sng"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nước</a:t>
            </a:r>
            <a:r>
              <a:rPr lang="en-US" sz="2200" b="1" u="sng"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Nội</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dung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các</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bức</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tranh</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nhắc</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nhở</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khoá</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vòi</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nước</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khi</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không</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sử</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dụng</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ống</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nước</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rò</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rỉ</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cần</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gọi</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người</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sữa</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chữa</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để</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khắc</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phục</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và</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tiết</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kiệm</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nước</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a:t>
            </a:r>
            <a:endParaRPr lang="en-US" sz="2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4" name="Rounded Rectangle 13"/>
          <p:cNvSpPr/>
          <p:nvPr/>
        </p:nvSpPr>
        <p:spPr>
          <a:xfrm>
            <a:off x="2405575" y="4704080"/>
            <a:ext cx="9278425" cy="174752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lnSpc>
                <a:spcPct val="150000"/>
              </a:lnSpc>
              <a:buClr>
                <a:srgbClr val="000000"/>
              </a:buClr>
            </a:pPr>
            <a:r>
              <a:rPr lang="en-US" sz="2200" b="1" u="sng"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Thực</a:t>
            </a:r>
            <a:r>
              <a:rPr lang="en-US" sz="2200" b="1" u="sng"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b="1" u="sng"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hiện</a:t>
            </a:r>
            <a:r>
              <a:rPr lang="en-US" sz="2200" b="1" u="sng"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b="1" u="sng"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tiết</a:t>
            </a:r>
            <a:r>
              <a:rPr lang="en-US" sz="2200" b="1" u="sng"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b="1" u="sng"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kiệm</a:t>
            </a:r>
            <a:r>
              <a:rPr lang="en-US" sz="2200" b="1" u="sng"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b="1" u="sng"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điện</a:t>
            </a:r>
            <a:r>
              <a:rPr lang="en-US" sz="2200" b="1" u="sng"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Có</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nhiều</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cách</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tiết</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kiệm</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điện</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như</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Tắt</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các</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thiết</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bị</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điện</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khi</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không</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cần</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thiết</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sử</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dụng</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bóng</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đèn</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và</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các</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đồ</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dung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tiết</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kiệm</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điện</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dung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ánh</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sáng</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tự</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nhiên</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sử</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dụng</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gió</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khí</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tự</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nhiên</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để</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không</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bật</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điều</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hoà</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quạt</a:t>
            </a:r>
            <a:r>
              <a:rPr lang="en-US" sz="2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a:t>
            </a:r>
            <a:endParaRPr lang="en-US" sz="2200" kern="0" dirty="0">
              <a:solidFill>
                <a:srgbClr val="000000"/>
              </a:solidFill>
              <a:latin typeface="Times New Roman" panose="02020603050405020304" pitchFamily="18" charset="0"/>
              <a:cs typeface="Times New Roman" panose="02020603050405020304" pitchFamily="18" charset="0"/>
              <a:sym typeface="Arial"/>
            </a:endParaRPr>
          </a:p>
        </p:txBody>
      </p:sp>
      <p:cxnSp>
        <p:nvCxnSpPr>
          <p:cNvPr id="5" name="Straight Arrow Connector 4"/>
          <p:cNvCxnSpPr>
            <a:cxnSpLocks/>
            <a:stCxn id="2" idx="3"/>
            <a:endCxn id="10" idx="1"/>
          </p:cNvCxnSpPr>
          <p:nvPr/>
        </p:nvCxnSpPr>
        <p:spPr>
          <a:xfrm flipV="1">
            <a:off x="2212535" y="847676"/>
            <a:ext cx="530665" cy="2691521"/>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cxnSpLocks/>
            <a:stCxn id="2" idx="3"/>
            <a:endCxn id="12" idx="1"/>
          </p:cNvCxnSpPr>
          <p:nvPr/>
        </p:nvCxnSpPr>
        <p:spPr>
          <a:xfrm flipV="1">
            <a:off x="2212535" y="2312084"/>
            <a:ext cx="629139" cy="1227113"/>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cxnSpLocks/>
            <a:stCxn id="2" idx="3"/>
            <a:endCxn id="13" idx="1"/>
          </p:cNvCxnSpPr>
          <p:nvPr/>
        </p:nvCxnSpPr>
        <p:spPr>
          <a:xfrm>
            <a:off x="2212535" y="3539197"/>
            <a:ext cx="804985" cy="315253"/>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a:stCxn id="2" idx="3"/>
            <a:endCxn id="14" idx="1"/>
          </p:cNvCxnSpPr>
          <p:nvPr/>
        </p:nvCxnSpPr>
        <p:spPr>
          <a:xfrm>
            <a:off x="2212535" y="3539197"/>
            <a:ext cx="193040" cy="2038643"/>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childTnLst>
                          </p:cTn>
                        </p:par>
                        <p:par>
                          <p:cTn id="40" fill="hold">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7" descr="E:\10 Chuyen mon\11. Chuyen mon\Tai lieu thi GVDG\Giao an thi gvg Hung\anh lam ban do tu duy\4.gif">
            <a:extLst>
              <a:ext uri="{FF2B5EF4-FFF2-40B4-BE49-F238E27FC236}">
                <a16:creationId xmlns:a16="http://schemas.microsoft.com/office/drawing/2014/main" id="{25476CC8-7753-5BD7-FABC-31061623BB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283326">
            <a:off x="3027831" y="938842"/>
            <a:ext cx="159385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8" descr="E:\10 Chuyen mon\11. Chuyen mon\Tai lieu thi GVDG\Giao an thi gvg Hung\anh lam ban do tu duy\7.gif">
            <a:extLst>
              <a:ext uri="{FF2B5EF4-FFF2-40B4-BE49-F238E27FC236}">
                <a16:creationId xmlns:a16="http://schemas.microsoft.com/office/drawing/2014/main" id="{2FE5FFB6-AE87-E792-A839-79FDBE2A28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400671">
            <a:off x="662734" y="3666075"/>
            <a:ext cx="138430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7" descr="E:\10 Chuyen mon\11. Chuyen mon\Tai lieu thi GVDG\Giao an thi gvg Hung\anh lam ban do tu duy\4.gif">
            <a:extLst>
              <a:ext uri="{FF2B5EF4-FFF2-40B4-BE49-F238E27FC236}">
                <a16:creationId xmlns:a16="http://schemas.microsoft.com/office/drawing/2014/main" id="{119E8411-465D-5E55-691E-29A2593FE1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792055">
            <a:off x="1293293" y="2373903"/>
            <a:ext cx="1498600"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7" descr="E:\10 Chuyen mon\11. Chuyen mon\Tai lieu thi GVDG\Giao an thi gvg Hung\anh lam ban do tu duy\4.gif">
            <a:extLst>
              <a:ext uri="{FF2B5EF4-FFF2-40B4-BE49-F238E27FC236}">
                <a16:creationId xmlns:a16="http://schemas.microsoft.com/office/drawing/2014/main" id="{8101EFA6-646E-27E9-89DB-F9065B0FED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133317">
            <a:off x="4997270" y="2445583"/>
            <a:ext cx="3021013"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id="{75B44580-1B79-509E-0D3F-62A41E18782E}"/>
              </a:ext>
            </a:extLst>
          </p:cNvPr>
          <p:cNvSpPr txBox="1"/>
          <p:nvPr/>
        </p:nvSpPr>
        <p:spPr>
          <a:xfrm>
            <a:off x="2122262" y="1022384"/>
            <a:ext cx="990600" cy="769441"/>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Khái</a:t>
            </a:r>
            <a:r>
              <a:rPr kumimoji="0" lang="en-US" sz="2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niệm</a:t>
            </a:r>
            <a:endParaRPr kumimoji="0" lang="en-US" sz="2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25609" name="Picture 9" descr="E:\10 Chuyen mon\11. Chuyen mon\Tai lieu thi GVDG\Giao an thi gvg Hung\anh lam ban do tu duy\8.gif">
            <a:extLst>
              <a:ext uri="{FF2B5EF4-FFF2-40B4-BE49-F238E27FC236}">
                <a16:creationId xmlns:a16="http://schemas.microsoft.com/office/drawing/2014/main" id="{8A26C203-551B-6F84-3962-677BCEB162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16935" flipV="1">
            <a:off x="5189298" y="2034718"/>
            <a:ext cx="1957387"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77D8B981-7C7F-A6CB-C4A3-3CAC5BEFFFE1}"/>
              </a:ext>
            </a:extLst>
          </p:cNvPr>
          <p:cNvSpPr txBox="1"/>
          <p:nvPr/>
        </p:nvSpPr>
        <p:spPr>
          <a:xfrm>
            <a:off x="6922306" y="1853687"/>
            <a:ext cx="4109675" cy="430887"/>
          </a:xfrm>
          <a:prstGeom prst="rect">
            <a:avLst/>
          </a:prstGeom>
          <a:solidFill>
            <a:srgbClr val="00B0F0"/>
          </a:solidFill>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Chi </a:t>
            </a:r>
            <a:r>
              <a:rPr kumimoji="0" lang="en-US" sz="2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tiêu</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hợp</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lí</a:t>
            </a:r>
            <a:endParaRPr kumimoji="0" lang="en-US" sz="2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33" name="TextBox 32">
            <a:extLst>
              <a:ext uri="{FF2B5EF4-FFF2-40B4-BE49-F238E27FC236}">
                <a16:creationId xmlns:a16="http://schemas.microsoft.com/office/drawing/2014/main" id="{F05A7826-1691-D747-A505-F8CB8FB21455}"/>
              </a:ext>
            </a:extLst>
          </p:cNvPr>
          <p:cNvSpPr txBox="1"/>
          <p:nvPr/>
        </p:nvSpPr>
        <p:spPr>
          <a:xfrm>
            <a:off x="132354" y="6373680"/>
            <a:ext cx="8367536" cy="430887"/>
          </a:xfrm>
          <a:prstGeom prst="rect">
            <a:avLst/>
          </a:prstGeom>
          <a:solidFill>
            <a:srgbClr val="C00000"/>
          </a:solidFill>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Quý</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trọng</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thành</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quả</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lao</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động</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của</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bản</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thân</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và</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của</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người</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khác</a:t>
            </a:r>
            <a:endParaRPr kumimoji="0" lang="en-US" sz="2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25613" name="Picture 10" descr="E:\10 Chuyen mon\11. Chuyen mon\Tai lieu thi GVDG\Giao an thi gvg Hung\anh lam ban do tu duy\13.gif">
            <a:extLst>
              <a:ext uri="{FF2B5EF4-FFF2-40B4-BE49-F238E27FC236}">
                <a16:creationId xmlns:a16="http://schemas.microsoft.com/office/drawing/2014/main" id="{57E53AFB-5E38-C362-9119-E0BAEB0D7E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623214" flipV="1">
            <a:off x="79413" y="4369057"/>
            <a:ext cx="2852738"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10" descr="E:\10 Chuyen mon\11. Chuyen mon\Tai lieu thi GVDG\Giao an thi gvg Hung\anh lam ban do tu duy\13.gif">
            <a:extLst>
              <a:ext uri="{FF2B5EF4-FFF2-40B4-BE49-F238E27FC236}">
                <a16:creationId xmlns:a16="http://schemas.microsoft.com/office/drawing/2014/main" id="{195F2E71-BF45-579A-0847-3229DE7A0B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36768" flipV="1">
            <a:off x="5106988" y="2469233"/>
            <a:ext cx="3624263"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a:extLst>
              <a:ext uri="{FF2B5EF4-FFF2-40B4-BE49-F238E27FC236}">
                <a16:creationId xmlns:a16="http://schemas.microsoft.com/office/drawing/2014/main" id="{A96B3D80-8796-0B15-B8A4-FA2E7CAA4E34}"/>
              </a:ext>
            </a:extLst>
          </p:cNvPr>
          <p:cNvSpPr txBox="1"/>
          <p:nvPr/>
        </p:nvSpPr>
        <p:spPr>
          <a:xfrm>
            <a:off x="8240939" y="4172067"/>
            <a:ext cx="3790143" cy="1107996"/>
          </a:xfrm>
          <a:prstGeom prst="rect">
            <a:avLst/>
          </a:prstGeom>
          <a:solidFill>
            <a:schemeClr val="accent4">
              <a:lumMod val="60000"/>
              <a:lumOff val="4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Sử</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dụng</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hợp</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lí</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và</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khai</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thác</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hiện</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quả</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tài</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nguyên</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nước</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khoáng</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sản</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a:t>
            </a:r>
            <a:endParaRPr kumimoji="0" lang="en-US" sz="2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42" name="TextBox 41">
            <a:extLst>
              <a:ext uri="{FF2B5EF4-FFF2-40B4-BE49-F238E27FC236}">
                <a16:creationId xmlns:a16="http://schemas.microsoft.com/office/drawing/2014/main" id="{9D10619E-FA7E-9510-382F-240D36FF4100}"/>
              </a:ext>
            </a:extLst>
          </p:cNvPr>
          <p:cNvSpPr txBox="1"/>
          <p:nvPr/>
        </p:nvSpPr>
        <p:spPr>
          <a:xfrm>
            <a:off x="7866672" y="2429156"/>
            <a:ext cx="4490865" cy="769441"/>
          </a:xfrm>
          <a:prstGeom prst="rect">
            <a:avLst/>
          </a:prstGeom>
          <a:solidFill>
            <a:srgbClr val="FFFF00"/>
          </a:solidFill>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Tắt</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các</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thiết</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bị</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điện</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và</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khoá</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vòi</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nước</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khi</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không</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sử</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dụng</a:t>
            </a:r>
            <a:endParaRPr kumimoji="0" lang="en-US" sz="2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43" name="TextBox 42">
            <a:extLst>
              <a:ext uri="{FF2B5EF4-FFF2-40B4-BE49-F238E27FC236}">
                <a16:creationId xmlns:a16="http://schemas.microsoft.com/office/drawing/2014/main" id="{ECA80575-FC61-D356-8EAF-93CA660FDB7F}"/>
              </a:ext>
            </a:extLst>
          </p:cNvPr>
          <p:cNvSpPr txBox="1"/>
          <p:nvPr/>
        </p:nvSpPr>
        <p:spPr>
          <a:xfrm>
            <a:off x="4531213" y="608030"/>
            <a:ext cx="5345948" cy="1107996"/>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lgn="just" fontAlgn="base">
              <a:spcBef>
                <a:spcPct val="0"/>
              </a:spcBef>
              <a:spcAft>
                <a:spcPct val="0"/>
              </a:spcAft>
              <a:defRPr/>
            </a:pPr>
            <a:r>
              <a:rPr lang="en-US" sz="2200" b="1" dirty="0" err="1">
                <a:solidFill>
                  <a:prstClr val="black"/>
                </a:solidFill>
                <a:latin typeface="Times New Roman" panose="02020603050405020304" pitchFamily="18" charset="0"/>
                <a:cs typeface="Times New Roman" pitchFamily="18" charset="0"/>
              </a:rPr>
              <a:t>Là</a:t>
            </a:r>
            <a:r>
              <a:rPr lang="en-US" sz="2200" b="1" dirty="0">
                <a:solidFill>
                  <a:prstClr val="black"/>
                </a:solidFill>
                <a:latin typeface="Times New Roman" panose="02020603050405020304" pitchFamily="18" charset="0"/>
                <a:cs typeface="Times New Roman" pitchFamily="18" charset="0"/>
              </a:rPr>
              <a:t> </a:t>
            </a:r>
            <a:r>
              <a:rPr lang="vi-VN" sz="2200" b="1" dirty="0">
                <a:solidFill>
                  <a:prstClr val="black"/>
                </a:solidFill>
                <a:latin typeface="Times New Roman" panose="02020603050405020304" pitchFamily="18" charset="0"/>
                <a:cs typeface="Times New Roman" pitchFamily="18" charset="0"/>
              </a:rPr>
              <a:t>biết sử dụng một cách hợp lí tiền bạc, của cải, thời gian, sức lực của mình và của người khác.</a:t>
            </a:r>
          </a:p>
        </p:txBody>
      </p:sp>
      <p:pic>
        <p:nvPicPr>
          <p:cNvPr id="22" name="Picture 4" descr="E:\10 Chuyen mon\11. Chuyen mon\Tai lieu thi GVDG\Giao an thi gvg Hung\anh lam ban do tu duy\1.gif">
            <a:extLst>
              <a:ext uri="{FF2B5EF4-FFF2-40B4-BE49-F238E27FC236}">
                <a16:creationId xmlns:a16="http://schemas.microsoft.com/office/drawing/2014/main" id="{EC5D34F6-1948-A41C-890D-6CCAB071D2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8834590">
            <a:off x="926619" y="1643277"/>
            <a:ext cx="123031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0" descr="E:\10 Chuyen mon\11. Chuyen mon\Tai lieu thi GVDG\Giao an thi gvg Hung\anh lam ban do tu duy\13.gif">
            <a:extLst>
              <a:ext uri="{FF2B5EF4-FFF2-40B4-BE49-F238E27FC236}">
                <a16:creationId xmlns:a16="http://schemas.microsoft.com/office/drawing/2014/main" id="{9C69B986-3247-87B7-365F-7E39985D7B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89883">
            <a:off x="2609022" y="3574798"/>
            <a:ext cx="801688"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id="{E62B8F3A-4838-A8B7-8C8B-E21F501CFDF9}"/>
              </a:ext>
            </a:extLst>
          </p:cNvPr>
          <p:cNvSpPr txBox="1"/>
          <p:nvPr/>
        </p:nvSpPr>
        <p:spPr>
          <a:xfrm>
            <a:off x="8499890" y="3294086"/>
            <a:ext cx="3577903" cy="769441"/>
          </a:xfrm>
          <a:prstGeom prst="rect">
            <a:avLst/>
          </a:prstGeom>
          <a:solidFill>
            <a:srgbClr val="FF33CC"/>
          </a:solidFill>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Sắp</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xếp</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thời</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gia</a:t>
            </a:r>
            <a:r>
              <a:rPr lang="en-US" sz="2200" b="1" dirty="0">
                <a:solidFill>
                  <a:prstClr val="black"/>
                </a:solidFill>
                <a:latin typeface="Times New Roman" pitchFamily="18" charset="0"/>
                <a:cs typeface="Times New Roman" pitchFamily="18" charset="0"/>
              </a:rPr>
              <a:t>n </a:t>
            </a:r>
            <a:r>
              <a:rPr lang="en-US" sz="2200" b="1" dirty="0" err="1">
                <a:solidFill>
                  <a:prstClr val="black"/>
                </a:solidFill>
                <a:latin typeface="Times New Roman" pitchFamily="18" charset="0"/>
                <a:cs typeface="Times New Roman" pitchFamily="18" charset="0"/>
              </a:rPr>
              <a:t>làm</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việc</a:t>
            </a:r>
            <a:r>
              <a:rPr lang="en-US" sz="2200" b="1" dirty="0">
                <a:solidFill>
                  <a:prstClr val="black"/>
                </a:solidFill>
                <a:latin typeface="Times New Roman" pitchFamily="18" charset="0"/>
                <a:cs typeface="Times New Roman" pitchFamily="18" charset="0"/>
              </a:rPr>
              <a:t> khoa </a:t>
            </a:r>
            <a:r>
              <a:rPr lang="en-US" sz="2200" b="1" dirty="0" err="1">
                <a:solidFill>
                  <a:prstClr val="black"/>
                </a:solidFill>
                <a:latin typeface="Times New Roman" pitchFamily="18" charset="0"/>
                <a:cs typeface="Times New Roman" pitchFamily="18" charset="0"/>
              </a:rPr>
              <a:t>học</a:t>
            </a:r>
            <a:endParaRPr kumimoji="0" lang="en-US" sz="2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21" name="Oval 20">
            <a:extLst>
              <a:ext uri="{FF2B5EF4-FFF2-40B4-BE49-F238E27FC236}">
                <a16:creationId xmlns:a16="http://schemas.microsoft.com/office/drawing/2014/main" id="{2E2CB983-D5E7-1A7C-35A7-CDCF54C3064D}"/>
              </a:ext>
            </a:extLst>
          </p:cNvPr>
          <p:cNvSpPr/>
          <p:nvPr/>
        </p:nvSpPr>
        <p:spPr>
          <a:xfrm>
            <a:off x="-311265" y="1843664"/>
            <a:ext cx="1981200" cy="1896795"/>
          </a:xfrm>
          <a:prstGeom prst="ellipse">
            <a:avLst/>
          </a:prstGeom>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TIẾT</a:t>
            </a:r>
            <a:r>
              <a:rPr kumimoji="0" lang="en-US" sz="3200" b="1" i="0" u="none" strike="noStrike" kern="1200" cap="none" spc="0" normalizeH="0" noProof="0" dirty="0">
                <a:ln>
                  <a:noFill/>
                </a:ln>
                <a:solidFill>
                  <a:srgbClr val="FF0000"/>
                </a:solidFill>
                <a:effectLst/>
                <a:uLnTx/>
                <a:uFillTx/>
                <a:latin typeface="Times New Roman" pitchFamily="18" charset="0"/>
                <a:ea typeface="+mn-ea"/>
                <a:cs typeface="Times New Roman" pitchFamily="18" charset="0"/>
              </a:rPr>
              <a:t> KIỆM</a:t>
            </a:r>
            <a:endPar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pic>
        <p:nvPicPr>
          <p:cNvPr id="2" name="Picture 10" descr="E:\10 Chuyen mon\11. Chuyen mon\Tai lieu thi GVDG\Giao an thi gvg Hung\anh lam ban do tu duy\13.gif">
            <a:extLst>
              <a:ext uri="{FF2B5EF4-FFF2-40B4-BE49-F238E27FC236}">
                <a16:creationId xmlns:a16="http://schemas.microsoft.com/office/drawing/2014/main" id="{3C31EAD0-92A4-AA90-2273-58F4D0E993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860194" flipV="1">
            <a:off x="4900518" y="3060488"/>
            <a:ext cx="3624263"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E:\10 Chuyen mon\11. Chuyen mon\Tai lieu thi GVDG\Giao an thi gvg Hung\anh lam ban do tu duy\13.gif">
            <a:extLst>
              <a:ext uri="{FF2B5EF4-FFF2-40B4-BE49-F238E27FC236}">
                <a16:creationId xmlns:a16="http://schemas.microsoft.com/office/drawing/2014/main" id="{CCAC78CB-6998-FCA9-3355-63B9965ED2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717998" flipV="1">
            <a:off x="4571727" y="3383071"/>
            <a:ext cx="3624263"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A6E98B2-FC14-F1C3-8DCD-402B20D574D4}"/>
              </a:ext>
            </a:extLst>
          </p:cNvPr>
          <p:cNvSpPr txBox="1"/>
          <p:nvPr/>
        </p:nvSpPr>
        <p:spPr>
          <a:xfrm>
            <a:off x="7661582" y="5419570"/>
            <a:ext cx="4530418" cy="769441"/>
          </a:xfrm>
          <a:prstGeom prst="rect">
            <a:avLst/>
          </a:prstGeom>
          <a:solidFill>
            <a:srgbClr val="FF9900"/>
          </a:solidFill>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Bảo</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quản</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đồ</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dùng</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học</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tập</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lao</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động</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khi</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sử</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dụng</a:t>
            </a:r>
            <a:endParaRPr kumimoji="0" lang="en-US" sz="2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6" name="Picture 10" descr="E:\10 Chuyen mon\11. Chuyen mon\Tai lieu thi GVDG\Giao an thi gvg Hung\anh lam ban do tu duy\13.gif">
            <a:extLst>
              <a:ext uri="{FF2B5EF4-FFF2-40B4-BE49-F238E27FC236}">
                <a16:creationId xmlns:a16="http://schemas.microsoft.com/office/drawing/2014/main" id="{F7CA5275-1810-5982-B54B-29198D3BDE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119692" flipV="1">
            <a:off x="4281761" y="3429720"/>
            <a:ext cx="2852738"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46F60B9-1E40-4AE5-E379-7BF663A8C459}"/>
              </a:ext>
            </a:extLst>
          </p:cNvPr>
          <p:cNvSpPr txBox="1"/>
          <p:nvPr/>
        </p:nvSpPr>
        <p:spPr>
          <a:xfrm>
            <a:off x="5637847" y="5533928"/>
            <a:ext cx="1441204" cy="769441"/>
          </a:xfrm>
          <a:prstGeom prst="rect">
            <a:avLst/>
          </a:prstGeom>
          <a:solidFill>
            <a:schemeClr val="accent1">
              <a:lumMod val="75000"/>
            </a:schemeClr>
          </a:solidFill>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Bảo</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vệ</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của</a:t>
            </a:r>
            <a:r>
              <a:rPr kumimoji="0" lang="en-US" sz="2200" b="1"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prstClr val="black"/>
                </a:solidFill>
                <a:effectLst/>
                <a:uLnTx/>
                <a:uFillTx/>
                <a:latin typeface="Times New Roman" pitchFamily="18" charset="0"/>
                <a:cs typeface="Times New Roman" pitchFamily="18" charset="0"/>
              </a:rPr>
              <a:t>công</a:t>
            </a:r>
            <a:endParaRPr kumimoji="0" lang="en-US" sz="2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3D1AE9C5-8044-7B5A-F96D-88FD04CA0D6C}"/>
              </a:ext>
            </a:extLst>
          </p:cNvPr>
          <p:cNvSpPr txBox="1"/>
          <p:nvPr/>
        </p:nvSpPr>
        <p:spPr>
          <a:xfrm>
            <a:off x="1823512" y="3931781"/>
            <a:ext cx="990600" cy="769441"/>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200" b="1" dirty="0">
                <a:solidFill>
                  <a:prstClr val="black"/>
                </a:solidFill>
                <a:latin typeface="Times New Roman" panose="02020603050405020304" pitchFamily="18" charset="0"/>
                <a:cs typeface="Times New Roman" pitchFamily="18" charset="0"/>
              </a:rPr>
              <a:t>Ý </a:t>
            </a:r>
            <a:r>
              <a:rPr lang="en-US" sz="2200" b="1" dirty="0" err="1">
                <a:solidFill>
                  <a:prstClr val="black"/>
                </a:solidFill>
                <a:latin typeface="Times New Roman" pitchFamily="18" charset="0"/>
                <a:cs typeface="Times New Roman" pitchFamily="18" charset="0"/>
              </a:rPr>
              <a:t>nghĩa</a:t>
            </a:r>
            <a:endParaRPr kumimoji="0" lang="en-US" sz="2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40" name="TextBox 39">
            <a:extLst>
              <a:ext uri="{FF2B5EF4-FFF2-40B4-BE49-F238E27FC236}">
                <a16:creationId xmlns:a16="http://schemas.microsoft.com/office/drawing/2014/main" id="{D17DD407-F7AF-0737-9170-4A4BC933E570}"/>
              </a:ext>
            </a:extLst>
          </p:cNvPr>
          <p:cNvSpPr txBox="1"/>
          <p:nvPr/>
        </p:nvSpPr>
        <p:spPr>
          <a:xfrm>
            <a:off x="1256963" y="4968130"/>
            <a:ext cx="3928407" cy="1107996"/>
          </a:xfrm>
          <a:prstGeom prst="rect">
            <a:avLst/>
          </a:prstGeom>
          <a:solidFill>
            <a:srgbClr val="FFC000"/>
          </a:solidFill>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en-US" sz="2200" b="1" dirty="0" err="1">
                <a:solidFill>
                  <a:prstClr val="black"/>
                </a:solidFill>
                <a:latin typeface="Times New Roman" panose="02020603050405020304" pitchFamily="18" charset="0"/>
                <a:cs typeface="Times New Roman" pitchFamily="18" charset="0"/>
              </a:rPr>
              <a:t>Đảm</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bảo</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cho</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cuộc</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sống</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ổn</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định</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ấm</a:t>
            </a:r>
            <a:r>
              <a:rPr lang="en-US" sz="2200" b="1" dirty="0">
                <a:solidFill>
                  <a:prstClr val="black"/>
                </a:solidFill>
                <a:latin typeface="Times New Roman" pitchFamily="18" charset="0"/>
                <a:cs typeface="Times New Roman" pitchFamily="18" charset="0"/>
              </a:rPr>
              <a:t> no, </a:t>
            </a:r>
            <a:r>
              <a:rPr lang="en-US" sz="2200" b="1" dirty="0" err="1">
                <a:solidFill>
                  <a:prstClr val="black"/>
                </a:solidFill>
                <a:latin typeface="Times New Roman" pitchFamily="18" charset="0"/>
                <a:cs typeface="Times New Roman" pitchFamily="18" charset="0"/>
              </a:rPr>
              <a:t>hạnh</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phúc</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và</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thành</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công</a:t>
            </a:r>
            <a:endParaRPr kumimoji="0" lang="en-US" sz="2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86D2B3AF-E2B3-ED08-4F92-11EEF8C5D2DE}"/>
              </a:ext>
            </a:extLst>
          </p:cNvPr>
          <p:cNvSpPr txBox="1"/>
          <p:nvPr/>
        </p:nvSpPr>
        <p:spPr>
          <a:xfrm>
            <a:off x="2715183" y="2495920"/>
            <a:ext cx="2636838" cy="430887"/>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200" b="1" noProof="0" dirty="0" err="1">
                <a:solidFill>
                  <a:prstClr val="black"/>
                </a:solidFill>
                <a:latin typeface="Times New Roman" panose="02020603050405020304" pitchFamily="18" charset="0"/>
                <a:cs typeface="Times New Roman" pitchFamily="18" charset="0"/>
              </a:rPr>
              <a:t>Biểu</a:t>
            </a:r>
            <a:r>
              <a:rPr lang="en-US" sz="2200" b="1" noProof="0" dirty="0">
                <a:solidFill>
                  <a:prstClr val="black"/>
                </a:solidFill>
                <a:latin typeface="Times New Roman" pitchFamily="18" charset="0"/>
                <a:cs typeface="Times New Roman" pitchFamily="18" charset="0"/>
              </a:rPr>
              <a:t> </a:t>
            </a:r>
            <a:r>
              <a:rPr lang="en-US" sz="2200" b="1" noProof="0" dirty="0" err="1">
                <a:solidFill>
                  <a:prstClr val="black"/>
                </a:solidFill>
                <a:latin typeface="Times New Roman" pitchFamily="18" charset="0"/>
                <a:cs typeface="Times New Roman" pitchFamily="18" charset="0"/>
              </a:rPr>
              <a:t>hiện</a:t>
            </a:r>
            <a:endParaRPr kumimoji="0" lang="en-US" sz="2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1"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par>
                                <p:cTn id="13" presetID="22" presetClass="entr" presetSubtype="4" fill="hold" grpId="1"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602"/>
                                        </p:tgtEl>
                                        <p:attrNameLst>
                                          <p:attrName>style.visibility</p:attrName>
                                        </p:attrNameLst>
                                      </p:cBhvr>
                                      <p:to>
                                        <p:strVal val="visible"/>
                                      </p:to>
                                    </p:set>
                                    <p:animEffect transition="in" filter="fade">
                                      <p:cBhvr>
                                        <p:cTn id="20" dur="500"/>
                                        <p:tgtEl>
                                          <p:spTgt spid="2560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1" nodeType="click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wipe(down)">
                                      <p:cBhvr>
                                        <p:cTn id="25" dur="500"/>
                                        <p:tgtEl>
                                          <p:spTgt spid="43"/>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25606"/>
                                        </p:tgtEl>
                                        <p:attrNameLst>
                                          <p:attrName>style.visibility</p:attrName>
                                        </p:attrNameLst>
                                      </p:cBhvr>
                                      <p:to>
                                        <p:strVal val="visible"/>
                                      </p:to>
                                    </p:set>
                                    <p:animEffect transition="in" filter="circle(in)">
                                      <p:cBhvr>
                                        <p:cTn id="30" dur="2000"/>
                                        <p:tgtEl>
                                          <p:spTgt spid="2560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1"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5609"/>
                                        </p:tgtEl>
                                        <p:attrNameLst>
                                          <p:attrName>style.visibility</p:attrName>
                                        </p:attrNameLst>
                                      </p:cBhvr>
                                      <p:to>
                                        <p:strVal val="visible"/>
                                      </p:to>
                                    </p:set>
                                    <p:animEffect transition="in" filter="barn(inVertical)">
                                      <p:cBhvr>
                                        <p:cTn id="40" dur="500"/>
                                        <p:tgtEl>
                                          <p:spTgt spid="2560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1"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down)">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5607"/>
                                        </p:tgtEl>
                                        <p:attrNameLst>
                                          <p:attrName>style.visibility</p:attrName>
                                        </p:attrNameLst>
                                      </p:cBhvr>
                                      <p:to>
                                        <p:strVal val="visible"/>
                                      </p:to>
                                    </p:set>
                                    <p:animEffect transition="in" filter="fade">
                                      <p:cBhvr>
                                        <p:cTn id="50" dur="500"/>
                                        <p:tgtEl>
                                          <p:spTgt spid="25607"/>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1" nodeType="clickEffect">
                                  <p:stCondLst>
                                    <p:cond delay="0"/>
                                  </p:stCondLst>
                                  <p:childTnLst>
                                    <p:set>
                                      <p:cBhvr>
                                        <p:cTn id="54" dur="1" fill="hold">
                                          <p:stCondLst>
                                            <p:cond delay="0"/>
                                          </p:stCondLst>
                                        </p:cTn>
                                        <p:tgtEl>
                                          <p:spTgt spid="42"/>
                                        </p:tgtEl>
                                        <p:attrNameLst>
                                          <p:attrName>style.visibility</p:attrName>
                                        </p:attrNameLst>
                                      </p:cBhvr>
                                      <p:to>
                                        <p:strVal val="visible"/>
                                      </p:to>
                                    </p:set>
                                    <p:anim calcmode="lin" valueType="num">
                                      <p:cBhvr additive="base">
                                        <p:cTn id="55" dur="500" fill="hold"/>
                                        <p:tgtEl>
                                          <p:spTgt spid="42"/>
                                        </p:tgtEl>
                                        <p:attrNameLst>
                                          <p:attrName>ppt_x</p:attrName>
                                        </p:attrNameLst>
                                      </p:cBhvr>
                                      <p:tavLst>
                                        <p:tav tm="0">
                                          <p:val>
                                            <p:strVal val="#ppt_x"/>
                                          </p:val>
                                        </p:tav>
                                        <p:tav tm="100000">
                                          <p:val>
                                            <p:strVal val="#ppt_x"/>
                                          </p:val>
                                        </p:tav>
                                      </p:tavLst>
                                    </p:anim>
                                    <p:anim calcmode="lin" valueType="num">
                                      <p:cBhvr additive="base">
                                        <p:cTn id="5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25614"/>
                                        </p:tgtEl>
                                        <p:attrNameLst>
                                          <p:attrName>style.visibility</p:attrName>
                                        </p:attrNameLst>
                                      </p:cBhvr>
                                      <p:to>
                                        <p:strVal val="visible"/>
                                      </p:to>
                                    </p:set>
                                    <p:animEffect transition="in" filter="fade">
                                      <p:cBhvr>
                                        <p:cTn id="61" dur="1000"/>
                                        <p:tgtEl>
                                          <p:spTgt spid="25614"/>
                                        </p:tgtEl>
                                      </p:cBhvr>
                                    </p:animEffect>
                                    <p:anim calcmode="lin" valueType="num">
                                      <p:cBhvr>
                                        <p:cTn id="62" dur="1000" fill="hold"/>
                                        <p:tgtEl>
                                          <p:spTgt spid="25614"/>
                                        </p:tgtEl>
                                        <p:attrNameLst>
                                          <p:attrName>ppt_x</p:attrName>
                                        </p:attrNameLst>
                                      </p:cBhvr>
                                      <p:tavLst>
                                        <p:tav tm="0">
                                          <p:val>
                                            <p:strVal val="#ppt_x"/>
                                          </p:val>
                                        </p:tav>
                                        <p:tav tm="100000">
                                          <p:val>
                                            <p:strVal val="#ppt_x"/>
                                          </p:val>
                                        </p:tav>
                                      </p:tavLst>
                                    </p:anim>
                                    <p:anim calcmode="lin" valueType="num">
                                      <p:cBhvr>
                                        <p:cTn id="63" dur="1000" fill="hold"/>
                                        <p:tgtEl>
                                          <p:spTgt spid="25614"/>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31" presetClass="entr" presetSubtype="0" fill="hold" grpId="1" nodeType="click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p:cTn id="68" dur="1000" fill="hold"/>
                                        <p:tgtEl>
                                          <p:spTgt spid="24"/>
                                        </p:tgtEl>
                                        <p:attrNameLst>
                                          <p:attrName>ppt_w</p:attrName>
                                        </p:attrNameLst>
                                      </p:cBhvr>
                                      <p:tavLst>
                                        <p:tav tm="0">
                                          <p:val>
                                            <p:fltVal val="0"/>
                                          </p:val>
                                        </p:tav>
                                        <p:tav tm="100000">
                                          <p:val>
                                            <p:strVal val="#ppt_w"/>
                                          </p:val>
                                        </p:tav>
                                      </p:tavLst>
                                    </p:anim>
                                    <p:anim calcmode="lin" valueType="num">
                                      <p:cBhvr>
                                        <p:cTn id="69" dur="1000" fill="hold"/>
                                        <p:tgtEl>
                                          <p:spTgt spid="24"/>
                                        </p:tgtEl>
                                        <p:attrNameLst>
                                          <p:attrName>ppt_h</p:attrName>
                                        </p:attrNameLst>
                                      </p:cBhvr>
                                      <p:tavLst>
                                        <p:tav tm="0">
                                          <p:val>
                                            <p:fltVal val="0"/>
                                          </p:val>
                                        </p:tav>
                                        <p:tav tm="100000">
                                          <p:val>
                                            <p:strVal val="#ppt_h"/>
                                          </p:val>
                                        </p:tav>
                                      </p:tavLst>
                                    </p:anim>
                                    <p:anim calcmode="lin" valueType="num">
                                      <p:cBhvr>
                                        <p:cTn id="70" dur="1000" fill="hold"/>
                                        <p:tgtEl>
                                          <p:spTgt spid="24"/>
                                        </p:tgtEl>
                                        <p:attrNameLst>
                                          <p:attrName>style.rotation</p:attrName>
                                        </p:attrNameLst>
                                      </p:cBhvr>
                                      <p:tavLst>
                                        <p:tav tm="0">
                                          <p:val>
                                            <p:fltVal val="90"/>
                                          </p:val>
                                        </p:tav>
                                        <p:tav tm="100000">
                                          <p:val>
                                            <p:fltVal val="0"/>
                                          </p:val>
                                        </p:tav>
                                      </p:tavLst>
                                    </p:anim>
                                    <p:animEffect transition="in" filter="fade">
                                      <p:cBhvr>
                                        <p:cTn id="71" dur="10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nodeType="clickEffect">
                                  <p:stCondLst>
                                    <p:cond delay="0"/>
                                  </p:stCondLst>
                                  <p:childTnLst>
                                    <p:set>
                                      <p:cBhvr>
                                        <p:cTn id="75" dur="1" fill="hold">
                                          <p:stCondLst>
                                            <p:cond delay="0"/>
                                          </p:stCondLst>
                                        </p:cTn>
                                        <p:tgtEl>
                                          <p:spTgt spid="2"/>
                                        </p:tgtEl>
                                        <p:attrNameLst>
                                          <p:attrName>style.visibility</p:attrName>
                                        </p:attrNameLst>
                                      </p:cBhvr>
                                      <p:to>
                                        <p:strVal val="visible"/>
                                      </p:to>
                                    </p:set>
                                    <p:anim calcmode="lin" valueType="num">
                                      <p:cBhvr>
                                        <p:cTn id="76" dur="500" fill="hold"/>
                                        <p:tgtEl>
                                          <p:spTgt spid="2"/>
                                        </p:tgtEl>
                                        <p:attrNameLst>
                                          <p:attrName>ppt_w</p:attrName>
                                        </p:attrNameLst>
                                      </p:cBhvr>
                                      <p:tavLst>
                                        <p:tav tm="0">
                                          <p:val>
                                            <p:fltVal val="0"/>
                                          </p:val>
                                        </p:tav>
                                        <p:tav tm="100000">
                                          <p:val>
                                            <p:strVal val="#ppt_w"/>
                                          </p:val>
                                        </p:tav>
                                      </p:tavLst>
                                    </p:anim>
                                    <p:anim calcmode="lin" valueType="num">
                                      <p:cBhvr>
                                        <p:cTn id="77" dur="500" fill="hold"/>
                                        <p:tgtEl>
                                          <p:spTgt spid="2"/>
                                        </p:tgtEl>
                                        <p:attrNameLst>
                                          <p:attrName>ppt_h</p:attrName>
                                        </p:attrNameLst>
                                      </p:cBhvr>
                                      <p:tavLst>
                                        <p:tav tm="0">
                                          <p:val>
                                            <p:fltVal val="0"/>
                                          </p:val>
                                        </p:tav>
                                        <p:tav tm="100000">
                                          <p:val>
                                            <p:strVal val="#ppt_h"/>
                                          </p:val>
                                        </p:tav>
                                      </p:tavLst>
                                    </p:anim>
                                    <p:animEffect transition="in" filter="fade">
                                      <p:cBhvr>
                                        <p:cTn id="78" dur="500"/>
                                        <p:tgtEl>
                                          <p:spTgt spid="2"/>
                                        </p:tgtEl>
                                      </p:cBhvr>
                                    </p:animEffect>
                                  </p:childTnLst>
                                </p:cTn>
                              </p:par>
                              <p:par>
                                <p:cTn id="79" presetID="53" presetClass="entr" presetSubtype="16" fill="hold" grpId="1" nodeType="withEffect">
                                  <p:stCondLst>
                                    <p:cond delay="0"/>
                                  </p:stCondLst>
                                  <p:childTnLst>
                                    <p:set>
                                      <p:cBhvr>
                                        <p:cTn id="80" dur="1" fill="hold">
                                          <p:stCondLst>
                                            <p:cond delay="0"/>
                                          </p:stCondLst>
                                        </p:cTn>
                                        <p:tgtEl>
                                          <p:spTgt spid="36"/>
                                        </p:tgtEl>
                                        <p:attrNameLst>
                                          <p:attrName>style.visibility</p:attrName>
                                        </p:attrNameLst>
                                      </p:cBhvr>
                                      <p:to>
                                        <p:strVal val="visible"/>
                                      </p:to>
                                    </p:set>
                                    <p:anim calcmode="lin" valueType="num">
                                      <p:cBhvr>
                                        <p:cTn id="81" dur="500" fill="hold"/>
                                        <p:tgtEl>
                                          <p:spTgt spid="36"/>
                                        </p:tgtEl>
                                        <p:attrNameLst>
                                          <p:attrName>ppt_w</p:attrName>
                                        </p:attrNameLst>
                                      </p:cBhvr>
                                      <p:tavLst>
                                        <p:tav tm="0">
                                          <p:val>
                                            <p:fltVal val="0"/>
                                          </p:val>
                                        </p:tav>
                                        <p:tav tm="100000">
                                          <p:val>
                                            <p:strVal val="#ppt_w"/>
                                          </p:val>
                                        </p:tav>
                                      </p:tavLst>
                                    </p:anim>
                                    <p:anim calcmode="lin" valueType="num">
                                      <p:cBhvr>
                                        <p:cTn id="82" dur="500" fill="hold"/>
                                        <p:tgtEl>
                                          <p:spTgt spid="36"/>
                                        </p:tgtEl>
                                        <p:attrNameLst>
                                          <p:attrName>ppt_h</p:attrName>
                                        </p:attrNameLst>
                                      </p:cBhvr>
                                      <p:tavLst>
                                        <p:tav tm="0">
                                          <p:val>
                                            <p:fltVal val="0"/>
                                          </p:val>
                                        </p:tav>
                                        <p:tav tm="100000">
                                          <p:val>
                                            <p:strVal val="#ppt_h"/>
                                          </p:val>
                                        </p:tav>
                                      </p:tavLst>
                                    </p:anim>
                                    <p:animEffect transition="in" filter="fade">
                                      <p:cBhvr>
                                        <p:cTn id="83" dur="500"/>
                                        <p:tgtEl>
                                          <p:spTgt spid="36"/>
                                        </p:tgtEl>
                                      </p:cBhvr>
                                    </p:animEffect>
                                  </p:childTnLst>
                                </p:cTn>
                              </p:par>
                            </p:childTnLst>
                          </p:cTn>
                        </p:par>
                      </p:childTnLst>
                    </p:cTn>
                  </p:par>
                  <p:par>
                    <p:cTn id="84" fill="hold">
                      <p:stCondLst>
                        <p:cond delay="indefinite"/>
                      </p:stCondLst>
                      <p:childTnLst>
                        <p:par>
                          <p:cTn id="85" fill="hold">
                            <p:stCondLst>
                              <p:cond delay="0"/>
                            </p:stCondLst>
                            <p:childTnLst>
                              <p:par>
                                <p:cTn id="86" presetID="14" presetClass="entr" presetSubtype="10" fill="hold" nodeType="clickEffect">
                                  <p:stCondLst>
                                    <p:cond delay="0"/>
                                  </p:stCondLst>
                                  <p:childTnLst>
                                    <p:set>
                                      <p:cBhvr>
                                        <p:cTn id="87" dur="1" fill="hold">
                                          <p:stCondLst>
                                            <p:cond delay="0"/>
                                          </p:stCondLst>
                                        </p:cTn>
                                        <p:tgtEl>
                                          <p:spTgt spid="4"/>
                                        </p:tgtEl>
                                        <p:attrNameLst>
                                          <p:attrName>style.visibility</p:attrName>
                                        </p:attrNameLst>
                                      </p:cBhvr>
                                      <p:to>
                                        <p:strVal val="visible"/>
                                      </p:to>
                                    </p:set>
                                    <p:animEffect transition="in" filter="randombar(horizontal)">
                                      <p:cBhvr>
                                        <p:cTn id="88" dur="500"/>
                                        <p:tgtEl>
                                          <p:spTgt spid="4"/>
                                        </p:tgtEl>
                                      </p:cBhvr>
                                    </p:animEffect>
                                  </p:childTnLst>
                                </p:cTn>
                              </p:par>
                              <p:par>
                                <p:cTn id="89" presetID="14" presetClass="entr" presetSubtype="10" fill="hold" grpId="1" nodeType="withEffect">
                                  <p:stCondLst>
                                    <p:cond delay="0"/>
                                  </p:stCondLst>
                                  <p:childTnLst>
                                    <p:set>
                                      <p:cBhvr>
                                        <p:cTn id="90" dur="1" fill="hold">
                                          <p:stCondLst>
                                            <p:cond delay="0"/>
                                          </p:stCondLst>
                                        </p:cTn>
                                        <p:tgtEl>
                                          <p:spTgt spid="5"/>
                                        </p:tgtEl>
                                        <p:attrNameLst>
                                          <p:attrName>style.visibility</p:attrName>
                                        </p:attrNameLst>
                                      </p:cBhvr>
                                      <p:to>
                                        <p:strVal val="visible"/>
                                      </p:to>
                                    </p:set>
                                    <p:animEffect transition="in" filter="randombar(horizontal)">
                                      <p:cBhvr>
                                        <p:cTn id="91" dur="500"/>
                                        <p:tgtEl>
                                          <p:spTgt spid="5"/>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nodeType="clickEffect">
                                  <p:stCondLst>
                                    <p:cond delay="0"/>
                                  </p:stCondLst>
                                  <p:childTnLst>
                                    <p:set>
                                      <p:cBhvr>
                                        <p:cTn id="95" dur="1" fill="hold">
                                          <p:stCondLst>
                                            <p:cond delay="0"/>
                                          </p:stCondLst>
                                        </p:cTn>
                                        <p:tgtEl>
                                          <p:spTgt spid="6"/>
                                        </p:tgtEl>
                                        <p:attrNameLst>
                                          <p:attrName>style.visibility</p:attrName>
                                        </p:attrNameLst>
                                      </p:cBhvr>
                                      <p:to>
                                        <p:strVal val="visible"/>
                                      </p:to>
                                    </p:set>
                                    <p:anim calcmode="lin" valueType="num">
                                      <p:cBhvr>
                                        <p:cTn id="96" dur="500" fill="hold"/>
                                        <p:tgtEl>
                                          <p:spTgt spid="6"/>
                                        </p:tgtEl>
                                        <p:attrNameLst>
                                          <p:attrName>ppt_w</p:attrName>
                                        </p:attrNameLst>
                                      </p:cBhvr>
                                      <p:tavLst>
                                        <p:tav tm="0">
                                          <p:val>
                                            <p:fltVal val="0"/>
                                          </p:val>
                                        </p:tav>
                                        <p:tav tm="100000">
                                          <p:val>
                                            <p:strVal val="#ppt_w"/>
                                          </p:val>
                                        </p:tav>
                                      </p:tavLst>
                                    </p:anim>
                                    <p:anim calcmode="lin" valueType="num">
                                      <p:cBhvr>
                                        <p:cTn id="97" dur="500" fill="hold"/>
                                        <p:tgtEl>
                                          <p:spTgt spid="6"/>
                                        </p:tgtEl>
                                        <p:attrNameLst>
                                          <p:attrName>ppt_h</p:attrName>
                                        </p:attrNameLst>
                                      </p:cBhvr>
                                      <p:tavLst>
                                        <p:tav tm="0">
                                          <p:val>
                                            <p:fltVal val="0"/>
                                          </p:val>
                                        </p:tav>
                                        <p:tav tm="100000">
                                          <p:val>
                                            <p:strVal val="#ppt_h"/>
                                          </p:val>
                                        </p:tav>
                                      </p:tavLst>
                                    </p:anim>
                                    <p:animEffect transition="in" filter="fade">
                                      <p:cBhvr>
                                        <p:cTn id="98" dur="500"/>
                                        <p:tgtEl>
                                          <p:spTgt spid="6"/>
                                        </p:tgtEl>
                                      </p:cBhvr>
                                    </p:animEffect>
                                  </p:childTnLst>
                                </p:cTn>
                              </p:par>
                              <p:par>
                                <p:cTn id="99" presetID="53" presetClass="entr" presetSubtype="16" fill="hold" grpId="1" nodeType="withEffect">
                                  <p:stCondLst>
                                    <p:cond delay="0"/>
                                  </p:stCondLst>
                                  <p:childTnLst>
                                    <p:set>
                                      <p:cBhvr>
                                        <p:cTn id="100" dur="1" fill="hold">
                                          <p:stCondLst>
                                            <p:cond delay="0"/>
                                          </p:stCondLst>
                                        </p:cTn>
                                        <p:tgtEl>
                                          <p:spTgt spid="7"/>
                                        </p:tgtEl>
                                        <p:attrNameLst>
                                          <p:attrName>style.visibility</p:attrName>
                                        </p:attrNameLst>
                                      </p:cBhvr>
                                      <p:to>
                                        <p:strVal val="visible"/>
                                      </p:to>
                                    </p:set>
                                    <p:anim calcmode="lin" valueType="num">
                                      <p:cBhvr>
                                        <p:cTn id="101" dur="500" fill="hold"/>
                                        <p:tgtEl>
                                          <p:spTgt spid="7"/>
                                        </p:tgtEl>
                                        <p:attrNameLst>
                                          <p:attrName>ppt_w</p:attrName>
                                        </p:attrNameLst>
                                      </p:cBhvr>
                                      <p:tavLst>
                                        <p:tav tm="0">
                                          <p:val>
                                            <p:fltVal val="0"/>
                                          </p:val>
                                        </p:tav>
                                        <p:tav tm="100000">
                                          <p:val>
                                            <p:strVal val="#ppt_w"/>
                                          </p:val>
                                        </p:tav>
                                      </p:tavLst>
                                    </p:anim>
                                    <p:anim calcmode="lin" valueType="num">
                                      <p:cBhvr>
                                        <p:cTn id="102" dur="500" fill="hold"/>
                                        <p:tgtEl>
                                          <p:spTgt spid="7"/>
                                        </p:tgtEl>
                                        <p:attrNameLst>
                                          <p:attrName>ppt_h</p:attrName>
                                        </p:attrNameLst>
                                      </p:cBhvr>
                                      <p:tavLst>
                                        <p:tav tm="0">
                                          <p:val>
                                            <p:fltVal val="0"/>
                                          </p:val>
                                        </p:tav>
                                        <p:tav tm="100000">
                                          <p:val>
                                            <p:strVal val="#ppt_h"/>
                                          </p:val>
                                        </p:tav>
                                      </p:tavLst>
                                    </p:anim>
                                    <p:animEffect transition="in" filter="fade">
                                      <p:cBhvr>
                                        <p:cTn id="103" dur="500"/>
                                        <p:tgtEl>
                                          <p:spTgt spid="7"/>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25603"/>
                                        </p:tgtEl>
                                        <p:attrNameLst>
                                          <p:attrName>style.visibility</p:attrName>
                                        </p:attrNameLst>
                                      </p:cBhvr>
                                      <p:to>
                                        <p:strVal val="visible"/>
                                      </p:to>
                                    </p:set>
                                    <p:animEffect transition="in" filter="fade">
                                      <p:cBhvr>
                                        <p:cTn id="108" dur="500"/>
                                        <p:tgtEl>
                                          <p:spTgt spid="25603"/>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1" nodeType="clickEffect">
                                  <p:stCondLst>
                                    <p:cond delay="0"/>
                                  </p:stCondLst>
                                  <p:childTnLst>
                                    <p:set>
                                      <p:cBhvr>
                                        <p:cTn id="112" dur="1" fill="hold">
                                          <p:stCondLst>
                                            <p:cond delay="0"/>
                                          </p:stCondLst>
                                        </p:cTn>
                                        <p:tgtEl>
                                          <p:spTgt spid="8"/>
                                        </p:tgtEl>
                                        <p:attrNameLst>
                                          <p:attrName>style.visibility</p:attrName>
                                        </p:attrNameLst>
                                      </p:cBhvr>
                                      <p:to>
                                        <p:strVal val="visible"/>
                                      </p:to>
                                    </p:set>
                                    <p:anim calcmode="lin" valueType="num">
                                      <p:cBhvr>
                                        <p:cTn id="113" dur="500" fill="hold"/>
                                        <p:tgtEl>
                                          <p:spTgt spid="8"/>
                                        </p:tgtEl>
                                        <p:attrNameLst>
                                          <p:attrName>ppt_w</p:attrName>
                                        </p:attrNameLst>
                                      </p:cBhvr>
                                      <p:tavLst>
                                        <p:tav tm="0">
                                          <p:val>
                                            <p:fltVal val="0"/>
                                          </p:val>
                                        </p:tav>
                                        <p:tav tm="100000">
                                          <p:val>
                                            <p:strVal val="#ppt_w"/>
                                          </p:val>
                                        </p:tav>
                                      </p:tavLst>
                                    </p:anim>
                                    <p:anim calcmode="lin" valueType="num">
                                      <p:cBhvr>
                                        <p:cTn id="114" dur="500" fill="hold"/>
                                        <p:tgtEl>
                                          <p:spTgt spid="8"/>
                                        </p:tgtEl>
                                        <p:attrNameLst>
                                          <p:attrName>ppt_h</p:attrName>
                                        </p:attrNameLst>
                                      </p:cBhvr>
                                      <p:tavLst>
                                        <p:tav tm="0">
                                          <p:val>
                                            <p:fltVal val="0"/>
                                          </p:val>
                                        </p:tav>
                                        <p:tav tm="100000">
                                          <p:val>
                                            <p:strVal val="#ppt_h"/>
                                          </p:val>
                                        </p:tav>
                                      </p:tavLst>
                                    </p:anim>
                                    <p:animEffect transition="in" filter="fade">
                                      <p:cBhvr>
                                        <p:cTn id="115" dur="500"/>
                                        <p:tgtEl>
                                          <p:spTgt spid="8"/>
                                        </p:tgtEl>
                                      </p:cBhvr>
                                    </p:animEffect>
                                  </p:childTnLst>
                                </p:cTn>
                              </p:par>
                            </p:childTnLst>
                          </p:cTn>
                        </p:par>
                      </p:childTnLst>
                    </p:cTn>
                  </p:par>
                  <p:par>
                    <p:cTn id="116" fill="hold">
                      <p:stCondLst>
                        <p:cond delay="indefinite"/>
                      </p:stCondLst>
                      <p:childTnLst>
                        <p:par>
                          <p:cTn id="117" fill="hold">
                            <p:stCondLst>
                              <p:cond delay="0"/>
                            </p:stCondLst>
                            <p:childTnLst>
                              <p:par>
                                <p:cTn id="118" presetID="26" presetClass="entr" presetSubtype="0" fill="hold" nodeType="clickEffect">
                                  <p:stCondLst>
                                    <p:cond delay="0"/>
                                  </p:stCondLst>
                                  <p:childTnLst>
                                    <p:set>
                                      <p:cBhvr>
                                        <p:cTn id="119" dur="1" fill="hold">
                                          <p:stCondLst>
                                            <p:cond delay="0"/>
                                          </p:stCondLst>
                                        </p:cTn>
                                        <p:tgtEl>
                                          <p:spTgt spid="25613"/>
                                        </p:tgtEl>
                                        <p:attrNameLst>
                                          <p:attrName>style.visibility</p:attrName>
                                        </p:attrNameLst>
                                      </p:cBhvr>
                                      <p:to>
                                        <p:strVal val="visible"/>
                                      </p:to>
                                    </p:set>
                                    <p:animEffect transition="in" filter="wipe(down)">
                                      <p:cBhvr>
                                        <p:cTn id="120" dur="580">
                                          <p:stCondLst>
                                            <p:cond delay="0"/>
                                          </p:stCondLst>
                                        </p:cTn>
                                        <p:tgtEl>
                                          <p:spTgt spid="25613"/>
                                        </p:tgtEl>
                                      </p:cBhvr>
                                    </p:animEffect>
                                    <p:anim calcmode="lin" valueType="num">
                                      <p:cBhvr>
                                        <p:cTn id="121" dur="1822" tmFilter="0,0; 0.14,0.36; 0.43,0.73; 0.71,0.91; 1.0,1.0">
                                          <p:stCondLst>
                                            <p:cond delay="0"/>
                                          </p:stCondLst>
                                        </p:cTn>
                                        <p:tgtEl>
                                          <p:spTgt spid="25613"/>
                                        </p:tgtEl>
                                        <p:attrNameLst>
                                          <p:attrName>ppt_x</p:attrName>
                                        </p:attrNameLst>
                                      </p:cBhvr>
                                      <p:tavLst>
                                        <p:tav tm="0">
                                          <p:val>
                                            <p:strVal val="#ppt_x-0.25"/>
                                          </p:val>
                                        </p:tav>
                                        <p:tav tm="100000">
                                          <p:val>
                                            <p:strVal val="#ppt_x"/>
                                          </p:val>
                                        </p:tav>
                                      </p:tavLst>
                                    </p:anim>
                                    <p:anim calcmode="lin" valueType="num">
                                      <p:cBhvr>
                                        <p:cTn id="122" dur="664" tmFilter="0.0,0.0; 0.25,0.07; 0.50,0.2; 0.75,0.467; 1.0,1.0">
                                          <p:stCondLst>
                                            <p:cond delay="0"/>
                                          </p:stCondLst>
                                        </p:cTn>
                                        <p:tgtEl>
                                          <p:spTgt spid="25613"/>
                                        </p:tgtEl>
                                        <p:attrNameLst>
                                          <p:attrName>ppt_y</p:attrName>
                                        </p:attrNameLst>
                                      </p:cBhvr>
                                      <p:tavLst>
                                        <p:tav tm="0" fmla="#ppt_y-sin(pi*$)/3">
                                          <p:val>
                                            <p:fltVal val="0.5"/>
                                          </p:val>
                                        </p:tav>
                                        <p:tav tm="100000">
                                          <p:val>
                                            <p:fltVal val="1"/>
                                          </p:val>
                                        </p:tav>
                                      </p:tavLst>
                                    </p:anim>
                                    <p:anim calcmode="lin" valueType="num">
                                      <p:cBhvr>
                                        <p:cTn id="123" dur="664" tmFilter="0, 0; 0.125,0.2665; 0.25,0.4; 0.375,0.465; 0.5,0.5;  0.625,0.535; 0.75,0.6; 0.875,0.7335; 1,1">
                                          <p:stCondLst>
                                            <p:cond delay="664"/>
                                          </p:stCondLst>
                                        </p:cTn>
                                        <p:tgtEl>
                                          <p:spTgt spid="25613"/>
                                        </p:tgtEl>
                                        <p:attrNameLst>
                                          <p:attrName>ppt_y</p:attrName>
                                        </p:attrNameLst>
                                      </p:cBhvr>
                                      <p:tavLst>
                                        <p:tav tm="0" fmla="#ppt_y-sin(pi*$)/9">
                                          <p:val>
                                            <p:fltVal val="0"/>
                                          </p:val>
                                        </p:tav>
                                        <p:tav tm="100000">
                                          <p:val>
                                            <p:fltVal val="1"/>
                                          </p:val>
                                        </p:tav>
                                      </p:tavLst>
                                    </p:anim>
                                    <p:anim calcmode="lin" valueType="num">
                                      <p:cBhvr>
                                        <p:cTn id="124" dur="332" tmFilter="0, 0; 0.125,0.2665; 0.25,0.4; 0.375,0.465; 0.5,0.5;  0.625,0.535; 0.75,0.6; 0.875,0.7335; 1,1">
                                          <p:stCondLst>
                                            <p:cond delay="1324"/>
                                          </p:stCondLst>
                                        </p:cTn>
                                        <p:tgtEl>
                                          <p:spTgt spid="25613"/>
                                        </p:tgtEl>
                                        <p:attrNameLst>
                                          <p:attrName>ppt_y</p:attrName>
                                        </p:attrNameLst>
                                      </p:cBhvr>
                                      <p:tavLst>
                                        <p:tav tm="0" fmla="#ppt_y-sin(pi*$)/27">
                                          <p:val>
                                            <p:fltVal val="0"/>
                                          </p:val>
                                        </p:tav>
                                        <p:tav tm="100000">
                                          <p:val>
                                            <p:fltVal val="1"/>
                                          </p:val>
                                        </p:tav>
                                      </p:tavLst>
                                    </p:anim>
                                    <p:anim calcmode="lin" valueType="num">
                                      <p:cBhvr>
                                        <p:cTn id="125" dur="164" tmFilter="0, 0; 0.125,0.2665; 0.25,0.4; 0.375,0.465; 0.5,0.5;  0.625,0.535; 0.75,0.6; 0.875,0.7335; 1,1">
                                          <p:stCondLst>
                                            <p:cond delay="1656"/>
                                          </p:stCondLst>
                                        </p:cTn>
                                        <p:tgtEl>
                                          <p:spTgt spid="25613"/>
                                        </p:tgtEl>
                                        <p:attrNameLst>
                                          <p:attrName>ppt_y</p:attrName>
                                        </p:attrNameLst>
                                      </p:cBhvr>
                                      <p:tavLst>
                                        <p:tav tm="0" fmla="#ppt_y-sin(pi*$)/81">
                                          <p:val>
                                            <p:fltVal val="0"/>
                                          </p:val>
                                        </p:tav>
                                        <p:tav tm="100000">
                                          <p:val>
                                            <p:fltVal val="1"/>
                                          </p:val>
                                        </p:tav>
                                      </p:tavLst>
                                    </p:anim>
                                    <p:animScale>
                                      <p:cBhvr>
                                        <p:cTn id="126" dur="26">
                                          <p:stCondLst>
                                            <p:cond delay="650"/>
                                          </p:stCondLst>
                                        </p:cTn>
                                        <p:tgtEl>
                                          <p:spTgt spid="25613"/>
                                        </p:tgtEl>
                                      </p:cBhvr>
                                      <p:to x="100000" y="60000"/>
                                    </p:animScale>
                                    <p:animScale>
                                      <p:cBhvr>
                                        <p:cTn id="127" dur="166" decel="50000">
                                          <p:stCondLst>
                                            <p:cond delay="676"/>
                                          </p:stCondLst>
                                        </p:cTn>
                                        <p:tgtEl>
                                          <p:spTgt spid="25613"/>
                                        </p:tgtEl>
                                      </p:cBhvr>
                                      <p:to x="100000" y="100000"/>
                                    </p:animScale>
                                    <p:animScale>
                                      <p:cBhvr>
                                        <p:cTn id="128" dur="26">
                                          <p:stCondLst>
                                            <p:cond delay="1312"/>
                                          </p:stCondLst>
                                        </p:cTn>
                                        <p:tgtEl>
                                          <p:spTgt spid="25613"/>
                                        </p:tgtEl>
                                      </p:cBhvr>
                                      <p:to x="100000" y="80000"/>
                                    </p:animScale>
                                    <p:animScale>
                                      <p:cBhvr>
                                        <p:cTn id="129" dur="166" decel="50000">
                                          <p:stCondLst>
                                            <p:cond delay="1338"/>
                                          </p:stCondLst>
                                        </p:cTn>
                                        <p:tgtEl>
                                          <p:spTgt spid="25613"/>
                                        </p:tgtEl>
                                      </p:cBhvr>
                                      <p:to x="100000" y="100000"/>
                                    </p:animScale>
                                    <p:animScale>
                                      <p:cBhvr>
                                        <p:cTn id="130" dur="26">
                                          <p:stCondLst>
                                            <p:cond delay="1642"/>
                                          </p:stCondLst>
                                        </p:cTn>
                                        <p:tgtEl>
                                          <p:spTgt spid="25613"/>
                                        </p:tgtEl>
                                      </p:cBhvr>
                                      <p:to x="100000" y="90000"/>
                                    </p:animScale>
                                    <p:animScale>
                                      <p:cBhvr>
                                        <p:cTn id="131" dur="166" decel="50000">
                                          <p:stCondLst>
                                            <p:cond delay="1668"/>
                                          </p:stCondLst>
                                        </p:cTn>
                                        <p:tgtEl>
                                          <p:spTgt spid="25613"/>
                                        </p:tgtEl>
                                      </p:cBhvr>
                                      <p:to x="100000" y="100000"/>
                                    </p:animScale>
                                    <p:animScale>
                                      <p:cBhvr>
                                        <p:cTn id="132" dur="26">
                                          <p:stCondLst>
                                            <p:cond delay="1808"/>
                                          </p:stCondLst>
                                        </p:cTn>
                                        <p:tgtEl>
                                          <p:spTgt spid="25613"/>
                                        </p:tgtEl>
                                      </p:cBhvr>
                                      <p:to x="100000" y="95000"/>
                                    </p:animScale>
                                    <p:animScale>
                                      <p:cBhvr>
                                        <p:cTn id="133" dur="166" decel="50000">
                                          <p:stCondLst>
                                            <p:cond delay="1834"/>
                                          </p:stCondLst>
                                        </p:cTn>
                                        <p:tgtEl>
                                          <p:spTgt spid="25613"/>
                                        </p:tgtEl>
                                      </p:cBhvr>
                                      <p:to x="100000" y="100000"/>
                                    </p:animScale>
                                  </p:childTnLst>
                                </p:cTn>
                              </p:par>
                              <p:par>
                                <p:cTn id="134" presetID="26" presetClass="entr" presetSubtype="0" fill="hold" grpId="1" nodeType="withEffect">
                                  <p:stCondLst>
                                    <p:cond delay="0"/>
                                  </p:stCondLst>
                                  <p:childTnLst>
                                    <p:set>
                                      <p:cBhvr>
                                        <p:cTn id="135" dur="1" fill="hold">
                                          <p:stCondLst>
                                            <p:cond delay="0"/>
                                          </p:stCondLst>
                                        </p:cTn>
                                        <p:tgtEl>
                                          <p:spTgt spid="33"/>
                                        </p:tgtEl>
                                        <p:attrNameLst>
                                          <p:attrName>style.visibility</p:attrName>
                                        </p:attrNameLst>
                                      </p:cBhvr>
                                      <p:to>
                                        <p:strVal val="visible"/>
                                      </p:to>
                                    </p:set>
                                    <p:animEffect transition="in" filter="wipe(down)">
                                      <p:cBhvr>
                                        <p:cTn id="136" dur="580">
                                          <p:stCondLst>
                                            <p:cond delay="0"/>
                                          </p:stCondLst>
                                        </p:cTn>
                                        <p:tgtEl>
                                          <p:spTgt spid="33"/>
                                        </p:tgtEl>
                                      </p:cBhvr>
                                    </p:animEffect>
                                    <p:anim calcmode="lin" valueType="num">
                                      <p:cBhvr>
                                        <p:cTn id="137"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38"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39"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40"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41"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42" dur="26">
                                          <p:stCondLst>
                                            <p:cond delay="650"/>
                                          </p:stCondLst>
                                        </p:cTn>
                                        <p:tgtEl>
                                          <p:spTgt spid="33"/>
                                        </p:tgtEl>
                                      </p:cBhvr>
                                      <p:to x="100000" y="60000"/>
                                    </p:animScale>
                                    <p:animScale>
                                      <p:cBhvr>
                                        <p:cTn id="143" dur="166" decel="50000">
                                          <p:stCondLst>
                                            <p:cond delay="676"/>
                                          </p:stCondLst>
                                        </p:cTn>
                                        <p:tgtEl>
                                          <p:spTgt spid="33"/>
                                        </p:tgtEl>
                                      </p:cBhvr>
                                      <p:to x="100000" y="100000"/>
                                    </p:animScale>
                                    <p:animScale>
                                      <p:cBhvr>
                                        <p:cTn id="144" dur="26">
                                          <p:stCondLst>
                                            <p:cond delay="1312"/>
                                          </p:stCondLst>
                                        </p:cTn>
                                        <p:tgtEl>
                                          <p:spTgt spid="33"/>
                                        </p:tgtEl>
                                      </p:cBhvr>
                                      <p:to x="100000" y="80000"/>
                                    </p:animScale>
                                    <p:animScale>
                                      <p:cBhvr>
                                        <p:cTn id="145" dur="166" decel="50000">
                                          <p:stCondLst>
                                            <p:cond delay="1338"/>
                                          </p:stCondLst>
                                        </p:cTn>
                                        <p:tgtEl>
                                          <p:spTgt spid="33"/>
                                        </p:tgtEl>
                                      </p:cBhvr>
                                      <p:to x="100000" y="100000"/>
                                    </p:animScale>
                                    <p:animScale>
                                      <p:cBhvr>
                                        <p:cTn id="146" dur="26">
                                          <p:stCondLst>
                                            <p:cond delay="1642"/>
                                          </p:stCondLst>
                                        </p:cTn>
                                        <p:tgtEl>
                                          <p:spTgt spid="33"/>
                                        </p:tgtEl>
                                      </p:cBhvr>
                                      <p:to x="100000" y="90000"/>
                                    </p:animScale>
                                    <p:animScale>
                                      <p:cBhvr>
                                        <p:cTn id="147" dur="166" decel="50000">
                                          <p:stCondLst>
                                            <p:cond delay="1668"/>
                                          </p:stCondLst>
                                        </p:cTn>
                                        <p:tgtEl>
                                          <p:spTgt spid="33"/>
                                        </p:tgtEl>
                                      </p:cBhvr>
                                      <p:to x="100000" y="100000"/>
                                    </p:animScale>
                                    <p:animScale>
                                      <p:cBhvr>
                                        <p:cTn id="148" dur="26">
                                          <p:stCondLst>
                                            <p:cond delay="1808"/>
                                          </p:stCondLst>
                                        </p:cTn>
                                        <p:tgtEl>
                                          <p:spTgt spid="33"/>
                                        </p:tgtEl>
                                      </p:cBhvr>
                                      <p:to x="100000" y="95000"/>
                                    </p:animScale>
                                    <p:animScale>
                                      <p:cBhvr>
                                        <p:cTn id="149" dur="166" decel="50000">
                                          <p:stCondLst>
                                            <p:cond delay="1834"/>
                                          </p:stCondLst>
                                        </p:cTn>
                                        <p:tgtEl>
                                          <p:spTgt spid="33"/>
                                        </p:tgtEl>
                                      </p:cBhvr>
                                      <p:to x="100000" y="100000"/>
                                    </p:animScale>
                                  </p:childTnLst>
                                </p:cTn>
                              </p:par>
                            </p:childTnLst>
                          </p:cTn>
                        </p:par>
                      </p:childTnLst>
                    </p:cTn>
                  </p:par>
                  <p:par>
                    <p:cTn id="150" fill="hold">
                      <p:stCondLst>
                        <p:cond delay="indefinite"/>
                      </p:stCondLst>
                      <p:childTnLst>
                        <p:par>
                          <p:cTn id="151" fill="hold">
                            <p:stCondLst>
                              <p:cond delay="0"/>
                            </p:stCondLst>
                            <p:childTnLst>
                              <p:par>
                                <p:cTn id="152" presetID="31" presetClass="entr" presetSubtype="0" fill="hold" nodeType="clickEffect">
                                  <p:stCondLst>
                                    <p:cond delay="0"/>
                                  </p:stCondLst>
                                  <p:childTnLst>
                                    <p:set>
                                      <p:cBhvr>
                                        <p:cTn id="153" dur="1" fill="hold">
                                          <p:stCondLst>
                                            <p:cond delay="0"/>
                                          </p:stCondLst>
                                        </p:cTn>
                                        <p:tgtEl>
                                          <p:spTgt spid="23"/>
                                        </p:tgtEl>
                                        <p:attrNameLst>
                                          <p:attrName>style.visibility</p:attrName>
                                        </p:attrNameLst>
                                      </p:cBhvr>
                                      <p:to>
                                        <p:strVal val="visible"/>
                                      </p:to>
                                    </p:set>
                                    <p:anim calcmode="lin" valueType="num">
                                      <p:cBhvr>
                                        <p:cTn id="154" dur="1000" fill="hold"/>
                                        <p:tgtEl>
                                          <p:spTgt spid="23"/>
                                        </p:tgtEl>
                                        <p:attrNameLst>
                                          <p:attrName>ppt_w</p:attrName>
                                        </p:attrNameLst>
                                      </p:cBhvr>
                                      <p:tavLst>
                                        <p:tav tm="0">
                                          <p:val>
                                            <p:fltVal val="0"/>
                                          </p:val>
                                        </p:tav>
                                        <p:tav tm="100000">
                                          <p:val>
                                            <p:strVal val="#ppt_w"/>
                                          </p:val>
                                        </p:tav>
                                      </p:tavLst>
                                    </p:anim>
                                    <p:anim calcmode="lin" valueType="num">
                                      <p:cBhvr>
                                        <p:cTn id="155" dur="1000" fill="hold"/>
                                        <p:tgtEl>
                                          <p:spTgt spid="23"/>
                                        </p:tgtEl>
                                        <p:attrNameLst>
                                          <p:attrName>ppt_h</p:attrName>
                                        </p:attrNameLst>
                                      </p:cBhvr>
                                      <p:tavLst>
                                        <p:tav tm="0">
                                          <p:val>
                                            <p:fltVal val="0"/>
                                          </p:val>
                                        </p:tav>
                                        <p:tav tm="100000">
                                          <p:val>
                                            <p:strVal val="#ppt_h"/>
                                          </p:val>
                                        </p:tav>
                                      </p:tavLst>
                                    </p:anim>
                                    <p:anim calcmode="lin" valueType="num">
                                      <p:cBhvr>
                                        <p:cTn id="156" dur="1000" fill="hold"/>
                                        <p:tgtEl>
                                          <p:spTgt spid="23"/>
                                        </p:tgtEl>
                                        <p:attrNameLst>
                                          <p:attrName>style.rotation</p:attrName>
                                        </p:attrNameLst>
                                      </p:cBhvr>
                                      <p:tavLst>
                                        <p:tav tm="0">
                                          <p:val>
                                            <p:fltVal val="90"/>
                                          </p:val>
                                        </p:tav>
                                        <p:tav tm="100000">
                                          <p:val>
                                            <p:fltVal val="0"/>
                                          </p:val>
                                        </p:tav>
                                      </p:tavLst>
                                    </p:anim>
                                    <p:animEffect transition="in" filter="fade">
                                      <p:cBhvr>
                                        <p:cTn id="157" dur="1000"/>
                                        <p:tgtEl>
                                          <p:spTgt spid="23"/>
                                        </p:tgtEl>
                                      </p:cBhvr>
                                    </p:animEffect>
                                  </p:childTnLst>
                                </p:cTn>
                              </p:par>
                              <p:par>
                                <p:cTn id="158" presetID="31" presetClass="entr" presetSubtype="0" fill="hold" grpId="1" nodeType="withEffect">
                                  <p:stCondLst>
                                    <p:cond delay="0"/>
                                  </p:stCondLst>
                                  <p:childTnLst>
                                    <p:set>
                                      <p:cBhvr>
                                        <p:cTn id="159" dur="1" fill="hold">
                                          <p:stCondLst>
                                            <p:cond delay="0"/>
                                          </p:stCondLst>
                                        </p:cTn>
                                        <p:tgtEl>
                                          <p:spTgt spid="40"/>
                                        </p:tgtEl>
                                        <p:attrNameLst>
                                          <p:attrName>style.visibility</p:attrName>
                                        </p:attrNameLst>
                                      </p:cBhvr>
                                      <p:to>
                                        <p:strVal val="visible"/>
                                      </p:to>
                                    </p:set>
                                    <p:anim calcmode="lin" valueType="num">
                                      <p:cBhvr>
                                        <p:cTn id="160" dur="1000" fill="hold"/>
                                        <p:tgtEl>
                                          <p:spTgt spid="40"/>
                                        </p:tgtEl>
                                        <p:attrNameLst>
                                          <p:attrName>ppt_w</p:attrName>
                                        </p:attrNameLst>
                                      </p:cBhvr>
                                      <p:tavLst>
                                        <p:tav tm="0">
                                          <p:val>
                                            <p:fltVal val="0"/>
                                          </p:val>
                                        </p:tav>
                                        <p:tav tm="100000">
                                          <p:val>
                                            <p:strVal val="#ppt_w"/>
                                          </p:val>
                                        </p:tav>
                                      </p:tavLst>
                                    </p:anim>
                                    <p:anim calcmode="lin" valueType="num">
                                      <p:cBhvr>
                                        <p:cTn id="161" dur="1000" fill="hold"/>
                                        <p:tgtEl>
                                          <p:spTgt spid="40"/>
                                        </p:tgtEl>
                                        <p:attrNameLst>
                                          <p:attrName>ppt_h</p:attrName>
                                        </p:attrNameLst>
                                      </p:cBhvr>
                                      <p:tavLst>
                                        <p:tav tm="0">
                                          <p:val>
                                            <p:fltVal val="0"/>
                                          </p:val>
                                        </p:tav>
                                        <p:tav tm="100000">
                                          <p:val>
                                            <p:strVal val="#ppt_h"/>
                                          </p:val>
                                        </p:tav>
                                      </p:tavLst>
                                    </p:anim>
                                    <p:anim calcmode="lin" valueType="num">
                                      <p:cBhvr>
                                        <p:cTn id="162" dur="1000" fill="hold"/>
                                        <p:tgtEl>
                                          <p:spTgt spid="40"/>
                                        </p:tgtEl>
                                        <p:attrNameLst>
                                          <p:attrName>style.rotation</p:attrName>
                                        </p:attrNameLst>
                                      </p:cBhvr>
                                      <p:tavLst>
                                        <p:tav tm="0">
                                          <p:val>
                                            <p:fltVal val="90"/>
                                          </p:val>
                                        </p:tav>
                                        <p:tav tm="100000">
                                          <p:val>
                                            <p:fltVal val="0"/>
                                          </p:val>
                                        </p:tav>
                                      </p:tavLst>
                                    </p:anim>
                                    <p:animEffect transition="in" filter="fade">
                                      <p:cBhvr>
                                        <p:cTn id="163"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7" grpId="0" animBg="1"/>
      <p:bldP spid="27" grpId="1" animBg="1"/>
      <p:bldP spid="33" grpId="0" animBg="1"/>
      <p:bldP spid="33" grpId="1" animBg="1"/>
      <p:bldP spid="36" grpId="0" animBg="1"/>
      <p:bldP spid="36" grpId="1" animBg="1"/>
      <p:bldP spid="42" grpId="0" animBg="1"/>
      <p:bldP spid="42" grpId="1" animBg="1"/>
      <p:bldP spid="43" grpId="0" animBg="1"/>
      <p:bldP spid="43" grpId="1" animBg="1"/>
      <p:bldP spid="24" grpId="0" animBg="1"/>
      <p:bldP spid="24" grpId="1" animBg="1"/>
      <p:bldP spid="21" grpId="0" animBg="1"/>
      <p:bldP spid="21" grpId="1" animBg="1"/>
      <p:bldP spid="5" grpId="0" animBg="1"/>
      <p:bldP spid="5" grpId="1" animBg="1"/>
      <p:bldP spid="7" grpId="0" animBg="1"/>
      <p:bldP spid="7" grpId="1" animBg="1"/>
      <p:bldP spid="8" grpId="0" animBg="1"/>
      <p:bldP spid="8" grpId="1" animBg="1"/>
      <p:bldP spid="40" grpId="0" animBg="1"/>
      <p:bldP spid="40" grpId="1" animBg="1"/>
      <p:bldP spid="16" grpId="0" animBg="1"/>
      <p:bldP spid="1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latin typeface="Times New Roman" panose="02020603050405020304" pitchFamily="18" charset="0"/>
              <a:cs typeface="Times New Roman" panose="02020603050405020304" pitchFamily="18" charset="0"/>
            </a:endParaRPr>
          </a:p>
        </p:txBody>
      </p:sp>
      <p:pic>
        <p:nvPicPr>
          <p:cNvPr id="5" name="Picture 2" descr="D:\TRƯỜNG HOÀNG VIỆT\hình nền\hình nền đơn sắc\349daf189bbc23580fa22d899617bd31.jpg"/>
          <p:cNvPicPr>
            <a:picLocks noChangeAspect="1" noChangeArrowheads="1"/>
          </p:cNvPicPr>
          <p:nvPr/>
        </p:nvPicPr>
        <p:blipFill>
          <a:blip r:embed="rId2"/>
          <a:srcRect/>
          <a:stretch>
            <a:fillRect/>
          </a:stretch>
        </p:blipFill>
        <p:spPr bwMode="auto">
          <a:xfrm>
            <a:off x="0" y="-66090"/>
            <a:ext cx="12192000" cy="6831250"/>
          </a:xfrm>
          <a:prstGeom prst="rect">
            <a:avLst/>
          </a:prstGeom>
          <a:noFill/>
        </p:spPr>
      </p:pic>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742345" y="-895487"/>
            <a:ext cx="12713951" cy="7725473"/>
          </a:xfrm>
          <a:prstGeom prst="rect">
            <a:avLst/>
          </a:prstGeom>
        </p:spPr>
      </p:pic>
      <p:pic>
        <p:nvPicPr>
          <p:cNvPr id="14" name="Picture 13"/>
          <p:cNvPicPr>
            <a:picLocks noChangeAspect="1"/>
          </p:cNvPicPr>
          <p:nvPr/>
        </p:nvPicPr>
        <p:blipFill>
          <a:blip r:embed="rId4"/>
          <a:stretch>
            <a:fillRect/>
          </a:stretch>
        </p:blipFill>
        <p:spPr>
          <a:xfrm>
            <a:off x="10935926" y="-50055"/>
            <a:ext cx="1255238" cy="937524"/>
          </a:xfrm>
          <a:prstGeom prst="rect">
            <a:avLst/>
          </a:prstGeom>
        </p:spPr>
      </p:pic>
      <p:sp>
        <p:nvSpPr>
          <p:cNvPr id="15" name="Rectangle 14"/>
          <p:cNvSpPr/>
          <p:nvPr/>
        </p:nvSpPr>
        <p:spPr>
          <a:xfrm>
            <a:off x="1001485" y="2370293"/>
            <a:ext cx="4637315" cy="2246769"/>
          </a:xfrm>
          <a:prstGeom prst="rect">
            <a:avLst/>
          </a:prstGeom>
        </p:spPr>
        <p:txBody>
          <a:bodyPr wrap="square">
            <a:spAutoFit/>
          </a:bodyPr>
          <a:lstStyle/>
          <a:p>
            <a:pPr marL="514350" indent="-514350" algn="just">
              <a:buAutoNum type="arabicPeriod"/>
            </a:pPr>
            <a:r>
              <a:rPr lang="vi-VN" sz="2800" dirty="0">
                <a:latin typeface="Times New Roman" panose="02020603050405020304" pitchFamily="18" charset="0"/>
                <a:cs typeface="Times New Roman" panose="02020603050405020304" pitchFamily="18" charset="0"/>
              </a:rPr>
              <a:t>Mua nhiều đồ dùng học tập, không dùng đến</a:t>
            </a:r>
          </a:p>
          <a:p>
            <a:pPr marL="514350" indent="-514350" algn="just">
              <a:buAutoNum type="arabicPeriod"/>
            </a:pPr>
            <a:r>
              <a:rPr lang="vi-VN" sz="2800" dirty="0">
                <a:latin typeface="Times New Roman" panose="02020603050405020304" pitchFamily="18" charset="0"/>
                <a:cs typeface="Times New Roman" panose="02020603050405020304" pitchFamily="18" charset="0"/>
              </a:rPr>
              <a:t>Bỏ quên đồ dùng</a:t>
            </a:r>
          </a:p>
          <a:p>
            <a:pPr marL="514350" indent="-514350" algn="just">
              <a:buAutoNum type="arabicPeriod"/>
            </a:pPr>
            <a:r>
              <a:rPr lang="vi-VN" sz="2800" dirty="0">
                <a:latin typeface="Times New Roman" panose="02020603050405020304" pitchFamily="18" charset="0"/>
                <a:cs typeface="Times New Roman" panose="02020603050405020304" pitchFamily="18" charset="0"/>
              </a:rPr>
              <a:t>Vở viết dở . Bỏ đi nhiều trang giấy trắng.</a:t>
            </a:r>
          </a:p>
        </p:txBody>
      </p:sp>
      <p:sp>
        <p:nvSpPr>
          <p:cNvPr id="17" name="Rectangle 16"/>
          <p:cNvSpPr/>
          <p:nvPr/>
        </p:nvSpPr>
        <p:spPr>
          <a:xfrm>
            <a:off x="6191830" y="1856830"/>
            <a:ext cx="4184073" cy="3108543"/>
          </a:xfrm>
          <a:prstGeom prst="rect">
            <a:avLst/>
          </a:prstGeom>
        </p:spPr>
        <p:txBody>
          <a:bodyPr wrap="square">
            <a:spAutoFit/>
          </a:bodyPr>
          <a:lstStyle/>
          <a:p>
            <a:pPr marL="514350" indent="-514350" algn="just">
              <a:buAutoNum type="arabicPeriod"/>
            </a:pPr>
            <a:r>
              <a:rPr lang="vi-VN" sz="2800" dirty="0">
                <a:latin typeface="Times New Roman" panose="02020603050405020304" pitchFamily="18" charset="0"/>
                <a:cs typeface="Times New Roman" panose="02020603050405020304" pitchFamily="18" charset="0"/>
              </a:rPr>
              <a:t>Bọc sách vở, giữ gìn cẩn thận.</a:t>
            </a:r>
          </a:p>
          <a:p>
            <a:pPr marL="514350" indent="-514350" algn="just">
              <a:buAutoNum type="arabicPeriod"/>
            </a:pPr>
            <a:r>
              <a:rPr lang="vi-VN" sz="2800" dirty="0">
                <a:latin typeface="Times New Roman" panose="02020603050405020304" pitchFamily="18" charset="0"/>
                <a:cs typeface="Times New Roman" panose="02020603050405020304" pitchFamily="18" charset="0"/>
              </a:rPr>
              <a:t>Đựng đồ dùng học tập vào túi đựng</a:t>
            </a:r>
          </a:p>
          <a:p>
            <a:pPr marL="514350" indent="-514350" algn="just">
              <a:buAutoNum type="arabicPeriod"/>
            </a:pPr>
            <a:r>
              <a:rPr lang="vi-VN" sz="2800" dirty="0">
                <a:latin typeface="Times New Roman" panose="02020603050405020304" pitchFamily="18" charset="0"/>
                <a:cs typeface="Times New Roman" panose="02020603050405020304" pitchFamily="18" charset="0"/>
              </a:rPr>
              <a:t>Sử dụng các tờ giấy trắng còn lại của quyển vở dở để làm nháp…</a:t>
            </a:r>
          </a:p>
        </p:txBody>
      </p:sp>
      <p:sp>
        <p:nvSpPr>
          <p:cNvPr id="18" name="Rectangle 17"/>
          <p:cNvSpPr/>
          <p:nvPr/>
        </p:nvSpPr>
        <p:spPr>
          <a:xfrm>
            <a:off x="7014530" y="1026368"/>
            <a:ext cx="2685143" cy="523220"/>
          </a:xfrm>
          <a:prstGeom prst="rect">
            <a:avLst/>
          </a:prstGeom>
        </p:spPr>
        <p:txBody>
          <a:bodyPr wrap="square">
            <a:spAutoFit/>
          </a:bodyPr>
          <a:lstStyle/>
          <a:p>
            <a:pPr algn="ctr"/>
            <a:r>
              <a:rPr lang="vi-VN" sz="2800" b="1" dirty="0">
                <a:latin typeface="Times New Roman" panose="02020603050405020304" pitchFamily="18" charset="0"/>
                <a:cs typeface="Times New Roman" panose="02020603050405020304" pitchFamily="18" charset="0"/>
              </a:rPr>
              <a:t>Tiết kiệm </a:t>
            </a:r>
            <a:endParaRPr lang="vi-VN" sz="2800" dirty="0">
              <a:latin typeface="Times New Roman" panose="02020603050405020304" pitchFamily="18" charset="0"/>
              <a:cs typeface="Times New Roman" panose="02020603050405020304" pitchFamily="18" charset="0"/>
            </a:endParaRPr>
          </a:p>
        </p:txBody>
      </p:sp>
      <p:sp>
        <p:nvSpPr>
          <p:cNvPr id="19" name="Rectangle 18"/>
          <p:cNvSpPr/>
          <p:nvPr/>
        </p:nvSpPr>
        <p:spPr>
          <a:xfrm>
            <a:off x="2146216" y="1581361"/>
            <a:ext cx="2685143" cy="523220"/>
          </a:xfrm>
          <a:prstGeom prst="rect">
            <a:avLst/>
          </a:prstGeom>
        </p:spPr>
        <p:txBody>
          <a:bodyPr wrap="square">
            <a:spAutoFit/>
          </a:bodyPr>
          <a:lstStyle/>
          <a:p>
            <a:pPr algn="ctr"/>
            <a:r>
              <a:rPr lang="vi-VN" sz="2800" b="1" dirty="0">
                <a:latin typeface="Times New Roman" panose="02020603050405020304" pitchFamily="18" charset="0"/>
                <a:cs typeface="Times New Roman" panose="02020603050405020304" pitchFamily="18" charset="0"/>
              </a:rPr>
              <a:t>Lãng phí</a:t>
            </a:r>
          </a:p>
        </p:txBody>
      </p:sp>
      <p:cxnSp>
        <p:nvCxnSpPr>
          <p:cNvPr id="6" name="Straight Connector 5">
            <a:extLst>
              <a:ext uri="{FF2B5EF4-FFF2-40B4-BE49-F238E27FC236}">
                <a16:creationId xmlns:a16="http://schemas.microsoft.com/office/drawing/2014/main" id="{E72CA90B-7303-CA07-CD35-9F0782CEE111}"/>
              </a:ext>
            </a:extLst>
          </p:cNvPr>
          <p:cNvCxnSpPr/>
          <p:nvPr/>
        </p:nvCxnSpPr>
        <p:spPr>
          <a:xfrm>
            <a:off x="5824025" y="1501387"/>
            <a:ext cx="0" cy="4547721"/>
          </a:xfrm>
          <a:prstGeom prst="line">
            <a:avLst/>
          </a:prstGeom>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FFE560A0-533F-071A-67E3-8867F18B9468}"/>
              </a:ext>
            </a:extLst>
          </p:cNvPr>
          <p:cNvSpPr/>
          <p:nvPr/>
        </p:nvSpPr>
        <p:spPr>
          <a:xfrm>
            <a:off x="4171352" y="-130109"/>
            <a:ext cx="3305346" cy="1650072"/>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Đồ</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dùng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học</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tập</a:t>
            </a:r>
            <a:endParaRPr lang="en-US" sz="3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913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7567B-6138-8864-7399-C85223790A25}"/>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E077A340-6CAA-D875-C3C8-B5353AE002D2}"/>
              </a:ext>
            </a:extLst>
          </p:cNvPr>
          <p:cNvSpPr>
            <a:spLocks noGrp="1"/>
          </p:cNvSpPr>
          <p:nvPr>
            <p:ph type="ftr" sz="quarter" idx="11"/>
          </p:nvPr>
        </p:nvSpPr>
        <p:spPr/>
        <p:txBody>
          <a:bodyPr/>
          <a:lstStyle/>
          <a:p>
            <a:endParaRPr lang="en-US">
              <a:solidFill>
                <a:prstClr val="black">
                  <a:tint val="75000"/>
                </a:prstClr>
              </a:solidFill>
            </a:endParaRPr>
          </a:p>
        </p:txBody>
      </p:sp>
      <p:pic>
        <p:nvPicPr>
          <p:cNvPr id="5" name="Picture 2" descr="D:\TRƯỜNG HOÀNG VIỆT\hình nền\hình nền đơn sắc\349daf189bbc23580fa22d899617bd31.jpg">
            <a:extLst>
              <a:ext uri="{FF2B5EF4-FFF2-40B4-BE49-F238E27FC236}">
                <a16:creationId xmlns:a16="http://schemas.microsoft.com/office/drawing/2014/main" id="{F6896AD0-F1A2-F060-1684-97FAFC122E35}"/>
              </a:ext>
            </a:extLst>
          </p:cNvPr>
          <p:cNvPicPr>
            <a:picLocks noChangeAspect="1" noChangeArrowheads="1"/>
          </p:cNvPicPr>
          <p:nvPr/>
        </p:nvPicPr>
        <p:blipFill>
          <a:blip r:embed="rId2"/>
          <a:srcRect/>
          <a:stretch>
            <a:fillRect/>
          </a:stretch>
        </p:blipFill>
        <p:spPr bwMode="auto">
          <a:xfrm>
            <a:off x="0" y="-66090"/>
            <a:ext cx="12192000" cy="6831250"/>
          </a:xfrm>
          <a:prstGeom prst="rect">
            <a:avLst/>
          </a:prstGeom>
          <a:noFill/>
        </p:spPr>
      </p:pic>
      <p:pic>
        <p:nvPicPr>
          <p:cNvPr id="8" name="图片 3">
            <a:extLst>
              <a:ext uri="{FF2B5EF4-FFF2-40B4-BE49-F238E27FC236}">
                <a16:creationId xmlns:a16="http://schemas.microsoft.com/office/drawing/2014/main" id="{5640E6B6-9C43-CA9A-6242-3BC9BD1A6203}"/>
              </a:ext>
            </a:extLst>
          </p:cNvPr>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742345" y="-895487"/>
            <a:ext cx="12713951" cy="7725473"/>
          </a:xfrm>
          <a:prstGeom prst="rect">
            <a:avLst/>
          </a:prstGeom>
        </p:spPr>
      </p:pic>
      <p:pic>
        <p:nvPicPr>
          <p:cNvPr id="14" name="Picture 13">
            <a:extLst>
              <a:ext uri="{FF2B5EF4-FFF2-40B4-BE49-F238E27FC236}">
                <a16:creationId xmlns:a16="http://schemas.microsoft.com/office/drawing/2014/main" id="{E7248EDD-53C4-E45C-6580-92CEFA71C563}"/>
              </a:ext>
            </a:extLst>
          </p:cNvPr>
          <p:cNvPicPr>
            <a:picLocks noChangeAspect="1"/>
          </p:cNvPicPr>
          <p:nvPr/>
        </p:nvPicPr>
        <p:blipFill>
          <a:blip r:embed="rId4"/>
          <a:stretch>
            <a:fillRect/>
          </a:stretch>
        </p:blipFill>
        <p:spPr>
          <a:xfrm>
            <a:off x="10935926" y="-50055"/>
            <a:ext cx="1255238" cy="937524"/>
          </a:xfrm>
          <a:prstGeom prst="rect">
            <a:avLst/>
          </a:prstGeom>
        </p:spPr>
      </p:pic>
      <p:sp>
        <p:nvSpPr>
          <p:cNvPr id="15" name="Rectangle 14">
            <a:extLst>
              <a:ext uri="{FF2B5EF4-FFF2-40B4-BE49-F238E27FC236}">
                <a16:creationId xmlns:a16="http://schemas.microsoft.com/office/drawing/2014/main" id="{2B2134B1-F6B4-3B3F-AC8C-11EFDF5A5472}"/>
              </a:ext>
            </a:extLst>
          </p:cNvPr>
          <p:cNvSpPr/>
          <p:nvPr/>
        </p:nvSpPr>
        <p:spPr>
          <a:xfrm>
            <a:off x="1002808" y="2663189"/>
            <a:ext cx="4637315" cy="3108543"/>
          </a:xfrm>
          <a:prstGeom prst="rect">
            <a:avLst/>
          </a:prstGeom>
        </p:spPr>
        <p:txBody>
          <a:bodyPr wrap="square">
            <a:spAutoFit/>
          </a:bodyPr>
          <a:lstStyle/>
          <a:p>
            <a:pPr marL="514350" indent="-514350" algn="just">
              <a:buAutoNum type="arabicPeriod"/>
            </a:pPr>
            <a:r>
              <a:rPr lang="en-US" sz="2800" dirty="0" err="1">
                <a:latin typeface="Times New Roman" panose="02020603050405020304" pitchFamily="18" charset="0"/>
                <a:cs typeface="Times New Roman" panose="02020603050405020304" pitchFamily="18" charset="0"/>
              </a:rPr>
              <a:t>Trễ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hẹn</a:t>
            </a:r>
            <a:endParaRPr lang="vi-VN" sz="2800" dirty="0">
              <a:latin typeface="Times New Roman" panose="02020603050405020304" pitchFamily="18" charset="0"/>
              <a:cs typeface="Times New Roman" panose="02020603050405020304" pitchFamily="18" charset="0"/>
            </a:endParaRPr>
          </a:p>
          <a:p>
            <a:pPr marL="514350" indent="-514350" algn="just">
              <a:buAutoNum type="arabicPeriod"/>
            </a:pP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giờ</a:t>
            </a:r>
            <a:endParaRPr lang="vi-VN" sz="2800" dirty="0">
              <a:latin typeface="Times New Roman" panose="02020603050405020304" pitchFamily="18" charset="0"/>
              <a:cs typeface="Times New Roman" panose="02020603050405020304" pitchFamily="18" charset="0"/>
            </a:endParaRPr>
          </a:p>
          <a:p>
            <a:pPr marL="514350" indent="-514350" algn="just">
              <a:buAutoNum type="arabicPeriod"/>
            </a:pPr>
            <a:r>
              <a:rPr lang="en-US" sz="2800" dirty="0" err="1">
                <a:latin typeface="Times New Roman" panose="02020603050405020304" pitchFamily="18" charset="0"/>
                <a:cs typeface="Times New Roman" panose="02020603050405020304" pitchFamily="18" charset="0"/>
              </a:rPr>
              <a:t>Xem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Youtube</a:t>
            </a:r>
            <a:r>
              <a:rPr lang="en-US" sz="2800" dirty="0">
                <a:latin typeface="Times New Roman" panose="02020603050405020304" pitchFamily="18" charset="0"/>
                <a:cs typeface="Times New Roman" panose="02020603050405020304" pitchFamily="18" charset="0"/>
              </a:rPr>
              <a:t>, TikTok, Facebook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a:t>
            </a:r>
          </a:p>
          <a:p>
            <a:pPr marL="514350" indent="-514350" algn="just">
              <a:buAutoNum type="arabicPeriod"/>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hoạch</a:t>
            </a:r>
            <a:endParaRPr lang="vi-VN" sz="2800" dirty="0">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46EAEEBD-9D45-FE57-3A2B-9B3216873483}"/>
              </a:ext>
            </a:extLst>
          </p:cNvPr>
          <p:cNvSpPr/>
          <p:nvPr/>
        </p:nvSpPr>
        <p:spPr>
          <a:xfrm>
            <a:off x="6367976" y="2090172"/>
            <a:ext cx="4184073" cy="3108543"/>
          </a:xfrm>
          <a:prstGeom prst="rect">
            <a:avLst/>
          </a:prstGeom>
        </p:spPr>
        <p:txBody>
          <a:bodyPr wrap="square">
            <a:spAutoFit/>
          </a:bodyPr>
          <a:lstStyle/>
          <a:p>
            <a:pPr marL="514350" indent="-514350" algn="just">
              <a:buAutoNum type="arabicPeriod"/>
            </a:pP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endParaRPr lang="vi-VN" sz="2800" dirty="0">
              <a:latin typeface="Times New Roman" panose="02020603050405020304" pitchFamily="18" charset="0"/>
              <a:cs typeface="Times New Roman" panose="02020603050405020304" pitchFamily="18" charset="0"/>
            </a:endParaRPr>
          </a:p>
          <a:p>
            <a:pPr marL="514350" indent="-514350" algn="just">
              <a:buAutoNum type="arabicPeriod"/>
            </a:pPr>
            <a:r>
              <a:rPr lang="en-US" sz="2800" dirty="0" err="1">
                <a:latin typeface="Times New Roman" panose="02020603050405020304" pitchFamily="18" charset="0"/>
                <a:cs typeface="Times New Roman" panose="02020603050405020304" pitchFamily="18" charset="0"/>
              </a:rPr>
              <a:t>Sắp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endParaRPr lang="vi-VN" sz="2800" dirty="0">
              <a:latin typeface="Times New Roman" panose="02020603050405020304" pitchFamily="18" charset="0"/>
              <a:cs typeface="Times New Roman" panose="02020603050405020304" pitchFamily="18" charset="0"/>
            </a:endParaRPr>
          </a:p>
          <a:p>
            <a:pPr marL="514350" indent="-514350" algn="just">
              <a:buAutoNum type="arabicPeriod"/>
            </a:pP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048A7662-E8F8-A2E7-4745-0D569FB6E0C7}"/>
              </a:ext>
            </a:extLst>
          </p:cNvPr>
          <p:cNvSpPr/>
          <p:nvPr/>
        </p:nvSpPr>
        <p:spPr>
          <a:xfrm>
            <a:off x="7014530" y="1026368"/>
            <a:ext cx="2685143" cy="523220"/>
          </a:xfrm>
          <a:prstGeom prst="rect">
            <a:avLst/>
          </a:prstGeom>
        </p:spPr>
        <p:txBody>
          <a:bodyPr wrap="square">
            <a:spAutoFit/>
          </a:bodyPr>
          <a:lstStyle/>
          <a:p>
            <a:pPr algn="ctr"/>
            <a:r>
              <a:rPr lang="vi-VN" sz="2800" b="1" dirty="0">
                <a:latin typeface="Times New Roman" panose="02020603050405020304" pitchFamily="18" charset="0"/>
                <a:cs typeface="Times New Roman" panose="02020603050405020304" pitchFamily="18" charset="0"/>
              </a:rPr>
              <a:t>Tiết kiệm </a:t>
            </a:r>
            <a:endParaRPr lang="vi-VN" sz="2800" dirty="0">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D0C1B429-ABAE-3807-1F90-4E6B79FD3D1E}"/>
              </a:ext>
            </a:extLst>
          </p:cNvPr>
          <p:cNvSpPr/>
          <p:nvPr/>
        </p:nvSpPr>
        <p:spPr>
          <a:xfrm>
            <a:off x="2146216" y="1581361"/>
            <a:ext cx="2685143" cy="523220"/>
          </a:xfrm>
          <a:prstGeom prst="rect">
            <a:avLst/>
          </a:prstGeom>
        </p:spPr>
        <p:txBody>
          <a:bodyPr wrap="square">
            <a:spAutoFit/>
          </a:bodyPr>
          <a:lstStyle/>
          <a:p>
            <a:pPr algn="ctr"/>
            <a:r>
              <a:rPr lang="vi-VN" sz="2800" b="1" dirty="0">
                <a:latin typeface="Times New Roman" panose="02020603050405020304" pitchFamily="18" charset="0"/>
                <a:cs typeface="Times New Roman" panose="02020603050405020304" pitchFamily="18" charset="0"/>
              </a:rPr>
              <a:t>Lãng phí</a:t>
            </a:r>
          </a:p>
        </p:txBody>
      </p:sp>
      <p:cxnSp>
        <p:nvCxnSpPr>
          <p:cNvPr id="6" name="Straight Connector 5">
            <a:extLst>
              <a:ext uri="{FF2B5EF4-FFF2-40B4-BE49-F238E27FC236}">
                <a16:creationId xmlns:a16="http://schemas.microsoft.com/office/drawing/2014/main" id="{730FD75E-90A7-2023-CEC8-7EF07ACC8B2C}"/>
              </a:ext>
            </a:extLst>
          </p:cNvPr>
          <p:cNvCxnSpPr/>
          <p:nvPr/>
        </p:nvCxnSpPr>
        <p:spPr>
          <a:xfrm>
            <a:off x="5824025" y="1501387"/>
            <a:ext cx="0" cy="4547721"/>
          </a:xfrm>
          <a:prstGeom prst="line">
            <a:avLst/>
          </a:prstGeom>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BD333562-A524-E3D3-000B-5F4BF325B71F}"/>
              </a:ext>
            </a:extLst>
          </p:cNvPr>
          <p:cNvSpPr/>
          <p:nvPr/>
        </p:nvSpPr>
        <p:spPr>
          <a:xfrm>
            <a:off x="4171352" y="-130109"/>
            <a:ext cx="3305346" cy="1650072"/>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Thời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gian</a:t>
            </a:r>
            <a:endParaRPr lang="en-US" sz="3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565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sz="2500">
              <a:solidFill>
                <a:prstClr val="black">
                  <a:tint val="75000"/>
                </a:prstClr>
              </a:solidFill>
              <a:latin typeface="Times New Roman" panose="02020603050405020304" pitchFamily="18" charset="0"/>
              <a:cs typeface="Times New Roman" panose="02020603050405020304" pitchFamily="18" charset="0"/>
            </a:endParaRPr>
          </a:p>
        </p:txBody>
      </p:sp>
      <p:pic>
        <p:nvPicPr>
          <p:cNvPr id="5" name="Picture 2" descr="D:\TRƯỜNG HOÀNG VIỆT\hình nền\hình nền đơn sắc\349daf189bbc23580fa22d899617bd31.jpg"/>
          <p:cNvPicPr>
            <a:picLocks noChangeAspect="1" noChangeArrowheads="1"/>
          </p:cNvPicPr>
          <p:nvPr/>
        </p:nvPicPr>
        <p:blipFill>
          <a:blip r:embed="rId2"/>
          <a:srcRect/>
          <a:stretch>
            <a:fillRect/>
          </a:stretch>
        </p:blipFill>
        <p:spPr bwMode="auto">
          <a:xfrm>
            <a:off x="0" y="-66090"/>
            <a:ext cx="12192000" cy="6831250"/>
          </a:xfrm>
          <a:prstGeom prst="rect">
            <a:avLst/>
          </a:prstGeom>
          <a:noFill/>
        </p:spPr>
      </p:pic>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275771" y="-50055"/>
            <a:ext cx="12084671" cy="6751601"/>
          </a:xfrm>
          <a:prstGeom prst="rect">
            <a:avLst/>
          </a:prstGeom>
        </p:spPr>
      </p:pic>
      <p:sp>
        <p:nvSpPr>
          <p:cNvPr id="7" name="Rectangle 6"/>
          <p:cNvSpPr/>
          <p:nvPr/>
        </p:nvSpPr>
        <p:spPr>
          <a:xfrm>
            <a:off x="2361001" y="1582104"/>
            <a:ext cx="8288143" cy="2015936"/>
          </a:xfrm>
          <a:prstGeom prst="rect">
            <a:avLst/>
          </a:prstGeom>
        </p:spPr>
        <p:txBody>
          <a:bodyPr wrap="square">
            <a:spAutoFit/>
          </a:bodyPr>
          <a:lstStyle/>
          <a:p>
            <a:pPr algn="just"/>
            <a:r>
              <a:rPr lang="vi-VN" sz="2500" b="1" dirty="0">
                <a:latin typeface="Times New Roman" panose="02020603050405020304" pitchFamily="18" charset="0"/>
                <a:cs typeface="Times New Roman" panose="02020603050405020304" pitchFamily="18" charset="0"/>
              </a:rPr>
              <a:t> 1</a:t>
            </a:r>
            <a:r>
              <a:rPr lang="en-US" sz="2500" b="1"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Gia đình Lan sống bằng những đồng lương ít ỏi của bố. Mấy hôm nữa là đến sinh nhật Lan, nhóm bạn thân trong lớp gợi ý Lan</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tổ chức s</a:t>
            </a:r>
            <a:r>
              <a:rPr lang="en-US" sz="2500" dirty="0" err="1">
                <a:latin typeface="Times New Roman" panose="02020603050405020304" pitchFamily="18" charset="0"/>
                <a:cs typeface="Times New Roman" panose="02020603050405020304" pitchFamily="18" charset="0"/>
              </a:rPr>
              <a:t>inh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nhật</a:t>
            </a:r>
            <a:r>
              <a:rPr lang="vi-VN" sz="2500" dirty="0">
                <a:latin typeface="Times New Roman" panose="02020603050405020304" pitchFamily="18" charset="0"/>
                <a:cs typeface="Times New Roman" panose="02020603050405020304" pitchFamily="18" charset="0"/>
              </a:rPr>
              <a:t> ở nhà hàng cho </a:t>
            </a:r>
            <a:r>
              <a:rPr lang="en-US" sz="2500" dirty="0">
                <a:latin typeface="Times New Roman" panose="02020603050405020304" pitchFamily="18" charset="0"/>
                <a:cs typeface="Times New Roman" panose="02020603050405020304" pitchFamily="18" charset="0"/>
              </a:rPr>
              <a:t>“</a:t>
            </a:r>
            <a:r>
              <a:rPr lang="vi-VN" sz="2500" dirty="0">
                <a:latin typeface="Times New Roman" panose="02020603050405020304" pitchFamily="18" charset="0"/>
                <a:cs typeface="Times New Roman" panose="02020603050405020304" pitchFamily="18" charset="0"/>
              </a:rPr>
              <a:t>sang trọng</a:t>
            </a:r>
            <a:r>
              <a:rPr lang="en-US" sz="2500" dirty="0">
                <a:latin typeface="Times New Roman" panose="02020603050405020304" pitchFamily="18" charset="0"/>
                <a:cs typeface="Times New Roman" panose="02020603050405020304" pitchFamily="18" charset="0"/>
              </a:rPr>
              <a:t>”.</a:t>
            </a:r>
            <a:endParaRPr lang="vi-VN" sz="2500" dirty="0">
              <a:latin typeface="Times New Roman" panose="02020603050405020304" pitchFamily="18" charset="0"/>
              <a:cs typeface="Times New Roman" panose="02020603050405020304" pitchFamily="18" charset="0"/>
            </a:endParaRPr>
          </a:p>
          <a:p>
            <a:pPr algn="just"/>
            <a:r>
              <a:rPr lang="fr-FR" sz="2500" dirty="0">
                <a:latin typeface="Times New Roman" panose="02020603050405020304" pitchFamily="18" charset="0"/>
                <a:cs typeface="Times New Roman" panose="02020603050405020304" pitchFamily="18" charset="0"/>
              </a:rPr>
              <a:t>		</a:t>
            </a:r>
            <a:r>
              <a:rPr lang="fr-FR" sz="2500" dirty="0" err="1">
                <a:latin typeface="Times New Roman" panose="02020603050405020304" pitchFamily="18" charset="0"/>
                <a:cs typeface="Times New Roman" panose="02020603050405020304" pitchFamily="18" charset="0"/>
              </a:rPr>
              <a:t>Nếu</a:t>
            </a:r>
            <a:r>
              <a:rPr lang="fr-FR" sz="2500" dirty="0">
                <a:latin typeface="Times New Roman" panose="02020603050405020304" pitchFamily="18" charset="0"/>
                <a:cs typeface="Times New Roman" panose="02020603050405020304" pitchFamily="18" charset="0"/>
              </a:rPr>
              <a:t> là Lan, </a:t>
            </a:r>
            <a:r>
              <a:rPr lang="fr-FR" sz="2500" dirty="0" err="1">
                <a:latin typeface="Times New Roman" panose="02020603050405020304" pitchFamily="18" charset="0"/>
                <a:cs typeface="Times New Roman" panose="02020603050405020304" pitchFamily="18" charset="0"/>
              </a:rPr>
              <a:t>em</a:t>
            </a:r>
            <a:r>
              <a:rPr lang="fr-FR" sz="2500" dirty="0">
                <a:latin typeface="Times New Roman" panose="02020603050405020304" pitchFamily="18" charset="0"/>
                <a:cs typeface="Times New Roman" panose="02020603050405020304" pitchFamily="18" charset="0"/>
              </a:rPr>
              <a:t> </a:t>
            </a:r>
            <a:r>
              <a:rPr lang="fr-FR" sz="2500" dirty="0" err="1">
                <a:latin typeface="Times New Roman" panose="02020603050405020304" pitchFamily="18" charset="0"/>
                <a:cs typeface="Times New Roman" panose="02020603050405020304" pitchFamily="18" charset="0"/>
              </a:rPr>
              <a:t>sẽ</a:t>
            </a:r>
            <a:r>
              <a:rPr lang="fr-FR" sz="2500" dirty="0">
                <a:latin typeface="Times New Roman" panose="02020603050405020304" pitchFamily="18" charset="0"/>
                <a:cs typeface="Times New Roman" panose="02020603050405020304" pitchFamily="18" charset="0"/>
              </a:rPr>
              <a:t> </a:t>
            </a:r>
            <a:r>
              <a:rPr lang="fr-FR" sz="2500" dirty="0" err="1">
                <a:latin typeface="Times New Roman" panose="02020603050405020304" pitchFamily="18" charset="0"/>
                <a:cs typeface="Times New Roman" panose="02020603050405020304" pitchFamily="18" charset="0"/>
              </a:rPr>
              <a:t>làm</a:t>
            </a:r>
            <a:r>
              <a:rPr lang="fr-FR" sz="2500" dirty="0">
                <a:latin typeface="Times New Roman" panose="02020603050405020304" pitchFamily="18" charset="0"/>
                <a:cs typeface="Times New Roman" panose="02020603050405020304" pitchFamily="18" charset="0"/>
              </a:rPr>
              <a:t> </a:t>
            </a:r>
            <a:r>
              <a:rPr lang="fr-FR" sz="2500" dirty="0" err="1">
                <a:latin typeface="Times New Roman" panose="02020603050405020304" pitchFamily="18" charset="0"/>
                <a:cs typeface="Times New Roman" panose="02020603050405020304" pitchFamily="18" charset="0"/>
              </a:rPr>
              <a:t>gì</a:t>
            </a:r>
            <a:r>
              <a:rPr lang="fr-FR" sz="2500" dirty="0">
                <a:latin typeface="Times New Roman" panose="02020603050405020304" pitchFamily="18" charset="0"/>
                <a:cs typeface="Times New Roman" panose="02020603050405020304" pitchFamily="18" charset="0"/>
              </a:rPr>
              <a:t>?</a:t>
            </a:r>
            <a:endParaRPr lang="vi-VN" sz="2500" dirty="0">
              <a:latin typeface="Times New Roman" panose="02020603050405020304" pitchFamily="18" charset="0"/>
              <a:cs typeface="Times New Roman" panose="02020603050405020304" pitchFamily="18" charset="0"/>
            </a:endParaRPr>
          </a:p>
          <a:p>
            <a:pPr algn="just"/>
            <a:endParaRPr lang="vi-VN" sz="25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5F643E94-0708-9B85-637E-E1D0787DEDE3}"/>
              </a:ext>
            </a:extLst>
          </p:cNvPr>
          <p:cNvSpPr/>
          <p:nvPr/>
        </p:nvSpPr>
        <p:spPr>
          <a:xfrm>
            <a:off x="2588172" y="3581677"/>
            <a:ext cx="8145193" cy="2492989"/>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500" dirty="0" err="1">
                <a:solidFill>
                  <a:schemeClr val="tx1"/>
                </a:solidFill>
                <a:latin typeface="Times New Roman" panose="02020603050405020304" pitchFamily="18" charset="0"/>
                <a:cs typeface="Times New Roman" panose="02020603050405020304" pitchFamily="18" charset="0"/>
              </a:rPr>
              <a:t>Điều</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kiện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kinh</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tế</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của</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gia</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đình</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lan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thì</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eo</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hẹp</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muốn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tổ</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chức</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sinh</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nhật</a:t>
            </a:r>
            <a:r>
              <a:rPr lang="en-US" sz="2500" dirty="0">
                <a:solidFill>
                  <a:schemeClr val="tx1"/>
                </a:solidFill>
                <a:latin typeface="Times New Roman" panose="02020603050405020304" pitchFamily="18" charset="0"/>
                <a:cs typeface="Times New Roman" panose="02020603050405020304" pitchFamily="18" charset="0"/>
              </a:rPr>
              <a:t> ở </a:t>
            </a:r>
            <a:r>
              <a:rPr lang="en-US" sz="2500" dirty="0" err="1">
                <a:solidFill>
                  <a:schemeClr val="tx1"/>
                </a:solidFill>
                <a:latin typeface="Times New Roman" panose="02020603050405020304" pitchFamily="18" charset="0"/>
                <a:cs typeface="Times New Roman" panose="02020603050405020304" pitchFamily="18" charset="0"/>
              </a:rPr>
              <a:t>quán</a:t>
            </a:r>
            <a:r>
              <a:rPr lang="en-US" sz="2500" dirty="0">
                <a:solidFill>
                  <a:schemeClr val="tx1"/>
                </a:solidFill>
                <a:latin typeface="Times New Roman" panose="02020603050405020304" pitchFamily="18" charset="0"/>
                <a:cs typeface="Times New Roman" panose="02020603050405020304" pitchFamily="18" charset="0"/>
              </a:rPr>
              <a:t>, Lan </a:t>
            </a:r>
            <a:r>
              <a:rPr lang="en-US" sz="2500" dirty="0" err="1">
                <a:solidFill>
                  <a:schemeClr val="tx1"/>
                </a:solidFill>
                <a:latin typeface="Times New Roman" panose="02020603050405020304" pitchFamily="18" charset="0"/>
                <a:cs typeface="Times New Roman" panose="02020603050405020304" pitchFamily="18" charset="0"/>
              </a:rPr>
              <a:t>phải</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xin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tiền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mẹ</a:t>
            </a:r>
            <a:r>
              <a:rPr lang="en-US" sz="2500" dirty="0">
                <a:solidFill>
                  <a:schemeClr val="tx1"/>
                </a:solidFill>
                <a:latin typeface="Times New Roman" panose="02020603050405020304" pitchFamily="18" charset="0"/>
                <a:cs typeface="Times New Roman" panose="02020603050405020304" pitchFamily="18" charset="0"/>
              </a:rPr>
              <a:t>. </a:t>
            </a:r>
          </a:p>
          <a:p>
            <a:pPr algn="just"/>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Khoản</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chi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tiêu</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này</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cần</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thiết</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Lan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tiết</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kiệm</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tiền</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để</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giảm</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bớt</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gánh</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nặng</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cho</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bố</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p>
          <a:p>
            <a:pPr algn="just"/>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Lan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có</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tổ</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chức</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sinh</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nhật</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ở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nhà</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nhưng</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cần</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đơn</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giản</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và</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tiết</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kiệm</a:t>
            </a:r>
            <a:endParaRPr lang="en-US" sz="25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643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0D174-E975-B539-796D-36B8D246D2F1}"/>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14B47263-549E-0767-4829-E968C475EB6F}"/>
              </a:ext>
            </a:extLst>
          </p:cNvPr>
          <p:cNvSpPr>
            <a:spLocks noGrp="1"/>
          </p:cNvSpPr>
          <p:nvPr>
            <p:ph type="ftr" sz="quarter" idx="11"/>
          </p:nvPr>
        </p:nvSpPr>
        <p:spPr/>
        <p:txBody>
          <a:bodyPr/>
          <a:lstStyle/>
          <a:p>
            <a:endParaRPr lang="en-US" sz="2500">
              <a:solidFill>
                <a:prstClr val="black">
                  <a:tint val="75000"/>
                </a:prstClr>
              </a:solidFill>
              <a:latin typeface="Times New Roman" panose="02020603050405020304" pitchFamily="18" charset="0"/>
              <a:cs typeface="Times New Roman" panose="02020603050405020304" pitchFamily="18" charset="0"/>
            </a:endParaRPr>
          </a:p>
        </p:txBody>
      </p:sp>
      <p:pic>
        <p:nvPicPr>
          <p:cNvPr id="5" name="Picture 2" descr="D:\TRƯỜNG HOÀNG VIỆT\hình nền\hình nền đơn sắc\349daf189bbc23580fa22d899617bd31.jpg">
            <a:extLst>
              <a:ext uri="{FF2B5EF4-FFF2-40B4-BE49-F238E27FC236}">
                <a16:creationId xmlns:a16="http://schemas.microsoft.com/office/drawing/2014/main" id="{3D0B8261-A98D-D968-56FF-7CEC85CAD453}"/>
              </a:ext>
            </a:extLst>
          </p:cNvPr>
          <p:cNvPicPr>
            <a:picLocks noChangeAspect="1" noChangeArrowheads="1"/>
          </p:cNvPicPr>
          <p:nvPr/>
        </p:nvPicPr>
        <p:blipFill>
          <a:blip r:embed="rId2"/>
          <a:srcRect/>
          <a:stretch>
            <a:fillRect/>
          </a:stretch>
        </p:blipFill>
        <p:spPr bwMode="auto">
          <a:xfrm>
            <a:off x="0" y="-66090"/>
            <a:ext cx="12192000" cy="6831250"/>
          </a:xfrm>
          <a:prstGeom prst="rect">
            <a:avLst/>
          </a:prstGeom>
          <a:noFill/>
        </p:spPr>
      </p:pic>
      <p:pic>
        <p:nvPicPr>
          <p:cNvPr id="8" name="图片 3">
            <a:extLst>
              <a:ext uri="{FF2B5EF4-FFF2-40B4-BE49-F238E27FC236}">
                <a16:creationId xmlns:a16="http://schemas.microsoft.com/office/drawing/2014/main" id="{2077B068-2100-FDE9-E3FF-27E4EA07502D}"/>
              </a:ext>
            </a:extLst>
          </p:cNvPr>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275771" y="-50055"/>
            <a:ext cx="12084671" cy="6751601"/>
          </a:xfrm>
          <a:prstGeom prst="rect">
            <a:avLst/>
          </a:prstGeom>
        </p:spPr>
      </p:pic>
      <p:sp>
        <p:nvSpPr>
          <p:cNvPr id="7" name="Rectangle 6">
            <a:extLst>
              <a:ext uri="{FF2B5EF4-FFF2-40B4-BE49-F238E27FC236}">
                <a16:creationId xmlns:a16="http://schemas.microsoft.com/office/drawing/2014/main" id="{3FA623DA-C9C8-DBBD-97ED-86CC5D7D20AB}"/>
              </a:ext>
            </a:extLst>
          </p:cNvPr>
          <p:cNvSpPr/>
          <p:nvPr/>
        </p:nvSpPr>
        <p:spPr>
          <a:xfrm>
            <a:off x="2361001" y="1582104"/>
            <a:ext cx="8288143" cy="4324261"/>
          </a:xfrm>
          <a:prstGeom prst="rect">
            <a:avLst/>
          </a:prstGeom>
        </p:spPr>
        <p:txBody>
          <a:bodyPr wrap="square">
            <a:spAutoFit/>
          </a:bodyPr>
          <a:lstStyle/>
          <a:p>
            <a:pPr algn="just"/>
            <a:r>
              <a:rPr lang="vi-VN" sz="2500" b="1" dirty="0">
                <a:latin typeface="Times New Roman" panose="02020603050405020304" pitchFamily="18" charset="0"/>
                <a:cs typeface="Times New Roman" panose="02020603050405020304" pitchFamily="18" charset="0"/>
              </a:rPr>
              <a:t> </a:t>
            </a:r>
            <a:r>
              <a:rPr lang="en-US" sz="2500" b="1" dirty="0">
                <a:latin typeface="Times New Roman" panose="02020603050405020304" pitchFamily="18" charset="0"/>
                <a:cs typeface="Times New Roman" panose="02020603050405020304" pitchFamily="18" charset="0"/>
              </a:rPr>
              <a:t>2. </a:t>
            </a:r>
            <a:r>
              <a:rPr lang="vi-VN" sz="2500" dirty="0">
                <a:latin typeface="Times New Roman" panose="02020603050405020304" pitchFamily="18" charset="0"/>
                <a:cs typeface="Times New Roman" panose="02020603050405020304" pitchFamily="18" charset="0"/>
              </a:rPr>
              <a:t>Từ hôm được mẹ mua cho chiếc điện thoại để tiện liên lạc, Hùng không muốn rời nó lúc nào. Ngoài những giờ học trên lớp, Hùng lại mở điện thoại lướt Web, lên mạng xã hội tán chuyện với bạn bè, chơi điện tử nên đã sao nhãng chuyện học hành. Cô giáo và bố mẹ đã nhắc nhở nhưng Hùng vẫn không thay đổi vì cho rằng đó là cách để thư giãn, xả bớt căng thẳng sau giờ học.</a:t>
            </a:r>
          </a:p>
          <a:p>
            <a:pPr algn="just"/>
            <a:r>
              <a:rPr lang="en-US" sz="2500" dirty="0">
                <a:latin typeface="Times New Roman" panose="02020603050405020304" pitchFamily="18" charset="0"/>
                <a:cs typeface="Times New Roman" panose="02020603050405020304" pitchFamily="18" charset="0"/>
              </a:rPr>
              <a:t>a) </a:t>
            </a:r>
            <a:r>
              <a:rPr lang="vi-VN" sz="2500" dirty="0">
                <a:latin typeface="Times New Roman" panose="02020603050405020304" pitchFamily="18" charset="0"/>
                <a:cs typeface="Times New Roman" panose="02020603050405020304" pitchFamily="18" charset="0"/>
              </a:rPr>
              <a:t>Em có nhận xét gì về việc sử dụng thời gian của Hùng? Điều này sẽ ảnh hưởng gì đến kết quả học tập?</a:t>
            </a:r>
          </a:p>
          <a:p>
            <a:pPr algn="just"/>
            <a:r>
              <a:rPr lang="en-US" sz="2500" dirty="0">
                <a:latin typeface="Times New Roman" panose="02020603050405020304" pitchFamily="18" charset="0"/>
                <a:cs typeface="Times New Roman" panose="02020603050405020304" pitchFamily="18" charset="0"/>
              </a:rPr>
              <a:t>b) </a:t>
            </a:r>
            <a:r>
              <a:rPr lang="vi-VN" sz="2500" dirty="0">
                <a:latin typeface="Times New Roman" panose="02020603050405020304" pitchFamily="18" charset="0"/>
                <a:cs typeface="Times New Roman" panose="02020603050405020304" pitchFamily="18" charset="0"/>
              </a:rPr>
              <a:t>Em có lời khuyên gì cho Hùng?</a:t>
            </a:r>
          </a:p>
          <a:p>
            <a:pPr algn="just"/>
            <a:endParaRPr lang="vi-VN" sz="25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ADE2DFF3-8190-348F-B60E-AC20E6AF3B9F}"/>
              </a:ext>
            </a:extLst>
          </p:cNvPr>
          <p:cNvSpPr/>
          <p:nvPr/>
        </p:nvSpPr>
        <p:spPr>
          <a:xfrm>
            <a:off x="2503951" y="2386289"/>
            <a:ext cx="8145193" cy="2492989"/>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500" dirty="0">
                <a:solidFill>
                  <a:schemeClr val="tx1"/>
                </a:solidFill>
                <a:latin typeface="Times New Roman" panose="02020603050405020304" pitchFamily="18" charset="0"/>
                <a:cs typeface="Times New Roman" panose="02020603050405020304" pitchFamily="18" charset="0"/>
              </a:rPr>
              <a:t>a) </a:t>
            </a:r>
            <a:r>
              <a:rPr lang="en-US" sz="2500" dirty="0" err="1">
                <a:solidFill>
                  <a:schemeClr val="tx1"/>
                </a:solidFill>
                <a:latin typeface="Times New Roman" panose="02020603050405020304" pitchFamily="18" charset="0"/>
                <a:cs typeface="Times New Roman" panose="02020603050405020304" pitchFamily="18" charset="0"/>
              </a:rPr>
              <a:t>Những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hành</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động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của</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Hùng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là</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biểu</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hiện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của</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chưa</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tiết</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kiệm</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thời</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gian</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Gây</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lãng</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phí</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gian</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và</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kéo</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dài</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thì</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quả</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học</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tập</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sẽ</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đi</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xuống</a:t>
            </a:r>
            <a:r>
              <a:rPr lang="en-US" sz="25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sz="2500" dirty="0">
                <a:solidFill>
                  <a:schemeClr val="tx1"/>
                </a:solidFill>
                <a:latin typeface="Times New Roman" panose="02020603050405020304" pitchFamily="18" charset="0"/>
                <a:cs typeface="Times New Roman" panose="02020603050405020304" pitchFamily="18" charset="0"/>
              </a:rPr>
              <a:t>b) </a:t>
            </a:r>
            <a:r>
              <a:rPr lang="en-US" sz="2500" dirty="0" err="1">
                <a:solidFill>
                  <a:schemeClr val="tx1"/>
                </a:solidFill>
                <a:latin typeface="Times New Roman" panose="02020603050405020304" pitchFamily="18" charset="0"/>
                <a:cs typeface="Times New Roman" panose="02020603050405020304" pitchFamily="18" charset="0"/>
              </a:rPr>
              <a:t>Hùng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nên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cân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nhắc</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thời</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gian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xài</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điện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thoại</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xây</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dựng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thời</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gian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biểu</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hợp</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lí</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quy</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định</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rõ</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các</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khung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thời</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gian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học</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tập</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và</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giải</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trí</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để</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không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ảnh</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hưởng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đến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kết</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quả</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học</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tập</a:t>
            </a:r>
            <a:r>
              <a:rPr lang="en-US" sz="25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7430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ải ngay 115+ hình nền powerpoint cảm ơn cuối slide miễn phí">
            <a:extLst>
              <a:ext uri="{FF2B5EF4-FFF2-40B4-BE49-F238E27FC236}">
                <a16:creationId xmlns:a16="http://schemas.microsoft.com/office/drawing/2014/main" id="{F0C79467-35D2-DADF-9068-8A3516F0DE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ộ ảnh động cảm ơn đẹp nhất | Cám ơn, Ảnh động, Cam">
            <a:extLst>
              <a:ext uri="{FF2B5EF4-FFF2-40B4-BE49-F238E27FC236}">
                <a16:creationId xmlns:a16="http://schemas.microsoft.com/office/drawing/2014/main" id="{A193E141-0ADA-000D-65D2-6F6F88CB55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81846" y="5275385"/>
            <a:ext cx="2110154" cy="15826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Bộ ảnh động cảm ơn đẹp nhất | Cám ơn, Ảnh động, Cam">
            <a:extLst>
              <a:ext uri="{FF2B5EF4-FFF2-40B4-BE49-F238E27FC236}">
                <a16:creationId xmlns:a16="http://schemas.microsoft.com/office/drawing/2014/main" id="{E88EC291-6A2A-0CDD-86BA-024B665631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110154" cy="1582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427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grpSp>
        <p:nvGrpSpPr>
          <p:cNvPr id="13" name="Group 12">
            <a:extLst>
              <a:ext uri="{FF2B5EF4-FFF2-40B4-BE49-F238E27FC236}">
                <a16:creationId xmlns:a16="http://schemas.microsoft.com/office/drawing/2014/main" id="{C05B27A9-25B4-8B2E-2C36-6B112BBCC0CB}"/>
              </a:ext>
            </a:extLst>
          </p:cNvPr>
          <p:cNvGrpSpPr/>
          <p:nvPr/>
        </p:nvGrpSpPr>
        <p:grpSpPr>
          <a:xfrm>
            <a:off x="99466" y="2215661"/>
            <a:ext cx="5496217" cy="3488760"/>
            <a:chOff x="98" y="2372380"/>
            <a:chExt cx="4666613" cy="2616570"/>
          </a:xfrm>
        </p:grpSpPr>
        <p:grpSp>
          <p:nvGrpSpPr>
            <p:cNvPr id="14" name="Group 13">
              <a:extLst>
                <a:ext uri="{FF2B5EF4-FFF2-40B4-BE49-F238E27FC236}">
                  <a16:creationId xmlns:a16="http://schemas.microsoft.com/office/drawing/2014/main" id="{D3EA3E4D-6265-3E39-28D0-4578BF10ABC4}"/>
                </a:ext>
              </a:extLst>
            </p:cNvPr>
            <p:cNvGrpSpPr/>
            <p:nvPr/>
          </p:nvGrpSpPr>
          <p:grpSpPr>
            <a:xfrm>
              <a:off x="246760" y="2372380"/>
              <a:ext cx="4419951" cy="2616570"/>
              <a:chOff x="791263" y="2910813"/>
              <a:chExt cx="2068920" cy="2104163"/>
            </a:xfrm>
          </p:grpSpPr>
          <p:sp>
            <p:nvSpPr>
              <p:cNvPr id="17" name="Google Shape;2439;p41"/>
              <p:cNvSpPr/>
              <p:nvPr/>
            </p:nvSpPr>
            <p:spPr>
              <a:xfrm>
                <a:off x="791263" y="2926441"/>
                <a:ext cx="1996500" cy="2088535"/>
              </a:xfrm>
              <a:prstGeom prst="roundRect">
                <a:avLst>
                  <a:gd name="adj" fmla="val 4313"/>
                </a:avLst>
              </a:prstGeom>
              <a:solidFill>
                <a:schemeClr val="accent1">
                  <a:lumMod val="60000"/>
                  <a:lumOff val="40000"/>
                </a:schemeClr>
              </a:solidFill>
              <a:ln>
                <a:noFill/>
              </a:ln>
            </p:spPr>
            <p:txBody>
              <a:bodyPr spcFirstLastPara="1" wrap="square" lIns="121900" tIns="121900" rIns="121900" bIns="121900" anchor="ctr" anchorCtr="0">
                <a:noAutofit/>
              </a:bodyPr>
              <a:lstStyle/>
              <a:p>
                <a:pPr defTabSz="1219170">
                  <a:buClr>
                    <a:srgbClr val="000000"/>
                  </a:buClr>
                </a:pPr>
                <a:endParaRPr sz="2500" kern="0">
                  <a:solidFill>
                    <a:srgbClr val="000000"/>
                  </a:solidFill>
                  <a:latin typeface="Times New Roman" panose="02020603050405020304" pitchFamily="18" charset="0"/>
                  <a:cs typeface="Times New Roman" panose="02020603050405020304" pitchFamily="18" charset="0"/>
                  <a:sym typeface="Arial"/>
                </a:endParaRPr>
              </a:p>
            </p:txBody>
          </p:sp>
          <p:sp>
            <p:nvSpPr>
              <p:cNvPr id="18" name="Google Shape;2440;p41"/>
              <p:cNvSpPr/>
              <p:nvPr/>
            </p:nvSpPr>
            <p:spPr>
              <a:xfrm>
                <a:off x="863683" y="2910813"/>
                <a:ext cx="1996500" cy="1928700"/>
              </a:xfrm>
              <a:prstGeom prst="roundRect">
                <a:avLst>
                  <a:gd name="adj" fmla="val 4313"/>
                </a:avLst>
              </a:prstGeom>
              <a:noFill/>
              <a:ln w="9525"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2500" kern="0">
                  <a:solidFill>
                    <a:srgbClr val="000000"/>
                  </a:solidFill>
                  <a:latin typeface="Times New Roman" panose="02020603050405020304" pitchFamily="18" charset="0"/>
                  <a:cs typeface="Times New Roman" panose="02020603050405020304" pitchFamily="18" charset="0"/>
                  <a:sym typeface="Arial"/>
                </a:endParaRPr>
              </a:p>
            </p:txBody>
          </p:sp>
        </p:grpSp>
        <p:sp>
          <p:nvSpPr>
            <p:cNvPr id="15" name="Google Shape;2442;p41"/>
            <p:cNvSpPr/>
            <p:nvPr/>
          </p:nvSpPr>
          <p:spPr>
            <a:xfrm>
              <a:off x="98" y="3791104"/>
              <a:ext cx="28596" cy="32"/>
            </a:xfrm>
            <a:custGeom>
              <a:avLst/>
              <a:gdLst/>
              <a:ahLst/>
              <a:cxnLst/>
              <a:rect l="l" t="t" r="r" b="b"/>
              <a:pathLst>
                <a:path w="893" h="1" fill="none" extrusionOk="0">
                  <a:moveTo>
                    <a:pt x="0" y="1"/>
                  </a:moveTo>
                  <a:lnTo>
                    <a:pt x="892" y="1"/>
                  </a:lnTo>
                </a:path>
              </a:pathLst>
            </a:custGeom>
            <a:noFill/>
            <a:ln w="3800" cap="flat" cmpd="sng">
              <a:solidFill>
                <a:srgbClr val="1F1F1F"/>
              </a:solidFill>
              <a:prstDash val="solid"/>
              <a:miter lim="892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2500" kern="0">
                <a:solidFill>
                  <a:srgbClr val="434343"/>
                </a:solidFill>
                <a:latin typeface="Times New Roman" panose="02020603050405020304" pitchFamily="18" charset="0"/>
                <a:cs typeface="Times New Roman" panose="02020603050405020304" pitchFamily="18" charset="0"/>
                <a:sym typeface="Arial"/>
              </a:endParaRPr>
            </a:p>
          </p:txBody>
        </p:sp>
        <p:sp>
          <p:nvSpPr>
            <p:cNvPr id="16" name="TextBox 15">
              <a:extLst>
                <a:ext uri="{FF2B5EF4-FFF2-40B4-BE49-F238E27FC236}">
                  <a16:creationId xmlns:a16="http://schemas.microsoft.com/office/drawing/2014/main" id="{54876B59-C0A5-5B80-C33F-4A6DA48DAED6}"/>
                </a:ext>
              </a:extLst>
            </p:cNvPr>
            <p:cNvSpPr txBox="1"/>
            <p:nvPr/>
          </p:nvSpPr>
          <p:spPr>
            <a:xfrm>
              <a:off x="406390" y="2425308"/>
              <a:ext cx="3962464" cy="2431531"/>
            </a:xfrm>
            <a:prstGeom prst="rect">
              <a:avLst/>
            </a:prstGeom>
            <a:noFill/>
          </p:spPr>
          <p:txBody>
            <a:bodyPr wrap="square">
              <a:spAutoFit/>
            </a:bodyPr>
            <a:lstStyle/>
            <a:p>
              <a:pPr algn="just" defTabSz="1219170">
                <a:lnSpc>
                  <a:spcPct val="150000"/>
                </a:lnSpc>
                <a:spcAft>
                  <a:spcPts val="1333"/>
                </a:spcAft>
                <a:buClr>
                  <a:srgbClr val="000000"/>
                </a:buClr>
              </a:pPr>
              <a:r>
                <a:rPr lang="en-US" sz="25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Nhóm</a:t>
              </a:r>
              <a:r>
                <a:rPr lang="en-US" sz="25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1, 2 (</a:t>
              </a:r>
              <a:r>
                <a:rPr lang="en-US" sz="25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Trường</a:t>
              </a:r>
              <a:r>
                <a:rPr lang="en-US" sz="25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5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hợp</a:t>
              </a:r>
              <a:r>
                <a:rPr lang="en-US" sz="25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1)</a:t>
              </a:r>
            </a:p>
            <a:p>
              <a:pPr algn="just" defTabSz="1219170">
                <a:lnSpc>
                  <a:spcPct val="150000"/>
                </a:lnSpc>
                <a:spcAft>
                  <a:spcPts val="1333"/>
                </a:spcAft>
                <a:buClr>
                  <a:srgbClr val="000000"/>
                </a:buClr>
              </a:pPr>
              <a:r>
                <a:rPr lang="en-US" sz="2500" b="1" kern="0" dirty="0">
                  <a:solidFill>
                    <a:srgbClr val="000000"/>
                  </a:solidFill>
                  <a:latin typeface="Times New Roman" panose="02020603050405020304" pitchFamily="18" charset="0"/>
                  <a:cs typeface="Times New Roman" panose="02020603050405020304" pitchFamily="18" charset="0"/>
                  <a:sym typeface="Arial"/>
                </a:rPr>
                <a:t>a) </a:t>
              </a:r>
              <a:r>
                <a:rPr lang="en-US" sz="2500" kern="0" dirty="0">
                  <a:solidFill>
                    <a:srgbClr val="000000"/>
                  </a:solidFill>
                  <a:latin typeface="Times New Roman" panose="02020603050405020304" pitchFamily="18" charset="0"/>
                  <a:cs typeface="Times New Roman" panose="02020603050405020304" pitchFamily="18" charset="0"/>
                  <a:sym typeface="Arial"/>
                </a:rPr>
                <a:t>Em </a:t>
              </a:r>
              <a:r>
                <a:rPr lang="en-US" sz="2500" kern="0" dirty="0" err="1">
                  <a:solidFill>
                    <a:srgbClr val="000000"/>
                  </a:solidFill>
                  <a:latin typeface="Times New Roman" panose="02020603050405020304" pitchFamily="18" charset="0"/>
                  <a:cs typeface="Times New Roman" panose="02020603050405020304" pitchFamily="18" charset="0"/>
                  <a:sym typeface="Arial"/>
                </a:rPr>
                <a:t>có</a:t>
              </a:r>
              <a:r>
                <a:rPr lang="en-US" sz="2500" kern="0" dirty="0">
                  <a:solidFill>
                    <a:srgbClr val="000000"/>
                  </a:solidFill>
                  <a:latin typeface="Times New Roman" panose="02020603050405020304" pitchFamily="18" charset="0"/>
                  <a:cs typeface="Times New Roman" panose="02020603050405020304" pitchFamily="18" charset="0"/>
                  <a:sym typeface="Arial"/>
                </a:rPr>
                <a:t> </a:t>
              </a:r>
              <a:r>
                <a:rPr lang="en-US" sz="2500" kern="0" dirty="0" err="1">
                  <a:solidFill>
                    <a:srgbClr val="000000"/>
                  </a:solidFill>
                  <a:latin typeface="Times New Roman" panose="02020603050405020304" pitchFamily="18" charset="0"/>
                  <a:cs typeface="Times New Roman" panose="02020603050405020304" pitchFamily="18" charset="0"/>
                  <a:sym typeface="Arial"/>
                </a:rPr>
                <a:t>nhận</a:t>
              </a:r>
              <a:r>
                <a:rPr lang="en-US" sz="2500" kern="0" dirty="0">
                  <a:solidFill>
                    <a:srgbClr val="000000"/>
                  </a:solidFill>
                  <a:latin typeface="Times New Roman" panose="02020603050405020304" pitchFamily="18" charset="0"/>
                  <a:cs typeface="Times New Roman" panose="02020603050405020304" pitchFamily="18" charset="0"/>
                  <a:sym typeface="Arial"/>
                </a:rPr>
                <a:t> </a:t>
              </a:r>
              <a:r>
                <a:rPr lang="en-US" sz="2500" kern="0" dirty="0" err="1">
                  <a:solidFill>
                    <a:srgbClr val="000000"/>
                  </a:solidFill>
                  <a:latin typeface="Times New Roman" panose="02020603050405020304" pitchFamily="18" charset="0"/>
                  <a:cs typeface="Times New Roman" panose="02020603050405020304" pitchFamily="18" charset="0"/>
                  <a:sym typeface="Arial"/>
                </a:rPr>
                <a:t>xét</a:t>
              </a:r>
              <a:r>
                <a:rPr lang="en-US" sz="2500" kern="0" dirty="0">
                  <a:solidFill>
                    <a:srgbClr val="000000"/>
                  </a:solidFill>
                  <a:latin typeface="Times New Roman" panose="02020603050405020304" pitchFamily="18" charset="0"/>
                  <a:cs typeface="Times New Roman" panose="02020603050405020304" pitchFamily="18" charset="0"/>
                  <a:sym typeface="Arial"/>
                </a:rPr>
                <a:t> </a:t>
              </a:r>
              <a:r>
                <a:rPr lang="en-US" sz="2500" kern="0" dirty="0" err="1">
                  <a:solidFill>
                    <a:srgbClr val="000000"/>
                  </a:solidFill>
                  <a:latin typeface="Times New Roman" panose="02020603050405020304" pitchFamily="18" charset="0"/>
                  <a:cs typeface="Times New Roman" panose="02020603050405020304" pitchFamily="18" charset="0"/>
                  <a:sym typeface="Arial"/>
                </a:rPr>
                <a:t>gì</a:t>
              </a:r>
              <a:r>
                <a:rPr lang="en-US" sz="2500" kern="0" dirty="0">
                  <a:solidFill>
                    <a:srgbClr val="000000"/>
                  </a:solidFill>
                  <a:latin typeface="Times New Roman" panose="02020603050405020304" pitchFamily="18" charset="0"/>
                  <a:cs typeface="Times New Roman" panose="02020603050405020304" pitchFamily="18" charset="0"/>
                  <a:sym typeface="Arial"/>
                </a:rPr>
                <a:t> </a:t>
              </a:r>
              <a:r>
                <a:rPr lang="en-US" sz="2500" kern="0" dirty="0" err="1">
                  <a:solidFill>
                    <a:srgbClr val="000000"/>
                  </a:solidFill>
                  <a:latin typeface="Times New Roman" panose="02020603050405020304" pitchFamily="18" charset="0"/>
                  <a:cs typeface="Times New Roman" panose="02020603050405020304" pitchFamily="18" charset="0"/>
                  <a:sym typeface="Arial"/>
                </a:rPr>
                <a:t>về</a:t>
              </a:r>
              <a:r>
                <a:rPr lang="en-US" sz="2500" kern="0" dirty="0">
                  <a:solidFill>
                    <a:srgbClr val="000000"/>
                  </a:solidFill>
                  <a:latin typeface="Times New Roman" panose="02020603050405020304" pitchFamily="18" charset="0"/>
                  <a:cs typeface="Times New Roman" panose="02020603050405020304" pitchFamily="18" charset="0"/>
                  <a:sym typeface="Arial"/>
                </a:rPr>
                <a:t> </a:t>
              </a:r>
              <a:r>
                <a:rPr lang="en-US" sz="2500" kern="0" dirty="0" err="1">
                  <a:solidFill>
                    <a:srgbClr val="000000"/>
                  </a:solidFill>
                  <a:latin typeface="Times New Roman" panose="02020603050405020304" pitchFamily="18" charset="0"/>
                  <a:cs typeface="Times New Roman" panose="02020603050405020304" pitchFamily="18" charset="0"/>
                  <a:sym typeface="Arial"/>
                </a:rPr>
                <a:t>cách</a:t>
              </a:r>
              <a:r>
                <a:rPr lang="en-US" sz="2500" kern="0" dirty="0">
                  <a:solidFill>
                    <a:srgbClr val="000000"/>
                  </a:solidFill>
                  <a:latin typeface="Times New Roman" panose="02020603050405020304" pitchFamily="18" charset="0"/>
                  <a:cs typeface="Times New Roman" panose="02020603050405020304" pitchFamily="18" charset="0"/>
                  <a:sym typeface="Arial"/>
                </a:rPr>
                <a:t> chi </a:t>
              </a:r>
              <a:r>
                <a:rPr lang="en-US" sz="2500" kern="0" dirty="0" err="1">
                  <a:solidFill>
                    <a:srgbClr val="000000"/>
                  </a:solidFill>
                  <a:latin typeface="Times New Roman" panose="02020603050405020304" pitchFamily="18" charset="0"/>
                  <a:cs typeface="Times New Roman" panose="02020603050405020304" pitchFamily="18" charset="0"/>
                  <a:sym typeface="Arial"/>
                </a:rPr>
                <a:t>tiêu</a:t>
              </a:r>
              <a:r>
                <a:rPr lang="en-US" sz="2500" kern="0" dirty="0">
                  <a:solidFill>
                    <a:srgbClr val="000000"/>
                  </a:solidFill>
                  <a:latin typeface="Times New Roman" panose="02020603050405020304" pitchFamily="18" charset="0"/>
                  <a:cs typeface="Times New Roman" panose="02020603050405020304" pitchFamily="18" charset="0"/>
                  <a:sym typeface="Arial"/>
                </a:rPr>
                <a:t> </a:t>
              </a:r>
              <a:r>
                <a:rPr lang="en-US" sz="2500" kern="0" dirty="0" err="1">
                  <a:solidFill>
                    <a:srgbClr val="000000"/>
                  </a:solidFill>
                  <a:latin typeface="Times New Roman" panose="02020603050405020304" pitchFamily="18" charset="0"/>
                  <a:cs typeface="Times New Roman" panose="02020603050405020304" pitchFamily="18" charset="0"/>
                  <a:sym typeface="Arial"/>
                </a:rPr>
                <a:t>của</a:t>
              </a:r>
              <a:r>
                <a:rPr lang="en-US" sz="2500" kern="0" dirty="0">
                  <a:solidFill>
                    <a:srgbClr val="000000"/>
                  </a:solidFill>
                  <a:latin typeface="Times New Roman" panose="02020603050405020304" pitchFamily="18" charset="0"/>
                  <a:cs typeface="Times New Roman" panose="02020603050405020304" pitchFamily="18" charset="0"/>
                  <a:sym typeface="Arial"/>
                </a:rPr>
                <a:t> </a:t>
              </a:r>
              <a:r>
                <a:rPr lang="en-US" sz="2500" kern="0" dirty="0" err="1">
                  <a:solidFill>
                    <a:srgbClr val="000000"/>
                  </a:solidFill>
                  <a:latin typeface="Times New Roman" panose="02020603050405020304" pitchFamily="18" charset="0"/>
                  <a:cs typeface="Times New Roman" panose="02020603050405020304" pitchFamily="18" charset="0"/>
                  <a:sym typeface="Arial"/>
                </a:rPr>
                <a:t>anh</a:t>
              </a:r>
              <a:r>
                <a:rPr lang="en-US" sz="2500" kern="0" dirty="0">
                  <a:solidFill>
                    <a:srgbClr val="000000"/>
                  </a:solidFill>
                  <a:latin typeface="Times New Roman" panose="02020603050405020304" pitchFamily="18" charset="0"/>
                  <a:cs typeface="Times New Roman" panose="02020603050405020304" pitchFamily="18" charset="0"/>
                  <a:sym typeface="Arial"/>
                </a:rPr>
                <a:t> </a:t>
              </a:r>
              <a:r>
                <a:rPr lang="en-US" sz="2500" kern="0" dirty="0" err="1">
                  <a:solidFill>
                    <a:srgbClr val="000000"/>
                  </a:solidFill>
                  <a:latin typeface="Times New Roman" panose="02020603050405020304" pitchFamily="18" charset="0"/>
                  <a:cs typeface="Times New Roman" panose="02020603050405020304" pitchFamily="18" charset="0"/>
                  <a:sym typeface="Arial"/>
                </a:rPr>
                <a:t>Hoà</a:t>
              </a:r>
              <a:endParaRPr lang="en-US" sz="2500" kern="0" dirty="0">
                <a:solidFill>
                  <a:srgbClr val="000000"/>
                </a:solidFill>
                <a:latin typeface="Times New Roman" panose="02020603050405020304" pitchFamily="18" charset="0"/>
                <a:cs typeface="Times New Roman" panose="02020603050405020304" pitchFamily="18" charset="0"/>
                <a:sym typeface="Arial"/>
              </a:endParaRPr>
            </a:p>
            <a:p>
              <a:pPr algn="just" defTabSz="1219170">
                <a:lnSpc>
                  <a:spcPct val="150000"/>
                </a:lnSpc>
                <a:spcAft>
                  <a:spcPts val="1333"/>
                </a:spcAft>
                <a:buClr>
                  <a:srgbClr val="000000"/>
                </a:buClr>
              </a:pPr>
              <a:r>
                <a:rPr lang="en-US" sz="2500" b="1" kern="0" dirty="0">
                  <a:solidFill>
                    <a:srgbClr val="000000"/>
                  </a:solidFill>
                  <a:latin typeface="Times New Roman" panose="02020603050405020304" pitchFamily="18" charset="0"/>
                  <a:cs typeface="Times New Roman" panose="02020603050405020304" pitchFamily="18" charset="0"/>
                  <a:sym typeface="Arial"/>
                </a:rPr>
                <a:t>b) </a:t>
              </a:r>
              <a:r>
                <a:rPr lang="en-US" sz="2500" kern="0" dirty="0" err="1">
                  <a:solidFill>
                    <a:srgbClr val="000000"/>
                  </a:solidFill>
                  <a:latin typeface="Times New Roman" panose="02020603050405020304" pitchFamily="18" charset="0"/>
                  <a:cs typeface="Times New Roman" panose="02020603050405020304" pitchFamily="18" charset="0"/>
                  <a:sym typeface="Arial"/>
                </a:rPr>
                <a:t>Cách</a:t>
              </a:r>
              <a:r>
                <a:rPr lang="en-US" sz="2500" kern="0" dirty="0">
                  <a:solidFill>
                    <a:srgbClr val="000000"/>
                  </a:solidFill>
                  <a:latin typeface="Times New Roman" panose="02020603050405020304" pitchFamily="18" charset="0"/>
                  <a:cs typeface="Times New Roman" panose="02020603050405020304" pitchFamily="18" charset="0"/>
                  <a:sym typeface="Arial"/>
                </a:rPr>
                <a:t> chi </a:t>
              </a:r>
              <a:r>
                <a:rPr lang="en-US" sz="2500" kern="0" dirty="0" err="1">
                  <a:solidFill>
                    <a:srgbClr val="000000"/>
                  </a:solidFill>
                  <a:latin typeface="Times New Roman" panose="02020603050405020304" pitchFamily="18" charset="0"/>
                  <a:cs typeface="Times New Roman" panose="02020603050405020304" pitchFamily="18" charset="0"/>
                  <a:sym typeface="Arial"/>
                </a:rPr>
                <a:t>tiêu</a:t>
              </a:r>
              <a:r>
                <a:rPr lang="en-US" sz="2500" kern="0" dirty="0">
                  <a:solidFill>
                    <a:srgbClr val="000000"/>
                  </a:solidFill>
                  <a:latin typeface="Times New Roman" panose="02020603050405020304" pitchFamily="18" charset="0"/>
                  <a:cs typeface="Times New Roman" panose="02020603050405020304" pitchFamily="18" charset="0"/>
                  <a:sym typeface="Arial"/>
                </a:rPr>
                <a:t> </a:t>
              </a:r>
              <a:r>
                <a:rPr lang="en-US" sz="2500" kern="0" dirty="0" err="1">
                  <a:solidFill>
                    <a:srgbClr val="000000"/>
                  </a:solidFill>
                  <a:latin typeface="Times New Roman" panose="02020603050405020304" pitchFamily="18" charset="0"/>
                  <a:cs typeface="Times New Roman" panose="02020603050405020304" pitchFamily="18" charset="0"/>
                  <a:sym typeface="Arial"/>
                </a:rPr>
                <a:t>dó</a:t>
              </a:r>
              <a:r>
                <a:rPr lang="en-US" sz="2500" kern="0" dirty="0">
                  <a:solidFill>
                    <a:srgbClr val="000000"/>
                  </a:solidFill>
                  <a:latin typeface="Times New Roman" panose="02020603050405020304" pitchFamily="18" charset="0"/>
                  <a:cs typeface="Times New Roman" panose="02020603050405020304" pitchFamily="18" charset="0"/>
                  <a:sym typeface="Arial"/>
                </a:rPr>
                <a:t> </a:t>
              </a:r>
              <a:r>
                <a:rPr lang="en-US" sz="2500" kern="0" dirty="0" err="1">
                  <a:solidFill>
                    <a:srgbClr val="000000"/>
                  </a:solidFill>
                  <a:latin typeface="Times New Roman" panose="02020603050405020304" pitchFamily="18" charset="0"/>
                  <a:cs typeface="Times New Roman" panose="02020603050405020304" pitchFamily="18" charset="0"/>
                  <a:sym typeface="Arial"/>
                </a:rPr>
                <a:t>đã</a:t>
              </a:r>
              <a:r>
                <a:rPr lang="en-US" sz="2500" kern="0" dirty="0">
                  <a:solidFill>
                    <a:srgbClr val="000000"/>
                  </a:solidFill>
                  <a:latin typeface="Times New Roman" panose="02020603050405020304" pitchFamily="18" charset="0"/>
                  <a:cs typeface="Times New Roman" panose="02020603050405020304" pitchFamily="18" charset="0"/>
                  <a:sym typeface="Arial"/>
                </a:rPr>
                <a:t> </a:t>
              </a:r>
              <a:r>
                <a:rPr lang="en-US" sz="2500" kern="0" dirty="0" err="1">
                  <a:solidFill>
                    <a:srgbClr val="000000"/>
                  </a:solidFill>
                  <a:latin typeface="Times New Roman" panose="02020603050405020304" pitchFamily="18" charset="0"/>
                  <a:cs typeface="Times New Roman" panose="02020603050405020304" pitchFamily="18" charset="0"/>
                  <a:sym typeface="Arial"/>
                </a:rPr>
                <a:t>dẫn</a:t>
              </a:r>
              <a:r>
                <a:rPr lang="en-US" sz="2500" kern="0" dirty="0">
                  <a:solidFill>
                    <a:srgbClr val="000000"/>
                  </a:solidFill>
                  <a:latin typeface="Times New Roman" panose="02020603050405020304" pitchFamily="18" charset="0"/>
                  <a:cs typeface="Times New Roman" panose="02020603050405020304" pitchFamily="18" charset="0"/>
                  <a:sym typeface="Arial"/>
                </a:rPr>
                <a:t> </a:t>
              </a:r>
              <a:r>
                <a:rPr lang="en-US" sz="2500" kern="0" dirty="0" err="1">
                  <a:solidFill>
                    <a:srgbClr val="000000"/>
                  </a:solidFill>
                  <a:latin typeface="Times New Roman" panose="02020603050405020304" pitchFamily="18" charset="0"/>
                  <a:cs typeface="Times New Roman" panose="02020603050405020304" pitchFamily="18" charset="0"/>
                  <a:sym typeface="Arial"/>
                </a:rPr>
                <a:t>đến</a:t>
              </a:r>
              <a:r>
                <a:rPr lang="en-US" sz="2500" kern="0" dirty="0">
                  <a:solidFill>
                    <a:srgbClr val="000000"/>
                  </a:solidFill>
                  <a:latin typeface="Times New Roman" panose="02020603050405020304" pitchFamily="18" charset="0"/>
                  <a:cs typeface="Times New Roman" panose="02020603050405020304" pitchFamily="18" charset="0"/>
                  <a:sym typeface="Arial"/>
                </a:rPr>
                <a:t> </a:t>
              </a:r>
              <a:r>
                <a:rPr lang="en-US" sz="2500" kern="0" dirty="0" err="1">
                  <a:solidFill>
                    <a:srgbClr val="000000"/>
                  </a:solidFill>
                  <a:latin typeface="Times New Roman" panose="02020603050405020304" pitchFamily="18" charset="0"/>
                  <a:cs typeface="Times New Roman" panose="02020603050405020304" pitchFamily="18" charset="0"/>
                  <a:sym typeface="Arial"/>
                </a:rPr>
                <a:t>hậu</a:t>
              </a:r>
              <a:r>
                <a:rPr lang="en-US" sz="2500" kern="0" dirty="0">
                  <a:solidFill>
                    <a:srgbClr val="000000"/>
                  </a:solidFill>
                  <a:latin typeface="Times New Roman" panose="02020603050405020304" pitchFamily="18" charset="0"/>
                  <a:cs typeface="Times New Roman" panose="02020603050405020304" pitchFamily="18" charset="0"/>
                  <a:sym typeface="Arial"/>
                </a:rPr>
                <a:t> </a:t>
              </a:r>
              <a:r>
                <a:rPr lang="en-US" sz="2500" kern="0" dirty="0" err="1">
                  <a:solidFill>
                    <a:srgbClr val="000000"/>
                  </a:solidFill>
                  <a:latin typeface="Times New Roman" panose="02020603050405020304" pitchFamily="18" charset="0"/>
                  <a:cs typeface="Times New Roman" panose="02020603050405020304" pitchFamily="18" charset="0"/>
                  <a:sym typeface="Arial"/>
                </a:rPr>
                <a:t>quả</a:t>
              </a:r>
              <a:r>
                <a:rPr lang="en-US" sz="2500" kern="0" dirty="0">
                  <a:solidFill>
                    <a:srgbClr val="000000"/>
                  </a:solidFill>
                  <a:latin typeface="Times New Roman" panose="02020603050405020304" pitchFamily="18" charset="0"/>
                  <a:cs typeface="Times New Roman" panose="02020603050405020304" pitchFamily="18" charset="0"/>
                  <a:sym typeface="Arial"/>
                </a:rPr>
                <a:t> </a:t>
              </a:r>
              <a:r>
                <a:rPr lang="en-US" sz="2500" kern="0" dirty="0" err="1">
                  <a:solidFill>
                    <a:srgbClr val="000000"/>
                  </a:solidFill>
                  <a:latin typeface="Times New Roman" panose="02020603050405020304" pitchFamily="18" charset="0"/>
                  <a:cs typeface="Times New Roman" panose="02020603050405020304" pitchFamily="18" charset="0"/>
                  <a:sym typeface="Arial"/>
                </a:rPr>
                <a:t>gì</a:t>
              </a:r>
              <a:r>
                <a:rPr lang="en-US" sz="2500" kern="0" dirty="0">
                  <a:solidFill>
                    <a:srgbClr val="000000"/>
                  </a:solidFill>
                  <a:latin typeface="Times New Roman" panose="02020603050405020304" pitchFamily="18" charset="0"/>
                  <a:cs typeface="Times New Roman" panose="02020603050405020304" pitchFamily="18" charset="0"/>
                  <a:sym typeface="Arial"/>
                </a:rPr>
                <a:t>?</a:t>
              </a:r>
            </a:p>
          </p:txBody>
        </p:sp>
      </p:grpSp>
      <p:sp>
        <p:nvSpPr>
          <p:cNvPr id="3" name="Rectangle 2"/>
          <p:cNvSpPr/>
          <p:nvPr/>
        </p:nvSpPr>
        <p:spPr>
          <a:xfrm>
            <a:off x="888602" y="541893"/>
            <a:ext cx="10593759" cy="1015663"/>
          </a:xfrm>
          <a:prstGeom prst="rect">
            <a:avLst/>
          </a:prstGeom>
        </p:spPr>
        <p:txBody>
          <a:bodyPr wrap="square">
            <a:spAutoFit/>
          </a:bodyPr>
          <a:lstStyle/>
          <a:p>
            <a:pPr algn="ctr" defTabSz="1219170">
              <a:spcBef>
                <a:spcPts val="133"/>
              </a:spcBef>
              <a:spcAft>
                <a:spcPts val="133"/>
              </a:spcAft>
              <a:buClr>
                <a:srgbClr val="000000"/>
              </a:buClr>
            </a:pPr>
            <a:r>
              <a:rPr lang="en-US" sz="30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Xem</a:t>
            </a:r>
            <a:r>
              <a:rPr lang="en-US" sz="3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video, </a:t>
            </a:r>
            <a:r>
              <a:rPr lang="en-US" sz="30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đọc</a:t>
            </a:r>
            <a:r>
              <a:rPr lang="en-US" sz="3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0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các</a:t>
            </a:r>
            <a:r>
              <a:rPr lang="en-US" sz="3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0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trường</a:t>
            </a:r>
            <a:r>
              <a:rPr lang="en-US" sz="3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0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hợp</a:t>
            </a:r>
            <a:r>
              <a:rPr lang="en-US" sz="3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0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trong</a:t>
            </a:r>
            <a:r>
              <a:rPr lang="en-US" sz="3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(SGK tr.37), </a:t>
            </a:r>
            <a:r>
              <a:rPr lang="en-US" sz="30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làm</a:t>
            </a:r>
            <a:r>
              <a:rPr lang="en-US" sz="3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0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việc</a:t>
            </a:r>
            <a:r>
              <a:rPr lang="en-US" sz="3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0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theo</a:t>
            </a:r>
            <a:r>
              <a:rPr lang="en-US" sz="3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0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nhóm</a:t>
            </a:r>
            <a:r>
              <a:rPr lang="en-US" sz="3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0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bàn</a:t>
            </a:r>
            <a:r>
              <a:rPr lang="en-US" sz="3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0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và</a:t>
            </a:r>
            <a:r>
              <a:rPr lang="en-US" sz="3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0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trả</a:t>
            </a:r>
            <a:r>
              <a:rPr lang="en-US" sz="3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0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lời</a:t>
            </a:r>
            <a:r>
              <a:rPr lang="en-US" sz="3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0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câu</a:t>
            </a:r>
            <a:r>
              <a:rPr lang="en-US" sz="3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0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hỏi</a:t>
            </a:r>
            <a:r>
              <a:rPr lang="en-US" sz="3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a:t>
            </a:r>
            <a:endParaRPr lang="en-US" sz="3000"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25"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238644" y="2657351"/>
            <a:ext cx="1893677" cy="4237491"/>
          </a:xfrm>
          <a:prstGeom prst="rect">
            <a:avLst/>
          </a:prstGeom>
        </p:spPr>
      </p:pic>
      <p:grpSp>
        <p:nvGrpSpPr>
          <p:cNvPr id="26" name="Group 25">
            <a:extLst>
              <a:ext uri="{FF2B5EF4-FFF2-40B4-BE49-F238E27FC236}">
                <a16:creationId xmlns:a16="http://schemas.microsoft.com/office/drawing/2014/main" id="{C05B27A9-25B4-8B2E-2C36-6B112BBCC0CB}"/>
              </a:ext>
            </a:extLst>
          </p:cNvPr>
          <p:cNvGrpSpPr/>
          <p:nvPr/>
        </p:nvGrpSpPr>
        <p:grpSpPr>
          <a:xfrm>
            <a:off x="6595131" y="2939520"/>
            <a:ext cx="5384669" cy="3387313"/>
            <a:chOff x="98" y="2031515"/>
            <a:chExt cx="4571902" cy="2540485"/>
          </a:xfrm>
        </p:grpSpPr>
        <p:grpSp>
          <p:nvGrpSpPr>
            <p:cNvPr id="27" name="Group 26">
              <a:extLst>
                <a:ext uri="{FF2B5EF4-FFF2-40B4-BE49-F238E27FC236}">
                  <a16:creationId xmlns:a16="http://schemas.microsoft.com/office/drawing/2014/main" id="{D3EA3E4D-6265-3E39-28D0-4578BF10ABC4}"/>
                </a:ext>
              </a:extLst>
            </p:cNvPr>
            <p:cNvGrpSpPr/>
            <p:nvPr/>
          </p:nvGrpSpPr>
          <p:grpSpPr>
            <a:xfrm>
              <a:off x="183359" y="2031515"/>
              <a:ext cx="4388641" cy="2540485"/>
              <a:chOff x="761586" y="2636700"/>
              <a:chExt cx="2054264" cy="2042978"/>
            </a:xfrm>
          </p:grpSpPr>
          <p:sp>
            <p:nvSpPr>
              <p:cNvPr id="30" name="Google Shape;2439;p41"/>
              <p:cNvSpPr/>
              <p:nvPr/>
            </p:nvSpPr>
            <p:spPr>
              <a:xfrm>
                <a:off x="761586" y="2750978"/>
                <a:ext cx="1996500" cy="1928700"/>
              </a:xfrm>
              <a:prstGeom prst="roundRect">
                <a:avLst>
                  <a:gd name="adj" fmla="val 4313"/>
                </a:avLst>
              </a:prstGeom>
              <a:solidFill>
                <a:schemeClr val="accent1">
                  <a:lumMod val="60000"/>
                  <a:lumOff val="40000"/>
                </a:schemeClr>
              </a:solidFill>
              <a:ln>
                <a:noFill/>
              </a:ln>
            </p:spPr>
            <p:txBody>
              <a:bodyPr spcFirstLastPara="1" wrap="square" lIns="121900" tIns="121900" rIns="121900" bIns="121900" anchor="ctr" anchorCtr="0">
                <a:noAutofit/>
              </a:bodyPr>
              <a:lstStyle/>
              <a:p>
                <a:pPr defTabSz="1219170">
                  <a:buClr>
                    <a:srgbClr val="000000"/>
                  </a:buClr>
                </a:pPr>
                <a:endParaRPr sz="2500" kern="0">
                  <a:solidFill>
                    <a:srgbClr val="000000"/>
                  </a:solidFill>
                  <a:latin typeface="Times New Roman" panose="02020603050405020304" pitchFamily="18" charset="0"/>
                  <a:cs typeface="Times New Roman" panose="02020603050405020304" pitchFamily="18" charset="0"/>
                  <a:sym typeface="Arial"/>
                </a:endParaRPr>
              </a:p>
            </p:txBody>
          </p:sp>
          <p:sp>
            <p:nvSpPr>
              <p:cNvPr id="31" name="Google Shape;2440;p41"/>
              <p:cNvSpPr/>
              <p:nvPr/>
            </p:nvSpPr>
            <p:spPr>
              <a:xfrm>
                <a:off x="819350" y="2636700"/>
                <a:ext cx="1996500" cy="1928700"/>
              </a:xfrm>
              <a:prstGeom prst="roundRect">
                <a:avLst>
                  <a:gd name="adj" fmla="val 4313"/>
                </a:avLst>
              </a:prstGeom>
              <a:noFill/>
              <a:ln w="9525"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2500" kern="0">
                  <a:solidFill>
                    <a:srgbClr val="000000"/>
                  </a:solidFill>
                  <a:latin typeface="Times New Roman" panose="02020603050405020304" pitchFamily="18" charset="0"/>
                  <a:cs typeface="Times New Roman" panose="02020603050405020304" pitchFamily="18" charset="0"/>
                  <a:sym typeface="Arial"/>
                </a:endParaRPr>
              </a:p>
            </p:txBody>
          </p:sp>
        </p:grpSp>
        <p:sp>
          <p:nvSpPr>
            <p:cNvPr id="28" name="Google Shape;2442;p41"/>
            <p:cNvSpPr/>
            <p:nvPr/>
          </p:nvSpPr>
          <p:spPr>
            <a:xfrm>
              <a:off x="98" y="3791104"/>
              <a:ext cx="28596" cy="32"/>
            </a:xfrm>
            <a:custGeom>
              <a:avLst/>
              <a:gdLst/>
              <a:ahLst/>
              <a:cxnLst/>
              <a:rect l="l" t="t" r="r" b="b"/>
              <a:pathLst>
                <a:path w="893" h="1" fill="none" extrusionOk="0">
                  <a:moveTo>
                    <a:pt x="0" y="1"/>
                  </a:moveTo>
                  <a:lnTo>
                    <a:pt x="892" y="1"/>
                  </a:lnTo>
                </a:path>
              </a:pathLst>
            </a:custGeom>
            <a:noFill/>
            <a:ln w="3800" cap="flat" cmpd="sng">
              <a:solidFill>
                <a:srgbClr val="1F1F1F"/>
              </a:solidFill>
              <a:prstDash val="solid"/>
              <a:miter lim="892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2500" kern="0">
                <a:solidFill>
                  <a:srgbClr val="434343"/>
                </a:solidFill>
                <a:latin typeface="Times New Roman" panose="02020603050405020304" pitchFamily="18" charset="0"/>
                <a:cs typeface="Times New Roman" panose="02020603050405020304" pitchFamily="18" charset="0"/>
                <a:sym typeface="Arial"/>
              </a:endParaRPr>
            </a:p>
          </p:txBody>
        </p:sp>
        <p:sp>
          <p:nvSpPr>
            <p:cNvPr id="29" name="TextBox 28">
              <a:extLst>
                <a:ext uri="{FF2B5EF4-FFF2-40B4-BE49-F238E27FC236}">
                  <a16:creationId xmlns:a16="http://schemas.microsoft.com/office/drawing/2014/main" id="{54876B59-C0A5-5B80-C33F-4A6DA48DAED6}"/>
                </a:ext>
              </a:extLst>
            </p:cNvPr>
            <p:cNvSpPr txBox="1"/>
            <p:nvPr/>
          </p:nvSpPr>
          <p:spPr>
            <a:xfrm>
              <a:off x="406390" y="2425308"/>
              <a:ext cx="3962464" cy="1873686"/>
            </a:xfrm>
            <a:prstGeom prst="rect">
              <a:avLst/>
            </a:prstGeom>
            <a:noFill/>
          </p:spPr>
          <p:txBody>
            <a:bodyPr wrap="square">
              <a:spAutoFit/>
            </a:bodyPr>
            <a:lstStyle/>
            <a:p>
              <a:pPr algn="just" defTabSz="1219170">
                <a:lnSpc>
                  <a:spcPct val="150000"/>
                </a:lnSpc>
                <a:spcAft>
                  <a:spcPts val="1333"/>
                </a:spcAft>
                <a:buClr>
                  <a:srgbClr val="000000"/>
                </a:buClr>
              </a:pPr>
              <a:r>
                <a:rPr lang="en-US" sz="25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Nhóm</a:t>
              </a:r>
              <a:r>
                <a:rPr lang="en-US" sz="25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3, 4 (</a:t>
              </a:r>
              <a:r>
                <a:rPr lang="en-US" sz="25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Trường</a:t>
              </a:r>
              <a:r>
                <a:rPr lang="en-US" sz="25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5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hợp</a:t>
              </a:r>
              <a:r>
                <a:rPr lang="en-US" sz="25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2)</a:t>
              </a:r>
            </a:p>
            <a:p>
              <a:pPr algn="just" defTabSz="1219170">
                <a:lnSpc>
                  <a:spcPct val="150000"/>
                </a:lnSpc>
                <a:spcAft>
                  <a:spcPts val="1333"/>
                </a:spcAft>
                <a:buClr>
                  <a:srgbClr val="000000"/>
                </a:buClr>
              </a:pPr>
              <a:r>
                <a:rPr lang="en-US" sz="25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5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Từ</a:t>
              </a:r>
              <a:r>
                <a:rPr lang="en-US" sz="25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5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câu</a:t>
              </a:r>
              <a:r>
                <a:rPr lang="en-US" sz="25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5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chuyện</a:t>
              </a:r>
              <a:r>
                <a:rPr lang="en-US" sz="25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5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của</a:t>
              </a:r>
              <a:r>
                <a:rPr lang="en-US" sz="25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5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bạn</a:t>
              </a:r>
              <a:r>
                <a:rPr lang="en-US" sz="25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Quang, </a:t>
              </a:r>
              <a:r>
                <a:rPr lang="en-US" sz="25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em</a:t>
              </a:r>
              <a:r>
                <a:rPr lang="en-US" sz="25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5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hãy</a:t>
              </a:r>
              <a:r>
                <a:rPr lang="en-US" sz="25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5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rút</a:t>
              </a:r>
              <a:r>
                <a:rPr lang="en-US" sz="25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5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ra</a:t>
              </a:r>
              <a:r>
                <a:rPr lang="en-US" sz="25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ý </a:t>
              </a:r>
              <a:r>
                <a:rPr lang="en-US" sz="25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nghĩa</a:t>
              </a:r>
              <a:r>
                <a:rPr lang="en-US" sz="25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5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của</a:t>
              </a:r>
              <a:r>
                <a:rPr lang="en-US" sz="25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5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việc</a:t>
              </a:r>
              <a:r>
                <a:rPr lang="en-US" sz="25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5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tiết</a:t>
              </a:r>
              <a:r>
                <a:rPr lang="en-US" sz="25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5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kiệm</a:t>
              </a:r>
              <a:r>
                <a:rPr lang="en-US" sz="25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5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thời</a:t>
              </a:r>
              <a:r>
                <a:rPr lang="en-US" sz="25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5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gian</a:t>
              </a:r>
              <a:r>
                <a:rPr lang="en-US" sz="25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a:t>
              </a:r>
              <a:endParaRPr lang="en-US" sz="2500" kern="0" dirty="0">
                <a:solidFill>
                  <a:srgbClr val="000000"/>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773968301"/>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par>
                          <p:cTn id="15" fill="hold">
                            <p:stCondLst>
                              <p:cond delay="500"/>
                            </p:stCondLst>
                            <p:childTnLst>
                              <p:par>
                                <p:cTn id="16" presetID="12" presetClass="entr" presetSubtype="8"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p:tgtEl>
                                          <p:spTgt spid="13"/>
                                        </p:tgtEl>
                                        <p:attrNameLst>
                                          <p:attrName>ppt_x</p:attrName>
                                        </p:attrNameLst>
                                      </p:cBhvr>
                                      <p:tavLst>
                                        <p:tav tm="0">
                                          <p:val>
                                            <p:strVal val="#ppt_x-#ppt_w*1.125000"/>
                                          </p:val>
                                        </p:tav>
                                        <p:tav tm="100000">
                                          <p:val>
                                            <p:strVal val="#ppt_x"/>
                                          </p:val>
                                        </p:tav>
                                      </p:tavLst>
                                    </p:anim>
                                    <p:animEffect transition="in" filter="wipe(right)">
                                      <p:cBhvr>
                                        <p:cTn id="19" dur="500"/>
                                        <p:tgtEl>
                                          <p:spTgt spid="13"/>
                                        </p:tgtEl>
                                      </p:cBhvr>
                                    </p:animEffect>
                                  </p:childTnLst>
                                </p:cTn>
                              </p:par>
                            </p:childTnLst>
                          </p:cTn>
                        </p:par>
                        <p:par>
                          <p:cTn id="20" fill="hold">
                            <p:stCondLst>
                              <p:cond delay="1000"/>
                            </p:stCondLst>
                            <p:childTnLst>
                              <p:par>
                                <p:cTn id="21" presetID="12" presetClass="entr" presetSubtype="8"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p:tgtEl>
                                          <p:spTgt spid="26"/>
                                        </p:tgtEl>
                                        <p:attrNameLst>
                                          <p:attrName>ppt_x</p:attrName>
                                        </p:attrNameLst>
                                      </p:cBhvr>
                                      <p:tavLst>
                                        <p:tav tm="0">
                                          <p:val>
                                            <p:strVal val="#ppt_x-#ppt_w*1.125000"/>
                                          </p:val>
                                        </p:tav>
                                        <p:tav tm="100000">
                                          <p:val>
                                            <p:strVal val="#ppt_x"/>
                                          </p:val>
                                        </p:tav>
                                      </p:tavLst>
                                    </p:anim>
                                    <p:animEffect transition="in" filter="wipe(right)">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11">
          <a:extLst>
            <a:ext uri="{FF2B5EF4-FFF2-40B4-BE49-F238E27FC236}">
              <a16:creationId xmlns:a16="http://schemas.microsoft.com/office/drawing/2014/main" id="{78F23D68-9E55-16D8-9CF2-69D0084A0329}"/>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0DEA9DA3-3FBD-1304-CC9D-37A278D83ED7}"/>
              </a:ext>
            </a:extLst>
          </p:cNvPr>
          <p:cNvGrpSpPr/>
          <p:nvPr/>
        </p:nvGrpSpPr>
        <p:grpSpPr>
          <a:xfrm>
            <a:off x="99466" y="2215661"/>
            <a:ext cx="5496217" cy="3488760"/>
            <a:chOff x="98" y="2372380"/>
            <a:chExt cx="4666613" cy="2616570"/>
          </a:xfrm>
        </p:grpSpPr>
        <p:grpSp>
          <p:nvGrpSpPr>
            <p:cNvPr id="14" name="Group 13">
              <a:extLst>
                <a:ext uri="{FF2B5EF4-FFF2-40B4-BE49-F238E27FC236}">
                  <a16:creationId xmlns:a16="http://schemas.microsoft.com/office/drawing/2014/main" id="{A9328F91-E2E3-931F-82C5-6A6173E29869}"/>
                </a:ext>
              </a:extLst>
            </p:cNvPr>
            <p:cNvGrpSpPr/>
            <p:nvPr/>
          </p:nvGrpSpPr>
          <p:grpSpPr>
            <a:xfrm>
              <a:off x="246760" y="2372380"/>
              <a:ext cx="4419951" cy="2616570"/>
              <a:chOff x="791263" y="2910813"/>
              <a:chExt cx="2068920" cy="2104163"/>
            </a:xfrm>
          </p:grpSpPr>
          <p:sp>
            <p:nvSpPr>
              <p:cNvPr id="17" name="Google Shape;2439;p41">
                <a:extLst>
                  <a:ext uri="{FF2B5EF4-FFF2-40B4-BE49-F238E27FC236}">
                    <a16:creationId xmlns:a16="http://schemas.microsoft.com/office/drawing/2014/main" id="{95031886-1B94-0181-8BC7-90A808823386}"/>
                  </a:ext>
                </a:extLst>
              </p:cNvPr>
              <p:cNvSpPr/>
              <p:nvPr/>
            </p:nvSpPr>
            <p:spPr>
              <a:xfrm>
                <a:off x="791263" y="2926441"/>
                <a:ext cx="1996500" cy="2088535"/>
              </a:xfrm>
              <a:prstGeom prst="roundRect">
                <a:avLst>
                  <a:gd name="adj" fmla="val 4313"/>
                </a:avLst>
              </a:prstGeom>
              <a:solidFill>
                <a:schemeClr val="accent1">
                  <a:lumMod val="60000"/>
                  <a:lumOff val="40000"/>
                </a:schemeClr>
              </a:solidFill>
              <a:ln>
                <a:noFill/>
              </a:ln>
            </p:spPr>
            <p:txBody>
              <a:bodyPr spcFirstLastPara="1" wrap="square" lIns="121900" tIns="121900" rIns="121900" bIns="121900" anchor="ctr" anchorCtr="0">
                <a:noAutofit/>
              </a:bodyPr>
              <a:lstStyle/>
              <a:p>
                <a:pPr defTabSz="1219170">
                  <a:buClr>
                    <a:srgbClr val="000000"/>
                  </a:buClr>
                </a:pPr>
                <a:endParaRPr sz="2500" kern="0">
                  <a:solidFill>
                    <a:srgbClr val="000000"/>
                  </a:solidFill>
                  <a:latin typeface="Times New Roman" panose="02020603050405020304" pitchFamily="18" charset="0"/>
                  <a:cs typeface="Times New Roman" panose="02020603050405020304" pitchFamily="18" charset="0"/>
                  <a:sym typeface="Arial"/>
                </a:endParaRPr>
              </a:p>
            </p:txBody>
          </p:sp>
          <p:sp>
            <p:nvSpPr>
              <p:cNvPr id="18" name="Google Shape;2440;p41">
                <a:extLst>
                  <a:ext uri="{FF2B5EF4-FFF2-40B4-BE49-F238E27FC236}">
                    <a16:creationId xmlns:a16="http://schemas.microsoft.com/office/drawing/2014/main" id="{FF0A0179-D6FF-F281-63EA-FF2DF7F566C7}"/>
                  </a:ext>
                </a:extLst>
              </p:cNvPr>
              <p:cNvSpPr/>
              <p:nvPr/>
            </p:nvSpPr>
            <p:spPr>
              <a:xfrm>
                <a:off x="863683" y="2910813"/>
                <a:ext cx="1996500" cy="1928700"/>
              </a:xfrm>
              <a:prstGeom prst="roundRect">
                <a:avLst>
                  <a:gd name="adj" fmla="val 4313"/>
                </a:avLst>
              </a:prstGeom>
              <a:noFill/>
              <a:ln w="9525"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2500" kern="0">
                  <a:solidFill>
                    <a:srgbClr val="000000"/>
                  </a:solidFill>
                  <a:latin typeface="Times New Roman" panose="02020603050405020304" pitchFamily="18" charset="0"/>
                  <a:cs typeface="Times New Roman" panose="02020603050405020304" pitchFamily="18" charset="0"/>
                  <a:sym typeface="Arial"/>
                </a:endParaRPr>
              </a:p>
            </p:txBody>
          </p:sp>
        </p:grpSp>
        <p:sp>
          <p:nvSpPr>
            <p:cNvPr id="15" name="Google Shape;2442;p41">
              <a:extLst>
                <a:ext uri="{FF2B5EF4-FFF2-40B4-BE49-F238E27FC236}">
                  <a16:creationId xmlns:a16="http://schemas.microsoft.com/office/drawing/2014/main" id="{F993297E-4171-C136-322C-D78EF2602659}"/>
                </a:ext>
              </a:extLst>
            </p:cNvPr>
            <p:cNvSpPr/>
            <p:nvPr/>
          </p:nvSpPr>
          <p:spPr>
            <a:xfrm>
              <a:off x="98" y="3791104"/>
              <a:ext cx="28596" cy="32"/>
            </a:xfrm>
            <a:custGeom>
              <a:avLst/>
              <a:gdLst/>
              <a:ahLst/>
              <a:cxnLst/>
              <a:rect l="l" t="t" r="r" b="b"/>
              <a:pathLst>
                <a:path w="893" h="1" fill="none" extrusionOk="0">
                  <a:moveTo>
                    <a:pt x="0" y="1"/>
                  </a:moveTo>
                  <a:lnTo>
                    <a:pt x="892" y="1"/>
                  </a:lnTo>
                </a:path>
              </a:pathLst>
            </a:custGeom>
            <a:noFill/>
            <a:ln w="3800" cap="flat" cmpd="sng">
              <a:solidFill>
                <a:srgbClr val="1F1F1F"/>
              </a:solidFill>
              <a:prstDash val="solid"/>
              <a:miter lim="892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2500" kern="0">
                <a:solidFill>
                  <a:srgbClr val="434343"/>
                </a:solidFill>
                <a:latin typeface="Times New Roman" panose="02020603050405020304" pitchFamily="18" charset="0"/>
                <a:cs typeface="Times New Roman" panose="02020603050405020304" pitchFamily="18" charset="0"/>
                <a:sym typeface="Arial"/>
              </a:endParaRPr>
            </a:p>
          </p:txBody>
        </p:sp>
        <p:sp>
          <p:nvSpPr>
            <p:cNvPr id="16" name="TextBox 15">
              <a:extLst>
                <a:ext uri="{FF2B5EF4-FFF2-40B4-BE49-F238E27FC236}">
                  <a16:creationId xmlns:a16="http://schemas.microsoft.com/office/drawing/2014/main" id="{6200AB83-FFB4-96DB-B989-7DAF224A705C}"/>
                </a:ext>
              </a:extLst>
            </p:cNvPr>
            <p:cNvSpPr txBox="1"/>
            <p:nvPr/>
          </p:nvSpPr>
          <p:spPr>
            <a:xfrm>
              <a:off x="406390" y="2425308"/>
              <a:ext cx="3962464" cy="1440875"/>
            </a:xfrm>
            <a:prstGeom prst="rect">
              <a:avLst/>
            </a:prstGeom>
            <a:noFill/>
          </p:spPr>
          <p:txBody>
            <a:bodyPr wrap="square">
              <a:spAutoFit/>
            </a:bodyPr>
            <a:lstStyle/>
            <a:p>
              <a:pPr algn="just" defTabSz="1219170">
                <a:lnSpc>
                  <a:spcPct val="150000"/>
                </a:lnSpc>
                <a:spcAft>
                  <a:spcPts val="1333"/>
                </a:spcAft>
                <a:buClr>
                  <a:srgbClr val="000000"/>
                </a:buClr>
              </a:pPr>
              <a:r>
                <a:rPr lang="en-US" sz="25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Nhóm</a:t>
              </a:r>
              <a:r>
                <a:rPr lang="en-US" sz="25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5, 6 (</a:t>
              </a:r>
              <a:r>
                <a:rPr lang="en-US" sz="25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Trường</a:t>
              </a:r>
              <a:r>
                <a:rPr lang="en-US" sz="25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5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hợp</a:t>
              </a:r>
              <a:r>
                <a:rPr lang="en-US" sz="25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3)</a:t>
              </a:r>
            </a:p>
            <a:p>
              <a:pPr algn="just" defTabSz="1219170">
                <a:lnSpc>
                  <a:spcPct val="150000"/>
                </a:lnSpc>
                <a:spcAft>
                  <a:spcPts val="1333"/>
                </a:spcAft>
                <a:buClr>
                  <a:srgbClr val="000000"/>
                </a:buClr>
              </a:pPr>
              <a:r>
                <a:rPr lang="en-US" sz="2500" kern="0" dirty="0" err="1">
                  <a:solidFill>
                    <a:srgbClr val="000000"/>
                  </a:solidFill>
                  <a:latin typeface="Times New Roman" panose="02020603050405020304" pitchFamily="18" charset="0"/>
                  <a:cs typeface="Times New Roman" panose="02020603050405020304" pitchFamily="18" charset="0"/>
                  <a:sym typeface="Arial"/>
                </a:rPr>
                <a:t>Hãy</a:t>
              </a:r>
              <a:r>
                <a:rPr lang="en-US" sz="2500" kern="0" dirty="0">
                  <a:solidFill>
                    <a:srgbClr val="000000"/>
                  </a:solidFill>
                  <a:latin typeface="Times New Roman" panose="02020603050405020304" pitchFamily="18" charset="0"/>
                  <a:cs typeface="Times New Roman" panose="02020603050405020304" pitchFamily="18" charset="0"/>
                  <a:sym typeface="Arial"/>
                </a:rPr>
                <a:t> </a:t>
              </a:r>
              <a:r>
                <a:rPr lang="en-US" sz="2500" kern="0" dirty="0" err="1">
                  <a:solidFill>
                    <a:srgbClr val="000000"/>
                  </a:solidFill>
                  <a:latin typeface="Times New Roman" panose="02020603050405020304" pitchFamily="18" charset="0"/>
                  <a:cs typeface="Times New Roman" panose="02020603050405020304" pitchFamily="18" charset="0"/>
                  <a:sym typeface="Arial"/>
                </a:rPr>
                <a:t>nêu</a:t>
              </a:r>
              <a:r>
                <a:rPr lang="en-US" sz="2500" kern="0" dirty="0">
                  <a:solidFill>
                    <a:srgbClr val="000000"/>
                  </a:solidFill>
                  <a:latin typeface="Times New Roman" panose="02020603050405020304" pitchFamily="18" charset="0"/>
                  <a:cs typeface="Times New Roman" panose="02020603050405020304" pitchFamily="18" charset="0"/>
                  <a:sym typeface="Arial"/>
                </a:rPr>
                <a:t> ý </a:t>
              </a:r>
              <a:r>
                <a:rPr lang="en-US" sz="2500" kern="0" dirty="0" err="1">
                  <a:solidFill>
                    <a:srgbClr val="000000"/>
                  </a:solidFill>
                  <a:latin typeface="Times New Roman" panose="02020603050405020304" pitchFamily="18" charset="0"/>
                  <a:cs typeface="Times New Roman" panose="02020603050405020304" pitchFamily="18" charset="0"/>
                  <a:sym typeface="Arial"/>
                </a:rPr>
                <a:t>nghĩa</a:t>
              </a:r>
              <a:r>
                <a:rPr lang="en-US" sz="2500" kern="0" dirty="0">
                  <a:solidFill>
                    <a:srgbClr val="000000"/>
                  </a:solidFill>
                  <a:latin typeface="Times New Roman" panose="02020603050405020304" pitchFamily="18" charset="0"/>
                  <a:cs typeface="Times New Roman" panose="02020603050405020304" pitchFamily="18" charset="0"/>
                  <a:sym typeface="Arial"/>
                </a:rPr>
                <a:t> </a:t>
              </a:r>
              <a:r>
                <a:rPr lang="en-US" sz="2500" kern="0" dirty="0" err="1">
                  <a:solidFill>
                    <a:srgbClr val="000000"/>
                  </a:solidFill>
                  <a:latin typeface="Times New Roman" panose="02020603050405020304" pitchFamily="18" charset="0"/>
                  <a:cs typeface="Times New Roman" panose="02020603050405020304" pitchFamily="18" charset="0"/>
                  <a:sym typeface="Arial"/>
                </a:rPr>
                <a:t>của</a:t>
              </a:r>
              <a:r>
                <a:rPr lang="en-US" sz="2500" kern="0" dirty="0">
                  <a:solidFill>
                    <a:srgbClr val="000000"/>
                  </a:solidFill>
                  <a:latin typeface="Times New Roman" panose="02020603050405020304" pitchFamily="18" charset="0"/>
                  <a:cs typeface="Times New Roman" panose="02020603050405020304" pitchFamily="18" charset="0"/>
                  <a:sym typeface="Arial"/>
                </a:rPr>
                <a:t> </a:t>
              </a:r>
              <a:r>
                <a:rPr lang="en-US" sz="2500" kern="0" dirty="0" err="1">
                  <a:solidFill>
                    <a:srgbClr val="000000"/>
                  </a:solidFill>
                  <a:latin typeface="Times New Roman" panose="02020603050405020304" pitchFamily="18" charset="0"/>
                  <a:cs typeface="Times New Roman" panose="02020603050405020304" pitchFamily="18" charset="0"/>
                  <a:sym typeface="Arial"/>
                </a:rPr>
                <a:t>việc</a:t>
              </a:r>
              <a:r>
                <a:rPr lang="en-US" sz="2500" kern="0" dirty="0">
                  <a:solidFill>
                    <a:srgbClr val="000000"/>
                  </a:solidFill>
                  <a:latin typeface="Times New Roman" panose="02020603050405020304" pitchFamily="18" charset="0"/>
                  <a:cs typeface="Times New Roman" panose="02020603050405020304" pitchFamily="18" charset="0"/>
                  <a:sym typeface="Arial"/>
                </a:rPr>
                <a:t> </a:t>
              </a:r>
              <a:r>
                <a:rPr lang="en-US" sz="2500" kern="0" dirty="0" err="1">
                  <a:solidFill>
                    <a:srgbClr val="000000"/>
                  </a:solidFill>
                  <a:latin typeface="Times New Roman" panose="02020603050405020304" pitchFamily="18" charset="0"/>
                  <a:cs typeface="Times New Roman" panose="02020603050405020304" pitchFamily="18" charset="0"/>
                  <a:sym typeface="Arial"/>
                </a:rPr>
                <a:t>tiết</a:t>
              </a:r>
              <a:r>
                <a:rPr lang="en-US" sz="2500" kern="0" dirty="0">
                  <a:solidFill>
                    <a:srgbClr val="000000"/>
                  </a:solidFill>
                  <a:latin typeface="Times New Roman" panose="02020603050405020304" pitchFamily="18" charset="0"/>
                  <a:cs typeface="Times New Roman" panose="02020603050405020304" pitchFamily="18" charset="0"/>
                  <a:sym typeface="Arial"/>
                </a:rPr>
                <a:t> </a:t>
              </a:r>
              <a:r>
                <a:rPr lang="en-US" sz="2500" kern="0" dirty="0" err="1">
                  <a:solidFill>
                    <a:srgbClr val="000000"/>
                  </a:solidFill>
                  <a:latin typeface="Times New Roman" panose="02020603050405020304" pitchFamily="18" charset="0"/>
                  <a:cs typeface="Times New Roman" panose="02020603050405020304" pitchFamily="18" charset="0"/>
                  <a:sym typeface="Arial"/>
                </a:rPr>
                <a:t>kiệm</a:t>
              </a:r>
              <a:r>
                <a:rPr lang="en-US" sz="2500" kern="0" dirty="0">
                  <a:solidFill>
                    <a:srgbClr val="000000"/>
                  </a:solidFill>
                  <a:latin typeface="Times New Roman" panose="02020603050405020304" pitchFamily="18" charset="0"/>
                  <a:cs typeface="Times New Roman" panose="02020603050405020304" pitchFamily="18" charset="0"/>
                  <a:sym typeface="Arial"/>
                </a:rPr>
                <a:t> </a:t>
              </a:r>
              <a:r>
                <a:rPr lang="en-US" sz="2500" kern="0" dirty="0" err="1">
                  <a:solidFill>
                    <a:srgbClr val="000000"/>
                  </a:solidFill>
                  <a:latin typeface="Times New Roman" panose="02020603050405020304" pitchFamily="18" charset="0"/>
                  <a:cs typeface="Times New Roman" panose="02020603050405020304" pitchFamily="18" charset="0"/>
                  <a:sym typeface="Arial"/>
                </a:rPr>
                <a:t>điện</a:t>
              </a:r>
              <a:r>
                <a:rPr lang="en-US" sz="2500" kern="0" dirty="0">
                  <a:solidFill>
                    <a:srgbClr val="000000"/>
                  </a:solidFill>
                  <a:latin typeface="Times New Roman" panose="02020603050405020304" pitchFamily="18" charset="0"/>
                  <a:cs typeface="Times New Roman" panose="02020603050405020304" pitchFamily="18" charset="0"/>
                  <a:sym typeface="Arial"/>
                </a:rPr>
                <a:t>, </a:t>
              </a:r>
              <a:r>
                <a:rPr lang="en-US" sz="2500" kern="0" dirty="0" err="1">
                  <a:solidFill>
                    <a:srgbClr val="000000"/>
                  </a:solidFill>
                  <a:latin typeface="Times New Roman" panose="02020603050405020304" pitchFamily="18" charset="0"/>
                  <a:cs typeface="Times New Roman" panose="02020603050405020304" pitchFamily="18" charset="0"/>
                  <a:sym typeface="Arial"/>
                </a:rPr>
                <a:t>tiết</a:t>
              </a:r>
              <a:r>
                <a:rPr lang="en-US" sz="2500" kern="0" dirty="0">
                  <a:solidFill>
                    <a:srgbClr val="000000"/>
                  </a:solidFill>
                  <a:latin typeface="Times New Roman" panose="02020603050405020304" pitchFamily="18" charset="0"/>
                  <a:cs typeface="Times New Roman" panose="02020603050405020304" pitchFamily="18" charset="0"/>
                  <a:sym typeface="Arial"/>
                </a:rPr>
                <a:t> </a:t>
              </a:r>
              <a:r>
                <a:rPr lang="en-US" sz="2500" kern="0" dirty="0" err="1">
                  <a:solidFill>
                    <a:srgbClr val="000000"/>
                  </a:solidFill>
                  <a:latin typeface="Times New Roman" panose="02020603050405020304" pitchFamily="18" charset="0"/>
                  <a:cs typeface="Times New Roman" panose="02020603050405020304" pitchFamily="18" charset="0"/>
                  <a:sym typeface="Arial"/>
                </a:rPr>
                <a:t>kiệm</a:t>
              </a:r>
              <a:r>
                <a:rPr lang="en-US" sz="2500" kern="0" dirty="0">
                  <a:solidFill>
                    <a:srgbClr val="000000"/>
                  </a:solidFill>
                  <a:latin typeface="Times New Roman" panose="02020603050405020304" pitchFamily="18" charset="0"/>
                  <a:cs typeface="Times New Roman" panose="02020603050405020304" pitchFamily="18" charset="0"/>
                  <a:sym typeface="Arial"/>
                </a:rPr>
                <a:t> </a:t>
              </a:r>
              <a:r>
                <a:rPr lang="en-US" sz="2500" kern="0" dirty="0" err="1">
                  <a:solidFill>
                    <a:srgbClr val="000000"/>
                  </a:solidFill>
                  <a:latin typeface="Times New Roman" panose="02020603050405020304" pitchFamily="18" charset="0"/>
                  <a:cs typeface="Times New Roman" panose="02020603050405020304" pitchFamily="18" charset="0"/>
                  <a:sym typeface="Arial"/>
                </a:rPr>
                <a:t>năng</a:t>
              </a:r>
              <a:r>
                <a:rPr lang="en-US" sz="2500" kern="0" dirty="0">
                  <a:solidFill>
                    <a:srgbClr val="000000"/>
                  </a:solidFill>
                  <a:latin typeface="Times New Roman" panose="02020603050405020304" pitchFamily="18" charset="0"/>
                  <a:cs typeface="Times New Roman" panose="02020603050405020304" pitchFamily="18" charset="0"/>
                  <a:sym typeface="Arial"/>
                </a:rPr>
                <a:t> </a:t>
              </a:r>
              <a:r>
                <a:rPr lang="en-US" sz="2500" kern="0" dirty="0" err="1">
                  <a:solidFill>
                    <a:srgbClr val="000000"/>
                  </a:solidFill>
                  <a:latin typeface="Times New Roman" panose="02020603050405020304" pitchFamily="18" charset="0"/>
                  <a:cs typeface="Times New Roman" panose="02020603050405020304" pitchFamily="18" charset="0"/>
                  <a:sym typeface="Arial"/>
                </a:rPr>
                <a:t>lượng</a:t>
              </a:r>
              <a:endParaRPr lang="en-US" sz="2500" kern="0" dirty="0">
                <a:solidFill>
                  <a:srgbClr val="000000"/>
                </a:solidFill>
                <a:latin typeface="Times New Roman" panose="02020603050405020304" pitchFamily="18" charset="0"/>
                <a:cs typeface="Times New Roman" panose="02020603050405020304" pitchFamily="18" charset="0"/>
                <a:sym typeface="Arial"/>
              </a:endParaRPr>
            </a:p>
          </p:txBody>
        </p:sp>
      </p:grpSp>
      <p:sp>
        <p:nvSpPr>
          <p:cNvPr id="3" name="Rectangle 2">
            <a:extLst>
              <a:ext uri="{FF2B5EF4-FFF2-40B4-BE49-F238E27FC236}">
                <a16:creationId xmlns:a16="http://schemas.microsoft.com/office/drawing/2014/main" id="{1A6FF117-9337-D059-26E9-2A7897BE6D43}"/>
              </a:ext>
            </a:extLst>
          </p:cNvPr>
          <p:cNvSpPr/>
          <p:nvPr/>
        </p:nvSpPr>
        <p:spPr>
          <a:xfrm>
            <a:off x="1313761" y="531167"/>
            <a:ext cx="10593759" cy="1015663"/>
          </a:xfrm>
          <a:prstGeom prst="rect">
            <a:avLst/>
          </a:prstGeom>
        </p:spPr>
        <p:txBody>
          <a:bodyPr wrap="square">
            <a:spAutoFit/>
          </a:bodyPr>
          <a:lstStyle/>
          <a:p>
            <a:pPr algn="ctr" defTabSz="1219170">
              <a:spcBef>
                <a:spcPts val="133"/>
              </a:spcBef>
              <a:spcAft>
                <a:spcPts val="133"/>
              </a:spcAft>
              <a:buClr>
                <a:srgbClr val="000000"/>
              </a:buClr>
            </a:pPr>
            <a:r>
              <a:rPr lang="en-US" sz="30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Xem</a:t>
            </a:r>
            <a:r>
              <a:rPr lang="en-US" sz="3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video, </a:t>
            </a:r>
            <a:r>
              <a:rPr lang="en-US" sz="30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đọc</a:t>
            </a:r>
            <a:r>
              <a:rPr lang="en-US" sz="3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0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các</a:t>
            </a:r>
            <a:r>
              <a:rPr lang="en-US" sz="3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0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trường</a:t>
            </a:r>
            <a:r>
              <a:rPr lang="en-US" sz="3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0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hợp</a:t>
            </a:r>
            <a:r>
              <a:rPr lang="en-US" sz="3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0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trong</a:t>
            </a:r>
            <a:r>
              <a:rPr lang="en-US" sz="3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(SGK tr.37), </a:t>
            </a:r>
            <a:r>
              <a:rPr lang="en-US" sz="30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làm</a:t>
            </a:r>
            <a:r>
              <a:rPr lang="en-US" sz="3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0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việc</a:t>
            </a:r>
            <a:r>
              <a:rPr lang="en-US" sz="3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0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theo</a:t>
            </a:r>
            <a:r>
              <a:rPr lang="en-US" sz="3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0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nhóm</a:t>
            </a:r>
            <a:r>
              <a:rPr lang="en-US" sz="3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0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bàn</a:t>
            </a:r>
            <a:r>
              <a:rPr lang="en-US" sz="3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0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và</a:t>
            </a:r>
            <a:r>
              <a:rPr lang="en-US" sz="3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0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trả</a:t>
            </a:r>
            <a:r>
              <a:rPr lang="en-US" sz="3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0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lời</a:t>
            </a:r>
            <a:r>
              <a:rPr lang="en-US" sz="3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0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câu</a:t>
            </a:r>
            <a:r>
              <a:rPr lang="en-US" sz="3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0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hỏi</a:t>
            </a:r>
            <a:r>
              <a:rPr lang="en-US" sz="3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a:t>
            </a:r>
            <a:endParaRPr lang="en-US" sz="3000"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25" name="Picture 10">
            <a:extLst>
              <a:ext uri="{FF2B5EF4-FFF2-40B4-BE49-F238E27FC236}">
                <a16:creationId xmlns:a16="http://schemas.microsoft.com/office/drawing/2014/main" id="{D0250186-FFC8-27E2-9CB2-1C99FFD5C2C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238644" y="2657351"/>
            <a:ext cx="1893677" cy="4237491"/>
          </a:xfrm>
          <a:prstGeom prst="rect">
            <a:avLst/>
          </a:prstGeom>
        </p:spPr>
      </p:pic>
      <p:grpSp>
        <p:nvGrpSpPr>
          <p:cNvPr id="26" name="Group 25">
            <a:extLst>
              <a:ext uri="{FF2B5EF4-FFF2-40B4-BE49-F238E27FC236}">
                <a16:creationId xmlns:a16="http://schemas.microsoft.com/office/drawing/2014/main" id="{AB4D194F-C19C-03BE-6C8F-3562F62F2CD9}"/>
              </a:ext>
            </a:extLst>
          </p:cNvPr>
          <p:cNvGrpSpPr/>
          <p:nvPr/>
        </p:nvGrpSpPr>
        <p:grpSpPr>
          <a:xfrm>
            <a:off x="6595131" y="2939520"/>
            <a:ext cx="5384669" cy="3387313"/>
            <a:chOff x="98" y="2031515"/>
            <a:chExt cx="4571902" cy="2540485"/>
          </a:xfrm>
        </p:grpSpPr>
        <p:grpSp>
          <p:nvGrpSpPr>
            <p:cNvPr id="27" name="Group 26">
              <a:extLst>
                <a:ext uri="{FF2B5EF4-FFF2-40B4-BE49-F238E27FC236}">
                  <a16:creationId xmlns:a16="http://schemas.microsoft.com/office/drawing/2014/main" id="{1B9E5A20-F55E-3A3E-5A6A-84473C0486F8}"/>
                </a:ext>
              </a:extLst>
            </p:cNvPr>
            <p:cNvGrpSpPr/>
            <p:nvPr/>
          </p:nvGrpSpPr>
          <p:grpSpPr>
            <a:xfrm>
              <a:off x="183359" y="2031515"/>
              <a:ext cx="4388641" cy="2540485"/>
              <a:chOff x="761586" y="2636700"/>
              <a:chExt cx="2054264" cy="2042978"/>
            </a:xfrm>
          </p:grpSpPr>
          <p:sp>
            <p:nvSpPr>
              <p:cNvPr id="30" name="Google Shape;2439;p41">
                <a:extLst>
                  <a:ext uri="{FF2B5EF4-FFF2-40B4-BE49-F238E27FC236}">
                    <a16:creationId xmlns:a16="http://schemas.microsoft.com/office/drawing/2014/main" id="{23A1C5FA-9477-8157-3D39-1AD6B572A40B}"/>
                  </a:ext>
                </a:extLst>
              </p:cNvPr>
              <p:cNvSpPr/>
              <p:nvPr/>
            </p:nvSpPr>
            <p:spPr>
              <a:xfrm>
                <a:off x="761586" y="2750978"/>
                <a:ext cx="1996500" cy="1928700"/>
              </a:xfrm>
              <a:prstGeom prst="roundRect">
                <a:avLst>
                  <a:gd name="adj" fmla="val 4313"/>
                </a:avLst>
              </a:prstGeom>
              <a:solidFill>
                <a:schemeClr val="accent1">
                  <a:lumMod val="60000"/>
                  <a:lumOff val="40000"/>
                </a:schemeClr>
              </a:solidFill>
              <a:ln>
                <a:noFill/>
              </a:ln>
            </p:spPr>
            <p:txBody>
              <a:bodyPr spcFirstLastPara="1" wrap="square" lIns="121900" tIns="121900" rIns="121900" bIns="121900" anchor="ctr" anchorCtr="0">
                <a:noAutofit/>
              </a:bodyPr>
              <a:lstStyle/>
              <a:p>
                <a:pPr defTabSz="1219170">
                  <a:buClr>
                    <a:srgbClr val="000000"/>
                  </a:buClr>
                </a:pPr>
                <a:endParaRPr sz="2500" kern="0">
                  <a:solidFill>
                    <a:srgbClr val="000000"/>
                  </a:solidFill>
                  <a:latin typeface="Times New Roman" panose="02020603050405020304" pitchFamily="18" charset="0"/>
                  <a:cs typeface="Times New Roman" panose="02020603050405020304" pitchFamily="18" charset="0"/>
                  <a:sym typeface="Arial"/>
                </a:endParaRPr>
              </a:p>
            </p:txBody>
          </p:sp>
          <p:sp>
            <p:nvSpPr>
              <p:cNvPr id="31" name="Google Shape;2440;p41">
                <a:extLst>
                  <a:ext uri="{FF2B5EF4-FFF2-40B4-BE49-F238E27FC236}">
                    <a16:creationId xmlns:a16="http://schemas.microsoft.com/office/drawing/2014/main" id="{3E8B0516-1153-D8D1-7882-261B9A8F7BC3}"/>
                  </a:ext>
                </a:extLst>
              </p:cNvPr>
              <p:cNvSpPr/>
              <p:nvPr/>
            </p:nvSpPr>
            <p:spPr>
              <a:xfrm>
                <a:off x="819350" y="2636700"/>
                <a:ext cx="1996500" cy="1928700"/>
              </a:xfrm>
              <a:prstGeom prst="roundRect">
                <a:avLst>
                  <a:gd name="adj" fmla="val 4313"/>
                </a:avLst>
              </a:prstGeom>
              <a:noFill/>
              <a:ln w="9525"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2500" kern="0">
                  <a:solidFill>
                    <a:srgbClr val="000000"/>
                  </a:solidFill>
                  <a:latin typeface="Times New Roman" panose="02020603050405020304" pitchFamily="18" charset="0"/>
                  <a:cs typeface="Times New Roman" panose="02020603050405020304" pitchFamily="18" charset="0"/>
                  <a:sym typeface="Arial"/>
                </a:endParaRPr>
              </a:p>
            </p:txBody>
          </p:sp>
        </p:grpSp>
        <p:sp>
          <p:nvSpPr>
            <p:cNvPr id="28" name="Google Shape;2442;p41">
              <a:extLst>
                <a:ext uri="{FF2B5EF4-FFF2-40B4-BE49-F238E27FC236}">
                  <a16:creationId xmlns:a16="http://schemas.microsoft.com/office/drawing/2014/main" id="{73158BA2-C685-0D81-6EE1-B2F091C9823E}"/>
                </a:ext>
              </a:extLst>
            </p:cNvPr>
            <p:cNvSpPr/>
            <p:nvPr/>
          </p:nvSpPr>
          <p:spPr>
            <a:xfrm>
              <a:off x="98" y="3791104"/>
              <a:ext cx="28596" cy="32"/>
            </a:xfrm>
            <a:custGeom>
              <a:avLst/>
              <a:gdLst/>
              <a:ahLst/>
              <a:cxnLst/>
              <a:rect l="l" t="t" r="r" b="b"/>
              <a:pathLst>
                <a:path w="893" h="1" fill="none" extrusionOk="0">
                  <a:moveTo>
                    <a:pt x="0" y="1"/>
                  </a:moveTo>
                  <a:lnTo>
                    <a:pt x="892" y="1"/>
                  </a:lnTo>
                </a:path>
              </a:pathLst>
            </a:custGeom>
            <a:noFill/>
            <a:ln w="3800" cap="flat" cmpd="sng">
              <a:solidFill>
                <a:srgbClr val="1F1F1F"/>
              </a:solidFill>
              <a:prstDash val="solid"/>
              <a:miter lim="892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2500" kern="0">
                <a:solidFill>
                  <a:srgbClr val="434343"/>
                </a:solidFill>
                <a:latin typeface="Times New Roman" panose="02020603050405020304" pitchFamily="18" charset="0"/>
                <a:cs typeface="Times New Roman" panose="02020603050405020304" pitchFamily="18" charset="0"/>
                <a:sym typeface="Arial"/>
              </a:endParaRPr>
            </a:p>
          </p:txBody>
        </p:sp>
        <p:sp>
          <p:nvSpPr>
            <p:cNvPr id="29" name="TextBox 28">
              <a:extLst>
                <a:ext uri="{FF2B5EF4-FFF2-40B4-BE49-F238E27FC236}">
                  <a16:creationId xmlns:a16="http://schemas.microsoft.com/office/drawing/2014/main" id="{1809D5B9-05D3-1788-EABB-0F698EDE0C38}"/>
                </a:ext>
              </a:extLst>
            </p:cNvPr>
            <p:cNvSpPr txBox="1"/>
            <p:nvPr/>
          </p:nvSpPr>
          <p:spPr>
            <a:xfrm>
              <a:off x="406390" y="2425308"/>
              <a:ext cx="3962464" cy="1440875"/>
            </a:xfrm>
            <a:prstGeom prst="rect">
              <a:avLst/>
            </a:prstGeom>
            <a:noFill/>
          </p:spPr>
          <p:txBody>
            <a:bodyPr wrap="square">
              <a:spAutoFit/>
            </a:bodyPr>
            <a:lstStyle/>
            <a:p>
              <a:pPr algn="just" defTabSz="1219170">
                <a:lnSpc>
                  <a:spcPct val="150000"/>
                </a:lnSpc>
                <a:spcAft>
                  <a:spcPts val="1333"/>
                </a:spcAft>
                <a:buClr>
                  <a:srgbClr val="000000"/>
                </a:buClr>
              </a:pPr>
              <a:r>
                <a:rPr lang="en-US" sz="25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Nhóm</a:t>
              </a:r>
              <a:r>
                <a:rPr lang="en-US" sz="25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7, 8 (Video </a:t>
              </a:r>
              <a:r>
                <a:rPr lang="en-US" sz="25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vừa</a:t>
              </a:r>
              <a:r>
                <a:rPr lang="en-US" sz="25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5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xem</a:t>
              </a:r>
              <a:r>
                <a:rPr lang="en-US" sz="25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a:t>
              </a:r>
            </a:p>
            <a:p>
              <a:pPr algn="just" defTabSz="1219170">
                <a:lnSpc>
                  <a:spcPct val="150000"/>
                </a:lnSpc>
                <a:spcAft>
                  <a:spcPts val="1333"/>
                </a:spcAft>
                <a:buClr>
                  <a:srgbClr val="000000"/>
                </a:buClr>
              </a:pPr>
              <a:r>
                <a:rPr lang="en-US" sz="25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5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Hãy</a:t>
              </a:r>
              <a:r>
                <a:rPr lang="en-US" sz="25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5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nên</a:t>
              </a:r>
              <a:r>
                <a:rPr lang="en-US" sz="25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ý </a:t>
              </a:r>
              <a:r>
                <a:rPr lang="en-US" sz="25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nghĩa</a:t>
              </a:r>
              <a:r>
                <a:rPr lang="en-US" sz="25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5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của</a:t>
              </a:r>
              <a:r>
                <a:rPr lang="en-US" sz="25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5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việc</a:t>
              </a:r>
              <a:r>
                <a:rPr lang="en-US" sz="25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5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tiết</a:t>
              </a:r>
              <a:r>
                <a:rPr lang="en-US" sz="25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5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kiệm</a:t>
              </a:r>
              <a:r>
                <a:rPr lang="en-US" sz="25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5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nước</a:t>
              </a:r>
              <a:r>
                <a:rPr lang="en-US" sz="25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a:t>
              </a:r>
              <a:endParaRPr lang="en-US" sz="2500" kern="0" dirty="0">
                <a:solidFill>
                  <a:srgbClr val="000000"/>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722116739"/>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par>
                          <p:cTn id="15" fill="hold">
                            <p:stCondLst>
                              <p:cond delay="500"/>
                            </p:stCondLst>
                            <p:childTnLst>
                              <p:par>
                                <p:cTn id="16" presetID="12" presetClass="entr" presetSubtype="8"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p:tgtEl>
                                          <p:spTgt spid="13"/>
                                        </p:tgtEl>
                                        <p:attrNameLst>
                                          <p:attrName>ppt_x</p:attrName>
                                        </p:attrNameLst>
                                      </p:cBhvr>
                                      <p:tavLst>
                                        <p:tav tm="0">
                                          <p:val>
                                            <p:strVal val="#ppt_x-#ppt_w*1.125000"/>
                                          </p:val>
                                        </p:tav>
                                        <p:tav tm="100000">
                                          <p:val>
                                            <p:strVal val="#ppt_x"/>
                                          </p:val>
                                        </p:tav>
                                      </p:tavLst>
                                    </p:anim>
                                    <p:animEffect transition="in" filter="wipe(right)">
                                      <p:cBhvr>
                                        <p:cTn id="19" dur="500"/>
                                        <p:tgtEl>
                                          <p:spTgt spid="13"/>
                                        </p:tgtEl>
                                      </p:cBhvr>
                                    </p:animEffect>
                                  </p:childTnLst>
                                </p:cTn>
                              </p:par>
                            </p:childTnLst>
                          </p:cTn>
                        </p:par>
                        <p:par>
                          <p:cTn id="20" fill="hold">
                            <p:stCondLst>
                              <p:cond delay="1000"/>
                            </p:stCondLst>
                            <p:childTnLst>
                              <p:par>
                                <p:cTn id="21" presetID="12" presetClass="entr" presetSubtype="8"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p:tgtEl>
                                          <p:spTgt spid="26"/>
                                        </p:tgtEl>
                                        <p:attrNameLst>
                                          <p:attrName>ppt_x</p:attrName>
                                        </p:attrNameLst>
                                      </p:cBhvr>
                                      <p:tavLst>
                                        <p:tav tm="0">
                                          <p:val>
                                            <p:strVal val="#ppt_x-#ppt_w*1.125000"/>
                                          </p:val>
                                        </p:tav>
                                        <p:tav tm="100000">
                                          <p:val>
                                            <p:strVal val="#ppt_x"/>
                                          </p:val>
                                        </p:tav>
                                      </p:tavLst>
                                    </p:anim>
                                    <p:animEffect transition="in" filter="wipe(right)">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02F8E-2B37-EC72-C226-F8864C0B7C3D}"/>
              </a:ext>
            </a:extLst>
          </p:cNvPr>
          <p:cNvSpPr>
            <a:spLocks noGrp="1"/>
          </p:cNvSpPr>
          <p:nvPr>
            <p:ph type="title"/>
          </p:nvPr>
        </p:nvSpPr>
        <p:spPr/>
        <p:txBody>
          <a:bodyPr/>
          <a:lstStyle/>
          <a:p>
            <a:endParaRPr lang="en-US" dirty="0"/>
          </a:p>
        </p:txBody>
      </p:sp>
      <p:sp>
        <p:nvSpPr>
          <p:cNvPr id="3" name="Subtitle 2">
            <a:extLst>
              <a:ext uri="{FF2B5EF4-FFF2-40B4-BE49-F238E27FC236}">
                <a16:creationId xmlns:a16="http://schemas.microsoft.com/office/drawing/2014/main" id="{CB186074-9B74-0BB3-DD6C-7E0AB0F28A2C}"/>
              </a:ext>
            </a:extLst>
          </p:cNvPr>
          <p:cNvSpPr>
            <a:spLocks noGrp="1"/>
          </p:cNvSpPr>
          <p:nvPr>
            <p:ph type="subTitle" idx="1"/>
          </p:nvPr>
        </p:nvSpPr>
        <p:spPr/>
        <p:txBody>
          <a:bodyPr/>
          <a:lstStyle/>
          <a:p>
            <a:endParaRPr lang="en-US"/>
          </a:p>
        </p:txBody>
      </p:sp>
      <p:sp>
        <p:nvSpPr>
          <p:cNvPr id="4" name="Subtitle 3">
            <a:extLst>
              <a:ext uri="{FF2B5EF4-FFF2-40B4-BE49-F238E27FC236}">
                <a16:creationId xmlns:a16="http://schemas.microsoft.com/office/drawing/2014/main" id="{B3CE2AE8-E120-65F7-E534-1BB8B47D7A29}"/>
              </a:ext>
            </a:extLst>
          </p:cNvPr>
          <p:cNvSpPr>
            <a:spLocks noGrp="1"/>
          </p:cNvSpPr>
          <p:nvPr>
            <p:ph type="subTitle" idx="2"/>
          </p:nvPr>
        </p:nvSpPr>
        <p:spPr/>
        <p:txBody>
          <a:bodyPr/>
          <a:lstStyle/>
          <a:p>
            <a:endParaRPr lang="en-US"/>
          </a:p>
        </p:txBody>
      </p:sp>
      <p:sp>
        <p:nvSpPr>
          <p:cNvPr id="5" name="Subtitle 4">
            <a:extLst>
              <a:ext uri="{FF2B5EF4-FFF2-40B4-BE49-F238E27FC236}">
                <a16:creationId xmlns:a16="http://schemas.microsoft.com/office/drawing/2014/main" id="{466A8907-9A7D-F500-267D-C5AD41A8D3BE}"/>
              </a:ext>
            </a:extLst>
          </p:cNvPr>
          <p:cNvSpPr>
            <a:spLocks noGrp="1"/>
          </p:cNvSpPr>
          <p:nvPr>
            <p:ph type="subTitle" idx="3"/>
          </p:nvPr>
        </p:nvSpPr>
        <p:spPr/>
        <p:txBody>
          <a:bodyPr/>
          <a:lstStyle/>
          <a:p>
            <a:endParaRPr lang="en-US"/>
          </a:p>
        </p:txBody>
      </p:sp>
      <p:sp>
        <p:nvSpPr>
          <p:cNvPr id="6" name="Subtitle 5">
            <a:extLst>
              <a:ext uri="{FF2B5EF4-FFF2-40B4-BE49-F238E27FC236}">
                <a16:creationId xmlns:a16="http://schemas.microsoft.com/office/drawing/2014/main" id="{ABCF43A7-85B3-6452-6A08-BD3C09FFE667}"/>
              </a:ext>
            </a:extLst>
          </p:cNvPr>
          <p:cNvSpPr>
            <a:spLocks noGrp="1"/>
          </p:cNvSpPr>
          <p:nvPr>
            <p:ph type="subTitle" idx="4"/>
          </p:nvPr>
        </p:nvSpPr>
        <p:spPr/>
        <p:txBody>
          <a:bodyPr/>
          <a:lstStyle/>
          <a:p>
            <a:endParaRPr lang="en-US"/>
          </a:p>
        </p:txBody>
      </p:sp>
      <p:sp>
        <p:nvSpPr>
          <p:cNvPr id="11" name="AutoShape 3"/>
          <p:cNvSpPr>
            <a:spLocks noChangeArrowheads="1"/>
          </p:cNvSpPr>
          <p:nvPr/>
        </p:nvSpPr>
        <p:spPr bwMode="gray">
          <a:xfrm>
            <a:off x="182880" y="198562"/>
            <a:ext cx="4225636"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 BÀN: 5’  </a:t>
            </a:r>
          </a:p>
        </p:txBody>
      </p:sp>
      <p:pic>
        <p:nvPicPr>
          <p:cNvPr id="8" name="Picture 7">
            <a:extLst>
              <a:ext uri="{FF2B5EF4-FFF2-40B4-BE49-F238E27FC236}">
                <a16:creationId xmlns:a16="http://schemas.microsoft.com/office/drawing/2014/main" id="{56E8A9B2-6BE8-72DB-FC75-1B5E3D278E0D}"/>
              </a:ext>
            </a:extLst>
          </p:cNvPr>
          <p:cNvPicPr>
            <a:picLocks noChangeAspect="1"/>
          </p:cNvPicPr>
          <p:nvPr/>
        </p:nvPicPr>
        <p:blipFill>
          <a:blip r:embed="rId6"/>
          <a:stretch>
            <a:fillRect/>
          </a:stretch>
        </p:blipFill>
        <p:spPr>
          <a:xfrm>
            <a:off x="204494" y="873916"/>
            <a:ext cx="7960030" cy="1790700"/>
          </a:xfrm>
          <a:prstGeom prst="rect">
            <a:avLst/>
          </a:prstGeom>
        </p:spPr>
      </p:pic>
      <p:pic>
        <p:nvPicPr>
          <p:cNvPr id="10" name="Picture 9">
            <a:extLst>
              <a:ext uri="{FF2B5EF4-FFF2-40B4-BE49-F238E27FC236}">
                <a16:creationId xmlns:a16="http://schemas.microsoft.com/office/drawing/2014/main" id="{F441B25A-9756-C114-1663-F45BF29FF3DF}"/>
              </a:ext>
            </a:extLst>
          </p:cNvPr>
          <p:cNvPicPr>
            <a:picLocks noChangeAspect="1"/>
          </p:cNvPicPr>
          <p:nvPr/>
        </p:nvPicPr>
        <p:blipFill>
          <a:blip r:embed="rId7"/>
          <a:stretch>
            <a:fillRect/>
          </a:stretch>
        </p:blipFill>
        <p:spPr>
          <a:xfrm>
            <a:off x="576019" y="2535021"/>
            <a:ext cx="7960029" cy="2033168"/>
          </a:xfrm>
          <a:prstGeom prst="rect">
            <a:avLst/>
          </a:prstGeom>
        </p:spPr>
      </p:pic>
      <p:pic>
        <p:nvPicPr>
          <p:cNvPr id="13" name="Picture 12">
            <a:extLst>
              <a:ext uri="{FF2B5EF4-FFF2-40B4-BE49-F238E27FC236}">
                <a16:creationId xmlns:a16="http://schemas.microsoft.com/office/drawing/2014/main" id="{CF1AF0CC-0416-82BC-2CA3-FF1DEAF69827}"/>
              </a:ext>
            </a:extLst>
          </p:cNvPr>
          <p:cNvPicPr>
            <a:picLocks noChangeAspect="1"/>
          </p:cNvPicPr>
          <p:nvPr/>
        </p:nvPicPr>
        <p:blipFill>
          <a:blip r:embed="rId8"/>
          <a:stretch>
            <a:fillRect/>
          </a:stretch>
        </p:blipFill>
        <p:spPr>
          <a:xfrm>
            <a:off x="1283597" y="4426400"/>
            <a:ext cx="7072612" cy="1998587"/>
          </a:xfrm>
          <a:prstGeom prst="rect">
            <a:avLst/>
          </a:prstGeom>
        </p:spPr>
      </p:pic>
      <p:pic>
        <p:nvPicPr>
          <p:cNvPr id="14" name="Đồng hồ đếm ngược 5 phút - 5 Minutes">
            <a:hlinkClick r:id="" action="ppaction://media"/>
            <a:extLst>
              <a:ext uri="{FF2B5EF4-FFF2-40B4-BE49-F238E27FC236}">
                <a16:creationId xmlns:a16="http://schemas.microsoft.com/office/drawing/2014/main" id="{777D27E6-E4AB-31D9-6C31-8F7AD0E2004C}"/>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256542" y="5068825"/>
            <a:ext cx="2731922" cy="1607386"/>
          </a:xfrm>
          <a:prstGeom prst="rect">
            <a:avLst/>
          </a:prstGeom>
        </p:spPr>
      </p:pic>
      <p:pic>
        <p:nvPicPr>
          <p:cNvPr id="15" name="y2meta.com - Nhạc nền cho bài trình chiếu powerponit !!!!!! (128 kbps)">
            <a:hlinkClick r:id="" action="ppaction://media"/>
            <a:extLst>
              <a:ext uri="{FF2B5EF4-FFF2-40B4-BE49-F238E27FC236}">
                <a16:creationId xmlns:a16="http://schemas.microsoft.com/office/drawing/2014/main" id="{D2E60A7C-6474-9127-200E-D8D1D655B8B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391253" y="6229293"/>
            <a:ext cx="545439" cy="545439"/>
          </a:xfrm>
          <a:prstGeom prst="rect">
            <a:avLst/>
          </a:prstGeom>
        </p:spPr>
      </p:pic>
      <p:grpSp>
        <p:nvGrpSpPr>
          <p:cNvPr id="20" name="Group 19">
            <a:extLst>
              <a:ext uri="{FF2B5EF4-FFF2-40B4-BE49-F238E27FC236}">
                <a16:creationId xmlns:a16="http://schemas.microsoft.com/office/drawing/2014/main" id="{212EE892-D03D-8251-CCF2-EC688639771B}"/>
              </a:ext>
            </a:extLst>
          </p:cNvPr>
          <p:cNvGrpSpPr/>
          <p:nvPr/>
        </p:nvGrpSpPr>
        <p:grpSpPr>
          <a:xfrm>
            <a:off x="8193842" y="1521834"/>
            <a:ext cx="4016051" cy="3658635"/>
            <a:chOff x="8193842" y="1521834"/>
            <a:chExt cx="4016051" cy="3658635"/>
          </a:xfrm>
        </p:grpSpPr>
        <p:pic>
          <p:nvPicPr>
            <p:cNvPr id="17" name="Picture 16">
              <a:extLst>
                <a:ext uri="{FF2B5EF4-FFF2-40B4-BE49-F238E27FC236}">
                  <a16:creationId xmlns:a16="http://schemas.microsoft.com/office/drawing/2014/main" id="{AFFA0D07-3475-BBC5-5664-499322FC5E5F}"/>
                </a:ext>
              </a:extLst>
            </p:cNvPr>
            <p:cNvPicPr>
              <a:picLocks noChangeAspect="1"/>
            </p:cNvPicPr>
            <p:nvPr/>
          </p:nvPicPr>
          <p:blipFill>
            <a:blip r:embed="rId11"/>
            <a:stretch>
              <a:fillRect/>
            </a:stretch>
          </p:blipFill>
          <p:spPr>
            <a:xfrm>
              <a:off x="8193842" y="3017576"/>
              <a:ext cx="4016051" cy="2162893"/>
            </a:xfrm>
            <a:prstGeom prst="rect">
              <a:avLst/>
            </a:prstGeom>
          </p:spPr>
        </p:pic>
        <p:pic>
          <p:nvPicPr>
            <p:cNvPr id="19" name="Picture 18">
              <a:extLst>
                <a:ext uri="{FF2B5EF4-FFF2-40B4-BE49-F238E27FC236}">
                  <a16:creationId xmlns:a16="http://schemas.microsoft.com/office/drawing/2014/main" id="{605BC3D3-D49F-559E-0685-50644EC049B6}"/>
                </a:ext>
              </a:extLst>
            </p:cNvPr>
            <p:cNvPicPr>
              <a:picLocks noChangeAspect="1"/>
            </p:cNvPicPr>
            <p:nvPr/>
          </p:nvPicPr>
          <p:blipFill>
            <a:blip r:embed="rId12"/>
            <a:stretch>
              <a:fillRect/>
            </a:stretch>
          </p:blipFill>
          <p:spPr>
            <a:xfrm>
              <a:off x="9110643" y="1521834"/>
              <a:ext cx="2324100" cy="1790700"/>
            </a:xfrm>
            <a:prstGeom prst="rect">
              <a:avLst/>
            </a:prstGeom>
          </p:spPr>
        </p:pic>
      </p:grpSp>
      <p:sp>
        <p:nvSpPr>
          <p:cNvPr id="21" name="Rectangle 20">
            <a:extLst>
              <a:ext uri="{FF2B5EF4-FFF2-40B4-BE49-F238E27FC236}">
                <a16:creationId xmlns:a16="http://schemas.microsoft.com/office/drawing/2014/main" id="{1D095194-3CF0-B768-DE8E-1BF27485FA45}"/>
              </a:ext>
            </a:extLst>
          </p:cNvPr>
          <p:cNvSpPr/>
          <p:nvPr/>
        </p:nvSpPr>
        <p:spPr>
          <a:xfrm>
            <a:off x="4979963" y="363233"/>
            <a:ext cx="5838092" cy="707665"/>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r>
              <a:rPr lang="en-US" sz="2800" b="1" dirty="0">
                <a:solidFill>
                  <a:schemeClr val="tx1"/>
                </a:solidFill>
                <a:latin typeface="Times New Roman" panose="02020603050405020304" pitchFamily="18" charset="0"/>
                <a:cs typeface="Times New Roman" panose="02020603050405020304" pitchFamily="18" charset="0"/>
              </a:rPr>
              <a:t>3 TRƯỜNG HỢP VÀ 01 VIDEO</a:t>
            </a:r>
          </a:p>
        </p:txBody>
      </p:sp>
    </p:spTree>
    <p:extLst>
      <p:ext uri="{BB962C8B-B14F-4D97-AF65-F5344CB8AC3E}">
        <p14:creationId xmlns:p14="http://schemas.microsoft.com/office/powerpoint/2010/main" val="79031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par>
                                <p:cTn id="23" presetID="53"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par>
                                <p:cTn id="28" presetID="53" presetClass="entr" presetSubtype="16"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14"/>
                </p:tgtEl>
              </p:cMediaNode>
            </p:video>
            <p:audio>
              <p:cMediaNode vol="42424">
                <p:cTn id="34" fill="hold" display="0">
                  <p:stCondLst>
                    <p:cond delay="indefinite"/>
                  </p:stCondLst>
                  <p:endCondLst>
                    <p:cond evt="onStopAudio" delay="0">
                      <p:tgtEl>
                        <p:sldTgt/>
                      </p:tgtEl>
                    </p:cond>
                  </p:endCondLst>
                </p:cTn>
                <p:tgtEl>
                  <p:spTgt spid="15"/>
                </p:tgtEl>
              </p:cMediaNode>
            </p:audio>
          </p:childTnLst>
        </p:cTn>
      </p:par>
    </p:tnLst>
    <p:bldLst>
      <p:bldP spid="11"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CE7E1"/>
        </a:solidFill>
        <a:effectLst/>
      </p:bgPr>
    </p:bg>
    <p:spTree>
      <p:nvGrpSpPr>
        <p:cNvPr id="1" name=""/>
        <p:cNvGrpSpPr/>
        <p:nvPr/>
      </p:nvGrpSpPr>
      <p:grpSpPr>
        <a:xfrm>
          <a:off x="0" y="0"/>
          <a:ext cx="0" cy="0"/>
          <a:chOff x="0" y="0"/>
          <a:chExt cx="0" cy="0"/>
        </a:xfrm>
      </p:grpSpPr>
      <p:sp>
        <p:nvSpPr>
          <p:cNvPr id="2" name="Freeform 2"/>
          <p:cNvSpPr/>
          <p:nvPr/>
        </p:nvSpPr>
        <p:spPr>
          <a:xfrm>
            <a:off x="-110175" y="-126608"/>
            <a:ext cx="12192000" cy="6853595"/>
          </a:xfrm>
          <a:custGeom>
            <a:avLst/>
            <a:gdLst/>
            <a:ahLst/>
            <a:cxnLst/>
            <a:rect l="l" t="t" r="r" b="b"/>
            <a:pathLst>
              <a:path w="18288000" h="10280393">
                <a:moveTo>
                  <a:pt x="0" y="0"/>
                </a:moveTo>
                <a:lnTo>
                  <a:pt x="18288000" y="0"/>
                </a:lnTo>
                <a:lnTo>
                  <a:pt x="18288000" y="10280393"/>
                </a:lnTo>
                <a:lnTo>
                  <a:pt x="0" y="10280393"/>
                </a:lnTo>
                <a:lnTo>
                  <a:pt x="0" y="0"/>
                </a:lnTo>
                <a:close/>
              </a:path>
            </a:pathLst>
          </a:custGeom>
          <a:blipFill>
            <a:blip r:embed="rId2">
              <a:alphaModFix amt="4000"/>
              <a:extLst>
                <a:ext uri="{96DAC541-7B7A-43D3-8B79-37D633B846F1}">
                  <asvg:svgBlip xmlns:asvg="http://schemas.microsoft.com/office/drawing/2016/SVG/main" r:embed="rId3"/>
                </a:ext>
              </a:extLst>
            </a:blip>
            <a:stretch>
              <a:fillRect b="-77892"/>
            </a:stretch>
          </a:blipFill>
        </p:spPr>
      </p:sp>
      <p:sp>
        <p:nvSpPr>
          <p:cNvPr id="7" name="Freeform 7"/>
          <p:cNvSpPr/>
          <p:nvPr/>
        </p:nvSpPr>
        <p:spPr>
          <a:xfrm>
            <a:off x="9830046" y="5979351"/>
            <a:ext cx="3102157" cy="1748489"/>
          </a:xfrm>
          <a:custGeom>
            <a:avLst/>
            <a:gdLst/>
            <a:ahLst/>
            <a:cxnLst/>
            <a:rect l="l" t="t" r="r" b="b"/>
            <a:pathLst>
              <a:path w="4653236" h="2622733">
                <a:moveTo>
                  <a:pt x="0" y="0"/>
                </a:moveTo>
                <a:lnTo>
                  <a:pt x="4653236" y="0"/>
                </a:lnTo>
                <a:lnTo>
                  <a:pt x="4653236" y="2622734"/>
                </a:lnTo>
                <a:lnTo>
                  <a:pt x="0" y="26227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882652" y="1194402"/>
            <a:ext cx="7815221" cy="3865521"/>
          </a:xfrm>
          <a:custGeom>
            <a:avLst/>
            <a:gdLst/>
            <a:ahLst/>
            <a:cxnLst/>
            <a:rect l="l" t="t" r="r" b="b"/>
            <a:pathLst>
              <a:path w="13542627" h="4850723">
                <a:moveTo>
                  <a:pt x="0" y="0"/>
                </a:moveTo>
                <a:lnTo>
                  <a:pt x="13542628" y="0"/>
                </a:lnTo>
                <a:lnTo>
                  <a:pt x="13542628" y="4850722"/>
                </a:lnTo>
                <a:lnTo>
                  <a:pt x="0" y="4850722"/>
                </a:lnTo>
                <a:lnTo>
                  <a:pt x="0" y="0"/>
                </a:lnTo>
                <a:close/>
              </a:path>
            </a:pathLst>
          </a:custGeom>
          <a:blipFill>
            <a:blip r:embed="rId6">
              <a:duotone>
                <a:schemeClr val="accent2">
                  <a:shade val="45000"/>
                  <a:satMod val="135000"/>
                </a:schemeClr>
                <a:prstClr val="white"/>
              </a:duotone>
              <a:extLst>
                <a:ext uri="{96DAC541-7B7A-43D3-8B79-37D633B846F1}">
                  <asvg:svgBlip xmlns:asvg="http://schemas.microsoft.com/office/drawing/2016/SVG/main" r:embed="rId7"/>
                </a:ext>
              </a:extLst>
            </a:blip>
            <a:stretch>
              <a:fillRect/>
            </a:stretch>
          </a:blipFill>
        </p:spPr>
      </p:sp>
      <p:sp>
        <p:nvSpPr>
          <p:cNvPr id="9" name="Freeform 9"/>
          <p:cNvSpPr/>
          <p:nvPr/>
        </p:nvSpPr>
        <p:spPr>
          <a:xfrm>
            <a:off x="-508000" y="431800"/>
            <a:ext cx="2051127" cy="633285"/>
          </a:xfrm>
          <a:custGeom>
            <a:avLst/>
            <a:gdLst/>
            <a:ahLst/>
            <a:cxnLst/>
            <a:rect l="l" t="t" r="r" b="b"/>
            <a:pathLst>
              <a:path w="3076690" h="949928">
                <a:moveTo>
                  <a:pt x="0" y="0"/>
                </a:moveTo>
                <a:lnTo>
                  <a:pt x="3076690" y="0"/>
                </a:lnTo>
                <a:lnTo>
                  <a:pt x="3076690" y="949928"/>
                </a:lnTo>
                <a:lnTo>
                  <a:pt x="0" y="9499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 name="Freeform 3"/>
          <p:cNvSpPr/>
          <p:nvPr/>
        </p:nvSpPr>
        <p:spPr>
          <a:xfrm>
            <a:off x="10800141" y="0"/>
            <a:ext cx="1391859" cy="1747768"/>
          </a:xfrm>
          <a:custGeom>
            <a:avLst/>
            <a:gdLst/>
            <a:ahLst/>
            <a:cxnLst/>
            <a:rect l="l" t="t" r="r" b="b"/>
            <a:pathLst>
              <a:path w="2087788" h="2621652">
                <a:moveTo>
                  <a:pt x="0" y="0"/>
                </a:moveTo>
                <a:lnTo>
                  <a:pt x="2087788" y="0"/>
                </a:lnTo>
                <a:lnTo>
                  <a:pt x="2087788" y="2621652"/>
                </a:lnTo>
                <a:lnTo>
                  <a:pt x="0" y="26216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4" name="Group 3"/>
          <p:cNvGrpSpPr/>
          <p:nvPr/>
        </p:nvGrpSpPr>
        <p:grpSpPr>
          <a:xfrm>
            <a:off x="3657600" y="462404"/>
            <a:ext cx="4876800" cy="822960"/>
            <a:chOff x="5486400" y="693606"/>
            <a:chExt cx="7315200" cy="1234440"/>
          </a:xfrm>
        </p:grpSpPr>
        <p:sp>
          <p:nvSpPr>
            <p:cNvPr id="16" name="Freeform 5"/>
            <p:cNvSpPr/>
            <p:nvPr/>
          </p:nvSpPr>
          <p:spPr>
            <a:xfrm>
              <a:off x="5486400" y="693606"/>
              <a:ext cx="7315200" cy="1234440"/>
            </a:xfrm>
            <a:custGeom>
              <a:avLst/>
              <a:gdLst/>
              <a:ahLst/>
              <a:cxnLst/>
              <a:rect l="l" t="t" r="r" b="b"/>
              <a:pathLst>
                <a:path w="7315200" h="1234440">
                  <a:moveTo>
                    <a:pt x="0" y="0"/>
                  </a:moveTo>
                  <a:lnTo>
                    <a:pt x="7315200" y="0"/>
                  </a:lnTo>
                  <a:lnTo>
                    <a:pt x="7315200" y="1234440"/>
                  </a:lnTo>
                  <a:lnTo>
                    <a:pt x="0" y="1234440"/>
                  </a:lnTo>
                  <a:lnTo>
                    <a:pt x="0" y="0"/>
                  </a:lnTo>
                  <a:close/>
                </a:path>
              </a:pathLst>
            </a:custGeom>
            <a:blipFill>
              <a:blip r:embed="rId12">
                <a:grayscl/>
                <a:extLst>
                  <a:ext uri="{96DAC541-7B7A-43D3-8B79-37D633B846F1}">
                    <asvg:svgBlip xmlns:asvg="http://schemas.microsoft.com/office/drawing/2016/SVG/main" r:embed="rId13"/>
                  </a:ext>
                </a:extLst>
              </a:blip>
              <a:stretch>
                <a:fillRect/>
              </a:stretch>
            </a:blipFill>
          </p:spPr>
        </p:sp>
        <p:sp>
          <p:nvSpPr>
            <p:cNvPr id="15" name="Rectangle 14"/>
            <p:cNvSpPr/>
            <p:nvPr/>
          </p:nvSpPr>
          <p:spPr>
            <a:xfrm>
              <a:off x="7291728" y="890066"/>
              <a:ext cx="3687068" cy="830997"/>
            </a:xfrm>
            <a:prstGeom prst="rect">
              <a:avLst/>
            </a:prstGeom>
          </p:spPr>
          <p:txBody>
            <a:bodyPr wrap="none">
              <a:spAutoFit/>
            </a:bodyPr>
            <a:lstStyle/>
            <a:p>
              <a:pPr algn="ctr" defTabSz="609630"/>
              <a:r>
                <a:rPr lang="en-US" sz="3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t>
              </a:r>
              <a:r>
                <a:rPr lang="vi-VN" sz="3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sz="3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ờng</a:t>
              </a:r>
              <a:r>
                <a:rPr lang="en-US" sz="3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3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a:t>
              </a:r>
              <a:endParaRPr lang="en-US" sz="3000" dirty="0">
                <a:solidFill>
                  <a:prstClr val="black"/>
                </a:solidFill>
                <a:latin typeface="Times New Roman" panose="02020603050405020304" pitchFamily="18" charset="0"/>
                <a:cs typeface="Times New Roman" panose="02020603050405020304" pitchFamily="18" charset="0"/>
              </a:endParaRPr>
            </a:p>
          </p:txBody>
        </p:sp>
      </p:grpSp>
      <p:sp>
        <p:nvSpPr>
          <p:cNvPr id="17" name="Rectangle 16"/>
          <p:cNvSpPr/>
          <p:nvPr/>
        </p:nvSpPr>
        <p:spPr>
          <a:xfrm>
            <a:off x="2135418" y="1337567"/>
            <a:ext cx="7215003" cy="2793970"/>
          </a:xfrm>
          <a:prstGeom prst="rect">
            <a:avLst/>
          </a:prstGeom>
        </p:spPr>
        <p:txBody>
          <a:bodyPr wrap="square">
            <a:spAutoFit/>
          </a:bodyPr>
          <a:lstStyle/>
          <a:p>
            <a:pPr algn="just" defTabSz="609630">
              <a:lnSpc>
                <a:spcPct val="150000"/>
              </a:lnSpc>
            </a:pPr>
            <a:r>
              <a:rPr lang="en-US" sz="2400" dirty="0">
                <a:solidFill>
                  <a:prstClr val="black"/>
                </a:solidFill>
                <a:latin typeface="Times New Roman" panose="02020603050405020304" pitchFamily="18" charset="0"/>
                <a:cs typeface="Times New Roman" panose="02020603050405020304" pitchFamily="18" charset="0"/>
              </a:rPr>
              <a:t>a) Anh </a:t>
            </a:r>
            <a:r>
              <a:rPr lang="en-US" sz="2400" dirty="0" err="1">
                <a:solidFill>
                  <a:prstClr val="black"/>
                </a:solidFill>
                <a:latin typeface="Times New Roman" panose="02020603050405020304" pitchFamily="18" charset="0"/>
                <a:cs typeface="Times New Roman" panose="02020603050405020304" pitchFamily="18" charset="0"/>
              </a:rPr>
              <a:t>Hoà</a:t>
            </a:r>
            <a:r>
              <a:rPr lang="en-US" sz="2400" dirty="0">
                <a:solidFill>
                  <a:prstClr val="black"/>
                </a:solidFill>
                <a:latin typeface="Times New Roman" panose="02020603050405020304" pitchFamily="18" charset="0"/>
                <a:cs typeface="Times New Roman" panose="02020603050405020304" pitchFamily="18" charset="0"/>
              </a:rPr>
              <a:t> chi </a:t>
            </a:r>
            <a:r>
              <a:rPr lang="en-US" sz="2400" dirty="0" err="1">
                <a:solidFill>
                  <a:prstClr val="black"/>
                </a:solidFill>
                <a:latin typeface="Times New Roman" panose="02020603050405020304" pitchFamily="18" charset="0"/>
                <a:cs typeface="Times New Roman" panose="02020603050405020304" pitchFamily="18" charset="0"/>
              </a:rPr>
              <a:t>tiêu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kiệm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kiếm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được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tiền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nhưng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chịu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dành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dụm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tích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góp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tiết</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kiệm</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tiền</a:t>
            </a:r>
            <a:endParaRPr lang="en-US" sz="2400" dirty="0">
              <a:solidFill>
                <a:prstClr val="black"/>
              </a:solidFill>
              <a:latin typeface="Times New Roman" panose="02020603050405020304" pitchFamily="18" charset="0"/>
              <a:cs typeface="Times New Roman" panose="02020603050405020304" pitchFamily="18" charset="0"/>
            </a:endParaRPr>
          </a:p>
          <a:p>
            <a:pPr algn="just" defTabSz="609630">
              <a:lnSpc>
                <a:spcPct val="150000"/>
              </a:lnSpc>
            </a:pPr>
            <a:r>
              <a:rPr lang="en-US" sz="2400" dirty="0">
                <a:solidFill>
                  <a:prstClr val="black"/>
                </a:solidFill>
                <a:latin typeface="Times New Roman" panose="02020603050405020304" pitchFamily="18" charset="0"/>
                <a:cs typeface="Times New Roman" panose="02020603050405020304" pitchFamily="18" charset="0"/>
              </a:rPr>
              <a:t>b) </a:t>
            </a:r>
            <a:r>
              <a:rPr lang="en-US" sz="2400" dirty="0" err="1">
                <a:solidFill>
                  <a:prstClr val="black"/>
                </a:solidFill>
                <a:latin typeface="Times New Roman" panose="02020603050405020304" pitchFamily="18" charset="0"/>
                <a:cs typeface="Times New Roman" panose="02020603050405020304" pitchFamily="18" charset="0"/>
              </a:rPr>
              <a:t>Hậu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quả</a:t>
            </a:r>
            <a:r>
              <a:rPr lang="en-US" sz="2400" dirty="0">
                <a:solidFill>
                  <a:prstClr val="black"/>
                </a:solidFill>
                <a:latin typeface="Times New Roman" panose="02020603050405020304" pitchFamily="18" charset="0"/>
                <a:cs typeface="Times New Roman" panose="02020603050405020304" pitchFamily="18" charset="0"/>
              </a:rPr>
              <a:t>: Khi </a:t>
            </a:r>
            <a:r>
              <a:rPr lang="en-US" sz="2400" dirty="0" err="1">
                <a:solidFill>
                  <a:prstClr val="black"/>
                </a:solidFill>
                <a:latin typeface="Times New Roman" panose="02020603050405020304" pitchFamily="18" charset="0"/>
                <a:cs typeface="Times New Roman" panose="02020603050405020304" pitchFamily="18" charset="0"/>
              </a:rPr>
              <a:t>công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việc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thuận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lợi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anh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ốm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đau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có</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tiền</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trang</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trải</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cuộc</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sống</a:t>
            </a:r>
            <a:endPar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2050" name="Picture 2">
            <a:extLst>
              <a:ext uri="{FF2B5EF4-FFF2-40B4-BE49-F238E27FC236}">
                <a16:creationId xmlns:a16="http://schemas.microsoft.com/office/drawing/2014/main" id="{BBFC8AB9-5055-4C35-95CF-3C31EB62E1C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175" y="4780562"/>
            <a:ext cx="3170802" cy="18295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E211991-CCAC-589D-6398-9827CE3E6A10}"/>
              </a:ext>
            </a:extLst>
          </p:cNvPr>
          <p:cNvSpPr txBox="1"/>
          <p:nvPr/>
        </p:nvSpPr>
        <p:spPr>
          <a:xfrm>
            <a:off x="4093834" y="5293290"/>
            <a:ext cx="7642602" cy="1200329"/>
          </a:xfrm>
          <a:prstGeom prst="rect">
            <a:avLst/>
          </a:prstGeom>
          <a:solidFill>
            <a:schemeClr val="accent5"/>
          </a:solid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Cần</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phải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tiết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kiệm</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tiền</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khoản</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tiền</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dự</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phòng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tình</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huống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bất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trắc</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xảy</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Nhờ</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đó</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mới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dựng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cuộc</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yên</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vui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hạnh</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phúc</a:t>
            </a:r>
            <a:r>
              <a:rPr lang="en-US" sz="2400" dirty="0">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40606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9"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dissolve">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fade">
                                      <p:cBhvr>
                                        <p:cTn id="20" dur="500"/>
                                        <p:tgtEl>
                                          <p:spTgt spid="17">
                                            <p:txEl>
                                              <p:pRg st="0" end="0"/>
                                            </p:txEl>
                                          </p:spTgt>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7">
                                            <p:txEl>
                                              <p:pRg st="1" end="1"/>
                                            </p:txEl>
                                          </p:spTgt>
                                        </p:tgtEl>
                                        <p:attrNameLst>
                                          <p:attrName>style.visibility</p:attrName>
                                        </p:attrNameLst>
                                      </p:cBhvr>
                                      <p:to>
                                        <p:strVal val="visible"/>
                                      </p:to>
                                    </p:set>
                                    <p:animEffect transition="in" filter="fade">
                                      <p:cBhvr>
                                        <p:cTn id="24" dur="500"/>
                                        <p:tgtEl>
                                          <p:spTgt spid="1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CE7E1"/>
        </a:solidFill>
        <a:effectLst/>
      </p:bgPr>
    </p:bg>
    <p:spTree>
      <p:nvGrpSpPr>
        <p:cNvPr id="1" name=""/>
        <p:cNvGrpSpPr/>
        <p:nvPr/>
      </p:nvGrpSpPr>
      <p:grpSpPr>
        <a:xfrm>
          <a:off x="0" y="0"/>
          <a:ext cx="0" cy="0"/>
          <a:chOff x="0" y="0"/>
          <a:chExt cx="0" cy="0"/>
        </a:xfrm>
      </p:grpSpPr>
      <p:sp>
        <p:nvSpPr>
          <p:cNvPr id="2" name="Freeform 2"/>
          <p:cNvSpPr/>
          <p:nvPr/>
        </p:nvSpPr>
        <p:spPr>
          <a:xfrm>
            <a:off x="0" y="1"/>
            <a:ext cx="12192000" cy="6853595"/>
          </a:xfrm>
          <a:custGeom>
            <a:avLst/>
            <a:gdLst/>
            <a:ahLst/>
            <a:cxnLst/>
            <a:rect l="l" t="t" r="r" b="b"/>
            <a:pathLst>
              <a:path w="18288000" h="10280393">
                <a:moveTo>
                  <a:pt x="0" y="0"/>
                </a:moveTo>
                <a:lnTo>
                  <a:pt x="18288000" y="0"/>
                </a:lnTo>
                <a:lnTo>
                  <a:pt x="18288000" y="10280393"/>
                </a:lnTo>
                <a:lnTo>
                  <a:pt x="0" y="10280393"/>
                </a:lnTo>
                <a:lnTo>
                  <a:pt x="0" y="0"/>
                </a:lnTo>
                <a:close/>
              </a:path>
            </a:pathLst>
          </a:custGeom>
          <a:blipFill>
            <a:blip r:embed="rId2">
              <a:alphaModFix amt="4000"/>
              <a:extLst>
                <a:ext uri="{96DAC541-7B7A-43D3-8B79-37D633B846F1}">
                  <asvg:svgBlip xmlns:asvg="http://schemas.microsoft.com/office/drawing/2016/SVG/main" r:embed="rId3"/>
                </a:ext>
              </a:extLst>
            </a:blip>
            <a:stretch>
              <a:fillRect b="-77892"/>
            </a:stretch>
          </a:blipFill>
        </p:spPr>
      </p:sp>
      <p:sp>
        <p:nvSpPr>
          <p:cNvPr id="7" name="Freeform 7"/>
          <p:cNvSpPr/>
          <p:nvPr/>
        </p:nvSpPr>
        <p:spPr>
          <a:xfrm>
            <a:off x="9830046" y="5979351"/>
            <a:ext cx="3102157" cy="1748489"/>
          </a:xfrm>
          <a:custGeom>
            <a:avLst/>
            <a:gdLst/>
            <a:ahLst/>
            <a:cxnLst/>
            <a:rect l="l" t="t" r="r" b="b"/>
            <a:pathLst>
              <a:path w="4653236" h="2622733">
                <a:moveTo>
                  <a:pt x="0" y="0"/>
                </a:moveTo>
                <a:lnTo>
                  <a:pt x="4653236" y="0"/>
                </a:lnTo>
                <a:lnTo>
                  <a:pt x="4653236" y="2622734"/>
                </a:lnTo>
                <a:lnTo>
                  <a:pt x="0" y="26227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508000" y="431800"/>
            <a:ext cx="2051127" cy="633285"/>
          </a:xfrm>
          <a:custGeom>
            <a:avLst/>
            <a:gdLst/>
            <a:ahLst/>
            <a:cxnLst/>
            <a:rect l="l" t="t" r="r" b="b"/>
            <a:pathLst>
              <a:path w="3076690" h="949928">
                <a:moveTo>
                  <a:pt x="0" y="0"/>
                </a:moveTo>
                <a:lnTo>
                  <a:pt x="3076690" y="0"/>
                </a:lnTo>
                <a:lnTo>
                  <a:pt x="3076690" y="949928"/>
                </a:lnTo>
                <a:lnTo>
                  <a:pt x="0" y="9499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 name="Freeform 3"/>
          <p:cNvSpPr/>
          <p:nvPr/>
        </p:nvSpPr>
        <p:spPr>
          <a:xfrm>
            <a:off x="10800141" y="0"/>
            <a:ext cx="1391859" cy="1747768"/>
          </a:xfrm>
          <a:custGeom>
            <a:avLst/>
            <a:gdLst/>
            <a:ahLst/>
            <a:cxnLst/>
            <a:rect l="l" t="t" r="r" b="b"/>
            <a:pathLst>
              <a:path w="2087788" h="2621652">
                <a:moveTo>
                  <a:pt x="0" y="0"/>
                </a:moveTo>
                <a:lnTo>
                  <a:pt x="2087788" y="0"/>
                </a:lnTo>
                <a:lnTo>
                  <a:pt x="2087788" y="2621652"/>
                </a:lnTo>
                <a:lnTo>
                  <a:pt x="0" y="26216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5" name="Group 4"/>
          <p:cNvGrpSpPr/>
          <p:nvPr/>
        </p:nvGrpSpPr>
        <p:grpSpPr>
          <a:xfrm>
            <a:off x="3657600" y="241765"/>
            <a:ext cx="4876800" cy="822960"/>
            <a:chOff x="5486400" y="693606"/>
            <a:chExt cx="7315200" cy="1234440"/>
          </a:xfrm>
        </p:grpSpPr>
        <p:sp>
          <p:nvSpPr>
            <p:cNvPr id="16" name="Freeform 5"/>
            <p:cNvSpPr/>
            <p:nvPr/>
          </p:nvSpPr>
          <p:spPr>
            <a:xfrm>
              <a:off x="5486400" y="693606"/>
              <a:ext cx="7315200" cy="1234440"/>
            </a:xfrm>
            <a:custGeom>
              <a:avLst/>
              <a:gdLst/>
              <a:ahLst/>
              <a:cxnLst/>
              <a:rect l="l" t="t" r="r" b="b"/>
              <a:pathLst>
                <a:path w="7315200" h="1234440">
                  <a:moveTo>
                    <a:pt x="0" y="0"/>
                  </a:moveTo>
                  <a:lnTo>
                    <a:pt x="7315200" y="0"/>
                  </a:lnTo>
                  <a:lnTo>
                    <a:pt x="7315200" y="1234440"/>
                  </a:lnTo>
                  <a:lnTo>
                    <a:pt x="0" y="1234440"/>
                  </a:lnTo>
                  <a:lnTo>
                    <a:pt x="0" y="0"/>
                  </a:lnTo>
                  <a:close/>
                </a:path>
              </a:pathLst>
            </a:custGeom>
            <a:blipFill>
              <a:blip r:embed="rId10">
                <a:grayscl/>
                <a:extLst>
                  <a:ext uri="{96DAC541-7B7A-43D3-8B79-37D633B846F1}">
                    <asvg:svgBlip xmlns:asvg="http://schemas.microsoft.com/office/drawing/2016/SVG/main" r:embed="rId11"/>
                  </a:ext>
                </a:extLst>
              </a:blip>
              <a:stretch>
                <a:fillRect/>
              </a:stretch>
            </a:blipFill>
          </p:spPr>
        </p:sp>
        <p:sp>
          <p:nvSpPr>
            <p:cNvPr id="15" name="Rectangle 14"/>
            <p:cNvSpPr/>
            <p:nvPr/>
          </p:nvSpPr>
          <p:spPr>
            <a:xfrm>
              <a:off x="7202126" y="895328"/>
              <a:ext cx="3917418" cy="877163"/>
            </a:xfrm>
            <a:prstGeom prst="rect">
              <a:avLst/>
            </a:prstGeom>
          </p:spPr>
          <p:txBody>
            <a:bodyPr wrap="none">
              <a:spAutoFit/>
            </a:bodyPr>
            <a:lstStyle/>
            <a:p>
              <a:pPr algn="ctr" defTabSz="609630"/>
              <a:r>
                <a:rPr lang="en-US" sz="3200" b="1" dirty="0">
                  <a:solidFill>
                    <a:srgbClr val="000000"/>
                  </a:solidFill>
                  <a:latin typeface="Times New Roman" panose="02020603050405020304" pitchFamily="18" charset="0"/>
                  <a:cs typeface="Times New Roman" panose="02020603050405020304" pitchFamily="18" charset="0"/>
                </a:rPr>
                <a:t>Tr</a:t>
              </a:r>
              <a:r>
                <a:rPr lang="vi-VN" sz="3200" b="1" dirty="0">
                  <a:solidFill>
                    <a:srgbClr val="000000"/>
                  </a:solidFill>
                  <a:latin typeface="Times New Roman" panose="02020603050405020304" pitchFamily="18" charset="0"/>
                  <a:cs typeface="Times New Roman" panose="02020603050405020304" pitchFamily="18" charset="0"/>
                </a:rPr>
                <a:t>ư</a:t>
              </a:r>
              <a:r>
                <a:rPr lang="en-US" sz="3200" b="1" dirty="0" err="1">
                  <a:solidFill>
                    <a:srgbClr val="000000"/>
                  </a:solidFill>
                  <a:latin typeface="Times New Roman" panose="02020603050405020304" pitchFamily="18" charset="0"/>
                  <a:cs typeface="Times New Roman" panose="02020603050405020304" pitchFamily="18" charset="0"/>
                </a:rPr>
                <a:t>ờng</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hợp</a:t>
              </a:r>
              <a:r>
                <a:rPr lang="en-US" sz="3200" b="1" dirty="0">
                  <a:solidFill>
                    <a:srgbClr val="000000"/>
                  </a:solidFill>
                  <a:latin typeface="Times New Roman" panose="02020603050405020304" pitchFamily="18" charset="0"/>
                  <a:cs typeface="Times New Roman" panose="02020603050405020304" pitchFamily="18" charset="0"/>
                </a:rPr>
                <a:t> 2</a:t>
              </a:r>
              <a:endParaRPr lang="en-US" sz="3200" dirty="0">
                <a:solidFill>
                  <a:prstClr val="black"/>
                </a:solidFill>
                <a:latin typeface="Times New Roman" panose="02020603050405020304" pitchFamily="18" charset="0"/>
                <a:cs typeface="Times New Roman" panose="02020603050405020304" pitchFamily="18" charset="0"/>
              </a:endParaRPr>
            </a:p>
          </p:txBody>
        </p:sp>
      </p:grpSp>
      <p:sp>
        <p:nvSpPr>
          <p:cNvPr id="4" name="AutoShape 8" descr="https://o.remove.bg/downloads/256f5dbb-f205-41ff-8478-9ba70d99fcce/image-removebg-preview.png"/>
          <p:cNvSpPr>
            <a:spLocks noChangeAspect="1" noChangeArrowheads="1"/>
          </p:cNvSpPr>
          <p:nvPr/>
        </p:nvSpPr>
        <p:spPr bwMode="auto">
          <a:xfrm>
            <a:off x="103717" y="-96309"/>
            <a:ext cx="203200" cy="203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pic>
        <p:nvPicPr>
          <p:cNvPr id="24" name="Picture 4">
            <a:extLst>
              <a:ext uri="{FF2B5EF4-FFF2-40B4-BE49-F238E27FC236}">
                <a16:creationId xmlns:a16="http://schemas.microsoft.com/office/drawing/2014/main" id="{04733EA5-709A-3FEB-8DC3-324197FCA6E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7450667" y="2621538"/>
            <a:ext cx="4234568" cy="3774058"/>
          </a:xfrm>
          <a:prstGeom prst="rect">
            <a:avLst/>
          </a:prstGeom>
          <a:effectLst>
            <a:outerShdw blurRad="50800" dist="38100" dir="5400000" algn="t" rotWithShape="0">
              <a:prstClr val="black">
                <a:alpha val="40000"/>
              </a:prstClr>
            </a:outerShdw>
          </a:effectLst>
        </p:spPr>
      </p:pic>
      <p:sp>
        <p:nvSpPr>
          <p:cNvPr id="13" name="Google Shape;48;p2">
            <a:extLst>
              <a:ext uri="{FF2B5EF4-FFF2-40B4-BE49-F238E27FC236}">
                <a16:creationId xmlns:a16="http://schemas.microsoft.com/office/drawing/2014/main" id="{FFD9D2AF-AB57-F756-66BE-0F92B2377EE6}"/>
              </a:ext>
            </a:extLst>
          </p:cNvPr>
          <p:cNvSpPr/>
          <p:nvPr/>
        </p:nvSpPr>
        <p:spPr>
          <a:xfrm>
            <a:off x="156062" y="1527489"/>
            <a:ext cx="6787840" cy="2302620"/>
          </a:xfrm>
          <a:prstGeom prst="wedgeRoundRectCallout">
            <a:avLst>
              <a:gd name="adj1" fmla="val 62530"/>
              <a:gd name="adj2" fmla="val 26789"/>
              <a:gd name="adj3" fmla="val 16667"/>
            </a:avLst>
          </a:prstGeom>
          <a:solidFill>
            <a:srgbClr val="9F0002"/>
          </a:solidFill>
          <a:ln w="19050" cap="flat" cmpd="sng">
            <a:solidFill>
              <a:srgbClr val="9F0002"/>
            </a:solidFill>
            <a:prstDash val="solid"/>
            <a:round/>
            <a:headEnd type="none" w="sm" len="sm"/>
            <a:tailEnd type="none" w="sm" len="sm"/>
          </a:ln>
          <a:effectLst/>
        </p:spPr>
        <p:txBody>
          <a:bodyPr spcFirstLastPara="1" wrap="square" lIns="48000" tIns="24000" rIns="48000" bIns="48000" anchor="ctr" anchorCtr="0">
            <a:noAutofit/>
          </a:bodyPr>
          <a:lstStyle/>
          <a:p>
            <a:pPr algn="just" defTabSz="609630">
              <a:lnSpc>
                <a:spcPct val="150000"/>
              </a:lnSpc>
              <a:spcBef>
                <a:spcPts val="67"/>
              </a:spcBef>
              <a:spcAft>
                <a:spcPts val="67"/>
              </a:spcAft>
            </a:pPr>
            <a:r>
              <a:rPr lang="en-US" sz="2400" dirty="0" err="1">
                <a:solidFill>
                  <a:prstClr val="white"/>
                </a:solidFill>
                <a:latin typeface="Times New Roman" panose="02020603050405020304" pitchFamily="18" charset="0"/>
                <a:cs typeface="Times New Roman" panose="02020603050405020304" pitchFamily="18" charset="0"/>
              </a:rPr>
              <a:t>Bạn</a:t>
            </a:r>
            <a:r>
              <a:rPr lang="en-US" sz="2400" dirty="0">
                <a:solidFill>
                  <a:prstClr val="white"/>
                </a:solidFill>
                <a:latin typeface="Times New Roman" panose="02020603050405020304" pitchFamily="18" charset="0"/>
                <a:cs typeface="Times New Roman" panose="02020603050405020304" pitchFamily="18" charset="0"/>
              </a:rPr>
              <a:t> Quang </a:t>
            </a:r>
            <a:r>
              <a:rPr lang="en-US" sz="2400" dirty="0" err="1">
                <a:solidFill>
                  <a:prstClr val="white"/>
                </a:solidFill>
                <a:latin typeface="Times New Roman" panose="02020603050405020304" pitchFamily="18" charset="0"/>
                <a:cs typeface="Times New Roman" panose="02020603050405020304" pitchFamily="18" charset="0"/>
              </a:rPr>
              <a:t>đã</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tiết</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kiệm</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thời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gian</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bằng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việc</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sắp</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xếp</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công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việc</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hợp</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lí</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để</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thực</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hiện</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những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việc</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cần</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làm</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làm</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những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điều</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bản</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thân</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mong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muốn</a:t>
            </a:r>
            <a:endParaRPr lang="en-US" sz="24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Google Shape;48;p2">
            <a:extLst>
              <a:ext uri="{FF2B5EF4-FFF2-40B4-BE49-F238E27FC236}">
                <a16:creationId xmlns:a16="http://schemas.microsoft.com/office/drawing/2014/main" id="{5F46D10E-1F2F-3E75-0007-A6DA6E7A6318}"/>
              </a:ext>
            </a:extLst>
          </p:cNvPr>
          <p:cNvSpPr/>
          <p:nvPr/>
        </p:nvSpPr>
        <p:spPr>
          <a:xfrm>
            <a:off x="1547117" y="4403353"/>
            <a:ext cx="5971283" cy="1879600"/>
          </a:xfrm>
          <a:prstGeom prst="roundRect">
            <a:avLst/>
          </a:prstGeom>
          <a:solidFill>
            <a:schemeClr val="accent6">
              <a:lumMod val="40000"/>
              <a:lumOff val="60000"/>
            </a:schemeClr>
          </a:solidFill>
          <a:ln w="28575" cap="flat" cmpd="sng">
            <a:solidFill>
              <a:srgbClr val="273135"/>
            </a:solidFill>
            <a:prstDash val="solid"/>
            <a:round/>
            <a:headEnd type="none" w="sm" len="sm"/>
            <a:tailEnd type="none" w="sm" len="sm"/>
          </a:ln>
          <a:effectLst/>
        </p:spPr>
        <p:txBody>
          <a:bodyPr spcFirstLastPara="1" wrap="square" lIns="96000" tIns="48000" rIns="96000" bIns="96000" anchor="ctr" anchorCtr="0">
            <a:noAutofit/>
          </a:bodyPr>
          <a:lstStyle/>
          <a:p>
            <a:pPr algn="just" defTabSz="609630">
              <a:lnSpc>
                <a:spcPct val="150000"/>
              </a:lnSpc>
              <a:spcBef>
                <a:spcPts val="67"/>
              </a:spcBef>
              <a:spcAft>
                <a:spcPts val="67"/>
              </a:spcAft>
            </a:pPr>
            <a:r>
              <a:rPr lang="en-US" sz="2400" dirty="0" err="1">
                <a:solidFill>
                  <a:prstClr val="black"/>
                </a:solidFill>
                <a:latin typeface="Times New Roman" panose="02020603050405020304" pitchFamily="18" charset="0"/>
                <a:cs typeface="Times New Roman" panose="02020603050405020304" pitchFamily="18" charset="0"/>
              </a:rPr>
              <a:t>Thời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gian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quan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trọng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vì</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gian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trôi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sẽ</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trở</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Cần</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biết</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tiết</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kiệm</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gian</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 name="Picture 7">
            <a:extLst>
              <a:ext uri="{FF2B5EF4-FFF2-40B4-BE49-F238E27FC236}">
                <a16:creationId xmlns:a16="http://schemas.microsoft.com/office/drawing/2014/main" id="{DD7DB2BB-7DCD-2FA5-0AF0-E8E8DB16628B}"/>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748755">
            <a:off x="193815" y="4177554"/>
            <a:ext cx="1226195" cy="608499"/>
          </a:xfrm>
          <a:prstGeom prst="rect">
            <a:avLst/>
          </a:prstGeom>
        </p:spPr>
      </p:pic>
    </p:spTree>
    <p:extLst>
      <p:ext uri="{BB962C8B-B14F-4D97-AF65-F5344CB8AC3E}">
        <p14:creationId xmlns:p14="http://schemas.microsoft.com/office/powerpoint/2010/main" val="1326664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righ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up)">
                                      <p:cBhvr>
                                        <p:cTn id="21" dur="500"/>
                                        <p:tgtEl>
                                          <p:spTgt spid="18"/>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CE7E1"/>
        </a:solidFill>
        <a:effectLst/>
      </p:bgPr>
    </p:bg>
    <p:spTree>
      <p:nvGrpSpPr>
        <p:cNvPr id="1" name="">
          <a:extLst>
            <a:ext uri="{FF2B5EF4-FFF2-40B4-BE49-F238E27FC236}">
              <a16:creationId xmlns:a16="http://schemas.microsoft.com/office/drawing/2014/main" id="{40A1BD57-1806-69CD-BADB-8A7C54D248D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7E5EA9D-4575-D604-D1DB-5EFDE209A0F7}"/>
              </a:ext>
            </a:extLst>
          </p:cNvPr>
          <p:cNvSpPr/>
          <p:nvPr/>
        </p:nvSpPr>
        <p:spPr>
          <a:xfrm>
            <a:off x="-110175" y="-126608"/>
            <a:ext cx="12192000" cy="6853595"/>
          </a:xfrm>
          <a:custGeom>
            <a:avLst/>
            <a:gdLst/>
            <a:ahLst/>
            <a:cxnLst/>
            <a:rect l="l" t="t" r="r" b="b"/>
            <a:pathLst>
              <a:path w="18288000" h="10280393">
                <a:moveTo>
                  <a:pt x="0" y="0"/>
                </a:moveTo>
                <a:lnTo>
                  <a:pt x="18288000" y="0"/>
                </a:lnTo>
                <a:lnTo>
                  <a:pt x="18288000" y="10280393"/>
                </a:lnTo>
                <a:lnTo>
                  <a:pt x="0" y="10280393"/>
                </a:lnTo>
                <a:lnTo>
                  <a:pt x="0" y="0"/>
                </a:lnTo>
                <a:close/>
              </a:path>
            </a:pathLst>
          </a:custGeom>
          <a:blipFill>
            <a:blip r:embed="rId2">
              <a:alphaModFix amt="4000"/>
              <a:extLst>
                <a:ext uri="{96DAC541-7B7A-43D3-8B79-37D633B846F1}">
                  <asvg:svgBlip xmlns:asvg="http://schemas.microsoft.com/office/drawing/2016/SVG/main" r:embed="rId3"/>
                </a:ext>
              </a:extLst>
            </a:blip>
            <a:stretch>
              <a:fillRect b="-77892"/>
            </a:stretch>
          </a:blipFill>
        </p:spPr>
      </p:sp>
      <p:sp>
        <p:nvSpPr>
          <p:cNvPr id="7" name="Freeform 7">
            <a:extLst>
              <a:ext uri="{FF2B5EF4-FFF2-40B4-BE49-F238E27FC236}">
                <a16:creationId xmlns:a16="http://schemas.microsoft.com/office/drawing/2014/main" id="{C5DC24E7-C236-7283-40B2-A45B4099EA01}"/>
              </a:ext>
            </a:extLst>
          </p:cNvPr>
          <p:cNvSpPr/>
          <p:nvPr/>
        </p:nvSpPr>
        <p:spPr>
          <a:xfrm>
            <a:off x="9830046" y="5979351"/>
            <a:ext cx="3102157" cy="1748489"/>
          </a:xfrm>
          <a:custGeom>
            <a:avLst/>
            <a:gdLst/>
            <a:ahLst/>
            <a:cxnLst/>
            <a:rect l="l" t="t" r="r" b="b"/>
            <a:pathLst>
              <a:path w="4653236" h="2622733">
                <a:moveTo>
                  <a:pt x="0" y="0"/>
                </a:moveTo>
                <a:lnTo>
                  <a:pt x="4653236" y="0"/>
                </a:lnTo>
                <a:lnTo>
                  <a:pt x="4653236" y="2622734"/>
                </a:lnTo>
                <a:lnTo>
                  <a:pt x="0" y="26227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a:extLst>
              <a:ext uri="{FF2B5EF4-FFF2-40B4-BE49-F238E27FC236}">
                <a16:creationId xmlns:a16="http://schemas.microsoft.com/office/drawing/2014/main" id="{9C0E8478-E985-11B6-E756-B7FA2A26D043}"/>
              </a:ext>
            </a:extLst>
          </p:cNvPr>
          <p:cNvSpPr/>
          <p:nvPr/>
        </p:nvSpPr>
        <p:spPr>
          <a:xfrm>
            <a:off x="1882652" y="1194402"/>
            <a:ext cx="7815221" cy="3865521"/>
          </a:xfrm>
          <a:custGeom>
            <a:avLst/>
            <a:gdLst/>
            <a:ahLst/>
            <a:cxnLst/>
            <a:rect l="l" t="t" r="r" b="b"/>
            <a:pathLst>
              <a:path w="13542627" h="4850723">
                <a:moveTo>
                  <a:pt x="0" y="0"/>
                </a:moveTo>
                <a:lnTo>
                  <a:pt x="13542628" y="0"/>
                </a:lnTo>
                <a:lnTo>
                  <a:pt x="13542628" y="4850722"/>
                </a:lnTo>
                <a:lnTo>
                  <a:pt x="0" y="4850722"/>
                </a:lnTo>
                <a:lnTo>
                  <a:pt x="0" y="0"/>
                </a:lnTo>
                <a:close/>
              </a:path>
            </a:pathLst>
          </a:custGeom>
          <a:blipFill>
            <a:blip r:embed="rId6">
              <a:duotone>
                <a:schemeClr val="accent2">
                  <a:shade val="45000"/>
                  <a:satMod val="135000"/>
                </a:schemeClr>
                <a:prstClr val="white"/>
              </a:duotone>
              <a:extLst>
                <a:ext uri="{96DAC541-7B7A-43D3-8B79-37D633B846F1}">
                  <asvg:svgBlip xmlns:asvg="http://schemas.microsoft.com/office/drawing/2016/SVG/main" r:embed="rId7"/>
                </a:ext>
              </a:extLst>
            </a:blip>
            <a:stretch>
              <a:fillRect/>
            </a:stretch>
          </a:blipFill>
        </p:spPr>
      </p:sp>
      <p:sp>
        <p:nvSpPr>
          <p:cNvPr id="9" name="Freeform 9">
            <a:extLst>
              <a:ext uri="{FF2B5EF4-FFF2-40B4-BE49-F238E27FC236}">
                <a16:creationId xmlns:a16="http://schemas.microsoft.com/office/drawing/2014/main" id="{30C96C0D-4B63-C9DD-EEE5-FE00E89D9349}"/>
              </a:ext>
            </a:extLst>
          </p:cNvPr>
          <p:cNvSpPr/>
          <p:nvPr/>
        </p:nvSpPr>
        <p:spPr>
          <a:xfrm>
            <a:off x="-508000" y="431800"/>
            <a:ext cx="2051127" cy="633285"/>
          </a:xfrm>
          <a:custGeom>
            <a:avLst/>
            <a:gdLst/>
            <a:ahLst/>
            <a:cxnLst/>
            <a:rect l="l" t="t" r="r" b="b"/>
            <a:pathLst>
              <a:path w="3076690" h="949928">
                <a:moveTo>
                  <a:pt x="0" y="0"/>
                </a:moveTo>
                <a:lnTo>
                  <a:pt x="3076690" y="0"/>
                </a:lnTo>
                <a:lnTo>
                  <a:pt x="3076690" y="949928"/>
                </a:lnTo>
                <a:lnTo>
                  <a:pt x="0" y="9499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 name="Freeform 3">
            <a:extLst>
              <a:ext uri="{FF2B5EF4-FFF2-40B4-BE49-F238E27FC236}">
                <a16:creationId xmlns:a16="http://schemas.microsoft.com/office/drawing/2014/main" id="{1C0B9906-8E24-0425-5E3C-B19D4DE31EAD}"/>
              </a:ext>
            </a:extLst>
          </p:cNvPr>
          <p:cNvSpPr/>
          <p:nvPr/>
        </p:nvSpPr>
        <p:spPr>
          <a:xfrm>
            <a:off x="10800141" y="0"/>
            <a:ext cx="1391859" cy="1747768"/>
          </a:xfrm>
          <a:custGeom>
            <a:avLst/>
            <a:gdLst/>
            <a:ahLst/>
            <a:cxnLst/>
            <a:rect l="l" t="t" r="r" b="b"/>
            <a:pathLst>
              <a:path w="2087788" h="2621652">
                <a:moveTo>
                  <a:pt x="0" y="0"/>
                </a:moveTo>
                <a:lnTo>
                  <a:pt x="2087788" y="0"/>
                </a:lnTo>
                <a:lnTo>
                  <a:pt x="2087788" y="2621652"/>
                </a:lnTo>
                <a:lnTo>
                  <a:pt x="0" y="26216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4" name="Group 3">
            <a:extLst>
              <a:ext uri="{FF2B5EF4-FFF2-40B4-BE49-F238E27FC236}">
                <a16:creationId xmlns:a16="http://schemas.microsoft.com/office/drawing/2014/main" id="{A06519EE-F639-4358-14F4-3742B6DECBD0}"/>
              </a:ext>
            </a:extLst>
          </p:cNvPr>
          <p:cNvGrpSpPr/>
          <p:nvPr/>
        </p:nvGrpSpPr>
        <p:grpSpPr>
          <a:xfrm>
            <a:off x="3657600" y="462404"/>
            <a:ext cx="4876800" cy="822960"/>
            <a:chOff x="5486400" y="693606"/>
            <a:chExt cx="7315200" cy="1234440"/>
          </a:xfrm>
        </p:grpSpPr>
        <p:sp>
          <p:nvSpPr>
            <p:cNvPr id="16" name="Freeform 5">
              <a:extLst>
                <a:ext uri="{FF2B5EF4-FFF2-40B4-BE49-F238E27FC236}">
                  <a16:creationId xmlns:a16="http://schemas.microsoft.com/office/drawing/2014/main" id="{73EB22EB-D4F9-386A-1C24-EC64A7AA574C}"/>
                </a:ext>
              </a:extLst>
            </p:cNvPr>
            <p:cNvSpPr/>
            <p:nvPr/>
          </p:nvSpPr>
          <p:spPr>
            <a:xfrm>
              <a:off x="5486400" y="693606"/>
              <a:ext cx="7315200" cy="1234440"/>
            </a:xfrm>
            <a:custGeom>
              <a:avLst/>
              <a:gdLst/>
              <a:ahLst/>
              <a:cxnLst/>
              <a:rect l="l" t="t" r="r" b="b"/>
              <a:pathLst>
                <a:path w="7315200" h="1234440">
                  <a:moveTo>
                    <a:pt x="0" y="0"/>
                  </a:moveTo>
                  <a:lnTo>
                    <a:pt x="7315200" y="0"/>
                  </a:lnTo>
                  <a:lnTo>
                    <a:pt x="7315200" y="1234440"/>
                  </a:lnTo>
                  <a:lnTo>
                    <a:pt x="0" y="1234440"/>
                  </a:lnTo>
                  <a:lnTo>
                    <a:pt x="0" y="0"/>
                  </a:lnTo>
                  <a:close/>
                </a:path>
              </a:pathLst>
            </a:custGeom>
            <a:blipFill>
              <a:blip r:embed="rId12">
                <a:grayscl/>
                <a:extLst>
                  <a:ext uri="{96DAC541-7B7A-43D3-8B79-37D633B846F1}">
                    <asvg:svgBlip xmlns:asvg="http://schemas.microsoft.com/office/drawing/2016/SVG/main" r:embed="rId13"/>
                  </a:ext>
                </a:extLst>
              </a:blip>
              <a:stretch>
                <a:fillRect/>
              </a:stretch>
            </a:blipFill>
          </p:spPr>
        </p:sp>
        <p:sp>
          <p:nvSpPr>
            <p:cNvPr id="15" name="Rectangle 14">
              <a:extLst>
                <a:ext uri="{FF2B5EF4-FFF2-40B4-BE49-F238E27FC236}">
                  <a16:creationId xmlns:a16="http://schemas.microsoft.com/office/drawing/2014/main" id="{8C5AE6D0-F366-654D-55FE-DEB9525B3855}"/>
                </a:ext>
              </a:extLst>
            </p:cNvPr>
            <p:cNvSpPr/>
            <p:nvPr/>
          </p:nvSpPr>
          <p:spPr>
            <a:xfrm>
              <a:off x="7291728" y="890066"/>
              <a:ext cx="3687068" cy="830997"/>
            </a:xfrm>
            <a:prstGeom prst="rect">
              <a:avLst/>
            </a:prstGeom>
          </p:spPr>
          <p:txBody>
            <a:bodyPr wrap="none">
              <a:spAutoFit/>
            </a:bodyPr>
            <a:lstStyle/>
            <a:p>
              <a:pPr algn="ctr" defTabSz="609630"/>
              <a:r>
                <a:rPr lang="en-US" sz="3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t>
              </a:r>
              <a:r>
                <a:rPr lang="vi-VN" sz="3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sz="3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ờng</a:t>
              </a:r>
              <a:r>
                <a:rPr lang="en-US" sz="3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3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a:t>
              </a:r>
              <a:endParaRPr lang="en-US" sz="3000" dirty="0">
                <a:solidFill>
                  <a:prstClr val="black"/>
                </a:solidFill>
                <a:latin typeface="Times New Roman" panose="02020603050405020304" pitchFamily="18" charset="0"/>
                <a:cs typeface="Times New Roman" panose="02020603050405020304" pitchFamily="18" charset="0"/>
              </a:endParaRPr>
            </a:p>
          </p:txBody>
        </p:sp>
      </p:grpSp>
      <p:sp>
        <p:nvSpPr>
          <p:cNvPr id="17" name="Rectangle 16">
            <a:extLst>
              <a:ext uri="{FF2B5EF4-FFF2-40B4-BE49-F238E27FC236}">
                <a16:creationId xmlns:a16="http://schemas.microsoft.com/office/drawing/2014/main" id="{C0F2916D-336B-684B-C9F2-AB35EBFB1504}"/>
              </a:ext>
            </a:extLst>
          </p:cNvPr>
          <p:cNvSpPr/>
          <p:nvPr/>
        </p:nvSpPr>
        <p:spPr>
          <a:xfrm>
            <a:off x="2135418" y="1337567"/>
            <a:ext cx="7215003" cy="1687963"/>
          </a:xfrm>
          <a:prstGeom prst="rect">
            <a:avLst/>
          </a:prstGeom>
        </p:spPr>
        <p:txBody>
          <a:bodyPr wrap="square">
            <a:spAutoFit/>
          </a:bodyPr>
          <a:lstStyle/>
          <a:p>
            <a:pPr algn="just" defTabSz="609630">
              <a:lnSpc>
                <a:spcPct val="150000"/>
              </a:lnSpc>
            </a:pP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Phong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trào</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Hộ</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gia</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đình</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tiết</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kiệm</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điện</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tiết</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kiệm</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năng</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lượng</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giáo</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dục</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ý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thức</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tiết</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kiệm</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điện</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và</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năng</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lượng</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p:txBody>
      </p:sp>
      <p:pic>
        <p:nvPicPr>
          <p:cNvPr id="2050" name="Picture 2">
            <a:extLst>
              <a:ext uri="{FF2B5EF4-FFF2-40B4-BE49-F238E27FC236}">
                <a16:creationId xmlns:a16="http://schemas.microsoft.com/office/drawing/2014/main" id="{5D79C517-0265-0514-CA29-603DA9B813A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175" y="4780562"/>
            <a:ext cx="3170802" cy="18295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BA99EB2-CAFA-0698-2730-33AEA6447825}"/>
              </a:ext>
            </a:extLst>
          </p:cNvPr>
          <p:cNvSpPr txBox="1"/>
          <p:nvPr/>
        </p:nvSpPr>
        <p:spPr>
          <a:xfrm>
            <a:off x="4147579" y="3268464"/>
            <a:ext cx="7642602" cy="1200329"/>
          </a:xfrm>
          <a:prstGeom prst="rect">
            <a:avLst/>
          </a:prstGeom>
          <a:solidFill>
            <a:schemeClr val="accent5"/>
          </a:solid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Cần</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phải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tiết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kiệm</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điện</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năng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lượng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giảm</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thiểu</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khí</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thải</a:t>
            </a:r>
            <a:r>
              <a:rPr lang="en-US" sz="2400" dirty="0">
                <a:latin typeface="Times New Roman" panose="02020603050405020304" pitchFamily="18" charset="0"/>
                <a:cs typeface="Times New Roman" panose="02020603050405020304" pitchFamily="18" charset="0"/>
                <a:sym typeface="Wingdings" panose="05000000000000000000" pitchFamily="2" charset="2"/>
              </a:rPr>
              <a:t> ô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nhiễm</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môi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trường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tiết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kiệm</a:t>
            </a:r>
            <a:r>
              <a:rPr lang="en-US" sz="2400" dirty="0">
                <a:latin typeface="Times New Roman" panose="02020603050405020304" pitchFamily="18" charset="0"/>
                <a:cs typeface="Times New Roman" panose="02020603050405020304" pitchFamily="18" charset="0"/>
                <a:sym typeface="Wingdings" panose="05000000000000000000" pitchFamily="2" charset="2"/>
              </a:rPr>
              <a:t> chi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phí</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gia</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đình</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quốc</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gia</a:t>
            </a:r>
            <a:r>
              <a:rPr lang="en-US" sz="2400" dirty="0">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latin typeface="Times New Roman" panose="02020603050405020304" pitchFamily="18" charset="0"/>
              <a:cs typeface="Times New Roman" panose="02020603050405020304" pitchFamily="18" charset="0"/>
            </a:endParaRPr>
          </a:p>
        </p:txBody>
      </p:sp>
      <p:pic>
        <p:nvPicPr>
          <p:cNvPr id="1028" name="Picture 4" descr="Bạn nên làm gì để tiết kiệm năng lượng? Top 9 giải pháp hiệu quả">
            <a:extLst>
              <a:ext uri="{FF2B5EF4-FFF2-40B4-BE49-F238E27FC236}">
                <a16:creationId xmlns:a16="http://schemas.microsoft.com/office/drawing/2014/main" id="{FDAE359B-BBEE-8142-B367-BB72478C5F8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03308" y="4403835"/>
            <a:ext cx="3588692" cy="23881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P.Hồ Chí Minh nỗ lực thúc đẩy sử dụng điện tiết kiệm và hiệu quả">
            <a:extLst>
              <a:ext uri="{FF2B5EF4-FFF2-40B4-BE49-F238E27FC236}">
                <a16:creationId xmlns:a16="http://schemas.microsoft.com/office/drawing/2014/main" id="{A15E1745-10DD-A6ED-1715-4293BC9D19A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716" y="3888111"/>
            <a:ext cx="4091109" cy="2965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7524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9"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dissolve">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fade">
                                      <p:cBhvr>
                                        <p:cTn id="20" dur="500"/>
                                        <p:tgtEl>
                                          <p:spTgt spid="1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CE7E1"/>
        </a:solidFill>
        <a:effectLst/>
      </p:bgPr>
    </p:bg>
    <p:spTree>
      <p:nvGrpSpPr>
        <p:cNvPr id="1" name="">
          <a:extLst>
            <a:ext uri="{FF2B5EF4-FFF2-40B4-BE49-F238E27FC236}">
              <a16:creationId xmlns:a16="http://schemas.microsoft.com/office/drawing/2014/main" id="{ADBCE766-B604-89E9-C273-0F6C27B28D4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790C4F8-909A-0E72-4FE5-B234F40D7F26}"/>
              </a:ext>
            </a:extLst>
          </p:cNvPr>
          <p:cNvSpPr/>
          <p:nvPr/>
        </p:nvSpPr>
        <p:spPr>
          <a:xfrm>
            <a:off x="0" y="1"/>
            <a:ext cx="12192000" cy="6853595"/>
          </a:xfrm>
          <a:custGeom>
            <a:avLst/>
            <a:gdLst/>
            <a:ahLst/>
            <a:cxnLst/>
            <a:rect l="l" t="t" r="r" b="b"/>
            <a:pathLst>
              <a:path w="18288000" h="10280393">
                <a:moveTo>
                  <a:pt x="0" y="0"/>
                </a:moveTo>
                <a:lnTo>
                  <a:pt x="18288000" y="0"/>
                </a:lnTo>
                <a:lnTo>
                  <a:pt x="18288000" y="10280393"/>
                </a:lnTo>
                <a:lnTo>
                  <a:pt x="0" y="10280393"/>
                </a:lnTo>
                <a:lnTo>
                  <a:pt x="0" y="0"/>
                </a:lnTo>
                <a:close/>
              </a:path>
            </a:pathLst>
          </a:custGeom>
          <a:blipFill>
            <a:blip r:embed="rId2">
              <a:alphaModFix amt="4000"/>
              <a:extLst>
                <a:ext uri="{96DAC541-7B7A-43D3-8B79-37D633B846F1}">
                  <asvg:svgBlip xmlns:asvg="http://schemas.microsoft.com/office/drawing/2016/SVG/main" r:embed="rId3"/>
                </a:ext>
              </a:extLst>
            </a:blip>
            <a:stretch>
              <a:fillRect b="-77892"/>
            </a:stretch>
          </a:blipFill>
        </p:spPr>
      </p:sp>
      <p:sp>
        <p:nvSpPr>
          <p:cNvPr id="7" name="Freeform 7">
            <a:extLst>
              <a:ext uri="{FF2B5EF4-FFF2-40B4-BE49-F238E27FC236}">
                <a16:creationId xmlns:a16="http://schemas.microsoft.com/office/drawing/2014/main" id="{B7D58AD4-B7D5-2D9F-2D43-3E74C10CE3E1}"/>
              </a:ext>
            </a:extLst>
          </p:cNvPr>
          <p:cNvSpPr/>
          <p:nvPr/>
        </p:nvSpPr>
        <p:spPr>
          <a:xfrm>
            <a:off x="9830046" y="5979351"/>
            <a:ext cx="3102157" cy="1748489"/>
          </a:xfrm>
          <a:custGeom>
            <a:avLst/>
            <a:gdLst/>
            <a:ahLst/>
            <a:cxnLst/>
            <a:rect l="l" t="t" r="r" b="b"/>
            <a:pathLst>
              <a:path w="4653236" h="2622733">
                <a:moveTo>
                  <a:pt x="0" y="0"/>
                </a:moveTo>
                <a:lnTo>
                  <a:pt x="4653236" y="0"/>
                </a:lnTo>
                <a:lnTo>
                  <a:pt x="4653236" y="2622734"/>
                </a:lnTo>
                <a:lnTo>
                  <a:pt x="0" y="26227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a:extLst>
              <a:ext uri="{FF2B5EF4-FFF2-40B4-BE49-F238E27FC236}">
                <a16:creationId xmlns:a16="http://schemas.microsoft.com/office/drawing/2014/main" id="{A70F0BA7-7DDE-B2F9-F7A9-6FEF4B03F961}"/>
              </a:ext>
            </a:extLst>
          </p:cNvPr>
          <p:cNvSpPr/>
          <p:nvPr/>
        </p:nvSpPr>
        <p:spPr>
          <a:xfrm>
            <a:off x="-508000" y="431800"/>
            <a:ext cx="2051127" cy="633285"/>
          </a:xfrm>
          <a:custGeom>
            <a:avLst/>
            <a:gdLst/>
            <a:ahLst/>
            <a:cxnLst/>
            <a:rect l="l" t="t" r="r" b="b"/>
            <a:pathLst>
              <a:path w="3076690" h="949928">
                <a:moveTo>
                  <a:pt x="0" y="0"/>
                </a:moveTo>
                <a:lnTo>
                  <a:pt x="3076690" y="0"/>
                </a:lnTo>
                <a:lnTo>
                  <a:pt x="3076690" y="949928"/>
                </a:lnTo>
                <a:lnTo>
                  <a:pt x="0" y="9499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 name="Freeform 3">
            <a:extLst>
              <a:ext uri="{FF2B5EF4-FFF2-40B4-BE49-F238E27FC236}">
                <a16:creationId xmlns:a16="http://schemas.microsoft.com/office/drawing/2014/main" id="{0C907C49-4BB6-0E7F-7F21-D00AFD76FF49}"/>
              </a:ext>
            </a:extLst>
          </p:cNvPr>
          <p:cNvSpPr/>
          <p:nvPr/>
        </p:nvSpPr>
        <p:spPr>
          <a:xfrm>
            <a:off x="10800141" y="0"/>
            <a:ext cx="1391859" cy="1747768"/>
          </a:xfrm>
          <a:custGeom>
            <a:avLst/>
            <a:gdLst/>
            <a:ahLst/>
            <a:cxnLst/>
            <a:rect l="l" t="t" r="r" b="b"/>
            <a:pathLst>
              <a:path w="2087788" h="2621652">
                <a:moveTo>
                  <a:pt x="0" y="0"/>
                </a:moveTo>
                <a:lnTo>
                  <a:pt x="2087788" y="0"/>
                </a:lnTo>
                <a:lnTo>
                  <a:pt x="2087788" y="2621652"/>
                </a:lnTo>
                <a:lnTo>
                  <a:pt x="0" y="26216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5" name="Group 4">
            <a:extLst>
              <a:ext uri="{FF2B5EF4-FFF2-40B4-BE49-F238E27FC236}">
                <a16:creationId xmlns:a16="http://schemas.microsoft.com/office/drawing/2014/main" id="{8FBE899D-6004-B5B0-E03C-E2AF6AB61AF2}"/>
              </a:ext>
            </a:extLst>
          </p:cNvPr>
          <p:cNvGrpSpPr/>
          <p:nvPr/>
        </p:nvGrpSpPr>
        <p:grpSpPr>
          <a:xfrm>
            <a:off x="3657600" y="241765"/>
            <a:ext cx="4876800" cy="822960"/>
            <a:chOff x="5486400" y="693606"/>
            <a:chExt cx="7315200" cy="1234440"/>
          </a:xfrm>
        </p:grpSpPr>
        <p:sp>
          <p:nvSpPr>
            <p:cNvPr id="16" name="Freeform 5">
              <a:extLst>
                <a:ext uri="{FF2B5EF4-FFF2-40B4-BE49-F238E27FC236}">
                  <a16:creationId xmlns:a16="http://schemas.microsoft.com/office/drawing/2014/main" id="{5ECB06EF-0DA1-B209-EF40-EEFBEFE752C3}"/>
                </a:ext>
              </a:extLst>
            </p:cNvPr>
            <p:cNvSpPr/>
            <p:nvPr/>
          </p:nvSpPr>
          <p:spPr>
            <a:xfrm>
              <a:off x="5486400" y="693606"/>
              <a:ext cx="7315200" cy="1234440"/>
            </a:xfrm>
            <a:custGeom>
              <a:avLst/>
              <a:gdLst/>
              <a:ahLst/>
              <a:cxnLst/>
              <a:rect l="l" t="t" r="r" b="b"/>
              <a:pathLst>
                <a:path w="7315200" h="1234440">
                  <a:moveTo>
                    <a:pt x="0" y="0"/>
                  </a:moveTo>
                  <a:lnTo>
                    <a:pt x="7315200" y="0"/>
                  </a:lnTo>
                  <a:lnTo>
                    <a:pt x="7315200" y="1234440"/>
                  </a:lnTo>
                  <a:lnTo>
                    <a:pt x="0" y="1234440"/>
                  </a:lnTo>
                  <a:lnTo>
                    <a:pt x="0" y="0"/>
                  </a:lnTo>
                  <a:close/>
                </a:path>
              </a:pathLst>
            </a:custGeom>
            <a:blipFill>
              <a:blip r:embed="rId10">
                <a:grayscl/>
                <a:extLst>
                  <a:ext uri="{96DAC541-7B7A-43D3-8B79-37D633B846F1}">
                    <asvg:svgBlip xmlns:asvg="http://schemas.microsoft.com/office/drawing/2016/SVG/main" r:embed="rId11"/>
                  </a:ext>
                </a:extLst>
              </a:blip>
              <a:stretch>
                <a:fillRect/>
              </a:stretch>
            </a:blipFill>
          </p:spPr>
        </p:sp>
        <p:sp>
          <p:nvSpPr>
            <p:cNvPr id="15" name="Rectangle 14">
              <a:extLst>
                <a:ext uri="{FF2B5EF4-FFF2-40B4-BE49-F238E27FC236}">
                  <a16:creationId xmlns:a16="http://schemas.microsoft.com/office/drawing/2014/main" id="{FF6CE80E-06D3-310B-AD1A-03F81A4081A8}"/>
                </a:ext>
              </a:extLst>
            </p:cNvPr>
            <p:cNvSpPr/>
            <p:nvPr/>
          </p:nvSpPr>
          <p:spPr>
            <a:xfrm>
              <a:off x="5907930" y="895328"/>
              <a:ext cx="6505820" cy="877163"/>
            </a:xfrm>
            <a:prstGeom prst="rect">
              <a:avLst/>
            </a:prstGeom>
          </p:spPr>
          <p:txBody>
            <a:bodyPr wrap="none">
              <a:spAutoFit/>
            </a:bodyPr>
            <a:lstStyle/>
            <a:p>
              <a:pPr algn="ctr" defTabSz="609630"/>
              <a:r>
                <a:rPr lang="en-US" sz="3200" b="1" dirty="0">
                  <a:solidFill>
                    <a:srgbClr val="000000"/>
                  </a:solidFill>
                  <a:latin typeface="Times New Roman" panose="02020603050405020304" pitchFamily="18" charset="0"/>
                  <a:cs typeface="Times New Roman" panose="02020603050405020304" pitchFamily="18" charset="0"/>
                </a:rPr>
                <a:t>Video </a:t>
              </a:r>
              <a:r>
                <a:rPr lang="en-US" sz="3200" b="1" dirty="0" err="1">
                  <a:solidFill>
                    <a:srgbClr val="000000"/>
                  </a:solidFill>
                  <a:latin typeface="Times New Roman" panose="02020603050405020304" pitchFamily="18" charset="0"/>
                  <a:cs typeface="Times New Roman" panose="02020603050405020304" pitchFamily="18" charset="0"/>
                </a:rPr>
                <a:t>tôi</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yêu</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nước</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sạch</a:t>
              </a:r>
              <a:endParaRPr lang="en-US" sz="3200" dirty="0">
                <a:solidFill>
                  <a:prstClr val="black"/>
                </a:solidFill>
                <a:latin typeface="Times New Roman" panose="02020603050405020304" pitchFamily="18" charset="0"/>
                <a:cs typeface="Times New Roman" panose="02020603050405020304" pitchFamily="18" charset="0"/>
              </a:endParaRPr>
            </a:p>
          </p:txBody>
        </p:sp>
      </p:grpSp>
      <p:sp>
        <p:nvSpPr>
          <p:cNvPr id="4" name="AutoShape 8" descr="https://o.remove.bg/downloads/256f5dbb-f205-41ff-8478-9ba70d99fcce/image-removebg-preview.png">
            <a:extLst>
              <a:ext uri="{FF2B5EF4-FFF2-40B4-BE49-F238E27FC236}">
                <a16:creationId xmlns:a16="http://schemas.microsoft.com/office/drawing/2014/main" id="{D80A2D7B-B6F2-D75B-1D73-27EE126C6B95}"/>
              </a:ext>
            </a:extLst>
          </p:cNvPr>
          <p:cNvSpPr>
            <a:spLocks noChangeAspect="1" noChangeArrowheads="1"/>
          </p:cNvSpPr>
          <p:nvPr/>
        </p:nvSpPr>
        <p:spPr bwMode="auto">
          <a:xfrm>
            <a:off x="103717" y="-96309"/>
            <a:ext cx="203200" cy="203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13" name="Google Shape;48;p2">
            <a:extLst>
              <a:ext uri="{FF2B5EF4-FFF2-40B4-BE49-F238E27FC236}">
                <a16:creationId xmlns:a16="http://schemas.microsoft.com/office/drawing/2014/main" id="{CC190735-9872-CBAE-501D-82B9672ADC3A}"/>
              </a:ext>
            </a:extLst>
          </p:cNvPr>
          <p:cNvSpPr/>
          <p:nvPr/>
        </p:nvSpPr>
        <p:spPr>
          <a:xfrm>
            <a:off x="156062" y="1527489"/>
            <a:ext cx="6787840" cy="2302620"/>
          </a:xfrm>
          <a:prstGeom prst="wedgeRoundRectCallout">
            <a:avLst>
              <a:gd name="adj1" fmla="val 62530"/>
              <a:gd name="adj2" fmla="val 26789"/>
              <a:gd name="adj3" fmla="val 16667"/>
            </a:avLst>
          </a:prstGeom>
          <a:solidFill>
            <a:srgbClr val="00B050"/>
          </a:solidFill>
          <a:ln w="19050" cap="flat" cmpd="sng">
            <a:solidFill>
              <a:srgbClr val="9F0002"/>
            </a:solidFill>
            <a:prstDash val="solid"/>
            <a:round/>
            <a:headEnd type="none" w="sm" len="sm"/>
            <a:tailEnd type="none" w="sm" len="sm"/>
          </a:ln>
          <a:effectLst/>
        </p:spPr>
        <p:txBody>
          <a:bodyPr spcFirstLastPara="1" wrap="square" lIns="48000" tIns="24000" rIns="48000" bIns="48000" anchor="ctr" anchorCtr="0">
            <a:noAutofit/>
          </a:bodyPr>
          <a:lstStyle/>
          <a:p>
            <a:pPr algn="just" defTabSz="609630">
              <a:lnSpc>
                <a:spcPct val="150000"/>
              </a:lnSpc>
              <a:spcBef>
                <a:spcPts val="67"/>
              </a:spcBef>
              <a:spcAft>
                <a:spcPts val="67"/>
              </a:spcAft>
            </a:pPr>
            <a:r>
              <a:rPr lang="en-US" sz="2400" dirty="0">
                <a:solidFill>
                  <a:prstClr val="white"/>
                </a:solidFill>
                <a:latin typeface="Times New Roman" panose="02020603050405020304" pitchFamily="18" charset="0"/>
                <a:cs typeface="Times New Roman" panose="02020603050405020304" pitchFamily="18" charset="0"/>
              </a:rPr>
              <a:t>Video </a:t>
            </a:r>
            <a:r>
              <a:rPr lang="en-US" sz="2400" dirty="0" err="1">
                <a:solidFill>
                  <a:prstClr val="white"/>
                </a:solidFill>
                <a:latin typeface="Times New Roman" panose="02020603050405020304" pitchFamily="18" charset="0"/>
                <a:cs typeface="Times New Roman" panose="02020603050405020304" pitchFamily="18" charset="0"/>
              </a:rPr>
              <a:t>muốn</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nói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lên</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rằng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nếu</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dùng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lãng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phí</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nước</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thì</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nguồn</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nước</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sạch</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sẽ</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bị</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cạn</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kiệt</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ảnh</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hưởng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đến</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đời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sống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của</a:t>
            </a:r>
            <a:r>
              <a:rPr lang="en-US" sz="2400" dirty="0">
                <a:solidFill>
                  <a:prstClr val="white"/>
                </a:solidFill>
                <a:latin typeface="Times New Roman" panose="02020603050405020304" pitchFamily="18" charset="0"/>
                <a:cs typeface="Times New Roman" panose="02020603050405020304" pitchFamily="18" charset="0"/>
              </a:rPr>
              <a:t> con </a:t>
            </a:r>
            <a:r>
              <a:rPr lang="en-US" sz="2400" dirty="0" err="1">
                <a:solidFill>
                  <a:prstClr val="white"/>
                </a:solidFill>
                <a:latin typeface="Times New Roman" panose="02020603050405020304" pitchFamily="18" charset="0"/>
                <a:cs typeface="Times New Roman" panose="02020603050405020304" pitchFamily="18" charset="0"/>
              </a:rPr>
              <a:t>người</a:t>
            </a:r>
            <a:r>
              <a:rPr lang="en-US" sz="2400" dirty="0">
                <a:solidFill>
                  <a:prstClr val="white"/>
                </a:solidFill>
                <a:latin typeface="Times New Roman" panose="02020603050405020304" pitchFamily="18" charset="0"/>
                <a:cs typeface="Times New Roman" panose="02020603050405020304" pitchFamily="18" charset="0"/>
              </a:rPr>
              <a:t>.</a:t>
            </a:r>
            <a:endParaRPr lang="en-US" sz="24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8" name="Picture 7">
            <a:extLst>
              <a:ext uri="{FF2B5EF4-FFF2-40B4-BE49-F238E27FC236}">
                <a16:creationId xmlns:a16="http://schemas.microsoft.com/office/drawing/2014/main" id="{3F0A348F-A2B3-22F8-7BD5-F5F59B30DFA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48755">
            <a:off x="193815" y="4177554"/>
            <a:ext cx="1226195" cy="608499"/>
          </a:xfrm>
          <a:prstGeom prst="rect">
            <a:avLst/>
          </a:prstGeom>
        </p:spPr>
      </p:pic>
      <p:pic>
        <p:nvPicPr>
          <p:cNvPr id="2050" name="Picture 2" descr="Hãy sử dụng nước hợp lý vì bản thân và cộng đồng">
            <a:extLst>
              <a:ext uri="{FF2B5EF4-FFF2-40B4-BE49-F238E27FC236}">
                <a16:creationId xmlns:a16="http://schemas.microsoft.com/office/drawing/2014/main" id="{0D8F2C74-1803-F13F-5B90-7A4BDAA3718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40806" y="3020675"/>
            <a:ext cx="4428788" cy="29586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 name="Google Shape;48;p2">
            <a:extLst>
              <a:ext uri="{FF2B5EF4-FFF2-40B4-BE49-F238E27FC236}">
                <a16:creationId xmlns:a16="http://schemas.microsoft.com/office/drawing/2014/main" id="{936E67B8-B0FC-3812-93EB-CD538A5E929E}"/>
              </a:ext>
            </a:extLst>
          </p:cNvPr>
          <p:cNvSpPr/>
          <p:nvPr/>
        </p:nvSpPr>
        <p:spPr>
          <a:xfrm>
            <a:off x="1249769" y="4403353"/>
            <a:ext cx="6602852" cy="2078401"/>
          </a:xfrm>
          <a:prstGeom prst="roundRect">
            <a:avLst/>
          </a:prstGeom>
          <a:solidFill>
            <a:schemeClr val="accent6">
              <a:lumMod val="40000"/>
              <a:lumOff val="60000"/>
            </a:schemeClr>
          </a:solidFill>
          <a:ln w="28575" cap="flat" cmpd="sng">
            <a:solidFill>
              <a:srgbClr val="273135"/>
            </a:solidFill>
            <a:prstDash val="solid"/>
            <a:round/>
            <a:headEnd type="none" w="sm" len="sm"/>
            <a:tailEnd type="none" w="sm" len="sm"/>
          </a:ln>
          <a:effectLst/>
        </p:spPr>
        <p:txBody>
          <a:bodyPr spcFirstLastPara="1" wrap="square" lIns="96000" tIns="48000" rIns="96000" bIns="96000" anchor="ctr" anchorCtr="0">
            <a:noAutofit/>
          </a:bodyPr>
          <a:lstStyle/>
          <a:p>
            <a:pPr algn="just" defTabSz="609630">
              <a:lnSpc>
                <a:spcPct val="150000"/>
              </a:lnSpc>
              <a:spcBef>
                <a:spcPts val="67"/>
              </a:spcBef>
              <a:spcAft>
                <a:spcPts val="67"/>
              </a:spcAft>
            </a:pPr>
            <a:r>
              <a:rPr lang="en-US" sz="2400" dirty="0" err="1">
                <a:solidFill>
                  <a:prstClr val="black"/>
                </a:solidFill>
                <a:latin typeface="Times New Roman" panose="02020603050405020304" pitchFamily="18" charset="0"/>
                <a:cs typeface="Times New Roman" panose="02020603050405020304" pitchFamily="18" charset="0"/>
              </a:rPr>
              <a:t>Nguồn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quan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trọng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với</a:t>
            </a:r>
            <a:r>
              <a:rPr lang="en-US" sz="2400" dirty="0">
                <a:solidFill>
                  <a:prstClr val="black"/>
                </a:solidFill>
                <a:latin typeface="Times New Roman" panose="02020603050405020304" pitchFamily="18" charset="0"/>
                <a:cs typeface="Times New Roman" panose="02020603050405020304" pitchFamily="18" charset="0"/>
              </a:rPr>
              <a:t> con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Hãy</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chung</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tay</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tiết kiệm</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nước</a:t>
            </a:r>
            <a:r>
              <a:rPr lang="vi-VN"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không lãng phí nước trong khi sinh hoạt hàng ngày.</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52" name="Picture 4" descr="Tiết kiệm nước lợi ích cho bản thân và xã hội">
            <a:extLst>
              <a:ext uri="{FF2B5EF4-FFF2-40B4-BE49-F238E27FC236}">
                <a16:creationId xmlns:a16="http://schemas.microsoft.com/office/drawing/2014/main" id="{671498A3-413F-0B35-1CA3-88FB8128CB2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94963" y="125896"/>
            <a:ext cx="1994505" cy="1327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62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right)">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up)">
                                      <p:cBhvr>
                                        <p:cTn id="16" dur="500"/>
                                        <p:tgtEl>
                                          <p:spTgt spid="18"/>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3" name="Rectangle 2"/>
          <p:cNvSpPr/>
          <p:nvPr/>
        </p:nvSpPr>
        <p:spPr>
          <a:xfrm>
            <a:off x="5273545" y="487245"/>
            <a:ext cx="1632177" cy="584775"/>
          </a:xfrm>
          <a:prstGeom prst="rect">
            <a:avLst/>
          </a:prstGeom>
        </p:spPr>
        <p:txBody>
          <a:bodyPr wrap="none" anchor="ctr">
            <a:spAutoFit/>
          </a:bodyPr>
          <a:lstStyle/>
          <a:p>
            <a:pPr algn="ctr" defTabSz="1219170">
              <a:buClr>
                <a:srgbClr val="000000"/>
              </a:buClr>
            </a:pPr>
            <a:r>
              <a:rPr lang="en-US" sz="3200" b="1" i="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Kết</a:t>
            </a:r>
            <a:r>
              <a:rPr lang="en-US" sz="3200" b="1"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200" b="1" i="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luận</a:t>
            </a:r>
            <a:endParaRPr lang="en-US"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8" name="Freeform 7"/>
          <p:cNvSpPr/>
          <p:nvPr/>
        </p:nvSpPr>
        <p:spPr>
          <a:xfrm>
            <a:off x="8410937" y="2901388"/>
            <a:ext cx="3240920" cy="3817717"/>
          </a:xfrm>
          <a:custGeom>
            <a:avLst/>
            <a:gdLst/>
            <a:ahLst/>
            <a:cxnLst/>
            <a:rect l="l" t="t" r="r" b="b"/>
            <a:pathLst>
              <a:path w="3513010" h="4114800">
                <a:moveTo>
                  <a:pt x="0" y="0"/>
                </a:moveTo>
                <a:lnTo>
                  <a:pt x="3513010" y="0"/>
                </a:lnTo>
                <a:lnTo>
                  <a:pt x="351301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Rectangle 6"/>
          <p:cNvSpPr/>
          <p:nvPr/>
        </p:nvSpPr>
        <p:spPr>
          <a:xfrm>
            <a:off x="387169" y="1339329"/>
            <a:ext cx="11404920" cy="901593"/>
          </a:xfrm>
          <a:prstGeom prst="rect">
            <a:avLst/>
          </a:prstGeom>
        </p:spPr>
        <p:txBody>
          <a:bodyPr wrap="square">
            <a:spAutoFit/>
          </a:bodyPr>
          <a:lstStyle/>
          <a:p>
            <a:pPr algn="ctr" defTabSz="1219170">
              <a:lnSpc>
                <a:spcPct val="150000"/>
              </a:lnSpc>
              <a:buClr>
                <a:srgbClr val="000000"/>
              </a:buClr>
            </a:pPr>
            <a:r>
              <a:rPr lang="en-US" sz="4000" b="1" kern="0" dirty="0">
                <a:solidFill>
                  <a:srgbClr val="000000"/>
                </a:solidFill>
                <a:latin typeface="Times New Roman" panose="02020603050405020304" pitchFamily="18" charset="0"/>
                <a:cs typeface="Times New Roman" panose="02020603050405020304" pitchFamily="18" charset="0"/>
                <a:sym typeface="Arial"/>
              </a:rPr>
              <a:t>Ý </a:t>
            </a:r>
            <a:r>
              <a:rPr lang="en-US" sz="4000" b="1" kern="0" dirty="0" err="1">
                <a:solidFill>
                  <a:srgbClr val="000000"/>
                </a:solidFill>
                <a:latin typeface="Times New Roman" panose="02020603050405020304" pitchFamily="18" charset="0"/>
                <a:cs typeface="Times New Roman" panose="02020603050405020304" pitchFamily="18" charset="0"/>
                <a:sym typeface="Arial"/>
              </a:rPr>
              <a:t>nghĩa</a:t>
            </a:r>
            <a:r>
              <a:rPr lang="en-US" sz="4000" b="1" kern="0" dirty="0">
                <a:solidFill>
                  <a:srgbClr val="000000"/>
                </a:solidFill>
                <a:latin typeface="Times New Roman" panose="02020603050405020304" pitchFamily="18" charset="0"/>
                <a:cs typeface="Times New Roman" panose="02020603050405020304" pitchFamily="18" charset="0"/>
                <a:sym typeface="Arial"/>
              </a:rPr>
              <a:t> </a:t>
            </a:r>
            <a:r>
              <a:rPr lang="en-US" sz="4000" b="1" kern="0" dirty="0" err="1">
                <a:solidFill>
                  <a:srgbClr val="000000"/>
                </a:solidFill>
                <a:latin typeface="Times New Roman" panose="02020603050405020304" pitchFamily="18" charset="0"/>
                <a:cs typeface="Times New Roman" panose="02020603050405020304" pitchFamily="18" charset="0"/>
                <a:sym typeface="Arial"/>
              </a:rPr>
              <a:t>của</a:t>
            </a:r>
            <a:r>
              <a:rPr lang="en-US" sz="4000" b="1" kern="0" dirty="0">
                <a:solidFill>
                  <a:srgbClr val="000000"/>
                </a:solidFill>
                <a:latin typeface="Times New Roman" panose="02020603050405020304" pitchFamily="18" charset="0"/>
                <a:cs typeface="Times New Roman" panose="02020603050405020304" pitchFamily="18" charset="0"/>
                <a:sym typeface="Arial"/>
              </a:rPr>
              <a:t> </a:t>
            </a:r>
            <a:r>
              <a:rPr lang="en-US" sz="4000" b="1" kern="0" dirty="0" err="1">
                <a:solidFill>
                  <a:srgbClr val="000000"/>
                </a:solidFill>
                <a:latin typeface="Times New Roman" panose="02020603050405020304" pitchFamily="18" charset="0"/>
                <a:cs typeface="Times New Roman" panose="02020603050405020304" pitchFamily="18" charset="0"/>
                <a:sym typeface="Arial"/>
              </a:rPr>
              <a:t>tiết</a:t>
            </a:r>
            <a:r>
              <a:rPr lang="en-US" sz="4000" b="1" kern="0" dirty="0">
                <a:solidFill>
                  <a:srgbClr val="000000"/>
                </a:solidFill>
                <a:latin typeface="Times New Roman" panose="02020603050405020304" pitchFamily="18" charset="0"/>
                <a:cs typeface="Times New Roman" panose="02020603050405020304" pitchFamily="18" charset="0"/>
                <a:sym typeface="Arial"/>
              </a:rPr>
              <a:t> </a:t>
            </a:r>
            <a:r>
              <a:rPr lang="en-US" sz="4000" b="1" kern="0" dirty="0" err="1">
                <a:solidFill>
                  <a:srgbClr val="000000"/>
                </a:solidFill>
                <a:latin typeface="Times New Roman" panose="02020603050405020304" pitchFamily="18" charset="0"/>
                <a:cs typeface="Times New Roman" panose="02020603050405020304" pitchFamily="18" charset="0"/>
                <a:sym typeface="Arial"/>
              </a:rPr>
              <a:t>kiệm</a:t>
            </a:r>
            <a:endParaRPr lang="en-US" sz="4000"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9" name="Rounded Rectangle 8"/>
          <p:cNvSpPr/>
          <p:nvPr/>
        </p:nvSpPr>
        <p:spPr>
          <a:xfrm>
            <a:off x="617319" y="3030809"/>
            <a:ext cx="7546693" cy="121701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8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Tiết</a:t>
            </a:r>
            <a:r>
              <a:rPr lang="en-US" sz="28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kiệm</a:t>
            </a:r>
            <a:r>
              <a:rPr lang="en-US" sz="28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giúp</a:t>
            </a:r>
            <a:r>
              <a:rPr lang="en-US" sz="28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chúng</a:t>
            </a:r>
            <a:r>
              <a:rPr lang="en-US" sz="28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ta </a:t>
            </a:r>
            <a:r>
              <a:rPr lang="en-US" sz="28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quý</a:t>
            </a:r>
            <a:r>
              <a:rPr lang="en-US" sz="28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trọng</a:t>
            </a:r>
            <a:r>
              <a:rPr lang="en-US" sz="28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thành</a:t>
            </a:r>
            <a:r>
              <a:rPr lang="en-US" sz="28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quả</a:t>
            </a:r>
            <a:r>
              <a:rPr lang="en-US" sz="28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lao</a:t>
            </a:r>
            <a:r>
              <a:rPr lang="en-US" sz="28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động</a:t>
            </a:r>
            <a:r>
              <a:rPr lang="en-US" sz="28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của</a:t>
            </a:r>
            <a:r>
              <a:rPr lang="en-US" sz="28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bản</a:t>
            </a:r>
            <a:r>
              <a:rPr lang="en-US" sz="28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thân</a:t>
            </a:r>
            <a:r>
              <a:rPr lang="en-US" sz="28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và</a:t>
            </a:r>
            <a:r>
              <a:rPr lang="en-US" sz="28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của</a:t>
            </a:r>
            <a:r>
              <a:rPr lang="en-US" sz="28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người</a:t>
            </a:r>
            <a:r>
              <a:rPr lang="en-US" sz="28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khác</a:t>
            </a:r>
            <a:r>
              <a:rPr lang="en-US" sz="28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a:t>
            </a:r>
            <a:endParaRPr lang="en-US"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1" name="Rounded Rectangle 10"/>
          <p:cNvSpPr/>
          <p:nvPr/>
        </p:nvSpPr>
        <p:spPr>
          <a:xfrm>
            <a:off x="617319" y="4708199"/>
            <a:ext cx="7546693" cy="152744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50000"/>
              </a:lnSpc>
              <a:buClr>
                <a:srgbClr val="000000"/>
              </a:buClr>
            </a:pPr>
            <a:r>
              <a:rPr lang="en-US" sz="2800" kern="0" dirty="0" err="1">
                <a:solidFill>
                  <a:srgbClr val="000000"/>
                </a:solidFill>
                <a:latin typeface="Times New Roman" panose="02020603050405020304" pitchFamily="18" charset="0"/>
                <a:cs typeface="Times New Roman" panose="02020603050405020304" pitchFamily="18" charset="0"/>
                <a:sym typeface="Arial"/>
              </a:rPr>
              <a:t>Đảm</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bảo</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cho</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cuộc</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sống</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ổn</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định</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ấm</a:t>
            </a:r>
            <a:r>
              <a:rPr lang="en-US" sz="2800" kern="0" dirty="0">
                <a:solidFill>
                  <a:srgbClr val="000000"/>
                </a:solidFill>
                <a:latin typeface="Times New Roman" panose="02020603050405020304" pitchFamily="18" charset="0"/>
                <a:cs typeface="Times New Roman" panose="02020603050405020304" pitchFamily="18" charset="0"/>
                <a:sym typeface="Arial"/>
              </a:rPr>
              <a:t> no </a:t>
            </a:r>
            <a:r>
              <a:rPr lang="en-US" sz="2800" kern="0" dirty="0" err="1">
                <a:solidFill>
                  <a:srgbClr val="000000"/>
                </a:solidFill>
                <a:latin typeface="Times New Roman" panose="02020603050405020304" pitchFamily="18" charset="0"/>
                <a:cs typeface="Times New Roman" panose="02020603050405020304" pitchFamily="18" charset="0"/>
                <a:sym typeface="Arial"/>
              </a:rPr>
              <a:t>hạnh</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phúc</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và</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thành</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công</a:t>
            </a:r>
            <a:r>
              <a:rPr lang="en-US" sz="2800" kern="0" dirty="0">
                <a:solidFill>
                  <a:srgbClr val="000000"/>
                </a:solidFill>
                <a:latin typeface="Times New Roman" panose="02020603050405020304" pitchFamily="18" charset="0"/>
                <a:cs typeface="Times New Roman" panose="02020603050405020304" pitchFamily="18" charset="0"/>
                <a:sym typeface="Arial"/>
              </a:rPr>
              <a:t>.</a:t>
            </a:r>
          </a:p>
        </p:txBody>
      </p:sp>
    </p:spTree>
    <p:extLst>
      <p:ext uri="{BB962C8B-B14F-4D97-AF65-F5344CB8AC3E}">
        <p14:creationId xmlns:p14="http://schemas.microsoft.com/office/powerpoint/2010/main" val="1919362944"/>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par>
                          <p:cTn id="19" fill="hold">
                            <p:stCondLst>
                              <p:cond delay="1000"/>
                            </p:stCondLst>
                            <p:childTnLst>
                              <p:par>
                                <p:cTn id="20" presetID="16" presetClass="entr" presetSubtype="21"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acial Tolerance Minitheme by Slidesgo">
  <a:themeElements>
    <a:clrScheme name="Simple Light">
      <a:dk1>
        <a:srgbClr val="572A26"/>
      </a:dk1>
      <a:lt1>
        <a:srgbClr val="D0574F"/>
      </a:lt1>
      <a:dk2>
        <a:srgbClr val="F5E9E2"/>
      </a:dk2>
      <a:lt2>
        <a:srgbClr val="FFFFFF"/>
      </a:lt2>
      <a:accent1>
        <a:srgbClr val="EE918C"/>
      </a:accent1>
      <a:accent2>
        <a:srgbClr val="EE8F33"/>
      </a:accent2>
      <a:accent3>
        <a:srgbClr val="FFC353"/>
      </a:accent3>
      <a:accent4>
        <a:srgbClr val="AFAE5C"/>
      </a:accent4>
      <a:accent5>
        <a:srgbClr val="68C0CC"/>
      </a:accent5>
      <a:accent6>
        <a:srgbClr val="B282DD"/>
      </a:accent6>
      <a:hlink>
        <a:srgbClr val="572A2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1466</TotalTime>
  <Words>1239</Words>
  <Application>Microsoft Office PowerPoint</Application>
  <PresentationFormat>Widescreen</PresentationFormat>
  <Paragraphs>83</Paragraphs>
  <Slides>16</Slides>
  <Notes>4</Notes>
  <HiddenSlides>0</HiddenSlides>
  <MMClips>2</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16</vt:i4>
      </vt:variant>
    </vt:vector>
  </HeadingPairs>
  <TitlesOfParts>
    <vt:vector size="31" baseType="lpstr">
      <vt:lpstr>#9Slide05 Fourth</vt:lpstr>
      <vt:lpstr>Arial</vt:lpstr>
      <vt:lpstr>Cairo</vt:lpstr>
      <vt:lpstr>Calibri</vt:lpstr>
      <vt:lpstr>Calibri Light</vt:lpstr>
      <vt:lpstr>Fredoka One</vt:lpstr>
      <vt:lpstr>SVN-Vanilla Daisy Pro</vt:lpstr>
      <vt:lpstr>Times New Roman</vt:lpstr>
      <vt:lpstr>Trebuchet MS</vt:lpstr>
      <vt:lpstr>Wingdings 3</vt:lpstr>
      <vt:lpstr>Office Theme</vt:lpstr>
      <vt:lpstr>1_Office Theme</vt:lpstr>
      <vt:lpstr>Racial Tolerance Minitheme by Slidesgo</vt:lpstr>
      <vt:lpstr>2_Office Theme</vt:lpstr>
      <vt:lpstr>3_Facet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142</cp:revision>
  <dcterms:created xsi:type="dcterms:W3CDTF">2021-07-15T15:36:06Z</dcterms:created>
  <dcterms:modified xsi:type="dcterms:W3CDTF">2025-04-02T09:05:11Z</dcterms:modified>
  <cp:contentStatus/>
</cp:coreProperties>
</file>