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8" r:id="rId3"/>
    <p:sldId id="287" r:id="rId4"/>
    <p:sldId id="288" r:id="rId5"/>
    <p:sldId id="257" r:id="rId6"/>
    <p:sldId id="264" r:id="rId7"/>
    <p:sldId id="259" r:id="rId8"/>
    <p:sldId id="269" r:id="rId9"/>
    <p:sldId id="290" r:id="rId10"/>
    <p:sldId id="258" r:id="rId11"/>
    <p:sldId id="289" r:id="rId12"/>
    <p:sldId id="261" r:id="rId13"/>
    <p:sldId id="262" r:id="rId14"/>
    <p:sldId id="263" r:id="rId15"/>
    <p:sldId id="291" r:id="rId16"/>
    <p:sldId id="267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kumimoji="0" lang="en-US" sz="2500" b="1" i="0" u="none" strike="noStrike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Hãy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kể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những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ct val="35000"/>
            </a:spcAft>
          </a:pPr>
          <a:endParaRPr lang="en-US" sz="25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05" custLinFactNeighborY="10227"/>
      <dgm:spPr>
        <a:prstGeom prst="roundRect">
          <a:avLst>
            <a:gd name="adj" fmla="val 10000"/>
          </a:avLst>
        </a:prstGeom>
      </dgm:spPr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>
        <a:prstGeom prst="roundRect">
          <a:avLst>
            <a:gd name="adj" fmla="val 10000"/>
          </a:avLst>
        </a:prstGeom>
      </dgm:spPr>
    </dgm:pt>
    <dgm:pt modelId="{2352C030-0248-483B-94A9-26972C30B2AA}" type="pres">
      <dgm:prSet presAssocID="{36F1A9A7-0E91-4997-8451-066E68D6791C}" presName="img" presStyleLbl="fgImgPlace1" presStyleIdx="1" presStyleCnt="3" custScaleX="84580" custScaleY="80069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>
        <a:prstGeom prst="roundRect">
          <a:avLst>
            <a:gd name="adj" fmla="val 10000"/>
          </a:avLst>
        </a:prstGeom>
      </dgm:spPr>
    </dgm:pt>
    <dgm:pt modelId="{72B5F39E-2D8B-4AE5-99A7-0B4F92796C74}" type="pres">
      <dgm:prSet presAssocID="{F6E9B8BA-2F37-4781-A521-61D00A840D7D}" presName="img" presStyleLbl="fgImgPlace1" presStyleIdx="2" presStyleCnt="3" custScaleX="71359" custScaleY="111791" custLinFactX="95720" custLinFactNeighborX="100000" custLinFactNeighborY="-3275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</dgm:pt>
  </dgm:ptLst>
  <dgm:cxnLst>
    <dgm:cxn modelId="{D7871605-17A6-4B71-848A-34522C1FCB91}" type="presOf" srcId="{8C4E1181-A43E-4AFA-A175-608167BDD664}" destId="{046903CA-E59E-4D3A-B85F-2132F4D3C385}" srcOrd="1" destOrd="0" presId="urn:microsoft.com/office/officeart/2005/8/layout/vList4#1"/>
    <dgm:cxn modelId="{BEE2A10E-61AB-4B91-AEC2-C9DAA1279C51}" type="presOf" srcId="{8C4E1181-A43E-4AFA-A175-608167BDD664}" destId="{DE66B4FA-8443-484B-9A9E-FA188D6B4E43}" srcOrd="0" destOrd="0" presId="urn:microsoft.com/office/officeart/2005/8/layout/vList4#1"/>
    <dgm:cxn modelId="{F2240435-0880-4B34-8218-C51BE0D05A51}" type="presOf" srcId="{4D783A32-6612-4061-810D-2598FCFDE16E}" destId="{610C4521-7E21-4ABD-817D-19EC8F773957}" srcOrd="0" destOrd="0" presId="urn:microsoft.com/office/officeart/2005/8/layout/vList4#1"/>
    <dgm:cxn modelId="{FE2E7491-C478-42E8-9519-960B336B6A00}" type="presOf" srcId="{F6E9B8BA-2F37-4781-A521-61D00A840D7D}" destId="{D857732E-E667-406B-8596-FB28DE60F3B0}" srcOrd="0" destOrd="0" presId="urn:microsoft.com/office/officeart/2005/8/layout/vList4#1"/>
    <dgm:cxn modelId="{840F8C9E-B202-4DE0-AC25-35D3A1FA52CB}" type="presOf" srcId="{36F1A9A7-0E91-4997-8451-066E68D6791C}" destId="{11925212-181A-4D0E-84EB-C4219DE1ABB7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A08C96F6-3490-4C54-AD6E-4870C05A8173}" type="presOf" srcId="{36F1A9A7-0E91-4997-8451-066E68D6791C}" destId="{629FFE63-9943-4FDD-AEB3-15F8D3455642}" srcOrd="1" destOrd="0" presId="urn:microsoft.com/office/officeart/2005/8/layout/vList4#1"/>
    <dgm:cxn modelId="{F91130F8-5EBD-40D4-A801-0A8E73AFACE5}" type="presOf" srcId="{F6E9B8BA-2F37-4781-A521-61D00A840D7D}" destId="{8B13E293-4E29-4216-A0D2-9CCA14266B56}" srcOrd="1" destOrd="0" presId="urn:microsoft.com/office/officeart/2005/8/layout/vList4#1"/>
    <dgm:cxn modelId="{C70CA2CC-1A05-4FE9-8645-0FA4DC506E84}" type="presParOf" srcId="{610C4521-7E21-4ABD-817D-19EC8F773957}" destId="{1C2B9614-1D42-4E2A-92D8-94BCF9DE39E4}" srcOrd="0" destOrd="0" presId="urn:microsoft.com/office/officeart/2005/8/layout/vList4#1"/>
    <dgm:cxn modelId="{90FB009A-4358-45A9-A352-922F4383C34C}" type="presParOf" srcId="{1C2B9614-1D42-4E2A-92D8-94BCF9DE39E4}" destId="{DE66B4FA-8443-484B-9A9E-FA188D6B4E43}" srcOrd="0" destOrd="0" presId="urn:microsoft.com/office/officeart/2005/8/layout/vList4#1"/>
    <dgm:cxn modelId="{3180C938-148E-4D42-8965-740E9ADF16EE}" type="presParOf" srcId="{1C2B9614-1D42-4E2A-92D8-94BCF9DE39E4}" destId="{2AAACA77-E4A0-4E99-9F03-72ED26BB7B73}" srcOrd="1" destOrd="0" presId="urn:microsoft.com/office/officeart/2005/8/layout/vList4#1"/>
    <dgm:cxn modelId="{87C2DFD1-0701-4C72-8ECF-450288530D19}" type="presParOf" srcId="{1C2B9614-1D42-4E2A-92D8-94BCF9DE39E4}" destId="{046903CA-E59E-4D3A-B85F-2132F4D3C385}" srcOrd="2" destOrd="0" presId="urn:microsoft.com/office/officeart/2005/8/layout/vList4#1"/>
    <dgm:cxn modelId="{CBC24DB7-D6A7-40B5-A1C4-CAEB62CF7869}" type="presParOf" srcId="{610C4521-7E21-4ABD-817D-19EC8F773957}" destId="{3C4FC630-2F4B-4B45-8D35-86BFE257DB89}" srcOrd="1" destOrd="0" presId="urn:microsoft.com/office/officeart/2005/8/layout/vList4#1"/>
    <dgm:cxn modelId="{5D7EDE71-54D0-413A-9FC3-34BD4D854ABD}" type="presParOf" srcId="{610C4521-7E21-4ABD-817D-19EC8F773957}" destId="{76DA393E-3756-4D17-8778-17C0D4D792DA}" srcOrd="2" destOrd="0" presId="urn:microsoft.com/office/officeart/2005/8/layout/vList4#1"/>
    <dgm:cxn modelId="{AC321777-5079-4141-B40A-FD1CAF82CD73}" type="presParOf" srcId="{76DA393E-3756-4D17-8778-17C0D4D792DA}" destId="{11925212-181A-4D0E-84EB-C4219DE1ABB7}" srcOrd="0" destOrd="0" presId="urn:microsoft.com/office/officeart/2005/8/layout/vList4#1"/>
    <dgm:cxn modelId="{8FBABBDE-9ACB-4DDD-8F31-D97EAD7DB309}" type="presParOf" srcId="{76DA393E-3756-4D17-8778-17C0D4D792DA}" destId="{2352C030-0248-483B-94A9-26972C30B2AA}" srcOrd="1" destOrd="0" presId="urn:microsoft.com/office/officeart/2005/8/layout/vList4#1"/>
    <dgm:cxn modelId="{182220EC-E2B8-4F35-8DB9-186135D6D44E}" type="presParOf" srcId="{76DA393E-3756-4D17-8778-17C0D4D792DA}" destId="{629FFE63-9943-4FDD-AEB3-15F8D3455642}" srcOrd="2" destOrd="0" presId="urn:microsoft.com/office/officeart/2005/8/layout/vList4#1"/>
    <dgm:cxn modelId="{6BD25106-547F-405C-8DEA-5BFECCBBE545}" type="presParOf" srcId="{610C4521-7E21-4ABD-817D-19EC8F773957}" destId="{E767A943-8EB1-47EA-BA75-90A3BF72AA10}" srcOrd="3" destOrd="0" presId="urn:microsoft.com/office/officeart/2005/8/layout/vList4#1"/>
    <dgm:cxn modelId="{8518AEF3-D61A-43EF-8021-9883C7ACA6B2}" type="presParOf" srcId="{610C4521-7E21-4ABD-817D-19EC8F773957}" destId="{E9FBCDE1-C0F8-4B00-9C6E-C1A57153DC9C}" srcOrd="4" destOrd="0" presId="urn:microsoft.com/office/officeart/2005/8/layout/vList4#1"/>
    <dgm:cxn modelId="{C4A8F255-5406-4AAC-B8C9-0D80DAC4F3A9}" type="presParOf" srcId="{E9FBCDE1-C0F8-4B00-9C6E-C1A57153DC9C}" destId="{D857732E-E667-406B-8596-FB28DE60F3B0}" srcOrd="0" destOrd="0" presId="urn:microsoft.com/office/officeart/2005/8/layout/vList4#1"/>
    <dgm:cxn modelId="{F2E64FC2-3259-4328-B467-82DE668CECEE}" type="presParOf" srcId="{E9FBCDE1-C0F8-4B00-9C6E-C1A57153DC9C}" destId="{72B5F39E-2D8B-4AE5-99A7-0B4F92796C74}" srcOrd="1" destOrd="0" presId="urn:microsoft.com/office/officeart/2005/8/layout/vList4#1"/>
    <dgm:cxn modelId="{88433CB3-225F-41C3-A112-765E71C7D4AA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kumimoji="0" lang="en-US" sz="2500" b="1" i="0" u="none" strike="noStrike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bạn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ct val="35000"/>
            </a:spcAft>
          </a:pPr>
          <a:endParaRPr lang="en-US" sz="25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vi-VN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  <a:endParaRPr lang="en-US" sz="25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en-US" sz="25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05" custLinFactNeighborY="10227"/>
      <dgm:spPr>
        <a:prstGeom prst="roundRect">
          <a:avLst>
            <a:gd name="adj" fmla="val 10000"/>
          </a:avLst>
        </a:prstGeom>
      </dgm:spPr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>
        <a:prstGeom prst="roundRect">
          <a:avLst>
            <a:gd name="adj" fmla="val 10000"/>
          </a:avLst>
        </a:prstGeom>
      </dgm:spPr>
    </dgm:pt>
    <dgm:pt modelId="{2352C030-0248-483B-94A9-26972C30B2AA}" type="pres">
      <dgm:prSet presAssocID="{36F1A9A7-0E91-4997-8451-066E68D6791C}" presName="img" presStyleLbl="fgImgPlace1" presStyleIdx="1" presStyleCnt="3" custScaleX="84580" custScaleY="80069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>
        <a:prstGeom prst="roundRect">
          <a:avLst>
            <a:gd name="adj" fmla="val 10000"/>
          </a:avLst>
        </a:prstGeom>
      </dgm:spPr>
    </dgm:pt>
    <dgm:pt modelId="{72B5F39E-2D8B-4AE5-99A7-0B4F92796C74}" type="pres">
      <dgm:prSet presAssocID="{F6E9B8BA-2F37-4781-A521-61D00A840D7D}" presName="img" presStyleLbl="fgImgPlace1" presStyleIdx="2" presStyleCnt="3" custScaleX="71359" custScaleY="111791" custLinFactNeighborX="-17361" custLinFactNeighborY="434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</dgm:pt>
  </dgm:ptLst>
  <dgm:cxnLst>
    <dgm:cxn modelId="{D7871605-17A6-4B71-848A-34522C1FCB91}" type="presOf" srcId="{8C4E1181-A43E-4AFA-A175-608167BDD664}" destId="{046903CA-E59E-4D3A-B85F-2132F4D3C385}" srcOrd="1" destOrd="0" presId="urn:microsoft.com/office/officeart/2005/8/layout/vList4#1"/>
    <dgm:cxn modelId="{BEE2A10E-61AB-4B91-AEC2-C9DAA1279C51}" type="presOf" srcId="{8C4E1181-A43E-4AFA-A175-608167BDD664}" destId="{DE66B4FA-8443-484B-9A9E-FA188D6B4E43}" srcOrd="0" destOrd="0" presId="urn:microsoft.com/office/officeart/2005/8/layout/vList4#1"/>
    <dgm:cxn modelId="{F2240435-0880-4B34-8218-C51BE0D05A51}" type="presOf" srcId="{4D783A32-6612-4061-810D-2598FCFDE16E}" destId="{610C4521-7E21-4ABD-817D-19EC8F773957}" srcOrd="0" destOrd="0" presId="urn:microsoft.com/office/officeart/2005/8/layout/vList4#1"/>
    <dgm:cxn modelId="{FE2E7491-C478-42E8-9519-960B336B6A00}" type="presOf" srcId="{F6E9B8BA-2F37-4781-A521-61D00A840D7D}" destId="{D857732E-E667-406B-8596-FB28DE60F3B0}" srcOrd="0" destOrd="0" presId="urn:microsoft.com/office/officeart/2005/8/layout/vList4#1"/>
    <dgm:cxn modelId="{840F8C9E-B202-4DE0-AC25-35D3A1FA52CB}" type="presOf" srcId="{36F1A9A7-0E91-4997-8451-066E68D6791C}" destId="{11925212-181A-4D0E-84EB-C4219DE1ABB7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A08C96F6-3490-4C54-AD6E-4870C05A8173}" type="presOf" srcId="{36F1A9A7-0E91-4997-8451-066E68D6791C}" destId="{629FFE63-9943-4FDD-AEB3-15F8D3455642}" srcOrd="1" destOrd="0" presId="urn:microsoft.com/office/officeart/2005/8/layout/vList4#1"/>
    <dgm:cxn modelId="{F91130F8-5EBD-40D4-A801-0A8E73AFACE5}" type="presOf" srcId="{F6E9B8BA-2F37-4781-A521-61D00A840D7D}" destId="{8B13E293-4E29-4216-A0D2-9CCA14266B56}" srcOrd="1" destOrd="0" presId="urn:microsoft.com/office/officeart/2005/8/layout/vList4#1"/>
    <dgm:cxn modelId="{C70CA2CC-1A05-4FE9-8645-0FA4DC506E84}" type="presParOf" srcId="{610C4521-7E21-4ABD-817D-19EC8F773957}" destId="{1C2B9614-1D42-4E2A-92D8-94BCF9DE39E4}" srcOrd="0" destOrd="0" presId="urn:microsoft.com/office/officeart/2005/8/layout/vList4#1"/>
    <dgm:cxn modelId="{90FB009A-4358-45A9-A352-922F4383C34C}" type="presParOf" srcId="{1C2B9614-1D42-4E2A-92D8-94BCF9DE39E4}" destId="{DE66B4FA-8443-484B-9A9E-FA188D6B4E43}" srcOrd="0" destOrd="0" presId="urn:microsoft.com/office/officeart/2005/8/layout/vList4#1"/>
    <dgm:cxn modelId="{3180C938-148E-4D42-8965-740E9ADF16EE}" type="presParOf" srcId="{1C2B9614-1D42-4E2A-92D8-94BCF9DE39E4}" destId="{2AAACA77-E4A0-4E99-9F03-72ED26BB7B73}" srcOrd="1" destOrd="0" presId="urn:microsoft.com/office/officeart/2005/8/layout/vList4#1"/>
    <dgm:cxn modelId="{87C2DFD1-0701-4C72-8ECF-450288530D19}" type="presParOf" srcId="{1C2B9614-1D42-4E2A-92D8-94BCF9DE39E4}" destId="{046903CA-E59E-4D3A-B85F-2132F4D3C385}" srcOrd="2" destOrd="0" presId="urn:microsoft.com/office/officeart/2005/8/layout/vList4#1"/>
    <dgm:cxn modelId="{CBC24DB7-D6A7-40B5-A1C4-CAEB62CF7869}" type="presParOf" srcId="{610C4521-7E21-4ABD-817D-19EC8F773957}" destId="{3C4FC630-2F4B-4B45-8D35-86BFE257DB89}" srcOrd="1" destOrd="0" presId="urn:microsoft.com/office/officeart/2005/8/layout/vList4#1"/>
    <dgm:cxn modelId="{5D7EDE71-54D0-413A-9FC3-34BD4D854ABD}" type="presParOf" srcId="{610C4521-7E21-4ABD-817D-19EC8F773957}" destId="{76DA393E-3756-4D17-8778-17C0D4D792DA}" srcOrd="2" destOrd="0" presId="urn:microsoft.com/office/officeart/2005/8/layout/vList4#1"/>
    <dgm:cxn modelId="{AC321777-5079-4141-B40A-FD1CAF82CD73}" type="presParOf" srcId="{76DA393E-3756-4D17-8778-17C0D4D792DA}" destId="{11925212-181A-4D0E-84EB-C4219DE1ABB7}" srcOrd="0" destOrd="0" presId="urn:microsoft.com/office/officeart/2005/8/layout/vList4#1"/>
    <dgm:cxn modelId="{8FBABBDE-9ACB-4DDD-8F31-D97EAD7DB309}" type="presParOf" srcId="{76DA393E-3756-4D17-8778-17C0D4D792DA}" destId="{2352C030-0248-483B-94A9-26972C30B2AA}" srcOrd="1" destOrd="0" presId="urn:microsoft.com/office/officeart/2005/8/layout/vList4#1"/>
    <dgm:cxn modelId="{182220EC-E2B8-4F35-8DB9-186135D6D44E}" type="presParOf" srcId="{76DA393E-3756-4D17-8778-17C0D4D792DA}" destId="{629FFE63-9943-4FDD-AEB3-15F8D3455642}" srcOrd="2" destOrd="0" presId="urn:microsoft.com/office/officeart/2005/8/layout/vList4#1"/>
    <dgm:cxn modelId="{6BD25106-547F-405C-8DEA-5BFECCBBE545}" type="presParOf" srcId="{610C4521-7E21-4ABD-817D-19EC8F773957}" destId="{E767A943-8EB1-47EA-BA75-90A3BF72AA10}" srcOrd="3" destOrd="0" presId="urn:microsoft.com/office/officeart/2005/8/layout/vList4#1"/>
    <dgm:cxn modelId="{8518AEF3-D61A-43EF-8021-9883C7ACA6B2}" type="presParOf" srcId="{610C4521-7E21-4ABD-817D-19EC8F773957}" destId="{E9FBCDE1-C0F8-4B00-9C6E-C1A57153DC9C}" srcOrd="4" destOrd="0" presId="urn:microsoft.com/office/officeart/2005/8/layout/vList4#1"/>
    <dgm:cxn modelId="{C4A8F255-5406-4AAC-B8C9-0D80DAC4F3A9}" type="presParOf" srcId="{E9FBCDE1-C0F8-4B00-9C6E-C1A57153DC9C}" destId="{D857732E-E667-406B-8596-FB28DE60F3B0}" srcOrd="0" destOrd="0" presId="urn:microsoft.com/office/officeart/2005/8/layout/vList4#1"/>
    <dgm:cxn modelId="{F2E64FC2-3259-4328-B467-82DE668CECEE}" type="presParOf" srcId="{E9FBCDE1-C0F8-4B00-9C6E-C1A57153DC9C}" destId="{72B5F39E-2D8B-4AE5-99A7-0B4F92796C74}" srcOrd="1" destOrd="0" presId="urn:microsoft.com/office/officeart/2005/8/layout/vList4#1"/>
    <dgm:cxn modelId="{88433CB3-225F-41C3-A112-765E71C7D4AA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endParaRPr kumimoji="0" lang="en-US" sz="2800" b="1" i="0" u="none" strike="noStrike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Những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cap="none" spc="0" normalizeH="0" baseline="0" noProof="0" dirty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kumimoji="0" lang="en-US" sz="28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800" b="1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de-DE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- Hải biết sử dụng vật chất, tiền bạc hợp lí.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spcAft>
              <a:spcPts val="0"/>
            </a:spcAft>
          </a:pPr>
          <a:endParaRPr lang="vi-VN" sz="28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43" custLinFactNeighborY="17167"/>
      <dgm:spPr/>
    </dgm:pt>
    <dgm:pt modelId="{2AAACA77-E4A0-4E99-9F03-72ED26BB7B73}" type="pres">
      <dgm:prSet presAssocID="{8C4E1181-A43E-4AFA-A175-608167BDD664}" presName="img" presStyleLbl="fgImgPlace1" presStyleIdx="0" presStyleCnt="3" custLinFactNeighborX="-2122" custLinFactNeighborY="23247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 custLinFactNeighborY="12719"/>
      <dgm:spPr/>
    </dgm:pt>
    <dgm:pt modelId="{2352C030-0248-483B-94A9-26972C30B2AA}" type="pres">
      <dgm:prSet presAssocID="{36F1A9A7-0E91-4997-8451-066E68D6791C}" presName="img" presStyleLbl="fgImgPlace1" presStyleIdx="1" presStyleCnt="3" custScaleY="119134" custLinFactNeighborX="707" custLinFactNeighborY="1699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</dgm:pt>
    <dgm:pt modelId="{72B5F39E-2D8B-4AE5-99A7-0B4F92796C74}" type="pres">
      <dgm:prSet presAssocID="{F6E9B8BA-2F37-4781-A521-61D00A840D7D}" presName="img" presStyleLbl="fgImgPlace1" presStyleIdx="2" presStyleCnt="3" custLinFactX="100000" custLinFactNeighborX="104144" custLinFactNeighborY="8210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</dgm:pt>
  </dgm:ptLst>
  <dgm:cxnLst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kumimoji="0" lang="en-US" sz="2500" b="1" i="0" u="none" strike="noStrike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bạn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500" b="1" i="0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để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mua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xe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đạp</a:t>
          </a:r>
          <a:r>
            <a:rPr kumimoji="0" lang="en-US" sz="2500" b="1" i="1" u="none" strike="noStrike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5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algn="just"/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gom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góp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bán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giấy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vụn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chai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lọ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được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mừng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tuổi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,…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cất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hộp</a:t>
          </a:r>
          <a:r>
            <a:rPr kumimoji="0" lang="en-US" sz="25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25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ct val="35000"/>
            </a:spcAft>
          </a:pPr>
          <a:endParaRPr lang="en-US" sz="2500" b="1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vi-VN" sz="25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  <a:endParaRPr lang="en-US" sz="25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vi-VN" sz="25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 kiệm là biết sử d</a:t>
          </a:r>
          <a:r>
            <a:rPr lang="en-US" sz="25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ụ</a:t>
          </a:r>
          <a:r>
            <a:rPr lang="vi-VN" sz="25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 một cách hợp lí của cải, tiền bạc, thời gian, sức lực của mình và người khác.</a:t>
          </a:r>
          <a:endParaRPr lang="en-US" sz="2500" b="1" i="0" dirty="0">
            <a:solidFill>
              <a:schemeClr val="accent1">
                <a:lumMod val="75000"/>
              </a:scheme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endParaRPr lang="en-US" sz="25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405" custLinFactNeighborY="10227"/>
      <dgm:spPr>
        <a:prstGeom prst="roundRect">
          <a:avLst>
            <a:gd name="adj" fmla="val 10000"/>
          </a:avLst>
        </a:prstGeom>
      </dgm:spPr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>
        <a:prstGeom prst="roundRect">
          <a:avLst>
            <a:gd name="adj" fmla="val 10000"/>
          </a:avLst>
        </a:prstGeom>
      </dgm:spPr>
    </dgm:pt>
    <dgm:pt modelId="{2352C030-0248-483B-94A9-26972C30B2AA}" type="pres">
      <dgm:prSet presAssocID="{36F1A9A7-0E91-4997-8451-066E68D6791C}" presName="img" presStyleLbl="fgImgPlace1" presStyleIdx="1" presStyleCnt="3" custScaleX="84580" custScaleY="80069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>
        <a:prstGeom prst="roundRect">
          <a:avLst>
            <a:gd name="adj" fmla="val 10000"/>
          </a:avLst>
        </a:prstGeom>
      </dgm:spPr>
    </dgm:pt>
    <dgm:pt modelId="{72B5F39E-2D8B-4AE5-99A7-0B4F92796C74}" type="pres">
      <dgm:prSet presAssocID="{F6E9B8BA-2F37-4781-A521-61D00A840D7D}" presName="img" presStyleLbl="fgImgPlace1" presStyleIdx="2" presStyleCnt="3" custScaleX="71359" custScaleY="111791" custLinFactNeighborX="-17361" custLinFactNeighborY="434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</dgm:pt>
  </dgm:ptLst>
  <dgm:cxnLst>
    <dgm:cxn modelId="{D7871605-17A6-4B71-848A-34522C1FCB91}" type="presOf" srcId="{8C4E1181-A43E-4AFA-A175-608167BDD664}" destId="{046903CA-E59E-4D3A-B85F-2132F4D3C385}" srcOrd="1" destOrd="0" presId="urn:microsoft.com/office/officeart/2005/8/layout/vList4#1"/>
    <dgm:cxn modelId="{BEE2A10E-61AB-4B91-AEC2-C9DAA1279C51}" type="presOf" srcId="{8C4E1181-A43E-4AFA-A175-608167BDD664}" destId="{DE66B4FA-8443-484B-9A9E-FA188D6B4E43}" srcOrd="0" destOrd="0" presId="urn:microsoft.com/office/officeart/2005/8/layout/vList4#1"/>
    <dgm:cxn modelId="{F2240435-0880-4B34-8218-C51BE0D05A51}" type="presOf" srcId="{4D783A32-6612-4061-810D-2598FCFDE16E}" destId="{610C4521-7E21-4ABD-817D-19EC8F773957}" srcOrd="0" destOrd="0" presId="urn:microsoft.com/office/officeart/2005/8/layout/vList4#1"/>
    <dgm:cxn modelId="{FE2E7491-C478-42E8-9519-960B336B6A00}" type="presOf" srcId="{F6E9B8BA-2F37-4781-A521-61D00A840D7D}" destId="{D857732E-E667-406B-8596-FB28DE60F3B0}" srcOrd="0" destOrd="0" presId="urn:microsoft.com/office/officeart/2005/8/layout/vList4#1"/>
    <dgm:cxn modelId="{840F8C9E-B202-4DE0-AC25-35D3A1FA52CB}" type="presOf" srcId="{36F1A9A7-0E91-4997-8451-066E68D6791C}" destId="{11925212-181A-4D0E-84EB-C4219DE1ABB7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A08C96F6-3490-4C54-AD6E-4870C05A8173}" type="presOf" srcId="{36F1A9A7-0E91-4997-8451-066E68D6791C}" destId="{629FFE63-9943-4FDD-AEB3-15F8D3455642}" srcOrd="1" destOrd="0" presId="urn:microsoft.com/office/officeart/2005/8/layout/vList4#1"/>
    <dgm:cxn modelId="{F91130F8-5EBD-40D4-A801-0A8E73AFACE5}" type="presOf" srcId="{F6E9B8BA-2F37-4781-A521-61D00A840D7D}" destId="{8B13E293-4E29-4216-A0D2-9CCA14266B56}" srcOrd="1" destOrd="0" presId="urn:microsoft.com/office/officeart/2005/8/layout/vList4#1"/>
    <dgm:cxn modelId="{C70CA2CC-1A05-4FE9-8645-0FA4DC506E84}" type="presParOf" srcId="{610C4521-7E21-4ABD-817D-19EC8F773957}" destId="{1C2B9614-1D42-4E2A-92D8-94BCF9DE39E4}" srcOrd="0" destOrd="0" presId="urn:microsoft.com/office/officeart/2005/8/layout/vList4#1"/>
    <dgm:cxn modelId="{90FB009A-4358-45A9-A352-922F4383C34C}" type="presParOf" srcId="{1C2B9614-1D42-4E2A-92D8-94BCF9DE39E4}" destId="{DE66B4FA-8443-484B-9A9E-FA188D6B4E43}" srcOrd="0" destOrd="0" presId="urn:microsoft.com/office/officeart/2005/8/layout/vList4#1"/>
    <dgm:cxn modelId="{3180C938-148E-4D42-8965-740E9ADF16EE}" type="presParOf" srcId="{1C2B9614-1D42-4E2A-92D8-94BCF9DE39E4}" destId="{2AAACA77-E4A0-4E99-9F03-72ED26BB7B73}" srcOrd="1" destOrd="0" presId="urn:microsoft.com/office/officeart/2005/8/layout/vList4#1"/>
    <dgm:cxn modelId="{87C2DFD1-0701-4C72-8ECF-450288530D19}" type="presParOf" srcId="{1C2B9614-1D42-4E2A-92D8-94BCF9DE39E4}" destId="{046903CA-E59E-4D3A-B85F-2132F4D3C385}" srcOrd="2" destOrd="0" presId="urn:microsoft.com/office/officeart/2005/8/layout/vList4#1"/>
    <dgm:cxn modelId="{CBC24DB7-D6A7-40B5-A1C4-CAEB62CF7869}" type="presParOf" srcId="{610C4521-7E21-4ABD-817D-19EC8F773957}" destId="{3C4FC630-2F4B-4B45-8D35-86BFE257DB89}" srcOrd="1" destOrd="0" presId="urn:microsoft.com/office/officeart/2005/8/layout/vList4#1"/>
    <dgm:cxn modelId="{5D7EDE71-54D0-413A-9FC3-34BD4D854ABD}" type="presParOf" srcId="{610C4521-7E21-4ABD-817D-19EC8F773957}" destId="{76DA393E-3756-4D17-8778-17C0D4D792DA}" srcOrd="2" destOrd="0" presId="urn:microsoft.com/office/officeart/2005/8/layout/vList4#1"/>
    <dgm:cxn modelId="{AC321777-5079-4141-B40A-FD1CAF82CD73}" type="presParOf" srcId="{76DA393E-3756-4D17-8778-17C0D4D792DA}" destId="{11925212-181A-4D0E-84EB-C4219DE1ABB7}" srcOrd="0" destOrd="0" presId="urn:microsoft.com/office/officeart/2005/8/layout/vList4#1"/>
    <dgm:cxn modelId="{8FBABBDE-9ACB-4DDD-8F31-D97EAD7DB309}" type="presParOf" srcId="{76DA393E-3756-4D17-8778-17C0D4D792DA}" destId="{2352C030-0248-483B-94A9-26972C30B2AA}" srcOrd="1" destOrd="0" presId="urn:microsoft.com/office/officeart/2005/8/layout/vList4#1"/>
    <dgm:cxn modelId="{182220EC-E2B8-4F35-8DB9-186135D6D44E}" type="presParOf" srcId="{76DA393E-3756-4D17-8778-17C0D4D792DA}" destId="{629FFE63-9943-4FDD-AEB3-15F8D3455642}" srcOrd="2" destOrd="0" presId="urn:microsoft.com/office/officeart/2005/8/layout/vList4#1"/>
    <dgm:cxn modelId="{6BD25106-547F-405C-8DEA-5BFECCBBE545}" type="presParOf" srcId="{610C4521-7E21-4ABD-817D-19EC8F773957}" destId="{E767A943-8EB1-47EA-BA75-90A3BF72AA10}" srcOrd="3" destOrd="0" presId="urn:microsoft.com/office/officeart/2005/8/layout/vList4#1"/>
    <dgm:cxn modelId="{8518AEF3-D61A-43EF-8021-9883C7ACA6B2}" type="presParOf" srcId="{610C4521-7E21-4ABD-817D-19EC8F773957}" destId="{E9FBCDE1-C0F8-4B00-9C6E-C1A57153DC9C}" srcOrd="4" destOrd="0" presId="urn:microsoft.com/office/officeart/2005/8/layout/vList4#1"/>
    <dgm:cxn modelId="{C4A8F255-5406-4AAC-B8C9-0D80DAC4F3A9}" type="presParOf" srcId="{E9FBCDE1-C0F8-4B00-9C6E-C1A57153DC9C}" destId="{D857732E-E667-406B-8596-FB28DE60F3B0}" srcOrd="0" destOrd="0" presId="urn:microsoft.com/office/officeart/2005/8/layout/vList4#1"/>
    <dgm:cxn modelId="{F2E64FC2-3259-4328-B467-82DE668CECEE}" type="presParOf" srcId="{E9FBCDE1-C0F8-4B00-9C6E-C1A57153DC9C}" destId="{72B5F39E-2D8B-4AE5-99A7-0B4F92796C74}" srcOrd="1" destOrd="0" presId="urn:microsoft.com/office/officeart/2005/8/layout/vList4#1"/>
    <dgm:cxn modelId="{88433CB3-225F-41C3-A112-765E71C7D4AA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162404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500" b="1" i="0" u="none" strike="noStrike" kern="1200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Hãy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kể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những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62404"/>
        <a:ext cx="8291791" cy="1587995"/>
      </dsp:txXfrm>
    </dsp:sp>
    <dsp:sp modelId="{2AAACA77-E4A0-4E99-9F03-72ED26BB7B73}">
      <dsp:nvSpPr>
        <dsp:cNvPr id="0" name=""/>
        <dsp:cNvSpPr/>
      </dsp:nvSpPr>
      <dsp:spPr>
        <a:xfrm>
          <a:off x="158799" y="158799"/>
          <a:ext cx="2112647" cy="1270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746795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746795"/>
        <a:ext cx="8291791" cy="1587995"/>
      </dsp:txXfrm>
    </dsp:sp>
    <dsp:sp modelId="{2352C030-0248-483B-94A9-26972C30B2AA}">
      <dsp:nvSpPr>
        <dsp:cNvPr id="0" name=""/>
        <dsp:cNvSpPr/>
      </dsp:nvSpPr>
      <dsp:spPr>
        <a:xfrm>
          <a:off x="321684" y="2032196"/>
          <a:ext cx="1786877" cy="1017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493590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3493590"/>
        <a:ext cx="8291791" cy="1587995"/>
      </dsp:txXfrm>
    </dsp:sp>
    <dsp:sp modelId="{72B5F39E-2D8B-4AE5-99A7-0B4F92796C74}">
      <dsp:nvSpPr>
        <dsp:cNvPr id="0" name=""/>
        <dsp:cNvSpPr/>
      </dsp:nvSpPr>
      <dsp:spPr>
        <a:xfrm>
          <a:off x="4596215" y="3535888"/>
          <a:ext cx="1507564" cy="1420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162404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500" b="1" i="0" u="none" strike="noStrike" kern="1200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bạn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62404"/>
        <a:ext cx="8291791" cy="1587995"/>
      </dsp:txXfrm>
    </dsp:sp>
    <dsp:sp modelId="{2AAACA77-E4A0-4E99-9F03-72ED26BB7B73}">
      <dsp:nvSpPr>
        <dsp:cNvPr id="0" name=""/>
        <dsp:cNvSpPr/>
      </dsp:nvSpPr>
      <dsp:spPr>
        <a:xfrm>
          <a:off x="158799" y="158799"/>
          <a:ext cx="2112647" cy="1270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746795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746795"/>
        <a:ext cx="8291791" cy="1587995"/>
      </dsp:txXfrm>
    </dsp:sp>
    <dsp:sp modelId="{2352C030-0248-483B-94A9-26972C30B2AA}">
      <dsp:nvSpPr>
        <dsp:cNvPr id="0" name=""/>
        <dsp:cNvSpPr/>
      </dsp:nvSpPr>
      <dsp:spPr>
        <a:xfrm>
          <a:off x="321684" y="2032196"/>
          <a:ext cx="1786877" cy="1017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493590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  <a:endParaRPr lang="en-US" sz="25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............................................................................................................................................................................................................</a:t>
          </a:r>
          <a:endParaRPr lang="en-US" sz="25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3493590"/>
        <a:ext cx="8291791" cy="1587995"/>
      </dsp:txXfrm>
    </dsp:sp>
    <dsp:sp modelId="{72B5F39E-2D8B-4AE5-99A7-0B4F92796C74}">
      <dsp:nvSpPr>
        <dsp:cNvPr id="0" name=""/>
        <dsp:cNvSpPr/>
      </dsp:nvSpPr>
      <dsp:spPr>
        <a:xfrm>
          <a:off x="94564" y="3632667"/>
          <a:ext cx="1507564" cy="1420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29414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800" b="1" i="0" u="none" strike="noStrike" kern="1200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Những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800" b="1" i="0" u="none" strike="noStrike" kern="1200" cap="none" spc="0" normalizeH="0" baseline="0" noProof="0" dirty="0" err="1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8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  <a:endParaRPr kumimoji="0" lang="vi-VN" sz="2800" b="1" i="0" u="none" strike="noStrike" kern="1200" cap="none" spc="0" normalizeH="0" baseline="0" noProof="0" dirty="0"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Hải tiết kiệm tiền để mua xe đạp, nhưng khi em gái ốm, Hải dùng tiền tiết kiệm để phụ mẹ chữa bệnh cho em. 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......................................................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344331"/>
        <a:ext cx="8466133" cy="1613070"/>
      </dsp:txXfrm>
    </dsp:sp>
    <dsp:sp modelId="{2AAACA77-E4A0-4E99-9F03-72ED26BB7B73}">
      <dsp:nvSpPr>
        <dsp:cNvPr id="0" name=""/>
        <dsp:cNvSpPr/>
      </dsp:nvSpPr>
      <dsp:spPr>
        <a:xfrm>
          <a:off x="124989" y="490002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2102716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baseline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8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800" b="1" i="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Hải biết sử dụng vật chất, tiền bạc hợp lí.</a:t>
          </a:r>
          <a:endParaRPr lang="en-US" sz="28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05991" y="2152901"/>
        <a:ext cx="8466133" cy="1613070"/>
      </dsp:txXfrm>
    </dsp:sp>
    <dsp:sp modelId="{2352C030-0248-483B-94A9-26972C30B2AA}">
      <dsp:nvSpPr>
        <dsp:cNvPr id="0" name=""/>
        <dsp:cNvSpPr/>
      </dsp:nvSpPr>
      <dsp:spPr>
        <a:xfrm>
          <a:off x="186788" y="2157920"/>
          <a:ext cx="2184462" cy="1633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769568"/>
          <a:ext cx="10922310" cy="171344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vi-VN" sz="28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5991" y="3819753"/>
        <a:ext cx="8466133" cy="1613070"/>
      </dsp:txXfrm>
    </dsp:sp>
    <dsp:sp modelId="{72B5F39E-2D8B-4AE5-99A7-0B4F92796C74}">
      <dsp:nvSpPr>
        <dsp:cNvPr id="0" name=""/>
        <dsp:cNvSpPr/>
      </dsp:nvSpPr>
      <dsp:spPr>
        <a:xfrm>
          <a:off x="4630792" y="4053450"/>
          <a:ext cx="2184462" cy="13707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162404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500" b="1" i="0" u="none" strike="noStrike" kern="1200" cap="none" spc="0" normalizeH="0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Mục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tiêu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bạn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0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kumimoji="0" lang="en-US" sz="2500" b="1" i="0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kiệm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để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mua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xe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đạp</a:t>
          </a:r>
          <a:r>
            <a:rPr kumimoji="0" lang="en-US" sz="2500" b="1" i="1" u="none" strike="noStrike" kern="1200" cap="none" spc="0" normalizeH="0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62404"/>
        <a:ext cx="8291791" cy="1587995"/>
      </dsp:txXfrm>
    </dsp:sp>
    <dsp:sp modelId="{2AAACA77-E4A0-4E99-9F03-72ED26BB7B73}">
      <dsp:nvSpPr>
        <dsp:cNvPr id="0" name=""/>
        <dsp:cNvSpPr/>
      </dsp:nvSpPr>
      <dsp:spPr>
        <a:xfrm>
          <a:off x="158799" y="158799"/>
          <a:ext cx="2112647" cy="1270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746795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kiệm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5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Hải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đã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gom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góp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bán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giấy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vụn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chai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lọ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tiền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được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mừng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tuổi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,…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cất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vào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25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hộp</a:t>
          </a:r>
          <a:r>
            <a:rPr kumimoji="0" lang="en-US" sz="25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n-US" sz="25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1746795"/>
        <a:ext cx="8291791" cy="1587995"/>
      </dsp:txXfrm>
    </dsp:sp>
    <dsp:sp modelId="{2352C030-0248-483B-94A9-26972C30B2AA}">
      <dsp:nvSpPr>
        <dsp:cNvPr id="0" name=""/>
        <dsp:cNvSpPr/>
      </dsp:nvSpPr>
      <dsp:spPr>
        <a:xfrm>
          <a:off x="321684" y="2032196"/>
          <a:ext cx="1786877" cy="1017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493590"/>
          <a:ext cx="10563239" cy="158799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thế  nào là tiết kiệm?</a:t>
          </a:r>
          <a:endParaRPr lang="en-US" sz="25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500" b="1" i="0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Tiết kiệm là biết sử d</a:t>
          </a:r>
          <a:r>
            <a:rPr lang="en-US" sz="2500" b="1" i="0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ụ</a:t>
          </a:r>
          <a:r>
            <a:rPr lang="vi-VN" sz="2500" b="1" i="0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 một cách hợp lí của cải, tiền bạc, thời gian, sức lực của mình và người khác.</a:t>
          </a:r>
          <a:endParaRPr lang="en-US" sz="2500" b="1" i="0" kern="1200" dirty="0">
            <a:solidFill>
              <a:schemeClr val="accent1">
                <a:lumMod val="75000"/>
              </a:schemeClr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5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1447" y="3493590"/>
        <a:ext cx="8291791" cy="1587995"/>
      </dsp:txXfrm>
    </dsp:sp>
    <dsp:sp modelId="{72B5F39E-2D8B-4AE5-99A7-0B4F92796C74}">
      <dsp:nvSpPr>
        <dsp:cNvPr id="0" name=""/>
        <dsp:cNvSpPr/>
      </dsp:nvSpPr>
      <dsp:spPr>
        <a:xfrm>
          <a:off x="94564" y="3632667"/>
          <a:ext cx="1507564" cy="1420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9FFED-AD69-4A38-ABC6-BBF4D9F5F7A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5DFD-13CB-47C2-AB78-5159657A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35DFD-13CB-47C2-AB78-5159657A1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4.xml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2.jpeg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43" y="1097082"/>
            <a:ext cx="4519478" cy="518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6"/>
          <p:cNvSpPr txBox="1"/>
          <p:nvPr/>
        </p:nvSpPr>
        <p:spPr>
          <a:xfrm>
            <a:off x="6824138" y="3884353"/>
            <a:ext cx="321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I.KHỞI ĐỘNG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026" y="-1"/>
            <a:ext cx="1563974" cy="133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605" y="468762"/>
            <a:ext cx="4058985" cy="537207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21274563">
            <a:off x="2538461" y="1613529"/>
            <a:ext cx="292360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#9Slide05 Fourth" panose="00000500000000000000" pitchFamily="2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#9Slide05 Fourth" panose="00000500000000000000" pitchFamily="2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latin typeface="#9Slide05 Fourth" panose="00000500000000000000" pitchFamily="2" charset="0"/>
              </a:rPr>
              <a:t> 1)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6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D101-33D4-C015-6553-EF23209AE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>
            <a:extLst>
              <a:ext uri="{FF2B5EF4-FFF2-40B4-BE49-F238E27FC236}">
                <a16:creationId xmlns:a16="http://schemas.microsoft.com/office/drawing/2014/main" id="{BB269269-83E5-3E94-675F-7C11E0DB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139FDB8-278F-4440-8949-0C3737FBA57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0410462"/>
              </p:ext>
            </p:extLst>
          </p:nvPr>
        </p:nvGraphicFramePr>
        <p:xfrm>
          <a:off x="1267690" y="1203375"/>
          <a:ext cx="10563239" cy="508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C3C69D6-A87A-E034-EA80-4455E645B6A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>
            <a:extLst>
              <a:ext uri="{FF2B5EF4-FFF2-40B4-BE49-F238E27FC236}">
                <a16:creationId xmlns:a16="http://schemas.microsoft.com/office/drawing/2014/main" id="{59E378E8-9305-E027-E0AF-ABFB7511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19" y="-105568"/>
            <a:ext cx="1849118" cy="115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>
            <a:extLst>
              <a:ext uri="{FF2B5EF4-FFF2-40B4-BE49-F238E27FC236}">
                <a16:creationId xmlns:a16="http://schemas.microsoft.com/office/drawing/2014/main" id="{09510A8F-F0F3-E713-439C-1F1FC804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38503" y="-287768"/>
            <a:ext cx="8534758" cy="6290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8039" y="1452827"/>
            <a:ext cx="5780264" cy="350589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R="0" lvl="0" algn="just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là biết sử dụng một cách hợp 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447529">
            <a:off x="7847751" y="223422"/>
            <a:ext cx="4878825" cy="6418891"/>
            <a:chOff x="9384566" y="0"/>
            <a:chExt cx="4878825" cy="7195205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4771" y="6185889"/>
              <a:ext cx="1988620" cy="1009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242" y="-5465"/>
            <a:ext cx="12192000" cy="6831250"/>
          </a:xfrm>
          <a:prstGeom prst="rect">
            <a:avLst/>
          </a:prstGeom>
          <a:noFill/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5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8393" y="144824"/>
            <a:ext cx="5708027" cy="6152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hỏi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9200" y="419786"/>
            <a:ext cx="1215875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2700"/>
            <a:br>
              <a:rPr lang="vi-VN" alt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kiệm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chưa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kiệm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vi-VN" alt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hape 292"/>
          <p:cNvPicPr/>
          <p:nvPr/>
        </p:nvPicPr>
        <p:blipFill>
          <a:blip r:embed="rId4"/>
          <a:stretch/>
        </p:blipFill>
        <p:spPr>
          <a:xfrm>
            <a:off x="334411" y="1405652"/>
            <a:ext cx="2804160" cy="2304891"/>
          </a:xfrm>
          <a:prstGeom prst="rect">
            <a:avLst/>
          </a:prstGeom>
        </p:spPr>
      </p:pic>
      <p:pic>
        <p:nvPicPr>
          <p:cNvPr id="13" name="Shape 298"/>
          <p:cNvPicPr/>
          <p:nvPr/>
        </p:nvPicPr>
        <p:blipFill>
          <a:blip r:embed="rId5"/>
          <a:stretch/>
        </p:blipFill>
        <p:spPr>
          <a:xfrm>
            <a:off x="8195759" y="1378318"/>
            <a:ext cx="2810510" cy="23092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706062" y="4218550"/>
            <a:ext cx="3382177" cy="2234699"/>
            <a:chOff x="5015865" y="4467940"/>
            <a:chExt cx="2792095" cy="2432050"/>
          </a:xfrm>
        </p:grpSpPr>
        <p:pic>
          <p:nvPicPr>
            <p:cNvPr id="15" name="Shape 306"/>
            <p:cNvPicPr/>
            <p:nvPr/>
          </p:nvPicPr>
          <p:blipFill>
            <a:blip r:embed="rId6"/>
            <a:stretch/>
          </p:blipFill>
          <p:spPr>
            <a:xfrm>
              <a:off x="5015865" y="4505723"/>
              <a:ext cx="1109345" cy="2304415"/>
            </a:xfrm>
            <a:prstGeom prst="rect">
              <a:avLst/>
            </a:prstGeom>
          </p:spPr>
        </p:pic>
        <p:pic>
          <p:nvPicPr>
            <p:cNvPr id="16" name="Shape 308"/>
            <p:cNvPicPr/>
            <p:nvPr/>
          </p:nvPicPr>
          <p:blipFill>
            <a:blip r:embed="rId7"/>
            <a:stretch/>
          </p:blipFill>
          <p:spPr>
            <a:xfrm>
              <a:off x="6125210" y="4467940"/>
              <a:ext cx="1682750" cy="2432050"/>
            </a:xfrm>
            <a:prstGeom prst="rect">
              <a:avLst/>
            </a:prstGeom>
          </p:spPr>
        </p:pic>
      </p:grpSp>
      <p:pic>
        <p:nvPicPr>
          <p:cNvPr id="17" name="Shape 310"/>
          <p:cNvPicPr/>
          <p:nvPr/>
        </p:nvPicPr>
        <p:blipFill>
          <a:blip r:embed="rId8"/>
          <a:stretch/>
        </p:blipFill>
        <p:spPr>
          <a:xfrm>
            <a:off x="8589746" y="4128629"/>
            <a:ext cx="3520741" cy="2256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277079" y="1422552"/>
            <a:ext cx="3389330" cy="2334983"/>
            <a:chOff x="3496374" y="1396242"/>
            <a:chExt cx="3389330" cy="2334983"/>
          </a:xfrm>
        </p:grpSpPr>
        <p:pic>
          <p:nvPicPr>
            <p:cNvPr id="12" name="Shape 294"/>
            <p:cNvPicPr/>
            <p:nvPr/>
          </p:nvPicPr>
          <p:blipFill>
            <a:blip r:embed="rId9"/>
            <a:stretch/>
          </p:blipFill>
          <p:spPr>
            <a:xfrm>
              <a:off x="3496374" y="1405652"/>
              <a:ext cx="3389330" cy="2325573"/>
            </a:xfrm>
            <a:prstGeom prst="rect">
              <a:avLst/>
            </a:prstGeom>
          </p:spPr>
        </p:pic>
        <p:sp>
          <p:nvSpPr>
            <p:cNvPr id="18" name="Shape 296"/>
            <p:cNvSpPr txBox="1"/>
            <p:nvPr/>
          </p:nvSpPr>
          <p:spPr>
            <a:xfrm>
              <a:off x="3564154" y="1396242"/>
              <a:ext cx="3321550" cy="20797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6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Mình sẽ tiết kiệm tiền để mua quà mừng thọ bà ngoại.</a:t>
              </a:r>
              <a:endParaRPr lang="en-US" sz="1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6545" y="4293569"/>
            <a:ext cx="3543449" cy="1916509"/>
            <a:chOff x="154940" y="4273998"/>
            <a:chExt cx="3309954" cy="2286000"/>
          </a:xfrm>
        </p:grpSpPr>
        <p:pic>
          <p:nvPicPr>
            <p:cNvPr id="14" name="Shape 300"/>
            <p:cNvPicPr/>
            <p:nvPr/>
          </p:nvPicPr>
          <p:blipFill>
            <a:blip r:embed="rId10"/>
            <a:stretch/>
          </p:blipFill>
          <p:spPr>
            <a:xfrm>
              <a:off x="154940" y="4273998"/>
              <a:ext cx="3309954" cy="2286000"/>
            </a:xfrm>
            <a:prstGeom prst="rect">
              <a:avLst/>
            </a:prstGeom>
          </p:spPr>
        </p:pic>
        <p:sp>
          <p:nvSpPr>
            <p:cNvPr id="20" name="Shape 302"/>
            <p:cNvSpPr txBox="1"/>
            <p:nvPr/>
          </p:nvSpPr>
          <p:spPr>
            <a:xfrm>
              <a:off x="358464" y="6149556"/>
              <a:ext cx="2894163" cy="20252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bao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sức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15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đan xong chiếc khăn đó không?</a:t>
              </a:r>
              <a:endParaRPr lang="en-US" sz="15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686102"/>
            <a:ext cx="3414859" cy="3793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5865" y="3408030"/>
            <a:ext cx="3364499" cy="3793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7603" y="6170598"/>
            <a:ext cx="2245895" cy="379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0364" y="3407052"/>
            <a:ext cx="3255656" cy="379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13" y="6341180"/>
            <a:ext cx="3892877" cy="379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280" y="6231262"/>
            <a:ext cx="3255656" cy="379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C738A-C05F-CDC2-5687-0D4B95D5CBFC}"/>
              </a:ext>
            </a:extLst>
          </p:cNvPr>
          <p:cNvSpPr txBox="1"/>
          <p:nvPr/>
        </p:nvSpPr>
        <p:spPr>
          <a:xfrm>
            <a:off x="3177406" y="4395200"/>
            <a:ext cx="71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4268429" y="1632576"/>
            <a:ext cx="3805358" cy="1480319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endParaRPr kumimoji="0" lang="zh-CN" altLang="en-US" sz="2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552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Đạ</a:t>
              </a:r>
              <a:r>
                <a:rPr lang="it-IT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i di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ện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l</a:t>
              </a:r>
              <a:r>
                <a:rPr lang="fr-FR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ê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bả</a:t>
              </a:r>
              <a:r>
                <a:rPr lang="nl-NL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ng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những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trong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2" y="3905102"/>
            <a:ext cx="4644309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n</a:t>
              </a:r>
              <a:r>
                <a:rPr lang="fr-FR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à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o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viết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</a:t>
              </a:r>
              <a:r>
                <a:rPr lang="pt-PT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 nhi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ều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biểu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hiện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sẽ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CHIẾN THẮNG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và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được</a:t>
              </a:r>
              <a:r>
                <a:rPr lang="en-US" sz="2531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31" b="1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 </a:t>
              </a:r>
              <a:r>
                <a:rPr lang="en-US" sz="2531" b="1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điểm</a:t>
              </a:r>
              <a:r>
                <a:rPr lang="en-US" sz="2531" b="1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. </a:t>
              </a:r>
              <a:endParaRPr lang="en-SG" sz="2531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99575" y="90630"/>
            <a:ext cx="1005145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TRÒ CHƠI :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“TIẾP SỨC ĐỒNG ĐỘI ”</a:t>
            </a:r>
            <a:endParaRPr lang="en-SG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4899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Chia </a:t>
              </a:r>
              <a:r>
                <a:rPr lang="en-US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lớp</a:t>
              </a:r>
              <a:r>
                <a:rPr lang="en-US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ra</a:t>
              </a:r>
              <a:r>
                <a:rPr lang="en-US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thành</a:t>
              </a:r>
              <a:r>
                <a:rPr lang="en-US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hai</a:t>
              </a:r>
              <a:r>
                <a:rPr lang="en-US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</a:t>
              </a:r>
              <a:r>
                <a:rPr lang="en-US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đội</a:t>
              </a:r>
              <a:endParaRPr lang="en-US" sz="25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1: </a:t>
              </a: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của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u="sng" kern="0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500" b="1" u="sng" kern="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u="sng" kern="0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en-US" altLang="zh-CN" sz="2500" b="1" u="sng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Đội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2: </a:t>
              </a: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Biểu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hiện</a:t>
              </a:r>
              <a:r>
                <a:rPr lang="en-US" altLang="zh-CN" sz="25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u="sng" kern="0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chưa</a:t>
              </a:r>
              <a:r>
                <a:rPr lang="en-US" altLang="zh-CN" sz="2500" b="1" u="sng" kern="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u="sng" kern="0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tiết</a:t>
              </a:r>
              <a:r>
                <a:rPr lang="en-US" altLang="zh-CN" sz="2500" b="1" u="sng" kern="0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500" b="1" u="sng" kern="0" dirty="0" err="1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  <a:sym typeface="微软雅黑" panose="020B0503020204020204" pitchFamily="34" charset="-122"/>
                </a:rPr>
                <a:t>kiệm</a:t>
              </a:r>
              <a:endParaRPr lang="zh-CN" altLang="en-US" sz="2500" b="1" u="sng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A3FC-87B7-4BE8-8D42-6E0D4C391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>
            <a:extLst>
              <a:ext uri="{FF2B5EF4-FFF2-40B4-BE49-F238E27FC236}">
                <a16:creationId xmlns:a16="http://schemas.microsoft.com/office/drawing/2014/main" id="{418A707F-8345-D9FA-1691-4DD2CF04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4" y="-63880"/>
            <a:ext cx="12192000" cy="6831250"/>
          </a:xfrm>
          <a:prstGeom prst="rect">
            <a:avLst/>
          </a:prstGeom>
          <a:noFill/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DE6DB2A4-B7FA-A237-937A-67C74596C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187768" y="2308705"/>
            <a:ext cx="2415220" cy="276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E68298-6996-F3E2-799E-927CFBE96FCB}"/>
              </a:ext>
            </a:extLst>
          </p:cNvPr>
          <p:cNvSpPr/>
          <p:nvPr/>
        </p:nvSpPr>
        <p:spPr>
          <a:xfrm>
            <a:off x="4389120" y="2683445"/>
            <a:ext cx="4176159" cy="100845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ổng hợp cách tiết kiệm tiền mà bạn nhất định nên biết | Cleanipedia">
            <a:extLst>
              <a:ext uri="{FF2B5EF4-FFF2-40B4-BE49-F238E27FC236}">
                <a16:creationId xmlns:a16="http://schemas.microsoft.com/office/drawing/2014/main" id="{5C135F64-46A8-6DDD-DA14-4208B7B8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03" y="273329"/>
            <a:ext cx="2620716" cy="16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ủa cải (wealth) là gì? Đặc trưng, phân loại và đo lường của cải?">
            <a:extLst>
              <a:ext uri="{FF2B5EF4-FFF2-40B4-BE49-F238E27FC236}">
                <a16:creationId xmlns:a16="http://schemas.microsoft.com/office/drawing/2014/main" id="{DA8C0558-6D65-3996-70ED-1375FC0F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13" y="595253"/>
            <a:ext cx="2665762" cy="16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Áp dụng ngay 5 mô hình giúp quản lý thời gian hiệu quả">
            <a:extLst>
              <a:ext uri="{FF2B5EF4-FFF2-40B4-BE49-F238E27FC236}">
                <a16:creationId xmlns:a16="http://schemas.microsoft.com/office/drawing/2014/main" id="{F686D422-D4B0-D06C-36CA-0D442E0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69" y="260919"/>
            <a:ext cx="2718070" cy="16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ử dụng tài nguyên thiên nhiên hiệu quả | VOV2.VN">
            <a:extLst>
              <a:ext uri="{FF2B5EF4-FFF2-40B4-BE49-F238E27FC236}">
                <a16:creationId xmlns:a16="http://schemas.microsoft.com/office/drawing/2014/main" id="{F2F3298D-BDFB-0557-7AE1-65B39CC0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29" y="4582687"/>
            <a:ext cx="2587380" cy="16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ủ tướng Chính phủ chỉ thị tăng cường tiết kiệm điện">
            <a:extLst>
              <a:ext uri="{FF2B5EF4-FFF2-40B4-BE49-F238E27FC236}">
                <a16:creationId xmlns:a16="http://schemas.microsoft.com/office/drawing/2014/main" id="{F5CA85F8-4D0A-6A2C-E5BA-EC475508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91" y="4249186"/>
            <a:ext cx="2729770" cy="17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iết kiệm nước- bảo vệ cuộc sống của chúng ta và thế hệ mai sau.">
            <a:extLst>
              <a:ext uri="{FF2B5EF4-FFF2-40B4-BE49-F238E27FC236}">
                <a16:creationId xmlns:a16="http://schemas.microsoft.com/office/drawing/2014/main" id="{D010002B-8505-F402-2575-3FFA63A8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69" y="4582687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80C85C-01A3-7FC6-2BE0-71EFCF37C268}"/>
              </a:ext>
            </a:extLst>
          </p:cNvPr>
          <p:cNvSpPr/>
          <p:nvPr/>
        </p:nvSpPr>
        <p:spPr>
          <a:xfrm>
            <a:off x="2644726" y="1954928"/>
            <a:ext cx="1744394" cy="4365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0CEF00-9FC7-AAC4-674E-2C98FB97AEB7}"/>
              </a:ext>
            </a:extLst>
          </p:cNvPr>
          <p:cNvSpPr/>
          <p:nvPr/>
        </p:nvSpPr>
        <p:spPr>
          <a:xfrm>
            <a:off x="9914824" y="4317645"/>
            <a:ext cx="1744394" cy="4365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6B595C-A830-C278-BA54-7D93378FED92}"/>
              </a:ext>
            </a:extLst>
          </p:cNvPr>
          <p:cNvSpPr/>
          <p:nvPr/>
        </p:nvSpPr>
        <p:spPr>
          <a:xfrm>
            <a:off x="6135442" y="5851958"/>
            <a:ext cx="1744394" cy="4365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C45F63-F6B0-488D-9631-0DF0FE0AB8D3}"/>
              </a:ext>
            </a:extLst>
          </p:cNvPr>
          <p:cNvSpPr/>
          <p:nvPr/>
        </p:nvSpPr>
        <p:spPr>
          <a:xfrm>
            <a:off x="2816022" y="4399807"/>
            <a:ext cx="1744394" cy="4365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A1717F-C6DB-4F11-9EA6-EC60D817E39A}"/>
              </a:ext>
            </a:extLst>
          </p:cNvPr>
          <p:cNvSpPr/>
          <p:nvPr/>
        </p:nvSpPr>
        <p:spPr>
          <a:xfrm>
            <a:off x="9795821" y="1954928"/>
            <a:ext cx="1744394" cy="4365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9813F7-1ABC-526B-860C-B996DC88E19F}"/>
              </a:ext>
            </a:extLst>
          </p:cNvPr>
          <p:cNvSpPr/>
          <p:nvPr/>
        </p:nvSpPr>
        <p:spPr>
          <a:xfrm>
            <a:off x="6096000" y="286208"/>
            <a:ext cx="1744394" cy="4365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2534" y="-281424"/>
            <a:ext cx="12754996" cy="6831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8098" y="952162"/>
            <a:ext cx="9511280" cy="5233736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biểu hiện ở việc: 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</a:t>
            </a: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 tiêu hợp lí; 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</a:t>
            </a: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ắt các thiết bị điện và khoá vòi nước khi không sử dụng; 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S</a:t>
            </a: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ắp xếp thời gian làm việc khoa học; 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S</a:t>
            </a: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ử dụng hợp lí và khai thác hiệu quả tài nguyên (nước, khoáng sản,...); 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</a:t>
            </a:r>
            <a:r>
              <a:rPr lang="vi-VN" sz="30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ảo quản đồ dùng học tập, lao động khi sử dụng; bảo vệ của công;...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31860" y="3057886"/>
            <a:ext cx="2694430" cy="3424082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ngay 115+ hình nền powerpoint cảm ơn cuối slide miễn phí">
            <a:extLst>
              <a:ext uri="{FF2B5EF4-FFF2-40B4-BE49-F238E27FC236}">
                <a16:creationId xmlns:a16="http://schemas.microsoft.com/office/drawing/2014/main" id="{F0C79467-35D2-DADF-9068-8A3516F0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ảnh động cảm ơn đẹp nhất | Cám ơn, Ảnh động, Cam">
            <a:extLst>
              <a:ext uri="{FF2B5EF4-FFF2-40B4-BE49-F238E27FC236}">
                <a16:creationId xmlns:a16="http://schemas.microsoft.com/office/drawing/2014/main" id="{A193E141-0ADA-000D-65D2-6F6F88CB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6" y="5275385"/>
            <a:ext cx="2110154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ộ ảnh động cảm ơn đẹp nhất | Cám ơn, Ảnh động, Cam">
            <a:extLst>
              <a:ext uri="{FF2B5EF4-FFF2-40B4-BE49-F238E27FC236}">
                <a16:creationId xmlns:a16="http://schemas.microsoft.com/office/drawing/2014/main" id="{E88EC291-6A2A-0CDD-86BA-024B6656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0154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2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6" y="2060116"/>
            <a:ext cx="4158083" cy="387567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470" y="2674512"/>
            <a:ext cx="38904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THẤU ÂM NHẠC</a:t>
            </a:r>
            <a:endParaRPr lang="en-SG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A_库_图片 2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74318">
            <a:off x="1486596" y="-706233"/>
            <a:ext cx="1747392" cy="3099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523411" y="-403654"/>
            <a:ext cx="9010240" cy="7609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835" y="1341178"/>
            <a:ext cx="6065046" cy="3733330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02488" y="5150956"/>
            <a:ext cx="73646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vi-VN" sz="2400" b="1" dirty="0">
                <a:latin typeface="#9Slide05 Brannboll Ny" panose="02000000000000000000" pitchFamily="2" charset="0"/>
              </a:rPr>
              <a:t>Em hãy cùng các bạn nghe/ hát bài hát "Đội em làm kế hoạch nhỏ" (sáng tác: Phong Nhã).</a:t>
            </a:r>
            <a:endParaRPr lang="en-US" sz="2400" b="1" dirty="0">
              <a:latin typeface="#9Slide05 Brannboll Ny" panose="02000000000000000000" pitchFamily="2" charset="0"/>
            </a:endParaRPr>
          </a:p>
          <a:p>
            <a:r>
              <a:rPr lang="vi-VN" sz="2400" b="1" dirty="0">
                <a:latin typeface="#9Slide05 Brannboll Ny" panose="02000000000000000000" pitchFamily="2" charset="0"/>
              </a:rPr>
              <a:t>Em có suy nghĩ gì về ý nghĩa của hoạt động "làm kế hoạch nhỏ" của các bạn thiếu niên trong bài hát?</a:t>
            </a:r>
            <a:endParaRPr lang="en-US" sz="2400" b="1" dirty="0">
              <a:latin typeface="#9Slide05 Brannboll 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4" y="2060116"/>
            <a:ext cx="4058985" cy="387567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1836" y="2938130"/>
            <a:ext cx="34032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THẤU ÂM NHẠC</a:t>
            </a:r>
            <a:endParaRPr lang="en-SG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A_库_图片 2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74318">
            <a:off x="1486596" y="-706233"/>
            <a:ext cx="1747392" cy="3099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572877" y="-375581"/>
            <a:ext cx="9010240" cy="7609162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15335" y="1275286"/>
            <a:ext cx="736462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 của hoạt động "làm kế hoạch nhỏ" của các bạn thiếu niên trong bài hát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AD848-7BB7-56D1-1405-6176BA540D39}"/>
              </a:ext>
            </a:extLst>
          </p:cNvPr>
          <p:cNvSpPr txBox="1"/>
          <p:nvPr/>
        </p:nvSpPr>
        <p:spPr>
          <a:xfrm>
            <a:off x="5261317" y="2222695"/>
            <a:ext cx="6105378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3E659-C0EA-35D7-9F56-CCCDBD3D4445}"/>
              </a:ext>
            </a:extLst>
          </p:cNvPr>
          <p:cNvSpPr txBox="1"/>
          <p:nvPr/>
        </p:nvSpPr>
        <p:spPr>
          <a:xfrm>
            <a:off x="5440443" y="4297981"/>
            <a:ext cx="6123938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chai,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ổng hợp những hình mặt cười đẹp - Ảnh Avatar facebook">
            <a:extLst>
              <a:ext uri="{FF2B5EF4-FFF2-40B4-BE49-F238E27FC236}">
                <a16:creationId xmlns:a16="http://schemas.microsoft.com/office/drawing/2014/main" id="{E716EB1F-10D0-310F-E8DD-CFE14393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8" y="3170104"/>
            <a:ext cx="1144172" cy="10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9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43" y="949255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717874" y="3345778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5" name="PA_库_图片 2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74318">
            <a:off x="4872348" y="-357628"/>
            <a:ext cx="1747392" cy="3099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015" y="936244"/>
            <a:ext cx="4058985" cy="537207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21274563">
            <a:off x="2522310" y="2409753"/>
            <a:ext cx="35136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8: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2" y="389124"/>
            <a:ext cx="9529874" cy="4309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3373" y="1482941"/>
            <a:ext cx="6377230" cy="259121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 kiệm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38116" y="116805"/>
            <a:ext cx="4348456" cy="6707996"/>
            <a:chOff x="-1148242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-1148242" y="57164"/>
              <a:ext cx="2820187" cy="6584741"/>
              <a:chOff x="-1152741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-266559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-1152741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7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28" y="4415238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" y="0"/>
            <a:ext cx="12192000" cy="6831250"/>
          </a:xfrm>
          <a:prstGeom prst="rect">
            <a:avLst/>
          </a:prstGeom>
          <a:noFill/>
        </p:spPr>
      </p:pic>
      <p:pic>
        <p:nvPicPr>
          <p:cNvPr id="9" name="Picture 8" descr="58PIC58PIC58PIC58PICHsaGKG559akDq_PIC20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-337625" y="-540206"/>
            <a:ext cx="13040497" cy="79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pic>
        <p:nvPicPr>
          <p:cNvPr id="1026" name="Picture 2" descr="Bí quyết để dạy con cách quản lý tiền ở các lứa tuổi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93" y="1121385"/>
            <a:ext cx="2724730" cy="22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94"/>
          <p:cNvPicPr/>
          <p:nvPr/>
        </p:nvPicPr>
        <p:blipFill>
          <a:blip r:embed="rId6"/>
          <a:stretch/>
        </p:blipFill>
        <p:spPr>
          <a:xfrm>
            <a:off x="9332457" y="3415625"/>
            <a:ext cx="2789002" cy="21063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374" y="1497040"/>
            <a:ext cx="8464522" cy="5162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3175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hôm nay, em Trang b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ị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bệnh khiến cả nhà ai cũng lo lắng. Bố đi làm xa, mẹ lúng túng vì thiếu tiền chữa bệnh cho em, Hải 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 l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ra một chiếc hộp nhỏ đưa cho mẹ và nói: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 Mẹ cầm l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tiền để mua thuốc cho 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nhiên hỏi: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 Tiền 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mà con có v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Hải nhỏ nhẹ nói: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indent="-139700" algn="just">
              <a:spcBef>
                <a:spcPts val="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 Tiền con bán gi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vụn, chai lọ, tiền được mừng tuổi,... con đều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hộp để mua xe đ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nhưng việc chữa bệnh cho em cần thiết hơn 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spcAft>
                <a:spcPts val="3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ỉ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cười khen Hải: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/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 Con ngoan quá, còn nhỏ đã biết tiết kiệm, thương bố mẹ, thương em.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24" y="-367972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128825" y="26750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539846"/>
              </p:ext>
            </p:extLst>
          </p:nvPr>
        </p:nvGraphicFramePr>
        <p:xfrm>
          <a:off x="1267690" y="1203375"/>
          <a:ext cx="10563239" cy="508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19" y="-105568"/>
            <a:ext cx="1849118" cy="115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D54D5-FEBC-25A0-598F-9E75D024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>
            <a:extLst>
              <a:ext uri="{FF2B5EF4-FFF2-40B4-BE49-F238E27FC236}">
                <a16:creationId xmlns:a16="http://schemas.microsoft.com/office/drawing/2014/main" id="{9F632B3F-6031-D6BA-F470-0F905D66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DB83BD3-1029-555D-693D-3C6385EAB1F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267690" y="1203375"/>
          <a:ext cx="10563239" cy="508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1EFEA5C-4A36-CB4A-B786-710A09AFE95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>
            <a:extLst>
              <a:ext uri="{FF2B5EF4-FFF2-40B4-BE49-F238E27FC236}">
                <a16:creationId xmlns:a16="http://schemas.microsoft.com/office/drawing/2014/main" id="{A29211CD-3D50-B270-9BE7-346563B5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19" y="-105568"/>
            <a:ext cx="1849118" cy="115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>
            <a:extLst>
              <a:ext uri="{FF2B5EF4-FFF2-40B4-BE49-F238E27FC236}">
                <a16:creationId xmlns:a16="http://schemas.microsoft.com/office/drawing/2014/main" id="{1F3A4C0F-4A95-42FC-4C66-8DE25732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6" y="2675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156752"/>
              </p:ext>
            </p:extLst>
          </p:nvPr>
        </p:nvGraphicFramePr>
        <p:xfrm>
          <a:off x="844574" y="1153319"/>
          <a:ext cx="10922310" cy="548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781" y="-51232"/>
            <a:ext cx="1905884" cy="119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880</Words>
  <Application>Microsoft Office PowerPoint</Application>
  <PresentationFormat>Widescreen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#9Slide05 Brannboll Ny</vt:lpstr>
      <vt:lpstr>#9Slide05 Fourth</vt:lpstr>
      <vt:lpstr>Arial</vt:lpstr>
      <vt:lpstr>Calibri</vt:lpstr>
      <vt:lpstr>Calibri Light</vt:lpstr>
      <vt:lpstr>SVN-Vanilla Daisy Pro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140</cp:revision>
  <dcterms:created xsi:type="dcterms:W3CDTF">2021-07-15T15:36:06Z</dcterms:created>
  <dcterms:modified xsi:type="dcterms:W3CDTF">2025-04-02T08:25:13Z</dcterms:modified>
  <cp:contentStatus/>
</cp:coreProperties>
</file>