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7" r:id="rId2"/>
    <p:sldId id="258" r:id="rId3"/>
    <p:sldId id="2007578006" r:id="rId4"/>
    <p:sldId id="2007577994" r:id="rId5"/>
    <p:sldId id="308" r:id="rId6"/>
    <p:sldId id="262" r:id="rId7"/>
    <p:sldId id="263" r:id="rId8"/>
    <p:sldId id="265" r:id="rId9"/>
    <p:sldId id="2007578004" r:id="rId10"/>
    <p:sldId id="269" r:id="rId11"/>
    <p:sldId id="279" r:id="rId12"/>
    <p:sldId id="283" r:id="rId13"/>
    <p:sldId id="271" r:id="rId14"/>
    <p:sldId id="268" r:id="rId15"/>
    <p:sldId id="264" r:id="rId16"/>
    <p:sldId id="272" r:id="rId17"/>
    <p:sldId id="273" r:id="rId18"/>
    <p:sldId id="275" r:id="rId19"/>
    <p:sldId id="2007578007" r:id="rId20"/>
    <p:sldId id="2007578008" r:id="rId21"/>
    <p:sldId id="2007578009" r:id="rId22"/>
    <p:sldId id="281" r:id="rId23"/>
    <p:sldId id="2007577944" r:id="rId24"/>
    <p:sldId id="2007578016" r:id="rId25"/>
    <p:sldId id="2007578012" r:id="rId26"/>
    <p:sldId id="448" r:id="rId27"/>
    <p:sldId id="2007577981" r:id="rId28"/>
    <p:sldId id="2007578010" r:id="rId29"/>
    <p:sldId id="2007578011" r:id="rId30"/>
    <p:sldId id="306"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906" y="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BD8B7-B374-448E-A4B6-8AFF89B39213}" type="datetimeFigureOut">
              <a:rPr lang="en-US" smtClean="0"/>
              <a:t>10/27/2025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5BDC1E-D580-4F81-A55F-8F84DF93FEF4}" type="slidenum">
              <a:rPr lang="en-US" smtClean="0"/>
              <a:t>‹#›</a:t>
            </a:fld>
            <a:endParaRPr lang="en-US"/>
          </a:p>
        </p:txBody>
      </p:sp>
    </p:spTree>
    <p:extLst>
      <p:ext uri="{BB962C8B-B14F-4D97-AF65-F5344CB8AC3E}">
        <p14:creationId xmlns:p14="http://schemas.microsoft.com/office/powerpoint/2010/main" val="151955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DB69C-6992-45B5-8302-6CA0230CBA5D}" type="slidenum">
              <a:rPr lang="en-US" smtClean="0"/>
              <a:t>1</a:t>
            </a:fld>
            <a:endParaRPr lang="en-US"/>
          </a:p>
        </p:txBody>
      </p:sp>
    </p:spTree>
    <p:extLst>
      <p:ext uri="{BB962C8B-B14F-4D97-AF65-F5344CB8AC3E}">
        <p14:creationId xmlns:p14="http://schemas.microsoft.com/office/powerpoint/2010/main" val="944598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7</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4"/>
        <p:cNvGrpSpPr/>
        <p:nvPr/>
      </p:nvGrpSpPr>
      <p:grpSpPr>
        <a:xfrm>
          <a:off x="0" y="0"/>
          <a:ext cx="0" cy="0"/>
          <a:chOff x="0" y="0"/>
          <a:chExt cx="0" cy="0"/>
        </a:xfrm>
      </p:grpSpPr>
      <p:sp>
        <p:nvSpPr>
          <p:cNvPr id="3475" name="Google Shape;3475;g22d1df9ed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6" name="Google Shape;3476;g22d1df9ed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4">
          <a:extLst>
            <a:ext uri="{FF2B5EF4-FFF2-40B4-BE49-F238E27FC236}">
              <a16:creationId xmlns:a16="http://schemas.microsoft.com/office/drawing/2014/main" id="{A502AE10-16C4-8897-086C-3CFFEDA0C77A}"/>
            </a:ext>
          </a:extLst>
        </p:cNvPr>
        <p:cNvGrpSpPr/>
        <p:nvPr/>
      </p:nvGrpSpPr>
      <p:grpSpPr>
        <a:xfrm>
          <a:off x="0" y="0"/>
          <a:ext cx="0" cy="0"/>
          <a:chOff x="0" y="0"/>
          <a:chExt cx="0" cy="0"/>
        </a:xfrm>
      </p:grpSpPr>
      <p:sp>
        <p:nvSpPr>
          <p:cNvPr id="3475" name="Google Shape;3475;g22d1df9ed44_0_0:notes">
            <a:extLst>
              <a:ext uri="{FF2B5EF4-FFF2-40B4-BE49-F238E27FC236}">
                <a16:creationId xmlns:a16="http://schemas.microsoft.com/office/drawing/2014/main" id="{9F37C08F-C64B-6D9B-E789-2A23106143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6" name="Google Shape;3476;g22d1df9ed44_0_0:notes">
            <a:extLst>
              <a:ext uri="{FF2B5EF4-FFF2-40B4-BE49-F238E27FC236}">
                <a16:creationId xmlns:a16="http://schemas.microsoft.com/office/drawing/2014/main" id="{03C001B1-5AD9-60E4-1836-4106369275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345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8089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6.jpe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wmf"/><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jpeg"/><Relationship Id="rId10"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96741" y="1285071"/>
            <a:ext cx="8502159" cy="3214323"/>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图片 3" descr="花4">
            <a:extLst>
              <a:ext uri="{FF2B5EF4-FFF2-40B4-BE49-F238E27FC236}">
                <a16:creationId xmlns:a16="http://schemas.microsoft.com/office/drawing/2014/main" id="{6C0C1145-9ADC-9145-96B0-B47247CAB531}"/>
              </a:ext>
            </a:extLst>
          </p:cNvPr>
          <p:cNvPicPr>
            <a:picLocks noChangeAspect="1"/>
          </p:cNvPicPr>
          <p:nvPr/>
        </p:nvPicPr>
        <p:blipFill>
          <a:blip r:embed="rId3"/>
          <a:stretch>
            <a:fillRect/>
          </a:stretch>
        </p:blipFill>
        <p:spPr>
          <a:xfrm flipV="1">
            <a:off x="7543800" y="-1"/>
            <a:ext cx="1532059" cy="587251"/>
          </a:xfrm>
          <a:prstGeom prst="rect">
            <a:avLst/>
          </a:prstGeom>
        </p:spPr>
      </p:pic>
      <p:pic>
        <p:nvPicPr>
          <p:cNvPr id="3" name="图片 4" descr="花5">
            <a:extLst>
              <a:ext uri="{FF2B5EF4-FFF2-40B4-BE49-F238E27FC236}">
                <a16:creationId xmlns:a16="http://schemas.microsoft.com/office/drawing/2014/main" id="{7C277A80-9F51-1C4B-958A-340CE217471B}"/>
              </a:ext>
            </a:extLst>
          </p:cNvPr>
          <p:cNvPicPr>
            <a:picLocks noChangeAspect="1"/>
          </p:cNvPicPr>
          <p:nvPr/>
        </p:nvPicPr>
        <p:blipFill>
          <a:blip r:embed="rId4"/>
          <a:stretch>
            <a:fillRect/>
          </a:stretch>
        </p:blipFill>
        <p:spPr>
          <a:xfrm>
            <a:off x="0" y="4222897"/>
            <a:ext cx="3333510" cy="920619"/>
          </a:xfrm>
          <a:prstGeom prst="rect">
            <a:avLst/>
          </a:prstGeom>
        </p:spPr>
      </p:pic>
      <p:sp>
        <p:nvSpPr>
          <p:cNvPr id="6" name="TextBox 5">
            <a:extLst>
              <a:ext uri="{FF2B5EF4-FFF2-40B4-BE49-F238E27FC236}">
                <a16:creationId xmlns:a16="http://schemas.microsoft.com/office/drawing/2014/main" id="{6BEF62E9-4518-DE4B-87B4-78306DB352AE}"/>
              </a:ext>
            </a:extLst>
          </p:cNvPr>
          <p:cNvSpPr txBox="1"/>
          <p:nvPr/>
        </p:nvSpPr>
        <p:spPr>
          <a:xfrm>
            <a:off x="449663" y="1594545"/>
            <a:ext cx="8381268" cy="923239"/>
          </a:xfrm>
          <a:prstGeom prst="rect">
            <a:avLst/>
          </a:prstGeom>
          <a:noFill/>
        </p:spPr>
        <p:txBody>
          <a:bodyPr wrap="square" lIns="91348" tIns="45675" rIns="91348" bIns="45675" rtlCol="0">
            <a:spAutoFit/>
          </a:bodyPr>
          <a:lstStyle/>
          <a:p>
            <a:pPr algn="ctr" defTabSz="913343">
              <a:defRPr/>
            </a:pPr>
            <a:r>
              <a:rPr lang="en-US" sz="27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NHIỆT LIỆT CHÀO MỪNG CÁC THẦY CÔ </a:t>
            </a:r>
          </a:p>
          <a:p>
            <a:pPr algn="ctr" defTabSz="913343">
              <a:defRPr/>
            </a:pPr>
            <a:r>
              <a:rPr lang="en-US" sz="27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ĐẾN DỰ GIỜ MÔN GDCD - </a:t>
            </a:r>
            <a:r>
              <a:rPr lang="en-US" sz="27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LỚP 7A1</a:t>
            </a:r>
            <a:endParaRPr lang="en-US" sz="27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76A1E48-0682-E84E-80D4-9B2C8A1A8F6E}"/>
              </a:ext>
            </a:extLst>
          </p:cNvPr>
          <p:cNvSpPr txBox="1"/>
          <p:nvPr/>
        </p:nvSpPr>
        <p:spPr>
          <a:xfrm>
            <a:off x="520477" y="416028"/>
            <a:ext cx="8436291" cy="708052"/>
          </a:xfrm>
          <a:prstGeom prst="rect">
            <a:avLst/>
          </a:prstGeom>
          <a:ln/>
        </p:spPr>
        <p:style>
          <a:lnRef idx="0">
            <a:schemeClr val="accent2"/>
          </a:lnRef>
          <a:fillRef idx="3">
            <a:schemeClr val="accent2"/>
          </a:fillRef>
          <a:effectRef idx="3">
            <a:schemeClr val="accent2"/>
          </a:effectRef>
          <a:fontRef idx="minor">
            <a:schemeClr val="lt1"/>
          </a:fontRef>
        </p:style>
        <p:txBody>
          <a:bodyPr wrap="square" lIns="91348" tIns="45675" rIns="91348" bIns="45675" rtlCol="0">
            <a:spAutoFit/>
          </a:bodyPr>
          <a:lstStyle/>
          <a:p>
            <a:pPr algn="ctr" defTabSz="913343">
              <a:defRPr/>
            </a:pPr>
            <a:r>
              <a:rPr lang="en-US" sz="2001" b="1">
                <a:solidFill>
                  <a:srgbClr val="FFFF00"/>
                </a:solidFill>
                <a:latin typeface="Times New Roman" panose="02020603050405020304" pitchFamily="18" charset="0"/>
                <a:cs typeface="Times New Roman" panose="02020603050405020304" pitchFamily="18" charset="0"/>
              </a:rPr>
              <a:t>UỶ BAN NHÂN DÂN PHƯỜNG VIỆT HƯNG</a:t>
            </a:r>
          </a:p>
          <a:p>
            <a:pPr algn="ctr" defTabSz="913343">
              <a:defRPr/>
            </a:pPr>
            <a:r>
              <a:rPr lang="en-US" sz="2001" b="1">
                <a:solidFill>
                  <a:srgbClr val="FFFF00"/>
                </a:solidFill>
                <a:latin typeface="Times New Roman" panose="02020603050405020304" pitchFamily="18" charset="0"/>
                <a:cs typeface="Times New Roman" panose="02020603050405020304" pitchFamily="18" charset="0"/>
              </a:rPr>
              <a:t>TRƯỜNG </a:t>
            </a:r>
            <a:r>
              <a:rPr lang="en-US" sz="2001" b="1" dirty="0">
                <a:solidFill>
                  <a:srgbClr val="FFFF00"/>
                </a:solidFill>
                <a:latin typeface="Times New Roman" panose="02020603050405020304" pitchFamily="18" charset="0"/>
                <a:cs typeface="Times New Roman" panose="02020603050405020304" pitchFamily="18" charset="0"/>
              </a:rPr>
              <a:t>THCS VIỆT HƯNG</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352" y="102109"/>
            <a:ext cx="1182963" cy="1182963"/>
          </a:xfrm>
          <a:prstGeom prst="ellipse">
            <a:avLst/>
          </a:prstGeom>
        </p:spPr>
      </p:pic>
      <p:sp>
        <p:nvSpPr>
          <p:cNvPr id="10" name="TextBox 9">
            <a:extLst>
              <a:ext uri="{FF2B5EF4-FFF2-40B4-BE49-F238E27FC236}">
                <a16:creationId xmlns:a16="http://schemas.microsoft.com/office/drawing/2014/main" id="{6A4398DE-004A-42A2-8C61-8AE1D857D4B7}"/>
              </a:ext>
            </a:extLst>
          </p:cNvPr>
          <p:cNvSpPr txBox="1"/>
          <p:nvPr/>
        </p:nvSpPr>
        <p:spPr>
          <a:xfrm>
            <a:off x="296741" y="2636101"/>
            <a:ext cx="8613292" cy="701859"/>
          </a:xfrm>
          <a:prstGeom prst="rect">
            <a:avLst/>
          </a:prstGeom>
          <a:noFill/>
        </p:spPr>
        <p:txBody>
          <a:bodyPr wrap="square">
            <a:spAutoFit/>
          </a:bodyPr>
          <a:lstStyle/>
          <a:p>
            <a:pPr algn="ctr" defTabSz="457200">
              <a:lnSpc>
                <a:spcPct val="150000"/>
              </a:lnSpc>
              <a:defRPr/>
            </a:pP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3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GIỮ CHỮ TÍN</a:t>
            </a:r>
            <a:endPar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1521E49-E7CF-402E-A702-B033F2303E32}"/>
              </a:ext>
            </a:extLst>
          </p:cNvPr>
          <p:cNvSpPr txBox="1"/>
          <p:nvPr/>
        </p:nvSpPr>
        <p:spPr>
          <a:xfrm>
            <a:off x="3848100" y="3660242"/>
            <a:ext cx="4788226" cy="600293"/>
          </a:xfrm>
          <a:prstGeom prst="rect">
            <a:avLst/>
          </a:prstGeom>
          <a:noFill/>
        </p:spPr>
        <p:txBody>
          <a:bodyPr wrap="square" rtlCol="0">
            <a:spAutoFit/>
          </a:bodyPr>
          <a:lstStyle/>
          <a:p>
            <a:pPr defTabSz="685800">
              <a:lnSpc>
                <a:spcPct val="150000"/>
              </a:lnSpc>
              <a:defRPr/>
            </a:pPr>
            <a:r>
              <a:rPr lang="en-US" sz="2500" b="1" dirty="0" err="1">
                <a:solidFill>
                  <a:srgbClr val="002060"/>
                </a:solidFill>
                <a:latin typeface="Times New Roman" panose="02020603050405020304" pitchFamily="18" charset="0"/>
                <a:cs typeface="Times New Roman" panose="02020603050405020304" pitchFamily="18" charset="0"/>
              </a:rPr>
              <a:t>Giáo</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viên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Nguyễn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Thị</a:t>
            </a:r>
            <a:r>
              <a:rPr lang="en-US" sz="2500" b="1" dirty="0">
                <a:solidFill>
                  <a:srgbClr val="002060"/>
                </a:solidFill>
                <a:latin typeface="Times New Roman" panose="02020603050405020304" pitchFamily="18" charset="0"/>
                <a:cs typeface="Times New Roman" panose="02020603050405020304" pitchFamily="18" charset="0"/>
              </a:rPr>
              <a:t> Thu </a:t>
            </a:r>
            <a:r>
              <a:rPr lang="en-US" sz="2500" b="1" dirty="0" err="1">
                <a:solidFill>
                  <a:srgbClr val="002060"/>
                </a:solidFill>
                <a:latin typeface="Times New Roman" panose="02020603050405020304" pitchFamily="18" charset="0"/>
                <a:cs typeface="Times New Roman" panose="02020603050405020304" pitchFamily="18" charset="0"/>
              </a:rPr>
              <a:t>Hòa</a:t>
            </a:r>
            <a:endParaRPr lang="en-US" sz="25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73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id="{EFE91408-B8B0-4B56-A75F-F0651EF35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247475"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grpSp>
        <p:nvGrpSpPr>
          <p:cNvPr id="37" name="Nhóm 36">
            <a:extLst>
              <a:ext uri="{FF2B5EF4-FFF2-40B4-BE49-F238E27FC236}">
                <a16:creationId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207628" y="980719"/>
            <a:ext cx="8630454" cy="3694045"/>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r>
              <a:rPr lang="en-US" sz="2800" b="1"/>
              <a:t> </a:t>
            </a:r>
            <a:endParaRPr lang="en-US" sz="2800"/>
          </a:p>
          <a:p>
            <a:r>
              <a:rPr lang="vi-VN" sz="2800">
                <a:latin typeface="+mj-lt"/>
              </a:rPr>
              <a:t>a) Việc cậu bé cố gắng tìm cách trả lại tiền cho vị đạo diễn đã thể hiện rằng cậu bé là một người biết giữ lời hứa và rất cố gắng để thực hiện được lời hứa của mình.</a:t>
            </a:r>
            <a:endParaRPr lang="en-US" sz="2800">
              <a:latin typeface="+mj-lt"/>
            </a:endParaRPr>
          </a:p>
          <a:p>
            <a:r>
              <a:rPr lang="vi-VN" sz="2800">
                <a:latin typeface="+mj-lt"/>
              </a:rPr>
              <a:t>b) Chữ tín chính là niềm tin của con người đối với nhau. Giữ chữ tín chính là giữ gìn niềm tin của người khác dành cho mình.</a:t>
            </a:r>
            <a:endParaRPr lang="en-US" sz="2800">
              <a:latin typeface="+mj-lt"/>
            </a:endParaRPr>
          </a:p>
          <a:p>
            <a:pPr marL="342900" indent="-342900" algn="just">
              <a:buAutoNum type="alphaLcParenR"/>
            </a:pP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7681832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id="{EFE91408-B8B0-4B56-A75F-F0651EF35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a:latin typeface="Times New Roman" pitchFamily="18" charset="0"/>
                <a:cs typeface="Times New Roman" pitchFamily="18" charset="0"/>
              </a:rPr>
              <a:t>Kết luận:</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749922" y="1655270"/>
            <a:ext cx="763816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a:latin typeface="Times New Roman" pitchFamily="18" charset="0"/>
                <a:cs typeface="Times New Roman" pitchFamily="18" charset="0"/>
              </a:rPr>
              <a:t>Chữ tín là niềm tin của con người đối với nhau.</a:t>
            </a:r>
          </a:p>
          <a:p>
            <a:pPr algn="just"/>
            <a:r>
              <a:rPr lang="en-US" sz="2800">
                <a:latin typeface="Times New Roman" pitchFamily="18" charset="0"/>
                <a:cs typeface="Times New Roman" pitchFamily="18" charset="0"/>
              </a:rPr>
              <a:t>Giữ chữ tín là coi trọng, giữ gìn niềm tin của mọi người đối với mình.</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194602112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830667" y="809269"/>
            <a:ext cx="7413389"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lIns="68580" tIns="34290" rIns="68580" bIns="34290"/>
          <a:lstStyle/>
          <a:p>
            <a:pPr defTabSz="913554"/>
            <a:endParaRPr lang="zh-CN" altLang="en-US">
              <a:solidFill>
                <a:srgbClr val="5F5F5F"/>
              </a:solidFill>
            </a:endParaRPr>
          </a:p>
        </p:txBody>
      </p:sp>
      <p:sp>
        <p:nvSpPr>
          <p:cNvPr id="7" name="矩形 69"/>
          <p:cNvSpPr>
            <a:spLocks noChangeArrowheads="1"/>
          </p:cNvSpPr>
          <p:nvPr/>
        </p:nvSpPr>
        <p:spPr bwMode="auto">
          <a:xfrm>
            <a:off x="899944" y="1123950"/>
            <a:ext cx="6984141" cy="173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742950" indent="-742950" algn="ctr" defTabSz="913554">
              <a:buAutoNum type="arabicPeriod"/>
            </a:pPr>
            <a:r>
              <a:rPr lang="en-US" altLang="zh-CN" sz="3600" b="1">
                <a:latin typeface="Times New Roman" pitchFamily="18" charset="0"/>
                <a:ea typeface="方正卡通简体" panose="03000509000000000000" pitchFamily="65" charset="-122"/>
                <a:cs typeface="Times New Roman" pitchFamily="18" charset="0"/>
                <a:sym typeface="微软雅黑" panose="020B0503020204020204" pitchFamily="34" charset="-122"/>
              </a:rPr>
              <a:t>Chữ tín và biểu hiện của giữ chữ tín.</a:t>
            </a:r>
          </a:p>
          <a:p>
            <a:pPr algn="just" defTabSz="913554"/>
            <a:r>
              <a:rPr lang="en-US" altLang="zh-CN" sz="3600" b="1" i="1">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 Biểu hiện của giữ chữ tín.</a:t>
            </a:r>
          </a:p>
        </p:txBody>
      </p:sp>
      <p:sp>
        <p:nvSpPr>
          <p:cNvPr id="8" name="五角星 4"/>
          <p:cNvSpPr/>
          <p:nvPr/>
        </p:nvSpPr>
        <p:spPr>
          <a:xfrm rot="19903756">
            <a:off x="4021402" y="-865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1" name="五角星 5"/>
          <p:cNvSpPr/>
          <p:nvPr/>
        </p:nvSpPr>
        <p:spPr>
          <a:xfrm rot="21380687">
            <a:off x="5976267" y="26022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2" name="五角星 6"/>
          <p:cNvSpPr/>
          <p:nvPr/>
        </p:nvSpPr>
        <p:spPr>
          <a:xfrm rot="19938392">
            <a:off x="6962502" y="30988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3" name="五角星 7"/>
          <p:cNvSpPr/>
          <p:nvPr/>
        </p:nvSpPr>
        <p:spPr>
          <a:xfrm rot="19938392">
            <a:off x="7743324" y="401044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6" name="五角星 9"/>
          <p:cNvSpPr/>
          <p:nvPr/>
        </p:nvSpPr>
        <p:spPr>
          <a:xfrm>
            <a:off x="6341611" y="3485544"/>
            <a:ext cx="253202"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7" name="五角星 10"/>
          <p:cNvSpPr/>
          <p:nvPr/>
        </p:nvSpPr>
        <p:spPr>
          <a:xfrm>
            <a:off x="8119448" y="3482624"/>
            <a:ext cx="186173" cy="186346"/>
          </a:xfrm>
          <a:prstGeom prst="star5">
            <a:avLst>
              <a:gd name="adj" fmla="val 23926"/>
              <a:gd name="hf" fmla="val 105146"/>
              <a:gd name="vf" fmla="val 110557"/>
            </a:avLst>
          </a:prstGeom>
          <a:blipFill dpi="0" rotWithShape="1">
            <a:blip r:embed="rId3"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8" name="五角星 11"/>
          <p:cNvSpPr/>
          <p:nvPr/>
        </p:nvSpPr>
        <p:spPr>
          <a:xfrm>
            <a:off x="8632414" y="372596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9" name="五角星 12"/>
          <p:cNvSpPr/>
          <p:nvPr/>
        </p:nvSpPr>
        <p:spPr>
          <a:xfrm rot="19922997">
            <a:off x="8313492" y="3100517"/>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15"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8155" y="350465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五角星 4"/>
          <p:cNvSpPr/>
          <p:nvPr/>
        </p:nvSpPr>
        <p:spPr>
          <a:xfrm rot="19903756">
            <a:off x="4028400" y="829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3" name="五角星 5"/>
          <p:cNvSpPr/>
          <p:nvPr/>
        </p:nvSpPr>
        <p:spPr>
          <a:xfrm rot="21380687">
            <a:off x="5983264" y="27717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4" name="五角星 6"/>
          <p:cNvSpPr/>
          <p:nvPr/>
        </p:nvSpPr>
        <p:spPr>
          <a:xfrm rot="19938392">
            <a:off x="6969499" y="32683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5"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5152" y="352160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五角星 12"/>
          <p:cNvSpPr/>
          <p:nvPr/>
        </p:nvSpPr>
        <p:spPr>
          <a:xfrm rot="19922997">
            <a:off x="8306495" y="3158137"/>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0" name="五角星 4"/>
          <p:cNvSpPr/>
          <p:nvPr/>
        </p:nvSpPr>
        <p:spPr>
          <a:xfrm rot="19903756">
            <a:off x="4021403" y="6591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1" name="五角星 5"/>
          <p:cNvSpPr/>
          <p:nvPr/>
        </p:nvSpPr>
        <p:spPr>
          <a:xfrm rot="21380687">
            <a:off x="5976267" y="33479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2" name="五角星 6"/>
          <p:cNvSpPr/>
          <p:nvPr/>
        </p:nvSpPr>
        <p:spPr>
          <a:xfrm rot="19938392">
            <a:off x="6962502" y="38445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3"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8156" y="357922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五角星 7"/>
          <p:cNvSpPr/>
          <p:nvPr/>
        </p:nvSpPr>
        <p:spPr>
          <a:xfrm rot="19938392">
            <a:off x="7689209" y="400667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6" name="五角星 10"/>
          <p:cNvSpPr/>
          <p:nvPr/>
        </p:nvSpPr>
        <p:spPr>
          <a:xfrm>
            <a:off x="8065333" y="3478858"/>
            <a:ext cx="186173" cy="186346"/>
          </a:xfrm>
          <a:prstGeom prst="star5">
            <a:avLst>
              <a:gd name="adj" fmla="val 23926"/>
              <a:gd name="hf" fmla="val 105146"/>
              <a:gd name="vf" fmla="val 110557"/>
            </a:avLst>
          </a:prstGeom>
          <a:blipFill dpi="0" rotWithShape="1">
            <a:blip r:embed="rId3"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8" name="五角星 12"/>
          <p:cNvSpPr/>
          <p:nvPr/>
        </p:nvSpPr>
        <p:spPr>
          <a:xfrm rot="19922997">
            <a:off x="8252380" y="3154371"/>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9"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5650" y="251188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6215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1" name="五角星 5"/>
          <p:cNvSpPr/>
          <p:nvPr/>
        </p:nvSpPr>
        <p:spPr>
          <a:xfrm rot="21380687">
            <a:off x="5922153" y="33103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2" name="五角星 6"/>
          <p:cNvSpPr/>
          <p:nvPr/>
        </p:nvSpPr>
        <p:spPr>
          <a:xfrm rot="19938392">
            <a:off x="6908388" y="38069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43"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041" y="357546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328" y="3738981"/>
            <a:ext cx="1666884" cy="1475909"/>
          </a:xfrm>
          <a:prstGeom prst="rect">
            <a:avLst/>
          </a:prstGeom>
        </p:spPr>
      </p:pic>
      <p:pic>
        <p:nvPicPr>
          <p:cNvPr id="48"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748" y="2909077"/>
            <a:ext cx="1224530" cy="1225059"/>
          </a:xfrm>
          <a:prstGeom prst="rect">
            <a:avLst/>
          </a:prstGeom>
        </p:spPr>
      </p:pic>
    </p:spTree>
    <p:extLst>
      <p:ext uri="{BB962C8B-B14F-4D97-AF65-F5344CB8AC3E}">
        <p14:creationId xmlns:p14="http://schemas.microsoft.com/office/powerpoint/2010/main" val="2497532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750" fill="hold"/>
                                        <p:tgtEl>
                                          <p:spTgt spid="16"/>
                                        </p:tgtEl>
                                        <p:attrNameLst>
                                          <p:attrName>ppt_x</p:attrName>
                                        </p:attrNameLst>
                                      </p:cBhvr>
                                      <p:tavLst>
                                        <p:tav tm="0">
                                          <p:val>
                                            <p:strVal val="#ppt_x"/>
                                          </p:val>
                                        </p:tav>
                                        <p:tav tm="100000">
                                          <p:val>
                                            <p:strVal val="#ppt_x"/>
                                          </p:val>
                                        </p:tav>
                                      </p:tavLst>
                                    </p:anim>
                                    <p:anim calcmode="lin" valueType="num">
                                      <p:cBhvr additive="base">
                                        <p:cTn id="30" dur="750" fill="hold"/>
                                        <p:tgtEl>
                                          <p:spTgt spid="16"/>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25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750" fill="hold"/>
                                        <p:tgtEl>
                                          <p:spTgt spid="18"/>
                                        </p:tgtEl>
                                        <p:attrNameLst>
                                          <p:attrName>ppt_x</p:attrName>
                                        </p:attrNameLst>
                                      </p:cBhvr>
                                      <p:tavLst>
                                        <p:tav tm="0">
                                          <p:val>
                                            <p:strVal val="#ppt_x"/>
                                          </p:val>
                                        </p:tav>
                                        <p:tav tm="100000">
                                          <p:val>
                                            <p:strVal val="#ppt_x"/>
                                          </p:val>
                                        </p:tav>
                                      </p:tavLst>
                                    </p:anim>
                                    <p:anim calcmode="lin" valueType="num">
                                      <p:cBhvr additive="base">
                                        <p:cTn id="38" dur="750" fill="hold"/>
                                        <p:tgtEl>
                                          <p:spTgt spid="1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8" presetClass="emph" presetSubtype="0" repeatCount="2000" fill="hold" grpId="1" nodeType="withEffect">
                                  <p:stCondLst>
                                    <p:cond delay="0"/>
                                  </p:stCondLst>
                                  <p:childTnLst>
                                    <p:animRot by="21600000">
                                      <p:cBhvr>
                                        <p:cTn id="44" dur="3500" fill="hold"/>
                                        <p:tgtEl>
                                          <p:spTgt spid="8"/>
                                        </p:tgtEl>
                                        <p:attrNameLst>
                                          <p:attrName>r</p:attrName>
                                        </p:attrNameLst>
                                      </p:cBhvr>
                                    </p:animRot>
                                  </p:childTnLst>
                                </p:cTn>
                              </p:par>
                              <p:par>
                                <p:cTn id="45" presetID="8" presetClass="emph" presetSubtype="0" repeatCount="2000" fill="hold" grpId="1" nodeType="withEffect">
                                  <p:stCondLst>
                                    <p:cond delay="0"/>
                                  </p:stCondLst>
                                  <p:childTnLst>
                                    <p:animRot by="-21600000">
                                      <p:cBhvr>
                                        <p:cTn id="46" dur="3500" fill="hold"/>
                                        <p:tgtEl>
                                          <p:spTgt spid="13"/>
                                        </p:tgtEl>
                                        <p:attrNameLst>
                                          <p:attrName>r</p:attrName>
                                        </p:attrNameLst>
                                      </p:cBhvr>
                                    </p:animRot>
                                  </p:childTnLst>
                                </p:cTn>
                              </p:par>
                              <p:par>
                                <p:cTn id="47" presetID="8" presetClass="emph" presetSubtype="0" repeatCount="2000" fill="hold" grpId="1" nodeType="withEffect">
                                  <p:stCondLst>
                                    <p:cond delay="0"/>
                                  </p:stCondLst>
                                  <p:childTnLst>
                                    <p:animRot by="-21600000">
                                      <p:cBhvr>
                                        <p:cTn id="48" dur="3500" fill="hold"/>
                                        <p:tgtEl>
                                          <p:spTgt spid="17"/>
                                        </p:tgtEl>
                                        <p:attrNameLst>
                                          <p:attrName>r</p:attrName>
                                        </p:attrNameLst>
                                      </p:cBhvr>
                                    </p:animRot>
                                  </p:childTnLst>
                                </p:cTn>
                              </p:par>
                              <p:par>
                                <p:cTn id="49" presetID="8" presetClass="emph" presetSubtype="0" repeatCount="2000" fill="hold" grpId="1" nodeType="withEffect">
                                  <p:stCondLst>
                                    <p:cond delay="0"/>
                                  </p:stCondLst>
                                  <p:childTnLst>
                                    <p:animRot by="21600000">
                                      <p:cBhvr>
                                        <p:cTn id="50" dur="3500" fill="hold"/>
                                        <p:tgtEl>
                                          <p:spTgt spid="12"/>
                                        </p:tgtEl>
                                        <p:attrNameLst>
                                          <p:attrName>r</p:attrName>
                                        </p:attrNameLst>
                                      </p:cBhvr>
                                    </p:animRot>
                                  </p:childTnLst>
                                </p:cTn>
                              </p:par>
                              <p:par>
                                <p:cTn id="51" presetID="6" presetClass="emph" presetSubtype="0" repeatCount="2000" autoRev="1" fill="hold" grpId="1" nodeType="withEffect">
                                  <p:stCondLst>
                                    <p:cond delay="0"/>
                                  </p:stCondLst>
                                  <p:childTnLst>
                                    <p:animScale>
                                      <p:cBhvr>
                                        <p:cTn id="52" dur="2000" fill="hold"/>
                                        <p:tgtEl>
                                          <p:spTgt spid="19"/>
                                        </p:tgtEl>
                                      </p:cBhvr>
                                      <p:by x="150000" y="150000"/>
                                    </p:animScale>
                                  </p:childTnLst>
                                </p:cTn>
                              </p:par>
                              <p:par>
                                <p:cTn id="53" presetID="6" presetClass="emph" presetSubtype="0" repeatCount="2000" autoRev="1" fill="hold" grpId="1" nodeType="withEffect">
                                  <p:stCondLst>
                                    <p:cond delay="0"/>
                                  </p:stCondLst>
                                  <p:childTnLst>
                                    <p:animScale>
                                      <p:cBhvr>
                                        <p:cTn id="54" dur="2000" fill="hold"/>
                                        <p:tgtEl>
                                          <p:spTgt spid="11"/>
                                        </p:tgtEl>
                                      </p:cBhvr>
                                      <p:by x="150000" y="150000"/>
                                    </p:animScale>
                                  </p:childTnLst>
                                </p:cTn>
                              </p:par>
                            </p:childTnLst>
                          </p:cTn>
                        </p:par>
                        <p:par>
                          <p:cTn id="55" fill="hold">
                            <p:stCondLst>
                              <p:cond delay="8500"/>
                            </p:stCondLst>
                            <p:childTnLst>
                              <p:par>
                                <p:cTn id="56" presetID="37"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900" decel="100000" fill="hold"/>
                                        <p:tgtEl>
                                          <p:spTgt spid="1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62" fill="hold">
                            <p:stCondLst>
                              <p:cond delay="9500"/>
                            </p:stCondLst>
                            <p:childTnLst>
                              <p:par>
                                <p:cTn id="63" presetID="2" presetClass="entr" presetSubtype="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0-#ppt_h/2"/>
                                          </p:val>
                                        </p:tav>
                                        <p:tav tm="100000">
                                          <p:val>
                                            <p:strVal val="#ppt_y"/>
                                          </p:val>
                                        </p:tav>
                                      </p:tavLst>
                                    </p:anim>
                                  </p:childTnLst>
                                </p:cTn>
                              </p:par>
                              <p:par>
                                <p:cTn id="67" presetID="2" presetClass="entr" presetSubtype="1" fill="hold" grpId="0" nodeType="withEffect">
                                  <p:stCondLst>
                                    <p:cond delay="25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0-#ppt_h/2"/>
                                          </p:val>
                                        </p:tav>
                                        <p:tav tm="100000">
                                          <p:val>
                                            <p:strVal val="#ppt_y"/>
                                          </p:val>
                                        </p:tav>
                                      </p:tavLst>
                                    </p:anim>
                                  </p:childTnLst>
                                </p:cTn>
                              </p:par>
                              <p:par>
                                <p:cTn id="71" presetID="2" presetClass="entr" presetSubtype="1" fill="hold" grpId="0" nodeType="withEffect">
                                  <p:stCondLst>
                                    <p:cond delay="50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0-#ppt_h/2"/>
                                          </p:val>
                                        </p:tav>
                                        <p:tav tm="100000">
                                          <p:val>
                                            <p:strVal val="#ppt_y"/>
                                          </p:val>
                                        </p:tav>
                                      </p:tavLst>
                                    </p:anim>
                                  </p:childTnLst>
                                </p:cTn>
                              </p:par>
                              <p:par>
                                <p:cTn id="75" presetID="8" presetClass="emph" presetSubtype="0" repeatCount="2000" fill="hold" grpId="1" nodeType="withEffect">
                                  <p:stCondLst>
                                    <p:cond delay="0"/>
                                  </p:stCondLst>
                                  <p:childTnLst>
                                    <p:animRot by="21600000">
                                      <p:cBhvr>
                                        <p:cTn id="76" dur="3500" fill="hold"/>
                                        <p:tgtEl>
                                          <p:spTgt spid="22"/>
                                        </p:tgtEl>
                                        <p:attrNameLst>
                                          <p:attrName>r</p:attrName>
                                        </p:attrNameLst>
                                      </p:cBhvr>
                                    </p:animRot>
                                  </p:childTnLst>
                                </p:cTn>
                              </p:par>
                              <p:par>
                                <p:cTn id="77" presetID="8" presetClass="emph" presetSubtype="0" repeatCount="2000" fill="hold" grpId="1" nodeType="withEffect">
                                  <p:stCondLst>
                                    <p:cond delay="0"/>
                                  </p:stCondLst>
                                  <p:childTnLst>
                                    <p:animRot by="21600000">
                                      <p:cBhvr>
                                        <p:cTn id="78" dur="3500" fill="hold"/>
                                        <p:tgtEl>
                                          <p:spTgt spid="24"/>
                                        </p:tgtEl>
                                        <p:attrNameLst>
                                          <p:attrName>r</p:attrName>
                                        </p:attrNameLst>
                                      </p:cBhvr>
                                    </p:animRot>
                                  </p:childTnLst>
                                </p:cTn>
                              </p:par>
                              <p:par>
                                <p:cTn id="79" presetID="6" presetClass="emph" presetSubtype="0" repeatCount="2000" autoRev="1" fill="hold" grpId="1" nodeType="withEffect">
                                  <p:stCondLst>
                                    <p:cond delay="0"/>
                                  </p:stCondLst>
                                  <p:childTnLst>
                                    <p:animScale>
                                      <p:cBhvr>
                                        <p:cTn id="80" dur="2000" fill="hold"/>
                                        <p:tgtEl>
                                          <p:spTgt spid="23"/>
                                        </p:tgtEl>
                                      </p:cBhvr>
                                      <p:by x="150000" y="150000"/>
                                    </p:animScale>
                                  </p:childTnLst>
                                </p:cTn>
                              </p:par>
                            </p:childTnLst>
                          </p:cTn>
                        </p:par>
                        <p:par>
                          <p:cTn id="81" fill="hold">
                            <p:stCondLst>
                              <p:cond delay="17500"/>
                            </p:stCondLst>
                            <p:childTnLst>
                              <p:par>
                                <p:cTn id="82" presetID="37" presetClass="entr" presetSubtype="0" fill="hold"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900" decel="100000" fill="hold"/>
                                        <p:tgtEl>
                                          <p:spTgt spid="25"/>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88" presetID="2" presetClass="entr" presetSubtype="1" fill="hold" grpId="0" nodeType="withEffect">
                                  <p:stCondLst>
                                    <p:cond delay="250"/>
                                  </p:stCondLst>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500" fill="hold"/>
                                        <p:tgtEl>
                                          <p:spTgt spid="28"/>
                                        </p:tgtEl>
                                        <p:attrNameLst>
                                          <p:attrName>ppt_x</p:attrName>
                                        </p:attrNameLst>
                                      </p:cBhvr>
                                      <p:tavLst>
                                        <p:tav tm="0">
                                          <p:val>
                                            <p:strVal val="#ppt_x"/>
                                          </p:val>
                                        </p:tav>
                                        <p:tav tm="100000">
                                          <p:val>
                                            <p:strVal val="#ppt_x"/>
                                          </p:val>
                                        </p:tav>
                                      </p:tavLst>
                                    </p:anim>
                                    <p:anim calcmode="lin" valueType="num">
                                      <p:cBhvr additive="base">
                                        <p:cTn id="91" dur="500" fill="hold"/>
                                        <p:tgtEl>
                                          <p:spTgt spid="28"/>
                                        </p:tgtEl>
                                        <p:attrNameLst>
                                          <p:attrName>ppt_y</p:attrName>
                                        </p:attrNameLst>
                                      </p:cBhvr>
                                      <p:tavLst>
                                        <p:tav tm="0">
                                          <p:val>
                                            <p:strVal val="0-#ppt_h/2"/>
                                          </p:val>
                                        </p:tav>
                                        <p:tav tm="100000">
                                          <p:val>
                                            <p:strVal val="#ppt_y"/>
                                          </p:val>
                                        </p:tav>
                                      </p:tavLst>
                                    </p:anim>
                                  </p:childTnLst>
                                </p:cTn>
                              </p:par>
                              <p:par>
                                <p:cTn id="92" presetID="6" presetClass="emph" presetSubtype="0" repeatCount="2000" autoRev="1" fill="hold" grpId="1" nodeType="withEffect">
                                  <p:stCondLst>
                                    <p:cond delay="0"/>
                                  </p:stCondLst>
                                  <p:childTnLst>
                                    <p:animScale>
                                      <p:cBhvr>
                                        <p:cTn id="93" dur="2000" fill="hold"/>
                                        <p:tgtEl>
                                          <p:spTgt spid="28"/>
                                        </p:tgtEl>
                                      </p:cBhvr>
                                      <p:by x="150000" y="150000"/>
                                    </p:animScale>
                                  </p:childTnLst>
                                </p:cTn>
                              </p:par>
                            </p:childTnLst>
                          </p:cTn>
                        </p:par>
                        <p:par>
                          <p:cTn id="94" fill="hold">
                            <p:stCondLst>
                              <p:cond delay="25500"/>
                            </p:stCondLst>
                            <p:childTnLst>
                              <p:par>
                                <p:cTn id="95" presetID="2" presetClass="entr" presetSubtype="1" fill="hold" grpId="0" nodeType="after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ppt_x"/>
                                          </p:val>
                                        </p:tav>
                                        <p:tav tm="100000">
                                          <p:val>
                                            <p:strVal val="#ppt_x"/>
                                          </p:val>
                                        </p:tav>
                                      </p:tavLst>
                                    </p:anim>
                                    <p:anim calcmode="lin" valueType="num">
                                      <p:cBhvr additive="base">
                                        <p:cTn id="98" dur="500" fill="hold"/>
                                        <p:tgtEl>
                                          <p:spTgt spid="30"/>
                                        </p:tgtEl>
                                        <p:attrNameLst>
                                          <p:attrName>ppt_y</p:attrName>
                                        </p:attrNameLst>
                                      </p:cBhvr>
                                      <p:tavLst>
                                        <p:tav tm="0">
                                          <p:val>
                                            <p:strVal val="0-#ppt_h/2"/>
                                          </p:val>
                                        </p:tav>
                                        <p:tav tm="100000">
                                          <p:val>
                                            <p:strVal val="#ppt_y"/>
                                          </p:val>
                                        </p:tav>
                                      </p:tavLst>
                                    </p:anim>
                                  </p:childTnLst>
                                </p:cTn>
                              </p:par>
                              <p:par>
                                <p:cTn id="99" presetID="2" presetClass="entr" presetSubtype="1" fill="hold" grpId="0" nodeType="withEffect">
                                  <p:stCondLst>
                                    <p:cond delay="25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ppt_x"/>
                                          </p:val>
                                        </p:tav>
                                        <p:tav tm="100000">
                                          <p:val>
                                            <p:strVal val="#ppt_x"/>
                                          </p:val>
                                        </p:tav>
                                      </p:tavLst>
                                    </p:anim>
                                    <p:anim calcmode="lin" valueType="num">
                                      <p:cBhvr additive="base">
                                        <p:cTn id="102" dur="500" fill="hold"/>
                                        <p:tgtEl>
                                          <p:spTgt spid="31"/>
                                        </p:tgtEl>
                                        <p:attrNameLst>
                                          <p:attrName>ppt_y</p:attrName>
                                        </p:attrNameLst>
                                      </p:cBhvr>
                                      <p:tavLst>
                                        <p:tav tm="0">
                                          <p:val>
                                            <p:strVal val="0-#ppt_h/2"/>
                                          </p:val>
                                        </p:tav>
                                        <p:tav tm="100000">
                                          <p:val>
                                            <p:strVal val="#ppt_y"/>
                                          </p:val>
                                        </p:tav>
                                      </p:tavLst>
                                    </p:anim>
                                  </p:childTnLst>
                                </p:cTn>
                              </p:par>
                              <p:par>
                                <p:cTn id="103" presetID="2" presetClass="entr" presetSubtype="1" fill="hold" grpId="0" nodeType="withEffect">
                                  <p:stCondLst>
                                    <p:cond delay="50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0-#ppt_h/2"/>
                                          </p:val>
                                        </p:tav>
                                        <p:tav tm="100000">
                                          <p:val>
                                            <p:strVal val="#ppt_y"/>
                                          </p:val>
                                        </p:tav>
                                      </p:tavLst>
                                    </p:anim>
                                  </p:childTnLst>
                                </p:cTn>
                              </p:par>
                              <p:par>
                                <p:cTn id="107" presetID="8" presetClass="emph" presetSubtype="0" repeatCount="2000" fill="hold" grpId="1" nodeType="withEffect">
                                  <p:stCondLst>
                                    <p:cond delay="0"/>
                                  </p:stCondLst>
                                  <p:childTnLst>
                                    <p:animRot by="21600000">
                                      <p:cBhvr>
                                        <p:cTn id="108" dur="3500" fill="hold"/>
                                        <p:tgtEl>
                                          <p:spTgt spid="30"/>
                                        </p:tgtEl>
                                        <p:attrNameLst>
                                          <p:attrName>r</p:attrName>
                                        </p:attrNameLst>
                                      </p:cBhvr>
                                    </p:animRot>
                                  </p:childTnLst>
                                </p:cTn>
                              </p:par>
                              <p:par>
                                <p:cTn id="109" presetID="8" presetClass="emph" presetSubtype="0" repeatCount="2000" fill="hold" grpId="1" nodeType="withEffect">
                                  <p:stCondLst>
                                    <p:cond delay="0"/>
                                  </p:stCondLst>
                                  <p:childTnLst>
                                    <p:animRot by="21600000">
                                      <p:cBhvr>
                                        <p:cTn id="110" dur="3500" fill="hold"/>
                                        <p:tgtEl>
                                          <p:spTgt spid="32"/>
                                        </p:tgtEl>
                                        <p:attrNameLst>
                                          <p:attrName>r</p:attrName>
                                        </p:attrNameLst>
                                      </p:cBhvr>
                                    </p:animRot>
                                  </p:childTnLst>
                                </p:cTn>
                              </p:par>
                              <p:par>
                                <p:cTn id="111" presetID="6" presetClass="emph" presetSubtype="0" repeatCount="2000" autoRev="1" fill="hold" grpId="1" nodeType="withEffect">
                                  <p:stCondLst>
                                    <p:cond delay="0"/>
                                  </p:stCondLst>
                                  <p:childTnLst>
                                    <p:animScale>
                                      <p:cBhvr>
                                        <p:cTn id="112" dur="2000" fill="hold"/>
                                        <p:tgtEl>
                                          <p:spTgt spid="31"/>
                                        </p:tgtEl>
                                      </p:cBhvr>
                                      <p:by x="150000" y="150000"/>
                                    </p:animScale>
                                  </p:childTnLst>
                                </p:cTn>
                              </p:par>
                            </p:childTnLst>
                          </p:cTn>
                        </p:par>
                        <p:par>
                          <p:cTn id="113" fill="hold">
                            <p:stCondLst>
                              <p:cond delay="33500"/>
                            </p:stCondLst>
                            <p:childTnLst>
                              <p:par>
                                <p:cTn id="114" presetID="37" presetClass="entr" presetSubtype="0" fill="hold"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1000"/>
                                        <p:tgtEl>
                                          <p:spTgt spid="33"/>
                                        </p:tgtEl>
                                      </p:cBhvr>
                                    </p:animEffect>
                                    <p:anim calcmode="lin" valueType="num">
                                      <p:cBhvr>
                                        <p:cTn id="117" dur="1000" fill="hold"/>
                                        <p:tgtEl>
                                          <p:spTgt spid="33"/>
                                        </p:tgtEl>
                                        <p:attrNameLst>
                                          <p:attrName>ppt_x</p:attrName>
                                        </p:attrNameLst>
                                      </p:cBhvr>
                                      <p:tavLst>
                                        <p:tav tm="0">
                                          <p:val>
                                            <p:strVal val="#ppt_x"/>
                                          </p:val>
                                        </p:tav>
                                        <p:tav tm="100000">
                                          <p:val>
                                            <p:strVal val="#ppt_x"/>
                                          </p:val>
                                        </p:tav>
                                      </p:tavLst>
                                    </p:anim>
                                    <p:anim calcmode="lin" valueType="num">
                                      <p:cBhvr>
                                        <p:cTn id="118" dur="900" decel="100000" fill="hold"/>
                                        <p:tgtEl>
                                          <p:spTgt spid="33"/>
                                        </p:tgtEl>
                                        <p:attrNameLst>
                                          <p:attrName>ppt_y</p:attrName>
                                        </p:attrNameLst>
                                      </p:cBhvr>
                                      <p:tavLst>
                                        <p:tav tm="0">
                                          <p:val>
                                            <p:strVal val="#ppt_y+1"/>
                                          </p:val>
                                        </p:tav>
                                        <p:tav tm="100000">
                                          <p:val>
                                            <p:strVal val="#ppt_y-.03"/>
                                          </p:val>
                                        </p:tav>
                                      </p:tavLst>
                                    </p:anim>
                                    <p:anim calcmode="lin" valueType="num">
                                      <p:cBhvr>
                                        <p:cTn id="119"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20" presetID="2" presetClass="entr" presetSubtype="1"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additive="base">
                                        <p:cTn id="122" dur="750" fill="hold"/>
                                        <p:tgtEl>
                                          <p:spTgt spid="35"/>
                                        </p:tgtEl>
                                        <p:attrNameLst>
                                          <p:attrName>ppt_x</p:attrName>
                                        </p:attrNameLst>
                                      </p:cBhvr>
                                      <p:tavLst>
                                        <p:tav tm="0">
                                          <p:val>
                                            <p:strVal val="#ppt_x"/>
                                          </p:val>
                                        </p:tav>
                                        <p:tav tm="100000">
                                          <p:val>
                                            <p:strVal val="#ppt_x"/>
                                          </p:val>
                                        </p:tav>
                                      </p:tavLst>
                                    </p:anim>
                                    <p:anim calcmode="lin" valueType="num">
                                      <p:cBhvr additive="base">
                                        <p:cTn id="123" dur="750" fill="hold"/>
                                        <p:tgtEl>
                                          <p:spTgt spid="35"/>
                                        </p:tgtEl>
                                        <p:attrNameLst>
                                          <p:attrName>ppt_y</p:attrName>
                                        </p:attrNameLst>
                                      </p:cBhvr>
                                      <p:tavLst>
                                        <p:tav tm="0">
                                          <p:val>
                                            <p:strVal val="0-#ppt_h/2"/>
                                          </p:val>
                                        </p:tav>
                                        <p:tav tm="100000">
                                          <p:val>
                                            <p:strVal val="#ppt_y"/>
                                          </p:val>
                                        </p:tav>
                                      </p:tavLst>
                                    </p:anim>
                                  </p:childTnLst>
                                </p:cTn>
                              </p:par>
                              <p:par>
                                <p:cTn id="124" presetID="2" presetClass="entr" presetSubtype="1"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additive="base">
                                        <p:cTn id="126" dur="500" fill="hold"/>
                                        <p:tgtEl>
                                          <p:spTgt spid="36"/>
                                        </p:tgtEl>
                                        <p:attrNameLst>
                                          <p:attrName>ppt_x</p:attrName>
                                        </p:attrNameLst>
                                      </p:cBhvr>
                                      <p:tavLst>
                                        <p:tav tm="0">
                                          <p:val>
                                            <p:strVal val="#ppt_x"/>
                                          </p:val>
                                        </p:tav>
                                        <p:tav tm="100000">
                                          <p:val>
                                            <p:strVal val="#ppt_x"/>
                                          </p:val>
                                        </p:tav>
                                      </p:tavLst>
                                    </p:anim>
                                    <p:anim calcmode="lin" valueType="num">
                                      <p:cBhvr additive="base">
                                        <p:cTn id="127" dur="500" fill="hold"/>
                                        <p:tgtEl>
                                          <p:spTgt spid="36"/>
                                        </p:tgtEl>
                                        <p:attrNameLst>
                                          <p:attrName>ppt_y</p:attrName>
                                        </p:attrNameLst>
                                      </p:cBhvr>
                                      <p:tavLst>
                                        <p:tav tm="0">
                                          <p:val>
                                            <p:strVal val="0-#ppt_h/2"/>
                                          </p:val>
                                        </p:tav>
                                        <p:tav tm="100000">
                                          <p:val>
                                            <p:strVal val="#ppt_y"/>
                                          </p:val>
                                        </p:tav>
                                      </p:tavLst>
                                    </p:anim>
                                  </p:childTnLst>
                                </p:cTn>
                              </p:par>
                              <p:par>
                                <p:cTn id="128" presetID="8" presetClass="emph" presetSubtype="0" repeatCount="2000" fill="hold" grpId="1" nodeType="withEffect">
                                  <p:stCondLst>
                                    <p:cond delay="0"/>
                                  </p:stCondLst>
                                  <p:childTnLst>
                                    <p:animRot by="-21600000">
                                      <p:cBhvr>
                                        <p:cTn id="129" dur="3500" fill="hold"/>
                                        <p:tgtEl>
                                          <p:spTgt spid="35"/>
                                        </p:tgtEl>
                                        <p:attrNameLst>
                                          <p:attrName>r</p:attrName>
                                        </p:attrNameLst>
                                      </p:cBhvr>
                                    </p:animRot>
                                  </p:childTnLst>
                                </p:cTn>
                              </p:par>
                              <p:par>
                                <p:cTn id="130" presetID="8" presetClass="emph" presetSubtype="0" repeatCount="2000" fill="hold" grpId="1" nodeType="withEffect">
                                  <p:stCondLst>
                                    <p:cond delay="0"/>
                                  </p:stCondLst>
                                  <p:childTnLst>
                                    <p:animRot by="-21600000">
                                      <p:cBhvr>
                                        <p:cTn id="131" dur="3500" fill="hold"/>
                                        <p:tgtEl>
                                          <p:spTgt spid="36"/>
                                        </p:tgtEl>
                                        <p:attrNameLst>
                                          <p:attrName>r</p:attrName>
                                        </p:attrNameLst>
                                      </p:cBhvr>
                                    </p:animRot>
                                  </p:childTnLst>
                                </p:cTn>
                              </p:par>
                              <p:par>
                                <p:cTn id="132" presetID="2" presetClass="entr" presetSubtype="1" fill="hold" grpId="0" nodeType="withEffect">
                                  <p:stCondLst>
                                    <p:cond delay="250"/>
                                  </p:stCondLst>
                                  <p:childTnLst>
                                    <p:set>
                                      <p:cBhvr>
                                        <p:cTn id="133" dur="1" fill="hold">
                                          <p:stCondLst>
                                            <p:cond delay="0"/>
                                          </p:stCondLst>
                                        </p:cTn>
                                        <p:tgtEl>
                                          <p:spTgt spid="38"/>
                                        </p:tgtEl>
                                        <p:attrNameLst>
                                          <p:attrName>style.visibility</p:attrName>
                                        </p:attrNameLst>
                                      </p:cBhvr>
                                      <p:to>
                                        <p:strVal val="visible"/>
                                      </p:to>
                                    </p:set>
                                    <p:anim calcmode="lin" valueType="num">
                                      <p:cBhvr additive="base">
                                        <p:cTn id="134" dur="500" fill="hold"/>
                                        <p:tgtEl>
                                          <p:spTgt spid="38"/>
                                        </p:tgtEl>
                                        <p:attrNameLst>
                                          <p:attrName>ppt_x</p:attrName>
                                        </p:attrNameLst>
                                      </p:cBhvr>
                                      <p:tavLst>
                                        <p:tav tm="0">
                                          <p:val>
                                            <p:strVal val="#ppt_x"/>
                                          </p:val>
                                        </p:tav>
                                        <p:tav tm="100000">
                                          <p:val>
                                            <p:strVal val="#ppt_x"/>
                                          </p:val>
                                        </p:tav>
                                      </p:tavLst>
                                    </p:anim>
                                    <p:anim calcmode="lin" valueType="num">
                                      <p:cBhvr additive="base">
                                        <p:cTn id="135" dur="500" fill="hold"/>
                                        <p:tgtEl>
                                          <p:spTgt spid="38"/>
                                        </p:tgtEl>
                                        <p:attrNameLst>
                                          <p:attrName>ppt_y</p:attrName>
                                        </p:attrNameLst>
                                      </p:cBhvr>
                                      <p:tavLst>
                                        <p:tav tm="0">
                                          <p:val>
                                            <p:strVal val="0-#ppt_h/2"/>
                                          </p:val>
                                        </p:tav>
                                        <p:tav tm="100000">
                                          <p:val>
                                            <p:strVal val="#ppt_y"/>
                                          </p:val>
                                        </p:tav>
                                      </p:tavLst>
                                    </p:anim>
                                  </p:childTnLst>
                                </p:cTn>
                              </p:par>
                            </p:childTnLst>
                          </p:cTn>
                        </p:par>
                        <p:par>
                          <p:cTn id="136" fill="hold">
                            <p:stCondLst>
                              <p:cond delay="40500"/>
                            </p:stCondLst>
                            <p:childTnLst>
                              <p:par>
                                <p:cTn id="137" presetID="2" presetClass="entr" presetSubtype="2" fill="hold" nodeType="afterEffect">
                                  <p:stCondLst>
                                    <p:cond delay="0"/>
                                  </p:stCondLst>
                                  <p:childTnLst>
                                    <p:set>
                                      <p:cBhvr>
                                        <p:cTn id="138" dur="1" fill="hold">
                                          <p:stCondLst>
                                            <p:cond delay="0"/>
                                          </p:stCondLst>
                                        </p:cTn>
                                        <p:tgtEl>
                                          <p:spTgt spid="39"/>
                                        </p:tgtEl>
                                        <p:attrNameLst>
                                          <p:attrName>style.visibility</p:attrName>
                                        </p:attrNameLst>
                                      </p:cBhvr>
                                      <p:to>
                                        <p:strVal val="visible"/>
                                      </p:to>
                                    </p:set>
                                    <p:anim calcmode="lin" valueType="num">
                                      <p:cBhvr additive="base">
                                        <p:cTn id="139" dur="500" fill="hold"/>
                                        <p:tgtEl>
                                          <p:spTgt spid="39"/>
                                        </p:tgtEl>
                                        <p:attrNameLst>
                                          <p:attrName>ppt_x</p:attrName>
                                        </p:attrNameLst>
                                      </p:cBhvr>
                                      <p:tavLst>
                                        <p:tav tm="0">
                                          <p:val>
                                            <p:strVal val="1+#ppt_w/2"/>
                                          </p:val>
                                        </p:tav>
                                        <p:tav tm="100000">
                                          <p:val>
                                            <p:strVal val="#ppt_x"/>
                                          </p:val>
                                        </p:tav>
                                      </p:tavLst>
                                    </p:anim>
                                    <p:anim calcmode="lin" valueType="num">
                                      <p:cBhvr additive="base">
                                        <p:cTn id="140" dur="500" fill="hold"/>
                                        <p:tgtEl>
                                          <p:spTgt spid="39"/>
                                        </p:tgtEl>
                                        <p:attrNameLst>
                                          <p:attrName>ppt_y</p:attrName>
                                        </p:attrNameLst>
                                      </p:cBhvr>
                                      <p:tavLst>
                                        <p:tav tm="0">
                                          <p:val>
                                            <p:strVal val="#ppt_y"/>
                                          </p:val>
                                        </p:tav>
                                        <p:tav tm="100000">
                                          <p:val>
                                            <p:strVal val="#ppt_y"/>
                                          </p:val>
                                        </p:tav>
                                      </p:tavLst>
                                    </p:anim>
                                  </p:childTnLst>
                                </p:cTn>
                              </p:par>
                              <p:par>
                                <p:cTn id="14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42" dur="6500" fill="hold"/>
                                        <p:tgtEl>
                                          <p:spTgt spid="39"/>
                                        </p:tgtEl>
                                        <p:attrNameLst>
                                          <p:attrName>ppt_x</p:attrName>
                                          <p:attrName>ppt_y</p:attrName>
                                        </p:attrNameLst>
                                      </p:cBhvr>
                                      <p:rCtr x="-38359" y="-12662"/>
                                    </p:animMotion>
                                  </p:childTnLst>
                                </p:cTn>
                              </p:par>
                              <p:par>
                                <p:cTn id="143" presetID="6" presetClass="emph" presetSubtype="0" repeatCount="2000" autoRev="1" fill="hold" grpId="1" nodeType="withEffect">
                                  <p:stCondLst>
                                    <p:cond delay="0"/>
                                  </p:stCondLst>
                                  <p:childTnLst>
                                    <p:animScale>
                                      <p:cBhvr>
                                        <p:cTn id="144" dur="2000" fill="hold"/>
                                        <p:tgtEl>
                                          <p:spTgt spid="38"/>
                                        </p:tgtEl>
                                      </p:cBhvr>
                                      <p:by x="150000" y="150000"/>
                                    </p:animScale>
                                  </p:childTnLst>
                                </p:cTn>
                              </p:par>
                            </p:childTnLst>
                          </p:cTn>
                        </p:par>
                        <p:par>
                          <p:cTn id="145" fill="hold">
                            <p:stCondLst>
                              <p:cond delay="48500"/>
                            </p:stCondLst>
                            <p:childTnLst>
                              <p:par>
                                <p:cTn id="146" presetID="2" presetClass="entr" presetSubtype="1" fill="hold" grpId="0" nodeType="afterEffect">
                                  <p:stCondLst>
                                    <p:cond delay="0"/>
                                  </p:stCondLst>
                                  <p:childTnLst>
                                    <p:set>
                                      <p:cBhvr>
                                        <p:cTn id="147" dur="1" fill="hold">
                                          <p:stCondLst>
                                            <p:cond delay="0"/>
                                          </p:stCondLst>
                                        </p:cTn>
                                        <p:tgtEl>
                                          <p:spTgt spid="40"/>
                                        </p:tgtEl>
                                        <p:attrNameLst>
                                          <p:attrName>style.visibility</p:attrName>
                                        </p:attrNameLst>
                                      </p:cBhvr>
                                      <p:to>
                                        <p:strVal val="visible"/>
                                      </p:to>
                                    </p:set>
                                    <p:anim calcmode="lin" valueType="num">
                                      <p:cBhvr additive="base">
                                        <p:cTn id="148" dur="500" fill="hold"/>
                                        <p:tgtEl>
                                          <p:spTgt spid="40"/>
                                        </p:tgtEl>
                                        <p:attrNameLst>
                                          <p:attrName>ppt_x</p:attrName>
                                        </p:attrNameLst>
                                      </p:cBhvr>
                                      <p:tavLst>
                                        <p:tav tm="0">
                                          <p:val>
                                            <p:strVal val="#ppt_x"/>
                                          </p:val>
                                        </p:tav>
                                        <p:tav tm="100000">
                                          <p:val>
                                            <p:strVal val="#ppt_x"/>
                                          </p:val>
                                        </p:tav>
                                      </p:tavLst>
                                    </p:anim>
                                    <p:anim calcmode="lin" valueType="num">
                                      <p:cBhvr additive="base">
                                        <p:cTn id="149" dur="500" fill="hold"/>
                                        <p:tgtEl>
                                          <p:spTgt spid="40"/>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25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0-#ppt_h/2"/>
                                          </p:val>
                                        </p:tav>
                                        <p:tav tm="100000">
                                          <p:val>
                                            <p:strVal val="#ppt_y"/>
                                          </p:val>
                                        </p:tav>
                                      </p:tavLst>
                                    </p:anim>
                                  </p:childTnLst>
                                </p:cTn>
                              </p:par>
                              <p:par>
                                <p:cTn id="154" presetID="2" presetClass="entr" presetSubtype="1" fill="hold" grpId="0" nodeType="withEffect">
                                  <p:stCondLst>
                                    <p:cond delay="500"/>
                                  </p:stCondLst>
                                  <p:childTnLst>
                                    <p:set>
                                      <p:cBhvr>
                                        <p:cTn id="155" dur="1" fill="hold">
                                          <p:stCondLst>
                                            <p:cond delay="0"/>
                                          </p:stCondLst>
                                        </p:cTn>
                                        <p:tgtEl>
                                          <p:spTgt spid="42"/>
                                        </p:tgtEl>
                                        <p:attrNameLst>
                                          <p:attrName>style.visibility</p:attrName>
                                        </p:attrNameLst>
                                      </p:cBhvr>
                                      <p:to>
                                        <p:strVal val="visible"/>
                                      </p:to>
                                    </p:set>
                                    <p:anim calcmode="lin" valueType="num">
                                      <p:cBhvr additive="base">
                                        <p:cTn id="156" dur="500" fill="hold"/>
                                        <p:tgtEl>
                                          <p:spTgt spid="42"/>
                                        </p:tgtEl>
                                        <p:attrNameLst>
                                          <p:attrName>ppt_x</p:attrName>
                                        </p:attrNameLst>
                                      </p:cBhvr>
                                      <p:tavLst>
                                        <p:tav tm="0">
                                          <p:val>
                                            <p:strVal val="#ppt_x"/>
                                          </p:val>
                                        </p:tav>
                                        <p:tav tm="100000">
                                          <p:val>
                                            <p:strVal val="#ppt_x"/>
                                          </p:val>
                                        </p:tav>
                                      </p:tavLst>
                                    </p:anim>
                                    <p:anim calcmode="lin" valueType="num">
                                      <p:cBhvr additive="base">
                                        <p:cTn id="157" dur="500" fill="hold"/>
                                        <p:tgtEl>
                                          <p:spTgt spid="42"/>
                                        </p:tgtEl>
                                        <p:attrNameLst>
                                          <p:attrName>ppt_y</p:attrName>
                                        </p:attrNameLst>
                                      </p:cBhvr>
                                      <p:tavLst>
                                        <p:tav tm="0">
                                          <p:val>
                                            <p:strVal val="0-#ppt_h/2"/>
                                          </p:val>
                                        </p:tav>
                                        <p:tav tm="100000">
                                          <p:val>
                                            <p:strVal val="#ppt_y"/>
                                          </p:val>
                                        </p:tav>
                                      </p:tavLst>
                                    </p:anim>
                                  </p:childTnLst>
                                </p:cTn>
                              </p:par>
                              <p:par>
                                <p:cTn id="158" presetID="8" presetClass="emph" presetSubtype="0" repeatCount="2000" fill="hold" grpId="1" nodeType="withEffect">
                                  <p:stCondLst>
                                    <p:cond delay="0"/>
                                  </p:stCondLst>
                                  <p:childTnLst>
                                    <p:animRot by="21600000">
                                      <p:cBhvr>
                                        <p:cTn id="159" dur="3500" fill="hold"/>
                                        <p:tgtEl>
                                          <p:spTgt spid="40"/>
                                        </p:tgtEl>
                                        <p:attrNameLst>
                                          <p:attrName>r</p:attrName>
                                        </p:attrNameLst>
                                      </p:cBhvr>
                                    </p:animRot>
                                  </p:childTnLst>
                                </p:cTn>
                              </p:par>
                              <p:par>
                                <p:cTn id="160" presetID="8" presetClass="emph" presetSubtype="0" repeatCount="2000" fill="hold" grpId="1" nodeType="withEffect">
                                  <p:stCondLst>
                                    <p:cond delay="0"/>
                                  </p:stCondLst>
                                  <p:childTnLst>
                                    <p:animRot by="21600000">
                                      <p:cBhvr>
                                        <p:cTn id="161" dur="3500" fill="hold"/>
                                        <p:tgtEl>
                                          <p:spTgt spid="42"/>
                                        </p:tgtEl>
                                        <p:attrNameLst>
                                          <p:attrName>r</p:attrName>
                                        </p:attrNameLst>
                                      </p:cBhvr>
                                    </p:animRot>
                                  </p:childTnLst>
                                </p:cTn>
                              </p:par>
                              <p:par>
                                <p:cTn id="162" presetID="6" presetClass="emph" presetSubtype="0" repeatCount="2000" autoRev="1" fill="hold" grpId="1" nodeType="withEffect">
                                  <p:stCondLst>
                                    <p:cond delay="0"/>
                                  </p:stCondLst>
                                  <p:childTnLst>
                                    <p:animScale>
                                      <p:cBhvr>
                                        <p:cTn id="163" dur="2000" fill="hold"/>
                                        <p:tgtEl>
                                          <p:spTgt spid="41"/>
                                        </p:tgtEl>
                                      </p:cBhvr>
                                      <p:by x="150000" y="150000"/>
                                    </p:animScale>
                                  </p:childTnLst>
                                </p:cTn>
                              </p:par>
                            </p:childTnLst>
                          </p:cTn>
                        </p:par>
                        <p:par>
                          <p:cTn id="164" fill="hold">
                            <p:stCondLst>
                              <p:cond delay="56500"/>
                            </p:stCondLst>
                            <p:childTnLst>
                              <p:par>
                                <p:cTn id="165" presetID="37" presetClass="entr" presetSubtype="0" fill="hold" nodeType="afterEffect">
                                  <p:stCondLst>
                                    <p:cond delay="0"/>
                                  </p:stCondLst>
                                  <p:childTnLst>
                                    <p:set>
                                      <p:cBhvr>
                                        <p:cTn id="166" dur="1" fill="hold">
                                          <p:stCondLst>
                                            <p:cond delay="0"/>
                                          </p:stCondLst>
                                        </p:cTn>
                                        <p:tgtEl>
                                          <p:spTgt spid="43"/>
                                        </p:tgtEl>
                                        <p:attrNameLst>
                                          <p:attrName>style.visibility</p:attrName>
                                        </p:attrNameLst>
                                      </p:cBhvr>
                                      <p:to>
                                        <p:strVal val="visible"/>
                                      </p:to>
                                    </p:set>
                                    <p:animEffect transition="in" filter="fade">
                                      <p:cBhvr>
                                        <p:cTn id="167" dur="1000"/>
                                        <p:tgtEl>
                                          <p:spTgt spid="43"/>
                                        </p:tgtEl>
                                      </p:cBhvr>
                                    </p:animEffect>
                                    <p:anim calcmode="lin" valueType="num">
                                      <p:cBhvr>
                                        <p:cTn id="168" dur="1000" fill="hold"/>
                                        <p:tgtEl>
                                          <p:spTgt spid="43"/>
                                        </p:tgtEl>
                                        <p:attrNameLst>
                                          <p:attrName>ppt_x</p:attrName>
                                        </p:attrNameLst>
                                      </p:cBhvr>
                                      <p:tavLst>
                                        <p:tav tm="0">
                                          <p:val>
                                            <p:strVal val="#ppt_x"/>
                                          </p:val>
                                        </p:tav>
                                        <p:tav tm="100000">
                                          <p:val>
                                            <p:strVal val="#ppt_x"/>
                                          </p:val>
                                        </p:tav>
                                      </p:tavLst>
                                    </p:anim>
                                    <p:anim calcmode="lin" valueType="num">
                                      <p:cBhvr>
                                        <p:cTn id="169" dur="900" decel="100000" fill="hold"/>
                                        <p:tgtEl>
                                          <p:spTgt spid="43"/>
                                        </p:tgtEl>
                                        <p:attrNameLst>
                                          <p:attrName>ppt_y</p:attrName>
                                        </p:attrNameLst>
                                      </p:cBhvr>
                                      <p:tavLst>
                                        <p:tav tm="0">
                                          <p:val>
                                            <p:strVal val="#ppt_y+1"/>
                                          </p:val>
                                        </p:tav>
                                        <p:tav tm="100000">
                                          <p:val>
                                            <p:strVal val="#ppt_y-.03"/>
                                          </p:val>
                                        </p:tav>
                                      </p:tavLst>
                                    </p:anim>
                                    <p:anim calcmode="lin" valueType="num">
                                      <p:cBhvr>
                                        <p:cTn id="17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171" presetID="10" presetClass="entr" presetSubtype="0" fill="hold" nodeType="withEffect">
                                  <p:stCondLst>
                                    <p:cond delay="1000"/>
                                  </p:stCondLst>
                                  <p:childTnLst>
                                    <p:set>
                                      <p:cBhvr>
                                        <p:cTn id="172" dur="1" fill="hold">
                                          <p:stCondLst>
                                            <p:cond delay="0"/>
                                          </p:stCondLst>
                                        </p:cTn>
                                        <p:tgtEl>
                                          <p:spTgt spid="47"/>
                                        </p:tgtEl>
                                        <p:attrNameLst>
                                          <p:attrName>style.visibility</p:attrName>
                                        </p:attrNameLst>
                                      </p:cBhvr>
                                      <p:to>
                                        <p:strVal val="visible"/>
                                      </p:to>
                                    </p:set>
                                    <p:animEffect transition="in" filter="fade">
                                      <p:cBhvr>
                                        <p:cTn id="173" dur="500"/>
                                        <p:tgtEl>
                                          <p:spTgt spid="47"/>
                                        </p:tgtEl>
                                      </p:cBhvr>
                                    </p:animEffect>
                                  </p:childTnLst>
                                </p:cTn>
                              </p:par>
                              <p:par>
                                <p:cTn id="174" presetID="10" presetClass="entr" presetSubtype="0" fill="hold" nodeType="withEffect">
                                  <p:stCondLst>
                                    <p:cond delay="1500"/>
                                  </p:stCondLst>
                                  <p:childTnLst>
                                    <p:set>
                                      <p:cBhvr>
                                        <p:cTn id="175" dur="1" fill="hold">
                                          <p:stCondLst>
                                            <p:cond delay="0"/>
                                          </p:stCondLst>
                                        </p:cTn>
                                        <p:tgtEl>
                                          <p:spTgt spid="48"/>
                                        </p:tgtEl>
                                        <p:attrNameLst>
                                          <p:attrName>style.visibility</p:attrName>
                                        </p:attrNameLst>
                                      </p:cBhvr>
                                      <p:to>
                                        <p:strVal val="visible"/>
                                      </p:to>
                                    </p:set>
                                    <p:animEffect transition="in" filter="fade">
                                      <p:cBhvr>
                                        <p:cTn id="17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id="{EFE91408-B8B0-4B56-A75F-F0651EF35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228600"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a:latin typeface="Times New Roman" pitchFamily="18" charset="0"/>
                <a:cs typeface="Times New Roman" pitchFamily="18" charset="0"/>
              </a:rPr>
              <a:t>Yêu cầu:</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528820" y="1358730"/>
            <a:ext cx="76320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r>
              <a:rPr lang="en-US" sz="2800">
                <a:latin typeface="Times New Roman" pitchFamily="18" charset="0"/>
                <a:cs typeface="Times New Roman" pitchFamily="18" charset="0"/>
              </a:rPr>
              <a:t>Em hãy quan sát các bức tranh dưới đây và trả lời câu hỏi.</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37161121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itchFamily="18" charset="0"/>
                <a:cs typeface="Times New Roman" pitchFamily="18" charset="0"/>
              </a:rPr>
              <a:t>Bức tranh 1</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6747"/>
          <a:stretch/>
        </p:blipFill>
        <p:spPr>
          <a:xfrm>
            <a:off x="228600" y="971550"/>
            <a:ext cx="8715306" cy="3886200"/>
          </a:xfrm>
        </p:spPr>
      </p:pic>
    </p:spTree>
    <p:extLst>
      <p:ext uri="{BB962C8B-B14F-4D97-AF65-F5344CB8AC3E}">
        <p14:creationId xmlns:p14="http://schemas.microsoft.com/office/powerpoint/2010/main" val="123696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itchFamily="18" charset="0"/>
                <a:cs typeface="Times New Roman" pitchFamily="18" charset="0"/>
              </a:rPr>
              <a:t>Bức tranh 2</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5850"/>
          <a:stretch/>
        </p:blipFill>
        <p:spPr>
          <a:xfrm>
            <a:off x="0" y="1276350"/>
            <a:ext cx="9069436" cy="3352800"/>
          </a:xfrm>
        </p:spPr>
      </p:pic>
    </p:spTree>
    <p:extLst>
      <p:ext uri="{BB962C8B-B14F-4D97-AF65-F5344CB8AC3E}">
        <p14:creationId xmlns:p14="http://schemas.microsoft.com/office/powerpoint/2010/main" val="1310912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a:latin typeface="Times New Roman" pitchFamily="18" charset="0"/>
                <a:cs typeface="Times New Roman" pitchFamily="18" charset="0"/>
              </a:rPr>
              <a:t>Bức tranh 3</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895350"/>
            <a:ext cx="6525686" cy="4320366"/>
          </a:xfrm>
        </p:spPr>
      </p:pic>
    </p:spTree>
    <p:extLst>
      <p:ext uri="{BB962C8B-B14F-4D97-AF65-F5344CB8AC3E}">
        <p14:creationId xmlns:p14="http://schemas.microsoft.com/office/powerpoint/2010/main" val="780380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a:latin typeface="Times New Roman" pitchFamily="18" charset="0"/>
                <a:cs typeface="Times New Roman" pitchFamily="18" charset="0"/>
              </a:rPr>
              <a:t>Bức tranh 4</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66" b="7834"/>
          <a:stretch/>
        </p:blipFill>
        <p:spPr>
          <a:xfrm>
            <a:off x="1066800" y="914399"/>
            <a:ext cx="7086600" cy="4210059"/>
          </a:xfrm>
        </p:spPr>
      </p:pic>
    </p:spTree>
    <p:extLst>
      <p:ext uri="{BB962C8B-B14F-4D97-AF65-F5344CB8AC3E}">
        <p14:creationId xmlns:p14="http://schemas.microsoft.com/office/powerpoint/2010/main" val="86684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id="{EFE91408-B8B0-4B56-A75F-F0651EF35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228600"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a:latin typeface="Times New Roman" pitchFamily="18" charset="0"/>
                <a:cs typeface="Times New Roman" pitchFamily="18" charset="0"/>
              </a:rPr>
              <a:t>Câu hỏi:</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605020" y="1504950"/>
            <a:ext cx="800558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marL="514350" indent="-514350" algn="just">
              <a:buAutoNum type="alphaLcParenR"/>
            </a:pPr>
            <a:r>
              <a:rPr lang="en-US" sz="2800">
                <a:latin typeface="Times New Roman" pitchFamily="18" charset="0"/>
                <a:cs typeface="Times New Roman" pitchFamily="18" charset="0"/>
              </a:rPr>
              <a:t>Nêu những biểu hiện của việc giữ chữ tín và không giữ chữ tín trong các bức tranh trên.</a:t>
            </a:r>
          </a:p>
          <a:p>
            <a:pPr marL="514350" indent="-514350" algn="just">
              <a:buAutoNum type="alphaLcParenR"/>
            </a:pPr>
            <a:r>
              <a:rPr lang="en-US" sz="2800">
                <a:latin typeface="Times New Roman" pitchFamily="18" charset="0"/>
                <a:cs typeface="Times New Roman" pitchFamily="18" charset="0"/>
              </a:rPr>
              <a:t>Hãy kể thêm một số biểu hiện của việc giữ chữ tín và không giữ chữ tín.</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6083999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D049-C00C-1E70-A9BB-C02B2D03A0C5}"/>
            </a:ext>
          </a:extLst>
        </p:cNvPr>
        <p:cNvGrpSpPr/>
        <p:nvPr/>
      </p:nvGrpSpPr>
      <p:grpSpPr>
        <a:xfrm>
          <a:off x="0" y="0"/>
          <a:ext cx="0" cy="0"/>
          <a:chOff x="0" y="0"/>
          <a:chExt cx="0" cy="0"/>
        </a:xfrm>
      </p:grpSpPr>
      <p:pic>
        <p:nvPicPr>
          <p:cNvPr id="18" name="Picture 4" descr="Hình nền PowerPoint học tập đẹp nhất">
            <a:extLst>
              <a:ext uri="{FF2B5EF4-FFF2-40B4-BE49-F238E27FC236}">
                <a16:creationId xmlns:a16="http://schemas.microsoft.com/office/drawing/2014/main" id="{4E7D1EC0-C3D5-7480-1D92-3FDE24BC3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21A3BB72-8F19-FCDB-B3A1-5FD77C7CB44E}"/>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a16="http://schemas.microsoft.com/office/drawing/2014/main" id="{B211AFD4-B44E-EE2E-7156-55F58B08DD7F}"/>
              </a:ext>
            </a:extLst>
          </p:cNvPr>
          <p:cNvSpPr/>
          <p:nvPr/>
        </p:nvSpPr>
        <p:spPr>
          <a:xfrm>
            <a:off x="228600"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a16="http://schemas.microsoft.com/office/drawing/2014/main" id="{815F5113-F0EC-F9CC-AB1E-A8A0E6953C32}"/>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1381D293-265D-F1F1-5D3D-38FD9BBC3270}"/>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BD4A3FC0-92DD-E650-3F1E-96F06DFDE880}"/>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2A2026FF-FBF7-9AC8-1A28-17C513083BEF}"/>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DF3D556E-C646-9FF9-BC11-BC6D5415E33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8A0441BC-90CA-13BF-4317-3618AB11AD51}"/>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D12480C4-0616-BA58-5025-A6326C30848D}"/>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B56086DC-020C-B210-439F-AD3EAF5710D6}"/>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id="{FCEDC449-E05C-607D-10C7-972612FCDF4A}"/>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a:latin typeface="Times New Roman" pitchFamily="18" charset="0"/>
                <a:cs typeface="Times New Roman" pitchFamily="18" charset="0"/>
              </a:rPr>
              <a:t>Yêu cầu:</a:t>
            </a:r>
            <a:endParaRPr lang="vi-VN">
              <a:latin typeface="Times New Roman" pitchFamily="18" charset="0"/>
              <a:cs typeface="Times New Roman" pitchFamily="18" charset="0"/>
            </a:endParaRPr>
          </a:p>
        </p:txBody>
      </p:sp>
      <p:grpSp>
        <p:nvGrpSpPr>
          <p:cNvPr id="37" name="Nhóm 36">
            <a:extLst>
              <a:ext uri="{FF2B5EF4-FFF2-40B4-BE49-F238E27FC236}">
                <a16:creationId xmlns:a16="http://schemas.microsoft.com/office/drawing/2014/main" id="{BA2E7E79-B384-9D47-1730-561EDA3FEF55}"/>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id="{581CE239-14C5-E2E9-82A6-4A9529D3CB0F}"/>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EBF92D73-4A4D-3E4B-5E71-2EFA52307B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C660B0D1-F729-3DD6-E834-812F409574DC}"/>
              </a:ext>
            </a:extLst>
          </p:cNvPr>
          <p:cNvSpPr/>
          <p:nvPr/>
        </p:nvSpPr>
        <p:spPr>
          <a:xfrm>
            <a:off x="749922" y="1504950"/>
            <a:ext cx="76320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r>
              <a:rPr lang="en-US" sz="2800">
                <a:latin typeface="Times New Roman" pitchFamily="18" charset="0"/>
                <a:cs typeface="Times New Roman" pitchFamily="18" charset="0"/>
              </a:rPr>
              <a:t>Em hãy quan sát các bức tranh dưới đây và trả lời câu hỏi bằng cách hoàn thành phiếu học tập.</a:t>
            </a:r>
            <a:endParaRPr lang="vi-VN" sz="2800">
              <a:latin typeface="Times New Roman" pitchFamily="18" charset="0"/>
              <a:cs typeface="Times New Roman" pitchFamily="18" charset="0"/>
            </a:endParaRPr>
          </a:p>
        </p:txBody>
      </p:sp>
      <p:pic>
        <p:nvPicPr>
          <p:cNvPr id="3" name="2 phút đếm ngược nhạc vui vẻ hào hứng cho hoạt động nhóm - Trim">
            <a:hlinkClick r:id="" action="ppaction://media"/>
            <a:extLst>
              <a:ext uri="{FF2B5EF4-FFF2-40B4-BE49-F238E27FC236}">
                <a16:creationId xmlns:a16="http://schemas.microsoft.com/office/drawing/2014/main" id="{659DAEAC-3885-1C5F-E8C9-048F31A6E8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958" t="21639" r="47813" b="52666"/>
          <a:stretch/>
        </p:blipFill>
        <p:spPr>
          <a:xfrm>
            <a:off x="3284290" y="370655"/>
            <a:ext cx="1337546" cy="684863"/>
          </a:xfrm>
          <a:prstGeom prst="rect">
            <a:avLst/>
          </a:prstGeom>
        </p:spPr>
      </p:pic>
    </p:spTree>
    <p:extLst>
      <p:ext uri="{BB962C8B-B14F-4D97-AF65-F5344CB8AC3E}">
        <p14:creationId xmlns:p14="http://schemas.microsoft.com/office/powerpoint/2010/main" val="2076291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I.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Khởi</a:t>
            </a: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09652" y="-51785"/>
            <a:ext cx="2015470" cy="1922225"/>
          </a:xfrm>
          <a:prstGeom prst="rect">
            <a:avLst/>
          </a:prstGeom>
        </p:spPr>
      </p:pic>
    </p:spTree>
    <p:extLst>
      <p:ext uri="{BB962C8B-B14F-4D97-AF65-F5344CB8AC3E}">
        <p14:creationId xmlns:p14="http://schemas.microsoft.com/office/powerpoint/2010/main" val="354553032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60675-E6B7-4C39-0294-E477BF064F6C}"/>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DA5CB21-C3A0-A907-8C6A-2388F40CAB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591984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1F55-676F-23DB-C23F-DC99774F3AA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A6D77B-9379-2769-9808-FF35C735FF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3066882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Hình nền PowerPoint học tập đẹp nhất">
            <a:extLst>
              <a:ext uri="{FF2B5EF4-FFF2-40B4-BE49-F238E27FC236}">
                <a16:creationId xmlns:a16="http://schemas.microsoft.com/office/drawing/2014/main" id="{0E8B2E3B-8060-4A26-A4D0-3786FF496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247475"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a:solidFill>
                <a:schemeClr val="tx1"/>
              </a:solidFill>
            </a:endParaRPr>
          </a:p>
        </p:txBody>
      </p:sp>
      <p:sp>
        <p:nvSpPr>
          <p:cNvPr id="6" name="Hộp Văn bản 5">
            <a:extLst>
              <a:ext uri="{FF2B5EF4-FFF2-40B4-BE49-F238E27FC236}">
                <a16:creationId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Luyện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tập</a:t>
            </a:r>
            <a:endParaRPr lang="vi-VN" sz="15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Khám</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phá</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5257800" y="695239"/>
            <a:ext cx="953963" cy="300082"/>
          </a:xfrm>
          <a:prstGeom prst="rect">
            <a:avLst/>
          </a:prstGeom>
          <a:noFill/>
        </p:spPr>
        <p:txBody>
          <a:bodyPr wrap="square" lIns="68580" tIns="34290" rIns="68580" bIns="34290" rtlCol="0">
            <a:spAutoFit/>
          </a:bodyPr>
          <a:lstStyle/>
          <a:p>
            <a:r>
              <a:rPr lang="en-US" sz="150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679509" y="1148096"/>
            <a:ext cx="6333689" cy="346249"/>
          </a:xfrm>
          <a:prstGeom prst="rect">
            <a:avLst/>
          </a:prstGeom>
          <a:noFill/>
        </p:spPr>
        <p:txBody>
          <a:bodyPr wrap="square" lIns="68580" tIns="34290" rIns="68580" bIns="34290" rtlCol="0">
            <a:spAutoFit/>
          </a:bodyPr>
          <a:lstStyle/>
          <a:p>
            <a:r>
              <a:rPr lang="vi-VN" b="1">
                <a:latin typeface="+mj-lt"/>
              </a:rPr>
              <a:t>B</a:t>
            </a:r>
            <a:r>
              <a:rPr lang="en-US" b="1">
                <a:latin typeface="+mj-lt"/>
              </a:rPr>
              <a:t>iểu hiện của giữ chữ tín</a:t>
            </a:r>
            <a:r>
              <a:rPr lang="vi-VN" b="1">
                <a:latin typeface="+mj-lt"/>
              </a:rPr>
              <a:t>:</a:t>
            </a:r>
            <a:endParaRPr lang="vi-VN" dirty="0">
              <a:latin typeface="+mj-lt"/>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378132" y="3648226"/>
            <a:ext cx="1956226" cy="377026"/>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Giữ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12EB277A-AA76-413D-BE5E-B9C4FD8A07E7}"/>
              </a:ext>
            </a:extLst>
          </p:cNvPr>
          <p:cNvSpPr txBox="1"/>
          <p:nvPr/>
        </p:nvSpPr>
        <p:spPr>
          <a:xfrm>
            <a:off x="2334358" y="3645562"/>
            <a:ext cx="2237642"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việc</a:t>
            </a:r>
            <a:r>
              <a:rPr lang="en-US" sz="2000">
                <a:latin typeface="Times New Roman" panose="02020603050405020304" pitchFamily="18" charset="0"/>
                <a:cs typeface="Times New Roman" panose="02020603050405020304" pitchFamily="18" charset="0"/>
              </a:rPr>
              <a:t> </a:t>
            </a:r>
          </a:p>
          <a:p>
            <a:pPr algn="ctr"/>
            <a:r>
              <a:rPr lang="en-US" sz="2000">
                <a:latin typeface="Times New Roman" panose="02020603050405020304" pitchFamily="18" charset="0"/>
                <a:cs typeface="Times New Roman" panose="02020603050405020304" pitchFamily="18" charset="0"/>
              </a:rPr>
              <a:t>đúng giờ, đúng hẹn</a:t>
            </a:r>
            <a:endParaRPr lang="en-US" sz="2000" dirty="0">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a16="http://schemas.microsoft.com/office/drawing/2014/main" id="{783C67BD-C990-47F2-8B22-98E3E7486258}"/>
              </a:ext>
            </a:extLst>
          </p:cNvPr>
          <p:cNvSpPr txBox="1"/>
          <p:nvPr/>
        </p:nvSpPr>
        <p:spPr>
          <a:xfrm>
            <a:off x="4551896" y="3648226"/>
            <a:ext cx="1956226"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Trách</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nhiệm</a:t>
            </a:r>
            <a:r>
              <a:rPr lang="en-US" sz="2000">
                <a:latin typeface="Times New Roman" panose="02020603050405020304" pitchFamily="18" charset="0"/>
                <a:cs typeface="Times New Roman" panose="02020603050405020304" pitchFamily="18" charset="0"/>
              </a:rPr>
              <a:t> </a:t>
            </a:r>
          </a:p>
          <a:p>
            <a:pPr algn="ctr"/>
            <a:r>
              <a:rPr lang="en-US" sz="2000">
                <a:latin typeface="Times New Roman" panose="02020603050405020304" pitchFamily="18" charset="0"/>
                <a:cs typeface="Times New Roman" panose="02020603050405020304" pitchFamily="18" charset="0"/>
              </a:rPr>
              <a:t>thực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sp>
        <p:nvSpPr>
          <p:cNvPr id="40" name="Hộp Văn bản 39">
            <a:extLst>
              <a:ext uri="{FF2B5EF4-FFF2-40B4-BE49-F238E27FC236}">
                <a16:creationId xmlns:a16="http://schemas.microsoft.com/office/drawing/2014/main" id="{F348D36F-D256-4A8F-8545-EAB48997FB70}"/>
              </a:ext>
            </a:extLst>
          </p:cNvPr>
          <p:cNvSpPr txBox="1"/>
          <p:nvPr/>
        </p:nvSpPr>
        <p:spPr>
          <a:xfrm>
            <a:off x="6751352" y="3648226"/>
            <a:ext cx="1880969"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tâm</a:t>
            </a:r>
            <a:r>
              <a:rPr lang="en-US" sz="2000">
                <a:latin typeface="Times New Roman" panose="02020603050405020304" pitchFamily="18" charset="0"/>
                <a:cs typeface="Times New Roman" panose="02020603050405020304" pitchFamily="18" charset="0"/>
              </a:rPr>
              <a:t> </a:t>
            </a:r>
          </a:p>
          <a:p>
            <a:pPr algn="ctr"/>
            <a:r>
              <a:rPr lang="en-US" sz="2000">
                <a:latin typeface="Times New Roman" panose="02020603050405020304" pitchFamily="18" charset="0"/>
                <a:cs typeface="Times New Roman" panose="02020603050405020304" pitchFamily="18" charset="0"/>
              </a:rPr>
              <a:t>thực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pic>
        <p:nvPicPr>
          <p:cNvPr id="2050" name="Picture 2" descr="Bài 4. Giữ chữ tín SBT GDCD lớp 8: Nêu một số biểu hiện của giữ chữ tín?">
            <a:extLst>
              <a:ext uri="{FF2B5EF4-FFF2-40B4-BE49-F238E27FC236}">
                <a16:creationId xmlns:a16="http://schemas.microsoft.com/office/drawing/2014/main" id="{A86D324D-E2E4-4AEC-9832-A819216B1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32" y="1564590"/>
            <a:ext cx="1956226" cy="19115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ăn hóa đúng giờ khi ứng xử trong doanh nghiệp">
            <a:extLst>
              <a:ext uri="{FF2B5EF4-FFF2-40B4-BE49-F238E27FC236}">
                <a16:creationId xmlns:a16="http://schemas.microsoft.com/office/drawing/2014/main" id="{17BD482E-D487-49DB-8BE8-E031B5070C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1667" y="1564591"/>
            <a:ext cx="1959573" cy="1947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ách nhiệm và lòng tự trọng">
            <a:extLst>
              <a:ext uri="{FF2B5EF4-FFF2-40B4-BE49-F238E27FC236}">
                <a16:creationId xmlns:a16="http://schemas.microsoft.com/office/drawing/2014/main" id="{6CDF1A60-7197-41E1-A7B0-260107E195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548" y="1564590"/>
            <a:ext cx="1956225" cy="19473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yết Tâm Mạnh - YouTube">
            <a:extLst>
              <a:ext uri="{FF2B5EF4-FFF2-40B4-BE49-F238E27FC236}">
                <a16:creationId xmlns:a16="http://schemas.microsoft.com/office/drawing/2014/main" id="{ACD1F1B7-7CB7-478B-A2CB-EA1E961F4B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1352" y="1573211"/>
            <a:ext cx="1880969" cy="194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47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arn(inVertical)">
                                      <p:cBhvr>
                                        <p:cTn id="23" dur="500"/>
                                        <p:tgtEl>
                                          <p:spTgt spid="205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barn(inVertical)">
                                      <p:cBhvr>
                                        <p:cTn id="31" dur="500"/>
                                        <p:tgtEl>
                                          <p:spTgt spid="205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890210B-0225-4565-ABE2-DC67531BBA33}"/>
              </a:ext>
            </a:extLst>
          </p:cNvPr>
          <p:cNvSpPr/>
          <p:nvPr/>
        </p:nvSpPr>
        <p:spPr>
          <a:xfrm>
            <a:off x="5246533" y="1533119"/>
            <a:ext cx="3076983" cy="872034"/>
          </a:xfrm>
          <a:prstGeom prst="rect">
            <a:avLst/>
          </a:prstGeom>
        </p:spPr>
        <p:txBody>
          <a:bodyPr wrap="square">
            <a:spAutoFit/>
          </a:bodyPr>
          <a:lstStyle/>
          <a:p>
            <a:pPr algn="just" defTabSz="457200">
              <a:lnSpc>
                <a:spcPct val="150000"/>
              </a:lnSpc>
              <a:defRPr/>
            </a:pPr>
            <a:endParaRPr lang="en-US" dirty="0">
              <a:solidFill>
                <a:srgbClr val="002060"/>
              </a:solidFill>
              <a:latin typeface="Arial" pitchFamily="34" charset="0"/>
              <a:cs typeface="Arial" pitchFamily="34" charset="0"/>
            </a:endParaRPr>
          </a:p>
          <a:p>
            <a:pPr algn="just" defTabSz="457200">
              <a:lnSpc>
                <a:spcPct val="150000"/>
              </a:lnSpc>
              <a:defRPr/>
            </a:pPr>
            <a:endParaRPr lang="en-US" dirty="0">
              <a:solidFill>
                <a:srgbClr val="002060"/>
              </a:solidFill>
              <a:latin typeface="Arial" pitchFamily="34" charset="0"/>
              <a:cs typeface="Arial" pitchFamily="34" charset="0"/>
            </a:endParaRPr>
          </a:p>
        </p:txBody>
      </p:sp>
      <p:grpSp>
        <p:nvGrpSpPr>
          <p:cNvPr id="57" name="Google Shape;676;p1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075A15EE-29EF-4D3C-AC4C-EDCC8A17FAC9}"/>
              </a:ext>
            </a:extLst>
          </p:cNvPr>
          <p:cNvGrpSpPr/>
          <p:nvPr/>
        </p:nvGrpSpPr>
        <p:grpSpPr>
          <a:xfrm>
            <a:off x="114301" y="628650"/>
            <a:ext cx="8800467" cy="3706201"/>
            <a:chOff x="-601345" y="1474924"/>
            <a:chExt cx="9654858" cy="3844789"/>
          </a:xfrm>
        </p:grpSpPr>
        <p:sp>
          <p:nvSpPr>
            <p:cNvPr id="58" name="Google Shape;677;p14">
              <a:extLst>
                <a:ext uri="{FF2B5EF4-FFF2-40B4-BE49-F238E27FC236}">
                  <a16:creationId xmlns:a16="http://schemas.microsoft.com/office/drawing/2014/main" id="{5AD8C652-9F3E-472C-A8A6-0D78A9E95EE1}"/>
                </a:ext>
              </a:extLst>
            </p:cNvPr>
            <p:cNvSpPr/>
            <p:nvPr/>
          </p:nvSpPr>
          <p:spPr>
            <a:xfrm>
              <a:off x="3325814" y="4953001"/>
              <a:ext cx="5391150" cy="322263"/>
            </a:xfrm>
            <a:prstGeom prst="ellipse">
              <a:avLst/>
            </a:prstGeom>
            <a:solidFill>
              <a:srgbClr val="9CD4E3">
                <a:alpha val="40000"/>
              </a:srgbClr>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59" name="Google Shape;678;p14">
              <a:extLst>
                <a:ext uri="{FF2B5EF4-FFF2-40B4-BE49-F238E27FC236}">
                  <a16:creationId xmlns:a16="http://schemas.microsoft.com/office/drawing/2014/main" id="{ABC74336-CDC9-45D1-BAD2-3C51E0E9DF90}"/>
                </a:ext>
              </a:extLst>
            </p:cNvPr>
            <p:cNvSpPr/>
            <p:nvPr/>
          </p:nvSpPr>
          <p:spPr>
            <a:xfrm>
              <a:off x="3355976" y="1687513"/>
              <a:ext cx="5416550" cy="3186113"/>
            </a:xfrm>
            <a:custGeom>
              <a:avLst/>
              <a:gdLst/>
              <a:ahLst/>
              <a:cxnLst/>
              <a:rect l="l" t="t" r="r" b="b"/>
              <a:pathLst>
                <a:path w="2326" h="1369" extrusionOk="0">
                  <a:moveTo>
                    <a:pt x="1581" y="104"/>
                  </a:moveTo>
                  <a:cubicBezTo>
                    <a:pt x="1582" y="104"/>
                    <a:pt x="1582" y="104"/>
                    <a:pt x="1582" y="104"/>
                  </a:cubicBezTo>
                  <a:cubicBezTo>
                    <a:pt x="1753" y="63"/>
                    <a:pt x="1884" y="117"/>
                    <a:pt x="1950" y="266"/>
                  </a:cubicBezTo>
                  <a:cubicBezTo>
                    <a:pt x="1983" y="340"/>
                    <a:pt x="1989" y="460"/>
                    <a:pt x="2076" y="502"/>
                  </a:cubicBezTo>
                  <a:cubicBezTo>
                    <a:pt x="2163" y="543"/>
                    <a:pt x="2226" y="568"/>
                    <a:pt x="2270" y="658"/>
                  </a:cubicBezTo>
                  <a:cubicBezTo>
                    <a:pt x="2309" y="740"/>
                    <a:pt x="2326" y="841"/>
                    <a:pt x="2310" y="930"/>
                  </a:cubicBezTo>
                  <a:cubicBezTo>
                    <a:pt x="2272" y="1137"/>
                    <a:pt x="2082" y="1294"/>
                    <a:pt x="1851" y="1294"/>
                  </a:cubicBezTo>
                  <a:cubicBezTo>
                    <a:pt x="1548" y="1294"/>
                    <a:pt x="1244" y="1294"/>
                    <a:pt x="940" y="1294"/>
                  </a:cubicBezTo>
                  <a:cubicBezTo>
                    <a:pt x="658" y="1294"/>
                    <a:pt x="220" y="1369"/>
                    <a:pt x="68" y="1088"/>
                  </a:cubicBezTo>
                  <a:cubicBezTo>
                    <a:pt x="0" y="963"/>
                    <a:pt x="14" y="805"/>
                    <a:pt x="98" y="689"/>
                  </a:cubicBezTo>
                  <a:cubicBezTo>
                    <a:pt x="165" y="596"/>
                    <a:pt x="273" y="532"/>
                    <a:pt x="391" y="508"/>
                  </a:cubicBezTo>
                  <a:cubicBezTo>
                    <a:pt x="439" y="498"/>
                    <a:pt x="502" y="509"/>
                    <a:pt x="543" y="478"/>
                  </a:cubicBezTo>
                  <a:cubicBezTo>
                    <a:pt x="579" y="451"/>
                    <a:pt x="589" y="400"/>
                    <a:pt x="600" y="360"/>
                  </a:cubicBezTo>
                  <a:cubicBezTo>
                    <a:pt x="620" y="286"/>
                    <a:pt x="647" y="211"/>
                    <a:pt x="700" y="150"/>
                  </a:cubicBezTo>
                  <a:cubicBezTo>
                    <a:pt x="795" y="41"/>
                    <a:pt x="969" y="0"/>
                    <a:pt x="1113" y="47"/>
                  </a:cubicBezTo>
                  <a:cubicBezTo>
                    <a:pt x="1197" y="74"/>
                    <a:pt x="1272" y="128"/>
                    <a:pt x="1360" y="138"/>
                  </a:cubicBezTo>
                  <a:cubicBezTo>
                    <a:pt x="1435" y="146"/>
                    <a:pt x="1509" y="122"/>
                    <a:pt x="1581" y="104"/>
                  </a:cubicBezTo>
                </a:path>
              </a:pathLst>
            </a:custGeom>
            <a:solidFill>
              <a:srgbClr val="9DEAFC">
                <a:alpha val="29803"/>
              </a:srgbClr>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0" name="Google Shape;679;p14">
              <a:extLst>
                <a:ext uri="{FF2B5EF4-FFF2-40B4-BE49-F238E27FC236}">
                  <a16:creationId xmlns:a16="http://schemas.microsoft.com/office/drawing/2014/main" id="{9450D11C-708F-4468-B99F-D0CD261CA8E3}"/>
                </a:ext>
              </a:extLst>
            </p:cNvPr>
            <p:cNvSpPr/>
            <p:nvPr/>
          </p:nvSpPr>
          <p:spPr>
            <a:xfrm>
              <a:off x="3929064" y="2278063"/>
              <a:ext cx="4397375" cy="2586038"/>
            </a:xfrm>
            <a:custGeom>
              <a:avLst/>
              <a:gdLst/>
              <a:ahLst/>
              <a:cxnLst/>
              <a:rect l="l" t="t" r="r" b="b"/>
              <a:pathLst>
                <a:path w="1888" h="1111" extrusionOk="0">
                  <a:moveTo>
                    <a:pt x="1283" y="85"/>
                  </a:moveTo>
                  <a:cubicBezTo>
                    <a:pt x="1284" y="85"/>
                    <a:pt x="1284" y="85"/>
                    <a:pt x="1284" y="85"/>
                  </a:cubicBezTo>
                  <a:cubicBezTo>
                    <a:pt x="1422" y="51"/>
                    <a:pt x="1528" y="95"/>
                    <a:pt x="1582" y="216"/>
                  </a:cubicBezTo>
                  <a:cubicBezTo>
                    <a:pt x="1609" y="276"/>
                    <a:pt x="1614" y="374"/>
                    <a:pt x="1684" y="407"/>
                  </a:cubicBezTo>
                  <a:cubicBezTo>
                    <a:pt x="1755" y="441"/>
                    <a:pt x="1806" y="461"/>
                    <a:pt x="1842" y="534"/>
                  </a:cubicBezTo>
                  <a:cubicBezTo>
                    <a:pt x="1874" y="601"/>
                    <a:pt x="1888" y="683"/>
                    <a:pt x="1874" y="754"/>
                  </a:cubicBezTo>
                  <a:cubicBezTo>
                    <a:pt x="1844" y="923"/>
                    <a:pt x="1689" y="1050"/>
                    <a:pt x="1502" y="1050"/>
                  </a:cubicBezTo>
                  <a:cubicBezTo>
                    <a:pt x="1256" y="1050"/>
                    <a:pt x="1009" y="1050"/>
                    <a:pt x="763" y="1050"/>
                  </a:cubicBezTo>
                  <a:cubicBezTo>
                    <a:pt x="534" y="1050"/>
                    <a:pt x="178" y="1111"/>
                    <a:pt x="55" y="883"/>
                  </a:cubicBezTo>
                  <a:cubicBezTo>
                    <a:pt x="0" y="781"/>
                    <a:pt x="11" y="653"/>
                    <a:pt x="80" y="559"/>
                  </a:cubicBezTo>
                  <a:cubicBezTo>
                    <a:pt x="134" y="484"/>
                    <a:pt x="222" y="432"/>
                    <a:pt x="317" y="412"/>
                  </a:cubicBezTo>
                  <a:cubicBezTo>
                    <a:pt x="357" y="404"/>
                    <a:pt x="408" y="413"/>
                    <a:pt x="440" y="388"/>
                  </a:cubicBezTo>
                  <a:cubicBezTo>
                    <a:pt x="470" y="366"/>
                    <a:pt x="478" y="324"/>
                    <a:pt x="487" y="292"/>
                  </a:cubicBezTo>
                  <a:cubicBezTo>
                    <a:pt x="503" y="232"/>
                    <a:pt x="525" y="171"/>
                    <a:pt x="568" y="122"/>
                  </a:cubicBezTo>
                  <a:cubicBezTo>
                    <a:pt x="645" y="33"/>
                    <a:pt x="787" y="0"/>
                    <a:pt x="903" y="38"/>
                  </a:cubicBezTo>
                  <a:cubicBezTo>
                    <a:pt x="971" y="60"/>
                    <a:pt x="1032" y="104"/>
                    <a:pt x="1104" y="112"/>
                  </a:cubicBezTo>
                  <a:cubicBezTo>
                    <a:pt x="1164" y="118"/>
                    <a:pt x="1224" y="99"/>
                    <a:pt x="1283" y="85"/>
                  </a:cubicBezTo>
                </a:path>
              </a:pathLst>
            </a:custGeom>
            <a:solidFill>
              <a:srgbClr val="9CD4E3">
                <a:alpha val="40000"/>
              </a:srgbClr>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1" name="Google Shape;680;p14">
              <a:extLst>
                <a:ext uri="{FF2B5EF4-FFF2-40B4-BE49-F238E27FC236}">
                  <a16:creationId xmlns:a16="http://schemas.microsoft.com/office/drawing/2014/main" id="{AFF96BF0-3244-4FE7-A361-C40A99CEEC1F}"/>
                </a:ext>
              </a:extLst>
            </p:cNvPr>
            <p:cNvSpPr/>
            <p:nvPr/>
          </p:nvSpPr>
          <p:spPr>
            <a:xfrm>
              <a:off x="3843339" y="4271963"/>
              <a:ext cx="1855788" cy="946150"/>
            </a:xfrm>
            <a:custGeom>
              <a:avLst/>
              <a:gdLst/>
              <a:ahLst/>
              <a:cxnLst/>
              <a:rect l="l" t="t" r="r" b="b"/>
              <a:pathLst>
                <a:path w="797" h="406" extrusionOk="0">
                  <a:moveTo>
                    <a:pt x="797" y="323"/>
                  </a:moveTo>
                  <a:cubicBezTo>
                    <a:pt x="797" y="323"/>
                    <a:pt x="692" y="114"/>
                    <a:pt x="512" y="61"/>
                  </a:cubicBezTo>
                  <a:cubicBezTo>
                    <a:pt x="306" y="0"/>
                    <a:pt x="157" y="45"/>
                    <a:pt x="0" y="132"/>
                  </a:cubicBezTo>
                  <a:cubicBezTo>
                    <a:pt x="0" y="132"/>
                    <a:pt x="51" y="139"/>
                    <a:pt x="123" y="208"/>
                  </a:cubicBezTo>
                  <a:cubicBezTo>
                    <a:pt x="323" y="396"/>
                    <a:pt x="469" y="406"/>
                    <a:pt x="633" y="364"/>
                  </a:cubicBezTo>
                  <a:cubicBezTo>
                    <a:pt x="797" y="323"/>
                    <a:pt x="797" y="323"/>
                    <a:pt x="797" y="323"/>
                  </a:cubicBezTo>
                </a:path>
              </a:pathLst>
            </a:custGeom>
            <a:solidFill>
              <a:srgbClr val="007577"/>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2" name="Google Shape;681;p14">
              <a:extLst>
                <a:ext uri="{FF2B5EF4-FFF2-40B4-BE49-F238E27FC236}">
                  <a16:creationId xmlns:a16="http://schemas.microsoft.com/office/drawing/2014/main" id="{38AE13A5-480A-40F2-BEE6-69474CB674B6}"/>
                </a:ext>
              </a:extLst>
            </p:cNvPr>
            <p:cNvSpPr/>
            <p:nvPr/>
          </p:nvSpPr>
          <p:spPr>
            <a:xfrm>
              <a:off x="5543551" y="4787901"/>
              <a:ext cx="117475" cy="166688"/>
            </a:xfrm>
            <a:custGeom>
              <a:avLst/>
              <a:gdLst/>
              <a:ahLst/>
              <a:cxnLst/>
              <a:rect l="l" t="t" r="r" b="b"/>
              <a:pathLst>
                <a:path w="51" h="72" extrusionOk="0">
                  <a:moveTo>
                    <a:pt x="0" y="0"/>
                  </a:moveTo>
                  <a:cubicBezTo>
                    <a:pt x="0" y="0"/>
                    <a:pt x="0" y="0"/>
                    <a:pt x="0" y="0"/>
                  </a:cubicBezTo>
                  <a:cubicBezTo>
                    <a:pt x="22" y="28"/>
                    <a:pt x="39" y="54"/>
                    <a:pt x="51" y="72"/>
                  </a:cubicBezTo>
                  <a:cubicBezTo>
                    <a:pt x="51" y="72"/>
                    <a:pt x="51" y="72"/>
                    <a:pt x="51" y="72"/>
                  </a:cubicBezTo>
                  <a:cubicBezTo>
                    <a:pt x="39" y="54"/>
                    <a:pt x="22" y="28"/>
                    <a:pt x="0" y="0"/>
                  </a:cubicBezTo>
                </a:path>
              </a:pathLst>
            </a:custGeom>
            <a:solidFill>
              <a:srgbClr val="87BEB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3" name="Google Shape;682;p14">
              <a:extLst>
                <a:ext uri="{FF2B5EF4-FFF2-40B4-BE49-F238E27FC236}">
                  <a16:creationId xmlns:a16="http://schemas.microsoft.com/office/drawing/2014/main" id="{9088C1F1-65DF-4B6D-B1BD-757DD3A2FEDD}"/>
                </a:ext>
              </a:extLst>
            </p:cNvPr>
            <p:cNvSpPr/>
            <p:nvPr/>
          </p:nvSpPr>
          <p:spPr>
            <a:xfrm>
              <a:off x="5661026" y="4954588"/>
              <a:ext cx="26988" cy="44450"/>
            </a:xfrm>
            <a:custGeom>
              <a:avLst/>
              <a:gdLst/>
              <a:ahLst/>
              <a:cxnLst/>
              <a:rect l="l" t="t" r="r" b="b"/>
              <a:pathLst>
                <a:path w="11" h="19" extrusionOk="0">
                  <a:moveTo>
                    <a:pt x="0" y="0"/>
                  </a:moveTo>
                  <a:cubicBezTo>
                    <a:pt x="0" y="0"/>
                    <a:pt x="0" y="0"/>
                    <a:pt x="0" y="0"/>
                  </a:cubicBezTo>
                  <a:cubicBezTo>
                    <a:pt x="4" y="8"/>
                    <a:pt x="8" y="14"/>
                    <a:pt x="11" y="19"/>
                  </a:cubicBezTo>
                  <a:cubicBezTo>
                    <a:pt x="8" y="14"/>
                    <a:pt x="4" y="8"/>
                    <a:pt x="0" y="0"/>
                  </a:cubicBezTo>
                </a:path>
              </a:pathLst>
            </a:custGeom>
            <a:solidFill>
              <a:srgbClr val="9DEFFC"/>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4" name="Google Shape;683;p14">
              <a:extLst>
                <a:ext uri="{FF2B5EF4-FFF2-40B4-BE49-F238E27FC236}">
                  <a16:creationId xmlns:a16="http://schemas.microsoft.com/office/drawing/2014/main" id="{08A96B33-4C13-4CB7-A41D-3DF4ACCC4CD2}"/>
                </a:ext>
              </a:extLst>
            </p:cNvPr>
            <p:cNvSpPr/>
            <p:nvPr/>
          </p:nvSpPr>
          <p:spPr>
            <a:xfrm>
              <a:off x="3843339" y="4579938"/>
              <a:ext cx="1588"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87BEB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5" name="Google Shape;684;p14">
              <a:extLst>
                <a:ext uri="{FF2B5EF4-FFF2-40B4-BE49-F238E27FC236}">
                  <a16:creationId xmlns:a16="http://schemas.microsoft.com/office/drawing/2014/main" id="{FED8F6B2-034B-47E3-B67F-4B85FED9C55C}"/>
                </a:ext>
              </a:extLst>
            </p:cNvPr>
            <p:cNvSpPr/>
            <p:nvPr/>
          </p:nvSpPr>
          <p:spPr>
            <a:xfrm>
              <a:off x="3843339" y="4365626"/>
              <a:ext cx="1855788" cy="657225"/>
            </a:xfrm>
            <a:custGeom>
              <a:avLst/>
              <a:gdLst/>
              <a:ahLst/>
              <a:cxnLst/>
              <a:rect l="l" t="t" r="r" b="b"/>
              <a:pathLst>
                <a:path w="797" h="282" extrusionOk="0">
                  <a:moveTo>
                    <a:pt x="619" y="181"/>
                  </a:moveTo>
                  <a:cubicBezTo>
                    <a:pt x="610" y="181"/>
                    <a:pt x="610" y="181"/>
                    <a:pt x="610" y="181"/>
                  </a:cubicBezTo>
                  <a:cubicBezTo>
                    <a:pt x="611" y="181"/>
                    <a:pt x="613" y="182"/>
                    <a:pt x="614" y="182"/>
                  </a:cubicBezTo>
                  <a:cubicBezTo>
                    <a:pt x="617" y="184"/>
                    <a:pt x="620" y="185"/>
                    <a:pt x="624" y="187"/>
                  </a:cubicBezTo>
                  <a:cubicBezTo>
                    <a:pt x="623" y="186"/>
                    <a:pt x="622" y="185"/>
                    <a:pt x="621" y="184"/>
                  </a:cubicBezTo>
                  <a:cubicBezTo>
                    <a:pt x="619" y="181"/>
                    <a:pt x="619" y="181"/>
                    <a:pt x="619" y="181"/>
                  </a:cubicBezTo>
                  <a:moveTo>
                    <a:pt x="730" y="181"/>
                  </a:moveTo>
                  <a:cubicBezTo>
                    <a:pt x="625" y="181"/>
                    <a:pt x="625" y="181"/>
                    <a:pt x="625" y="181"/>
                  </a:cubicBezTo>
                  <a:cubicBezTo>
                    <a:pt x="627" y="184"/>
                    <a:pt x="628" y="187"/>
                    <a:pt x="630" y="190"/>
                  </a:cubicBezTo>
                  <a:cubicBezTo>
                    <a:pt x="657" y="201"/>
                    <a:pt x="682" y="214"/>
                    <a:pt x="708" y="227"/>
                  </a:cubicBezTo>
                  <a:cubicBezTo>
                    <a:pt x="738" y="244"/>
                    <a:pt x="768" y="262"/>
                    <a:pt x="797" y="282"/>
                  </a:cubicBezTo>
                  <a:cubicBezTo>
                    <a:pt x="797" y="282"/>
                    <a:pt x="797" y="282"/>
                    <a:pt x="797" y="282"/>
                  </a:cubicBezTo>
                  <a:cubicBezTo>
                    <a:pt x="797" y="282"/>
                    <a:pt x="797" y="282"/>
                    <a:pt x="797" y="282"/>
                  </a:cubicBezTo>
                  <a:cubicBezTo>
                    <a:pt x="796" y="280"/>
                    <a:pt x="794" y="277"/>
                    <a:pt x="792" y="272"/>
                  </a:cubicBezTo>
                  <a:cubicBezTo>
                    <a:pt x="789" y="267"/>
                    <a:pt x="785" y="261"/>
                    <a:pt x="781" y="253"/>
                  </a:cubicBezTo>
                  <a:cubicBezTo>
                    <a:pt x="769" y="235"/>
                    <a:pt x="752" y="209"/>
                    <a:pt x="730" y="181"/>
                  </a:cubicBezTo>
                  <a:moveTo>
                    <a:pt x="242" y="0"/>
                  </a:moveTo>
                  <a:cubicBezTo>
                    <a:pt x="158" y="14"/>
                    <a:pt x="80" y="48"/>
                    <a:pt x="0" y="92"/>
                  </a:cubicBezTo>
                  <a:cubicBezTo>
                    <a:pt x="0" y="92"/>
                    <a:pt x="0" y="92"/>
                    <a:pt x="0" y="92"/>
                  </a:cubicBezTo>
                  <a:cubicBezTo>
                    <a:pt x="0" y="92"/>
                    <a:pt x="1" y="92"/>
                    <a:pt x="1" y="92"/>
                  </a:cubicBezTo>
                  <a:cubicBezTo>
                    <a:pt x="4" y="92"/>
                    <a:pt x="4" y="92"/>
                    <a:pt x="4" y="92"/>
                  </a:cubicBezTo>
                  <a:cubicBezTo>
                    <a:pt x="37" y="81"/>
                    <a:pt x="72" y="76"/>
                    <a:pt x="106" y="74"/>
                  </a:cubicBezTo>
                  <a:cubicBezTo>
                    <a:pt x="117" y="74"/>
                    <a:pt x="128" y="73"/>
                    <a:pt x="139" y="73"/>
                  </a:cubicBezTo>
                  <a:cubicBezTo>
                    <a:pt x="163" y="73"/>
                    <a:pt x="187" y="75"/>
                    <a:pt x="211" y="77"/>
                  </a:cubicBezTo>
                  <a:cubicBezTo>
                    <a:pt x="211" y="77"/>
                    <a:pt x="212" y="77"/>
                    <a:pt x="212" y="77"/>
                  </a:cubicBezTo>
                  <a:cubicBezTo>
                    <a:pt x="219" y="54"/>
                    <a:pt x="226" y="35"/>
                    <a:pt x="234" y="18"/>
                  </a:cubicBezTo>
                  <a:cubicBezTo>
                    <a:pt x="229" y="16"/>
                    <a:pt x="225" y="14"/>
                    <a:pt x="220" y="12"/>
                  </a:cubicBezTo>
                  <a:cubicBezTo>
                    <a:pt x="225" y="13"/>
                    <a:pt x="230" y="14"/>
                    <a:pt x="235" y="16"/>
                  </a:cubicBezTo>
                  <a:cubicBezTo>
                    <a:pt x="237" y="10"/>
                    <a:pt x="239" y="5"/>
                    <a:pt x="242" y="0"/>
                  </a:cubicBezTo>
                </a:path>
              </a:pathLst>
            </a:custGeom>
            <a:solidFill>
              <a:srgbClr val="00939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6" name="Google Shape;685;p14">
              <a:extLst>
                <a:ext uri="{FF2B5EF4-FFF2-40B4-BE49-F238E27FC236}">
                  <a16:creationId xmlns:a16="http://schemas.microsoft.com/office/drawing/2014/main" id="{D3304F50-A5ED-4812-8577-80D2A2BB8197}"/>
                </a:ext>
              </a:extLst>
            </p:cNvPr>
            <p:cNvSpPr/>
            <p:nvPr/>
          </p:nvSpPr>
          <p:spPr>
            <a:xfrm>
              <a:off x="3843339" y="4579938"/>
              <a:ext cx="9525" cy="3175"/>
            </a:xfrm>
            <a:custGeom>
              <a:avLst/>
              <a:gdLst/>
              <a:ahLst/>
              <a:cxnLst/>
              <a:rect l="l" t="t" r="r" b="b"/>
              <a:pathLst>
                <a:path w="4" h="1" extrusionOk="0">
                  <a:moveTo>
                    <a:pt x="0" y="0"/>
                  </a:move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3" y="0"/>
                    <a:pt x="2" y="0"/>
                    <a:pt x="1" y="0"/>
                  </a:cubicBezTo>
                  <a:cubicBezTo>
                    <a:pt x="0" y="0"/>
                    <a:pt x="0" y="0"/>
                    <a:pt x="0" y="0"/>
                  </a:cubicBezTo>
                </a:path>
              </a:pathLst>
            </a:custGeom>
            <a:solidFill>
              <a:srgbClr val="1991D3"/>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7" name="Google Shape;686;p14">
              <a:extLst>
                <a:ext uri="{FF2B5EF4-FFF2-40B4-BE49-F238E27FC236}">
                  <a16:creationId xmlns:a16="http://schemas.microsoft.com/office/drawing/2014/main" id="{A3822AA1-3ACC-4FD6-B8E9-BF75E2EF416E}"/>
                </a:ext>
              </a:extLst>
            </p:cNvPr>
            <p:cNvSpPr/>
            <p:nvPr/>
          </p:nvSpPr>
          <p:spPr>
            <a:xfrm>
              <a:off x="3852864" y="4543426"/>
              <a:ext cx="1466850" cy="282575"/>
            </a:xfrm>
            <a:custGeom>
              <a:avLst/>
              <a:gdLst/>
              <a:ahLst/>
              <a:cxnLst/>
              <a:rect l="l" t="t" r="r" b="b"/>
              <a:pathLst>
                <a:path w="630" h="122" extrusionOk="0">
                  <a:moveTo>
                    <a:pt x="603" y="107"/>
                  </a:moveTo>
                  <a:cubicBezTo>
                    <a:pt x="603" y="109"/>
                    <a:pt x="603" y="110"/>
                    <a:pt x="602" y="111"/>
                  </a:cubicBezTo>
                  <a:cubicBezTo>
                    <a:pt x="604" y="112"/>
                    <a:pt x="605" y="112"/>
                    <a:pt x="607" y="113"/>
                  </a:cubicBezTo>
                  <a:cubicBezTo>
                    <a:pt x="615" y="116"/>
                    <a:pt x="622" y="119"/>
                    <a:pt x="630" y="122"/>
                  </a:cubicBezTo>
                  <a:cubicBezTo>
                    <a:pt x="628" y="121"/>
                    <a:pt x="627" y="119"/>
                    <a:pt x="625" y="117"/>
                  </a:cubicBezTo>
                  <a:cubicBezTo>
                    <a:pt x="618" y="114"/>
                    <a:pt x="611" y="111"/>
                    <a:pt x="603" y="107"/>
                  </a:cubicBezTo>
                  <a:moveTo>
                    <a:pt x="127" y="0"/>
                  </a:moveTo>
                  <a:cubicBezTo>
                    <a:pt x="65" y="0"/>
                    <a:pt x="24" y="9"/>
                    <a:pt x="0" y="17"/>
                  </a:cubicBezTo>
                  <a:cubicBezTo>
                    <a:pt x="0" y="17"/>
                    <a:pt x="0" y="17"/>
                    <a:pt x="0" y="17"/>
                  </a:cubicBezTo>
                  <a:cubicBezTo>
                    <a:pt x="33" y="7"/>
                    <a:pt x="68" y="4"/>
                    <a:pt x="102" y="3"/>
                  </a:cubicBezTo>
                  <a:cubicBezTo>
                    <a:pt x="108" y="3"/>
                    <a:pt x="114" y="3"/>
                    <a:pt x="119" y="3"/>
                  </a:cubicBezTo>
                  <a:cubicBezTo>
                    <a:pt x="148" y="3"/>
                    <a:pt x="177" y="5"/>
                    <a:pt x="206" y="8"/>
                  </a:cubicBezTo>
                  <a:cubicBezTo>
                    <a:pt x="206" y="8"/>
                    <a:pt x="206" y="8"/>
                    <a:pt x="207" y="8"/>
                  </a:cubicBezTo>
                  <a:cubicBezTo>
                    <a:pt x="207" y="6"/>
                    <a:pt x="207" y="4"/>
                    <a:pt x="207" y="4"/>
                  </a:cubicBezTo>
                  <a:cubicBezTo>
                    <a:pt x="207" y="4"/>
                    <a:pt x="207" y="4"/>
                    <a:pt x="207" y="4"/>
                  </a:cubicBezTo>
                  <a:cubicBezTo>
                    <a:pt x="177" y="1"/>
                    <a:pt x="151" y="0"/>
                    <a:pt x="127"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8" name="Google Shape;687;p14">
              <a:extLst>
                <a:ext uri="{FF2B5EF4-FFF2-40B4-BE49-F238E27FC236}">
                  <a16:creationId xmlns:a16="http://schemas.microsoft.com/office/drawing/2014/main" id="{3C92E96E-74CF-41A9-82B3-77588521DCFA}"/>
                </a:ext>
              </a:extLst>
            </p:cNvPr>
            <p:cNvSpPr/>
            <p:nvPr/>
          </p:nvSpPr>
          <p:spPr>
            <a:xfrm>
              <a:off x="3844926" y="4579938"/>
              <a:ext cx="7938" cy="3175"/>
            </a:xfrm>
            <a:custGeom>
              <a:avLst/>
              <a:gdLst/>
              <a:ahLst/>
              <a:cxnLst/>
              <a:rect l="l" t="t" r="r" b="b"/>
              <a:pathLst>
                <a:path w="3" h="1" extrusionOk="0">
                  <a:moveTo>
                    <a:pt x="0" y="0"/>
                  </a:moveTo>
                  <a:cubicBezTo>
                    <a:pt x="1" y="0"/>
                    <a:pt x="2" y="0"/>
                    <a:pt x="3" y="1"/>
                  </a:cubicBezTo>
                  <a:cubicBezTo>
                    <a:pt x="3" y="1"/>
                    <a:pt x="3" y="1"/>
                    <a:pt x="3" y="1"/>
                  </a:cubicBezTo>
                  <a:cubicBezTo>
                    <a:pt x="2" y="0"/>
                    <a:pt x="1" y="0"/>
                    <a:pt x="0" y="0"/>
                  </a:cubicBezTo>
                  <a:cubicBezTo>
                    <a:pt x="0" y="0"/>
                    <a:pt x="0" y="0"/>
                    <a:pt x="0" y="0"/>
                  </a:cubicBezTo>
                </a:path>
              </a:pathLst>
            </a:custGeom>
            <a:solidFill>
              <a:srgbClr val="0D6C9D"/>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69" name="Google Shape;688;p14">
              <a:extLst>
                <a:ext uri="{FF2B5EF4-FFF2-40B4-BE49-F238E27FC236}">
                  <a16:creationId xmlns:a16="http://schemas.microsoft.com/office/drawing/2014/main" id="{3EA22768-2F21-4B4E-974A-FFC1C7B02418}"/>
                </a:ext>
              </a:extLst>
            </p:cNvPr>
            <p:cNvSpPr/>
            <p:nvPr/>
          </p:nvSpPr>
          <p:spPr>
            <a:xfrm>
              <a:off x="3844926" y="4535488"/>
              <a:ext cx="1462088" cy="279400"/>
            </a:xfrm>
            <a:custGeom>
              <a:avLst/>
              <a:gdLst/>
              <a:ahLst/>
              <a:cxnLst/>
              <a:rect l="l" t="t" r="r" b="b"/>
              <a:pathLst>
                <a:path w="628" h="120" extrusionOk="0">
                  <a:moveTo>
                    <a:pt x="609" y="108"/>
                  </a:moveTo>
                  <a:cubicBezTo>
                    <a:pt x="607" y="108"/>
                    <a:pt x="607" y="108"/>
                    <a:pt x="607" y="108"/>
                  </a:cubicBezTo>
                  <a:cubicBezTo>
                    <a:pt x="606" y="109"/>
                    <a:pt x="606" y="110"/>
                    <a:pt x="606" y="110"/>
                  </a:cubicBezTo>
                  <a:cubicBezTo>
                    <a:pt x="614" y="114"/>
                    <a:pt x="621" y="117"/>
                    <a:pt x="628" y="120"/>
                  </a:cubicBezTo>
                  <a:cubicBezTo>
                    <a:pt x="626" y="118"/>
                    <a:pt x="624" y="116"/>
                    <a:pt x="623" y="114"/>
                  </a:cubicBezTo>
                  <a:cubicBezTo>
                    <a:pt x="619" y="112"/>
                    <a:pt x="616" y="111"/>
                    <a:pt x="613" y="109"/>
                  </a:cubicBezTo>
                  <a:cubicBezTo>
                    <a:pt x="612" y="109"/>
                    <a:pt x="610" y="108"/>
                    <a:pt x="609" y="108"/>
                  </a:cubicBezTo>
                  <a:moveTo>
                    <a:pt x="138" y="0"/>
                  </a:moveTo>
                  <a:cubicBezTo>
                    <a:pt x="127" y="0"/>
                    <a:pt x="116" y="1"/>
                    <a:pt x="105" y="1"/>
                  </a:cubicBezTo>
                  <a:cubicBezTo>
                    <a:pt x="71" y="3"/>
                    <a:pt x="36" y="8"/>
                    <a:pt x="3" y="19"/>
                  </a:cubicBezTo>
                  <a:cubicBezTo>
                    <a:pt x="0" y="19"/>
                    <a:pt x="0" y="19"/>
                    <a:pt x="0" y="19"/>
                  </a:cubicBezTo>
                  <a:cubicBezTo>
                    <a:pt x="1" y="19"/>
                    <a:pt x="2" y="19"/>
                    <a:pt x="3" y="20"/>
                  </a:cubicBezTo>
                  <a:cubicBezTo>
                    <a:pt x="27" y="12"/>
                    <a:pt x="68" y="3"/>
                    <a:pt x="130" y="3"/>
                  </a:cubicBezTo>
                  <a:cubicBezTo>
                    <a:pt x="154" y="3"/>
                    <a:pt x="180" y="4"/>
                    <a:pt x="210" y="7"/>
                  </a:cubicBezTo>
                  <a:cubicBezTo>
                    <a:pt x="211" y="6"/>
                    <a:pt x="211" y="5"/>
                    <a:pt x="211" y="4"/>
                  </a:cubicBezTo>
                  <a:cubicBezTo>
                    <a:pt x="211" y="4"/>
                    <a:pt x="210" y="4"/>
                    <a:pt x="210" y="4"/>
                  </a:cubicBezTo>
                  <a:cubicBezTo>
                    <a:pt x="186" y="2"/>
                    <a:pt x="162" y="0"/>
                    <a:pt x="138"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0" name="Google Shape;689;p14">
              <a:extLst>
                <a:ext uri="{FF2B5EF4-FFF2-40B4-BE49-F238E27FC236}">
                  <a16:creationId xmlns:a16="http://schemas.microsoft.com/office/drawing/2014/main" id="{01C1F61C-0D96-4117-9083-C2C4A52015E8}"/>
                </a:ext>
              </a:extLst>
            </p:cNvPr>
            <p:cNvSpPr/>
            <p:nvPr/>
          </p:nvSpPr>
          <p:spPr>
            <a:xfrm>
              <a:off x="5319714" y="4819651"/>
              <a:ext cx="379413" cy="203200"/>
            </a:xfrm>
            <a:custGeom>
              <a:avLst/>
              <a:gdLst/>
              <a:ahLst/>
              <a:cxnLst/>
              <a:rect l="l" t="t" r="r" b="b"/>
              <a:pathLst>
                <a:path w="163" h="87" extrusionOk="0">
                  <a:moveTo>
                    <a:pt x="60" y="28"/>
                  </a:moveTo>
                  <a:cubicBezTo>
                    <a:pt x="59" y="28"/>
                    <a:pt x="58" y="28"/>
                    <a:pt x="56" y="29"/>
                  </a:cubicBezTo>
                  <a:cubicBezTo>
                    <a:pt x="61" y="31"/>
                    <a:pt x="67" y="34"/>
                    <a:pt x="72" y="36"/>
                  </a:cubicBezTo>
                  <a:cubicBezTo>
                    <a:pt x="87" y="44"/>
                    <a:pt x="103" y="52"/>
                    <a:pt x="118" y="60"/>
                  </a:cubicBezTo>
                  <a:cubicBezTo>
                    <a:pt x="133" y="69"/>
                    <a:pt x="148" y="77"/>
                    <a:pt x="163" y="87"/>
                  </a:cubicBezTo>
                  <a:cubicBezTo>
                    <a:pt x="136" y="69"/>
                    <a:pt x="102" y="49"/>
                    <a:pt x="60" y="28"/>
                  </a:cubicBezTo>
                  <a:moveTo>
                    <a:pt x="0" y="0"/>
                  </a:moveTo>
                  <a:cubicBezTo>
                    <a:pt x="1" y="1"/>
                    <a:pt x="2" y="3"/>
                    <a:pt x="3" y="5"/>
                  </a:cubicBezTo>
                  <a:cubicBezTo>
                    <a:pt x="20" y="12"/>
                    <a:pt x="37" y="19"/>
                    <a:pt x="53" y="27"/>
                  </a:cubicBezTo>
                  <a:cubicBezTo>
                    <a:pt x="55" y="27"/>
                    <a:pt x="57" y="27"/>
                    <a:pt x="58" y="27"/>
                  </a:cubicBezTo>
                  <a:cubicBezTo>
                    <a:pt x="58" y="27"/>
                    <a:pt x="59" y="27"/>
                    <a:pt x="59" y="27"/>
                  </a:cubicBezTo>
                  <a:cubicBezTo>
                    <a:pt x="41" y="18"/>
                    <a:pt x="21" y="9"/>
                    <a:pt x="0"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1" name="Google Shape;690;p14">
              <a:extLst>
                <a:ext uri="{FF2B5EF4-FFF2-40B4-BE49-F238E27FC236}">
                  <a16:creationId xmlns:a16="http://schemas.microsoft.com/office/drawing/2014/main" id="{0A8DA479-C939-49B2-8B5E-D70251795389}"/>
                </a:ext>
              </a:extLst>
            </p:cNvPr>
            <p:cNvSpPr/>
            <p:nvPr/>
          </p:nvSpPr>
          <p:spPr>
            <a:xfrm>
              <a:off x="5310189" y="4808538"/>
              <a:ext cx="388938" cy="214313"/>
            </a:xfrm>
            <a:custGeom>
              <a:avLst/>
              <a:gdLst/>
              <a:ahLst/>
              <a:cxnLst/>
              <a:rect l="l" t="t" r="r" b="b"/>
              <a:pathLst>
                <a:path w="167" h="92" extrusionOk="0">
                  <a:moveTo>
                    <a:pt x="0" y="0"/>
                  </a:moveTo>
                  <a:cubicBezTo>
                    <a:pt x="1" y="1"/>
                    <a:pt x="2" y="3"/>
                    <a:pt x="4" y="5"/>
                  </a:cubicBezTo>
                  <a:cubicBezTo>
                    <a:pt x="25" y="14"/>
                    <a:pt x="45" y="23"/>
                    <a:pt x="63" y="32"/>
                  </a:cubicBezTo>
                  <a:cubicBezTo>
                    <a:pt x="64" y="32"/>
                    <a:pt x="66" y="32"/>
                    <a:pt x="67" y="32"/>
                  </a:cubicBezTo>
                  <a:cubicBezTo>
                    <a:pt x="66" y="33"/>
                    <a:pt x="65" y="33"/>
                    <a:pt x="64" y="33"/>
                  </a:cubicBezTo>
                  <a:cubicBezTo>
                    <a:pt x="106" y="54"/>
                    <a:pt x="140" y="74"/>
                    <a:pt x="167" y="92"/>
                  </a:cubicBezTo>
                  <a:cubicBezTo>
                    <a:pt x="167" y="92"/>
                    <a:pt x="167" y="92"/>
                    <a:pt x="167" y="92"/>
                  </a:cubicBezTo>
                  <a:cubicBezTo>
                    <a:pt x="138" y="72"/>
                    <a:pt x="108" y="54"/>
                    <a:pt x="78" y="37"/>
                  </a:cubicBezTo>
                  <a:cubicBezTo>
                    <a:pt x="52" y="24"/>
                    <a:pt x="27" y="11"/>
                    <a:pt x="0"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2" name="Google Shape;691;p14">
              <a:extLst>
                <a:ext uri="{FF2B5EF4-FFF2-40B4-BE49-F238E27FC236}">
                  <a16:creationId xmlns:a16="http://schemas.microsoft.com/office/drawing/2014/main" id="{6782CE45-F23C-4A16-A7EE-9FC3DF4AC3C8}"/>
                </a:ext>
              </a:extLst>
            </p:cNvPr>
            <p:cNvSpPr/>
            <p:nvPr/>
          </p:nvSpPr>
          <p:spPr>
            <a:xfrm>
              <a:off x="4289426" y="4765676"/>
              <a:ext cx="12700" cy="9525"/>
            </a:xfrm>
            <a:custGeom>
              <a:avLst/>
              <a:gdLst/>
              <a:ahLst/>
              <a:cxnLst/>
              <a:rect l="l" t="t" r="r" b="b"/>
              <a:pathLst>
                <a:path w="5" h="4" extrusionOk="0">
                  <a:moveTo>
                    <a:pt x="5" y="0"/>
                  </a:moveTo>
                  <a:cubicBezTo>
                    <a:pt x="3" y="1"/>
                    <a:pt x="2" y="3"/>
                    <a:pt x="0" y="4"/>
                  </a:cubicBezTo>
                  <a:cubicBezTo>
                    <a:pt x="2" y="3"/>
                    <a:pt x="3" y="2"/>
                    <a:pt x="5" y="1"/>
                  </a:cubicBezTo>
                  <a:cubicBezTo>
                    <a:pt x="5" y="1"/>
                    <a:pt x="5" y="0"/>
                    <a:pt x="5"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3" name="Google Shape;692;p14">
              <a:extLst>
                <a:ext uri="{FF2B5EF4-FFF2-40B4-BE49-F238E27FC236}">
                  <a16:creationId xmlns:a16="http://schemas.microsoft.com/office/drawing/2014/main" id="{85F4BE50-6D06-4394-B125-D856606241DB}"/>
                </a:ext>
              </a:extLst>
            </p:cNvPr>
            <p:cNvSpPr/>
            <p:nvPr/>
          </p:nvSpPr>
          <p:spPr>
            <a:xfrm>
              <a:off x="4354514" y="4394201"/>
              <a:ext cx="34925" cy="14288"/>
            </a:xfrm>
            <a:custGeom>
              <a:avLst/>
              <a:gdLst/>
              <a:ahLst/>
              <a:cxnLst/>
              <a:rect l="l" t="t" r="r" b="b"/>
              <a:pathLst>
                <a:path w="15" h="6" extrusionOk="0">
                  <a:moveTo>
                    <a:pt x="0" y="0"/>
                  </a:moveTo>
                  <a:cubicBezTo>
                    <a:pt x="5" y="2"/>
                    <a:pt x="9" y="4"/>
                    <a:pt x="14" y="6"/>
                  </a:cubicBezTo>
                  <a:cubicBezTo>
                    <a:pt x="14" y="5"/>
                    <a:pt x="14" y="4"/>
                    <a:pt x="15" y="4"/>
                  </a:cubicBezTo>
                  <a:cubicBezTo>
                    <a:pt x="10" y="2"/>
                    <a:pt x="5" y="1"/>
                    <a:pt x="0"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4" name="Google Shape;693;p14">
              <a:extLst>
                <a:ext uri="{FF2B5EF4-FFF2-40B4-BE49-F238E27FC236}">
                  <a16:creationId xmlns:a16="http://schemas.microsoft.com/office/drawing/2014/main" id="{0384CDCD-5F0B-4771-B80C-405FDD398E77}"/>
                </a:ext>
              </a:extLst>
            </p:cNvPr>
            <p:cNvSpPr/>
            <p:nvPr/>
          </p:nvSpPr>
          <p:spPr>
            <a:xfrm>
              <a:off x="5284789" y="4787901"/>
              <a:ext cx="25400" cy="20638"/>
            </a:xfrm>
            <a:custGeom>
              <a:avLst/>
              <a:gdLst/>
              <a:ahLst/>
              <a:cxnLst/>
              <a:rect l="l" t="t" r="r" b="b"/>
              <a:pathLst>
                <a:path w="11" h="9" extrusionOk="0">
                  <a:moveTo>
                    <a:pt x="6" y="0"/>
                  </a:moveTo>
                  <a:cubicBezTo>
                    <a:pt x="0" y="0"/>
                    <a:pt x="0" y="0"/>
                    <a:pt x="0" y="0"/>
                  </a:cubicBezTo>
                  <a:cubicBezTo>
                    <a:pt x="2" y="3"/>
                    <a:pt x="2" y="3"/>
                    <a:pt x="2" y="3"/>
                  </a:cubicBezTo>
                  <a:cubicBezTo>
                    <a:pt x="3" y="4"/>
                    <a:pt x="4" y="5"/>
                    <a:pt x="5" y="6"/>
                  </a:cubicBezTo>
                  <a:cubicBezTo>
                    <a:pt x="7" y="7"/>
                    <a:pt x="9" y="8"/>
                    <a:pt x="11" y="9"/>
                  </a:cubicBezTo>
                  <a:cubicBezTo>
                    <a:pt x="9" y="6"/>
                    <a:pt x="8" y="3"/>
                    <a:pt x="6"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5" name="Google Shape;694;p14">
              <a:extLst>
                <a:ext uri="{FF2B5EF4-FFF2-40B4-BE49-F238E27FC236}">
                  <a16:creationId xmlns:a16="http://schemas.microsoft.com/office/drawing/2014/main" id="{DDABC633-6239-4E60-A36A-8DE96387CEBD}"/>
                </a:ext>
              </a:extLst>
            </p:cNvPr>
            <p:cNvSpPr/>
            <p:nvPr/>
          </p:nvSpPr>
          <p:spPr>
            <a:xfrm>
              <a:off x="5319714" y="4826001"/>
              <a:ext cx="11113" cy="14288"/>
            </a:xfrm>
            <a:custGeom>
              <a:avLst/>
              <a:gdLst/>
              <a:ahLst/>
              <a:cxnLst/>
              <a:rect l="l" t="t" r="r" b="b"/>
              <a:pathLst>
                <a:path w="5" h="6" extrusionOk="0">
                  <a:moveTo>
                    <a:pt x="0" y="0"/>
                  </a:moveTo>
                  <a:cubicBezTo>
                    <a:pt x="2" y="2"/>
                    <a:pt x="4" y="4"/>
                    <a:pt x="5" y="6"/>
                  </a:cubicBezTo>
                  <a:cubicBezTo>
                    <a:pt x="4" y="5"/>
                    <a:pt x="4" y="3"/>
                    <a:pt x="3" y="2"/>
                  </a:cubicBezTo>
                  <a:cubicBezTo>
                    <a:pt x="2" y="1"/>
                    <a:pt x="1" y="1"/>
                    <a:pt x="0"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6" name="Google Shape;695;p14">
              <a:extLst>
                <a:ext uri="{FF2B5EF4-FFF2-40B4-BE49-F238E27FC236}">
                  <a16:creationId xmlns:a16="http://schemas.microsoft.com/office/drawing/2014/main" id="{A8B694EB-3E3C-459F-BCAC-7AFECCA7D759}"/>
                </a:ext>
              </a:extLst>
            </p:cNvPr>
            <p:cNvSpPr/>
            <p:nvPr/>
          </p:nvSpPr>
          <p:spPr>
            <a:xfrm>
              <a:off x="5307014" y="4814888"/>
              <a:ext cx="19050" cy="15875"/>
            </a:xfrm>
            <a:custGeom>
              <a:avLst/>
              <a:gdLst/>
              <a:ahLst/>
              <a:cxnLst/>
              <a:rect l="l" t="t" r="r" b="b"/>
              <a:pathLst>
                <a:path w="8" h="7" extrusionOk="0">
                  <a:moveTo>
                    <a:pt x="0" y="0"/>
                  </a:moveTo>
                  <a:cubicBezTo>
                    <a:pt x="2" y="2"/>
                    <a:pt x="3" y="4"/>
                    <a:pt x="5" y="5"/>
                  </a:cubicBezTo>
                  <a:cubicBezTo>
                    <a:pt x="6" y="6"/>
                    <a:pt x="7" y="6"/>
                    <a:pt x="8" y="7"/>
                  </a:cubicBezTo>
                  <a:cubicBezTo>
                    <a:pt x="7" y="5"/>
                    <a:pt x="6" y="3"/>
                    <a:pt x="5" y="2"/>
                  </a:cubicBezTo>
                  <a:cubicBezTo>
                    <a:pt x="3" y="1"/>
                    <a:pt x="1" y="0"/>
                    <a:pt x="0" y="0"/>
                  </a:cubicBezTo>
                </a:path>
              </a:pathLst>
            </a:custGeom>
            <a:solidFill>
              <a:srgbClr val="00255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7" name="Google Shape;696;p14">
              <a:extLst>
                <a:ext uri="{FF2B5EF4-FFF2-40B4-BE49-F238E27FC236}">
                  <a16:creationId xmlns:a16="http://schemas.microsoft.com/office/drawing/2014/main" id="{3E5ACAD6-BD42-4D26-BFB1-8DF24BE3EAAD}"/>
                </a:ext>
              </a:extLst>
            </p:cNvPr>
            <p:cNvSpPr/>
            <p:nvPr/>
          </p:nvSpPr>
          <p:spPr>
            <a:xfrm>
              <a:off x="5295901" y="4800601"/>
              <a:ext cx="23813" cy="19050"/>
            </a:xfrm>
            <a:custGeom>
              <a:avLst/>
              <a:gdLst/>
              <a:ahLst/>
              <a:cxnLst/>
              <a:rect l="l" t="t" r="r" b="b"/>
              <a:pathLst>
                <a:path w="10" h="8" extrusionOk="0">
                  <a:moveTo>
                    <a:pt x="0" y="0"/>
                  </a:moveTo>
                  <a:cubicBezTo>
                    <a:pt x="1" y="2"/>
                    <a:pt x="3" y="4"/>
                    <a:pt x="5" y="6"/>
                  </a:cubicBezTo>
                  <a:cubicBezTo>
                    <a:pt x="6" y="6"/>
                    <a:pt x="8" y="7"/>
                    <a:pt x="10" y="8"/>
                  </a:cubicBezTo>
                  <a:cubicBezTo>
                    <a:pt x="8" y="6"/>
                    <a:pt x="7" y="4"/>
                    <a:pt x="6" y="3"/>
                  </a:cubicBezTo>
                  <a:cubicBezTo>
                    <a:pt x="4" y="2"/>
                    <a:pt x="2" y="1"/>
                    <a:pt x="0" y="0"/>
                  </a:cubicBezTo>
                </a:path>
              </a:pathLst>
            </a:custGeom>
            <a:solidFill>
              <a:srgbClr val="00306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8" name="Google Shape;697;p14">
              <a:extLst>
                <a:ext uri="{FF2B5EF4-FFF2-40B4-BE49-F238E27FC236}">
                  <a16:creationId xmlns:a16="http://schemas.microsoft.com/office/drawing/2014/main" id="{3D96736C-457B-4287-B5D9-63992A3ADD5C}"/>
                </a:ext>
              </a:extLst>
            </p:cNvPr>
            <p:cNvSpPr/>
            <p:nvPr/>
          </p:nvSpPr>
          <p:spPr>
            <a:xfrm>
              <a:off x="5149851" y="4883151"/>
              <a:ext cx="300038" cy="71438"/>
            </a:xfrm>
            <a:custGeom>
              <a:avLst/>
              <a:gdLst/>
              <a:ahLst/>
              <a:cxnLst/>
              <a:rect l="l" t="t" r="r" b="b"/>
              <a:pathLst>
                <a:path w="129" h="31" extrusionOk="0">
                  <a:moveTo>
                    <a:pt x="126" y="0"/>
                  </a:moveTo>
                  <a:cubicBezTo>
                    <a:pt x="120" y="0"/>
                    <a:pt x="115" y="1"/>
                    <a:pt x="109" y="1"/>
                  </a:cubicBezTo>
                  <a:cubicBezTo>
                    <a:pt x="100" y="2"/>
                    <a:pt x="90" y="2"/>
                    <a:pt x="81" y="3"/>
                  </a:cubicBezTo>
                  <a:cubicBezTo>
                    <a:pt x="63" y="6"/>
                    <a:pt x="45" y="9"/>
                    <a:pt x="27" y="14"/>
                  </a:cubicBezTo>
                  <a:cubicBezTo>
                    <a:pt x="18" y="16"/>
                    <a:pt x="10" y="19"/>
                    <a:pt x="1" y="22"/>
                  </a:cubicBezTo>
                  <a:cubicBezTo>
                    <a:pt x="0" y="31"/>
                    <a:pt x="0" y="31"/>
                    <a:pt x="0" y="31"/>
                  </a:cubicBezTo>
                  <a:cubicBezTo>
                    <a:pt x="10" y="28"/>
                    <a:pt x="20" y="25"/>
                    <a:pt x="30" y="23"/>
                  </a:cubicBezTo>
                  <a:cubicBezTo>
                    <a:pt x="43" y="19"/>
                    <a:pt x="43" y="19"/>
                    <a:pt x="43" y="19"/>
                  </a:cubicBezTo>
                  <a:cubicBezTo>
                    <a:pt x="47" y="18"/>
                    <a:pt x="52" y="17"/>
                    <a:pt x="56" y="16"/>
                  </a:cubicBezTo>
                  <a:cubicBezTo>
                    <a:pt x="65" y="14"/>
                    <a:pt x="74" y="13"/>
                    <a:pt x="82" y="10"/>
                  </a:cubicBezTo>
                  <a:cubicBezTo>
                    <a:pt x="87" y="9"/>
                    <a:pt x="91" y="9"/>
                    <a:pt x="96" y="8"/>
                  </a:cubicBezTo>
                  <a:cubicBezTo>
                    <a:pt x="109" y="5"/>
                    <a:pt x="109" y="5"/>
                    <a:pt x="109" y="5"/>
                  </a:cubicBezTo>
                  <a:cubicBezTo>
                    <a:pt x="116" y="4"/>
                    <a:pt x="123" y="3"/>
                    <a:pt x="129" y="2"/>
                  </a:cubicBezTo>
                  <a:cubicBezTo>
                    <a:pt x="128" y="1"/>
                    <a:pt x="127" y="1"/>
                    <a:pt x="126"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79" name="Google Shape;698;p14">
              <a:extLst>
                <a:ext uri="{FF2B5EF4-FFF2-40B4-BE49-F238E27FC236}">
                  <a16:creationId xmlns:a16="http://schemas.microsoft.com/office/drawing/2014/main" id="{FB59DA20-E5C0-4806-883C-81699BBD8880}"/>
                </a:ext>
              </a:extLst>
            </p:cNvPr>
            <p:cNvSpPr/>
            <p:nvPr/>
          </p:nvSpPr>
          <p:spPr>
            <a:xfrm>
              <a:off x="5443539" y="4883151"/>
              <a:ext cx="15875" cy="4763"/>
            </a:xfrm>
            <a:custGeom>
              <a:avLst/>
              <a:gdLst/>
              <a:ahLst/>
              <a:cxnLst/>
              <a:rect l="l" t="t" r="r" b="b"/>
              <a:pathLst>
                <a:path w="7" h="2" extrusionOk="0">
                  <a:moveTo>
                    <a:pt x="5" y="0"/>
                  </a:moveTo>
                  <a:cubicBezTo>
                    <a:pt x="4" y="0"/>
                    <a:pt x="2" y="0"/>
                    <a:pt x="0" y="0"/>
                  </a:cubicBezTo>
                  <a:cubicBezTo>
                    <a:pt x="1" y="1"/>
                    <a:pt x="2" y="1"/>
                    <a:pt x="3" y="2"/>
                  </a:cubicBezTo>
                  <a:cubicBezTo>
                    <a:pt x="5" y="1"/>
                    <a:pt x="6" y="1"/>
                    <a:pt x="7" y="1"/>
                  </a:cubicBezTo>
                  <a:cubicBezTo>
                    <a:pt x="7" y="1"/>
                    <a:pt x="6" y="0"/>
                    <a:pt x="6" y="0"/>
                  </a:cubicBezTo>
                  <a:cubicBezTo>
                    <a:pt x="6" y="0"/>
                    <a:pt x="5" y="0"/>
                    <a:pt x="5" y="0"/>
                  </a:cubicBezTo>
                </a:path>
              </a:pathLst>
            </a:custGeom>
            <a:solidFill>
              <a:srgbClr val="00255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0" name="Google Shape;699;p14">
              <a:extLst>
                <a:ext uri="{FF2B5EF4-FFF2-40B4-BE49-F238E27FC236}">
                  <a16:creationId xmlns:a16="http://schemas.microsoft.com/office/drawing/2014/main" id="{C34DF2F0-DCBE-417F-BDAF-075484E07E40}"/>
                </a:ext>
              </a:extLst>
            </p:cNvPr>
            <p:cNvSpPr/>
            <p:nvPr/>
          </p:nvSpPr>
          <p:spPr>
            <a:xfrm>
              <a:off x="5456239" y="4883151"/>
              <a:ext cx="9525" cy="1588"/>
            </a:xfrm>
            <a:custGeom>
              <a:avLst/>
              <a:gdLst/>
              <a:ahLst/>
              <a:cxnLst/>
              <a:rect l="l" t="t" r="r" b="b"/>
              <a:pathLst>
                <a:path w="4" h="1" extrusionOk="0">
                  <a:moveTo>
                    <a:pt x="0" y="0"/>
                  </a:moveTo>
                  <a:cubicBezTo>
                    <a:pt x="0" y="0"/>
                    <a:pt x="1" y="1"/>
                    <a:pt x="1" y="1"/>
                  </a:cubicBezTo>
                  <a:cubicBezTo>
                    <a:pt x="2" y="1"/>
                    <a:pt x="3" y="1"/>
                    <a:pt x="4" y="0"/>
                  </a:cubicBezTo>
                  <a:cubicBezTo>
                    <a:pt x="3" y="0"/>
                    <a:pt x="1" y="0"/>
                    <a:pt x="0" y="0"/>
                  </a:cubicBezTo>
                </a:path>
              </a:pathLst>
            </a:custGeom>
            <a:solidFill>
              <a:srgbClr val="00306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1" name="Google Shape;700;p14">
              <a:extLst>
                <a:ext uri="{FF2B5EF4-FFF2-40B4-BE49-F238E27FC236}">
                  <a16:creationId xmlns:a16="http://schemas.microsoft.com/office/drawing/2014/main" id="{28D19E97-F871-4943-BF2F-25009A87D56D}"/>
                </a:ext>
              </a:extLst>
            </p:cNvPr>
            <p:cNvSpPr/>
            <p:nvPr/>
          </p:nvSpPr>
          <p:spPr>
            <a:xfrm>
              <a:off x="4394201" y="2019301"/>
              <a:ext cx="1709738" cy="2462213"/>
            </a:xfrm>
            <a:custGeom>
              <a:avLst/>
              <a:gdLst/>
              <a:ahLst/>
              <a:cxnLst/>
              <a:rect l="l" t="t" r="r" b="b"/>
              <a:pathLst>
                <a:path w="734" h="1058" extrusionOk="0">
                  <a:moveTo>
                    <a:pt x="617" y="1058"/>
                  </a:moveTo>
                  <a:cubicBezTo>
                    <a:pt x="617" y="1058"/>
                    <a:pt x="734" y="729"/>
                    <a:pt x="605" y="480"/>
                  </a:cubicBezTo>
                  <a:cubicBezTo>
                    <a:pt x="458" y="194"/>
                    <a:pt x="256" y="79"/>
                    <a:pt x="0" y="0"/>
                  </a:cubicBezTo>
                  <a:cubicBezTo>
                    <a:pt x="0" y="0"/>
                    <a:pt x="45" y="62"/>
                    <a:pt x="45" y="211"/>
                  </a:cubicBezTo>
                  <a:cubicBezTo>
                    <a:pt x="47" y="621"/>
                    <a:pt x="188" y="788"/>
                    <a:pt x="402" y="923"/>
                  </a:cubicBezTo>
                  <a:cubicBezTo>
                    <a:pt x="617" y="1058"/>
                    <a:pt x="617" y="1058"/>
                    <a:pt x="617" y="1058"/>
                  </a:cubicBezTo>
                </a:path>
              </a:pathLst>
            </a:custGeom>
            <a:solidFill>
              <a:srgbClr val="007577"/>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2" name="Google Shape;701;p14">
              <a:extLst>
                <a:ext uri="{FF2B5EF4-FFF2-40B4-BE49-F238E27FC236}">
                  <a16:creationId xmlns:a16="http://schemas.microsoft.com/office/drawing/2014/main" id="{988F9CCA-A394-4251-AC70-D6695B9F7930}"/>
                </a:ext>
              </a:extLst>
            </p:cNvPr>
            <p:cNvSpPr/>
            <p:nvPr/>
          </p:nvSpPr>
          <p:spPr>
            <a:xfrm>
              <a:off x="5316539" y="2497138"/>
              <a:ext cx="488950" cy="639763"/>
            </a:xfrm>
            <a:custGeom>
              <a:avLst/>
              <a:gdLst/>
              <a:ahLst/>
              <a:cxnLst/>
              <a:rect l="l" t="t" r="r" b="b"/>
              <a:pathLst>
                <a:path w="210" h="275" extrusionOk="0">
                  <a:moveTo>
                    <a:pt x="0" y="0"/>
                  </a:moveTo>
                  <a:cubicBezTo>
                    <a:pt x="0" y="0"/>
                    <a:pt x="0" y="0"/>
                    <a:pt x="0" y="0"/>
                  </a:cubicBezTo>
                  <a:cubicBezTo>
                    <a:pt x="79" y="69"/>
                    <a:pt x="149" y="157"/>
                    <a:pt x="209" y="275"/>
                  </a:cubicBezTo>
                  <a:cubicBezTo>
                    <a:pt x="209" y="275"/>
                    <a:pt x="210" y="275"/>
                    <a:pt x="210" y="275"/>
                  </a:cubicBezTo>
                  <a:cubicBezTo>
                    <a:pt x="210" y="275"/>
                    <a:pt x="209" y="275"/>
                    <a:pt x="209" y="275"/>
                  </a:cubicBezTo>
                  <a:cubicBezTo>
                    <a:pt x="149" y="157"/>
                    <a:pt x="79" y="69"/>
                    <a:pt x="0" y="0"/>
                  </a:cubicBezTo>
                </a:path>
              </a:pathLst>
            </a:custGeom>
            <a:solidFill>
              <a:srgbClr val="9DEFFC"/>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3" name="Google Shape;702;p14">
              <a:extLst>
                <a:ext uri="{FF2B5EF4-FFF2-40B4-BE49-F238E27FC236}">
                  <a16:creationId xmlns:a16="http://schemas.microsoft.com/office/drawing/2014/main" id="{5A763CC9-996F-4636-9C44-A8E597A7F64A}"/>
                </a:ext>
              </a:extLst>
            </p:cNvPr>
            <p:cNvSpPr/>
            <p:nvPr/>
          </p:nvSpPr>
          <p:spPr>
            <a:xfrm>
              <a:off x="5805489" y="3136901"/>
              <a:ext cx="3175" cy="4763"/>
            </a:xfrm>
            <a:custGeom>
              <a:avLst/>
              <a:gdLst/>
              <a:ahLst/>
              <a:cxnLst/>
              <a:rect l="l" t="t" r="r" b="b"/>
              <a:pathLst>
                <a:path w="1" h="2" extrusionOk="0">
                  <a:moveTo>
                    <a:pt x="1" y="2"/>
                  </a:moveTo>
                  <a:cubicBezTo>
                    <a:pt x="1" y="2"/>
                    <a:pt x="1" y="2"/>
                    <a:pt x="1" y="2"/>
                  </a:cubicBez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9DEFFC"/>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4" name="Google Shape;703;p14">
              <a:extLst>
                <a:ext uri="{FF2B5EF4-FFF2-40B4-BE49-F238E27FC236}">
                  <a16:creationId xmlns:a16="http://schemas.microsoft.com/office/drawing/2014/main" id="{75F062DE-067F-4A70-91BF-86DE7CCD7C49}"/>
                </a:ext>
              </a:extLst>
            </p:cNvPr>
            <p:cNvSpPr/>
            <p:nvPr/>
          </p:nvSpPr>
          <p:spPr>
            <a:xfrm>
              <a:off x="4394201" y="2019301"/>
              <a:ext cx="1414463" cy="1122363"/>
            </a:xfrm>
            <a:custGeom>
              <a:avLst/>
              <a:gdLst/>
              <a:ahLst/>
              <a:cxnLst/>
              <a:rect l="l" t="t" r="r" b="b"/>
              <a:pathLst>
                <a:path w="607" h="482" extrusionOk="0">
                  <a:moveTo>
                    <a:pt x="0" y="0"/>
                  </a:moveTo>
                  <a:cubicBezTo>
                    <a:pt x="0" y="0"/>
                    <a:pt x="0" y="0"/>
                    <a:pt x="0" y="0"/>
                  </a:cubicBezTo>
                  <a:cubicBezTo>
                    <a:pt x="0" y="0"/>
                    <a:pt x="1" y="1"/>
                    <a:pt x="1" y="2"/>
                  </a:cubicBezTo>
                  <a:cubicBezTo>
                    <a:pt x="3" y="4"/>
                    <a:pt x="3" y="4"/>
                    <a:pt x="3" y="4"/>
                  </a:cubicBezTo>
                  <a:cubicBezTo>
                    <a:pt x="26" y="16"/>
                    <a:pt x="48" y="30"/>
                    <a:pt x="69" y="46"/>
                  </a:cubicBezTo>
                  <a:cubicBezTo>
                    <a:pt x="74" y="50"/>
                    <a:pt x="79" y="54"/>
                    <a:pt x="84" y="58"/>
                  </a:cubicBezTo>
                  <a:cubicBezTo>
                    <a:pt x="92" y="64"/>
                    <a:pt x="92" y="64"/>
                    <a:pt x="92" y="64"/>
                  </a:cubicBezTo>
                  <a:cubicBezTo>
                    <a:pt x="99" y="70"/>
                    <a:pt x="99" y="70"/>
                    <a:pt x="99" y="70"/>
                  </a:cubicBezTo>
                  <a:cubicBezTo>
                    <a:pt x="114" y="83"/>
                    <a:pt x="114" y="83"/>
                    <a:pt x="114" y="83"/>
                  </a:cubicBezTo>
                  <a:cubicBezTo>
                    <a:pt x="119" y="88"/>
                    <a:pt x="124" y="92"/>
                    <a:pt x="129" y="96"/>
                  </a:cubicBezTo>
                  <a:cubicBezTo>
                    <a:pt x="167" y="132"/>
                    <a:pt x="201" y="171"/>
                    <a:pt x="234" y="212"/>
                  </a:cubicBezTo>
                  <a:cubicBezTo>
                    <a:pt x="250" y="232"/>
                    <a:pt x="265" y="253"/>
                    <a:pt x="281" y="274"/>
                  </a:cubicBezTo>
                  <a:cubicBezTo>
                    <a:pt x="296" y="296"/>
                    <a:pt x="311" y="317"/>
                    <a:pt x="324" y="339"/>
                  </a:cubicBezTo>
                  <a:cubicBezTo>
                    <a:pt x="331" y="349"/>
                    <a:pt x="338" y="360"/>
                    <a:pt x="345" y="371"/>
                  </a:cubicBezTo>
                  <a:cubicBezTo>
                    <a:pt x="345" y="368"/>
                    <a:pt x="345" y="366"/>
                    <a:pt x="345" y="364"/>
                  </a:cubicBezTo>
                  <a:cubicBezTo>
                    <a:pt x="344" y="349"/>
                    <a:pt x="344" y="349"/>
                    <a:pt x="344" y="349"/>
                  </a:cubicBezTo>
                  <a:cubicBezTo>
                    <a:pt x="344" y="344"/>
                    <a:pt x="344" y="339"/>
                    <a:pt x="343" y="334"/>
                  </a:cubicBezTo>
                  <a:cubicBezTo>
                    <a:pt x="343" y="324"/>
                    <a:pt x="342" y="314"/>
                    <a:pt x="341" y="303"/>
                  </a:cubicBezTo>
                  <a:cubicBezTo>
                    <a:pt x="341" y="298"/>
                    <a:pt x="341" y="293"/>
                    <a:pt x="340" y="288"/>
                  </a:cubicBezTo>
                  <a:cubicBezTo>
                    <a:pt x="339" y="273"/>
                    <a:pt x="339" y="273"/>
                    <a:pt x="339" y="273"/>
                  </a:cubicBezTo>
                  <a:cubicBezTo>
                    <a:pt x="336" y="253"/>
                    <a:pt x="333" y="233"/>
                    <a:pt x="329" y="213"/>
                  </a:cubicBezTo>
                  <a:cubicBezTo>
                    <a:pt x="327" y="203"/>
                    <a:pt x="325" y="193"/>
                    <a:pt x="323" y="184"/>
                  </a:cubicBezTo>
                  <a:cubicBezTo>
                    <a:pt x="320" y="174"/>
                    <a:pt x="317" y="164"/>
                    <a:pt x="314" y="154"/>
                  </a:cubicBezTo>
                  <a:cubicBezTo>
                    <a:pt x="319" y="163"/>
                    <a:pt x="323" y="173"/>
                    <a:pt x="327" y="182"/>
                  </a:cubicBezTo>
                  <a:cubicBezTo>
                    <a:pt x="331" y="192"/>
                    <a:pt x="334" y="202"/>
                    <a:pt x="337" y="211"/>
                  </a:cubicBezTo>
                  <a:cubicBezTo>
                    <a:pt x="343" y="231"/>
                    <a:pt x="346" y="252"/>
                    <a:pt x="349" y="272"/>
                  </a:cubicBezTo>
                  <a:cubicBezTo>
                    <a:pt x="351" y="293"/>
                    <a:pt x="352" y="313"/>
                    <a:pt x="351" y="334"/>
                  </a:cubicBezTo>
                  <a:cubicBezTo>
                    <a:pt x="351" y="344"/>
                    <a:pt x="350" y="354"/>
                    <a:pt x="350" y="364"/>
                  </a:cubicBezTo>
                  <a:cubicBezTo>
                    <a:pt x="349" y="368"/>
                    <a:pt x="349" y="372"/>
                    <a:pt x="348" y="376"/>
                  </a:cubicBezTo>
                  <a:cubicBezTo>
                    <a:pt x="368" y="408"/>
                    <a:pt x="386" y="440"/>
                    <a:pt x="404" y="473"/>
                  </a:cubicBezTo>
                  <a:cubicBezTo>
                    <a:pt x="406" y="476"/>
                    <a:pt x="408" y="479"/>
                    <a:pt x="409" y="482"/>
                  </a:cubicBezTo>
                  <a:cubicBezTo>
                    <a:pt x="457" y="482"/>
                    <a:pt x="457" y="482"/>
                    <a:pt x="457" y="482"/>
                  </a:cubicBezTo>
                  <a:cubicBezTo>
                    <a:pt x="457" y="475"/>
                    <a:pt x="457" y="469"/>
                    <a:pt x="456" y="462"/>
                  </a:cubicBezTo>
                  <a:cubicBezTo>
                    <a:pt x="456" y="455"/>
                    <a:pt x="456" y="448"/>
                    <a:pt x="455" y="442"/>
                  </a:cubicBezTo>
                  <a:cubicBezTo>
                    <a:pt x="454" y="421"/>
                    <a:pt x="454" y="421"/>
                    <a:pt x="454" y="421"/>
                  </a:cubicBezTo>
                  <a:cubicBezTo>
                    <a:pt x="453" y="415"/>
                    <a:pt x="452" y="408"/>
                    <a:pt x="452" y="401"/>
                  </a:cubicBezTo>
                  <a:cubicBezTo>
                    <a:pt x="451" y="391"/>
                    <a:pt x="451" y="391"/>
                    <a:pt x="451" y="391"/>
                  </a:cubicBezTo>
                  <a:cubicBezTo>
                    <a:pt x="450" y="388"/>
                    <a:pt x="450" y="385"/>
                    <a:pt x="449" y="381"/>
                  </a:cubicBezTo>
                  <a:cubicBezTo>
                    <a:pt x="448" y="368"/>
                    <a:pt x="446" y="354"/>
                    <a:pt x="444" y="341"/>
                  </a:cubicBezTo>
                  <a:cubicBezTo>
                    <a:pt x="441" y="328"/>
                    <a:pt x="439" y="314"/>
                    <a:pt x="436" y="301"/>
                  </a:cubicBezTo>
                  <a:cubicBezTo>
                    <a:pt x="433" y="288"/>
                    <a:pt x="429" y="275"/>
                    <a:pt x="425" y="262"/>
                  </a:cubicBezTo>
                  <a:cubicBezTo>
                    <a:pt x="432" y="274"/>
                    <a:pt x="437" y="287"/>
                    <a:pt x="442" y="299"/>
                  </a:cubicBezTo>
                  <a:cubicBezTo>
                    <a:pt x="447" y="312"/>
                    <a:pt x="451" y="326"/>
                    <a:pt x="454" y="339"/>
                  </a:cubicBezTo>
                  <a:cubicBezTo>
                    <a:pt x="458" y="352"/>
                    <a:pt x="460" y="366"/>
                    <a:pt x="462" y="379"/>
                  </a:cubicBezTo>
                  <a:cubicBezTo>
                    <a:pt x="464" y="386"/>
                    <a:pt x="464" y="393"/>
                    <a:pt x="465" y="400"/>
                  </a:cubicBezTo>
                  <a:cubicBezTo>
                    <a:pt x="466" y="407"/>
                    <a:pt x="467" y="413"/>
                    <a:pt x="467" y="420"/>
                  </a:cubicBezTo>
                  <a:cubicBezTo>
                    <a:pt x="469" y="441"/>
                    <a:pt x="470" y="461"/>
                    <a:pt x="469" y="482"/>
                  </a:cubicBezTo>
                  <a:cubicBezTo>
                    <a:pt x="607" y="482"/>
                    <a:pt x="607" y="482"/>
                    <a:pt x="607" y="482"/>
                  </a:cubicBezTo>
                  <a:cubicBezTo>
                    <a:pt x="607" y="482"/>
                    <a:pt x="607" y="482"/>
                    <a:pt x="607" y="482"/>
                  </a:cubicBezTo>
                  <a:cubicBezTo>
                    <a:pt x="607" y="482"/>
                    <a:pt x="607" y="482"/>
                    <a:pt x="606" y="482"/>
                  </a:cubicBezTo>
                  <a:cubicBezTo>
                    <a:pt x="606" y="482"/>
                    <a:pt x="606" y="482"/>
                    <a:pt x="606" y="482"/>
                  </a:cubicBezTo>
                  <a:cubicBezTo>
                    <a:pt x="606" y="481"/>
                    <a:pt x="606" y="481"/>
                    <a:pt x="606" y="481"/>
                  </a:cubicBezTo>
                  <a:cubicBezTo>
                    <a:pt x="606" y="481"/>
                    <a:pt x="606" y="481"/>
                    <a:pt x="606" y="481"/>
                  </a:cubicBezTo>
                  <a:cubicBezTo>
                    <a:pt x="606" y="481"/>
                    <a:pt x="606" y="481"/>
                    <a:pt x="606" y="481"/>
                  </a:cubicBezTo>
                  <a:cubicBezTo>
                    <a:pt x="606" y="481"/>
                    <a:pt x="606" y="481"/>
                    <a:pt x="606" y="481"/>
                  </a:cubicBezTo>
                  <a:cubicBezTo>
                    <a:pt x="606" y="481"/>
                    <a:pt x="606" y="481"/>
                    <a:pt x="606" y="481"/>
                  </a:cubicBezTo>
                  <a:cubicBezTo>
                    <a:pt x="606" y="481"/>
                    <a:pt x="606" y="481"/>
                    <a:pt x="606" y="480"/>
                  </a:cubicBezTo>
                  <a:cubicBezTo>
                    <a:pt x="606" y="480"/>
                    <a:pt x="606" y="480"/>
                    <a:pt x="606" y="480"/>
                  </a:cubicBezTo>
                  <a:cubicBezTo>
                    <a:pt x="606" y="480"/>
                    <a:pt x="606" y="480"/>
                    <a:pt x="606" y="480"/>
                  </a:cubicBezTo>
                  <a:cubicBezTo>
                    <a:pt x="606" y="480"/>
                    <a:pt x="606" y="480"/>
                    <a:pt x="606" y="480"/>
                  </a:cubicBezTo>
                  <a:cubicBezTo>
                    <a:pt x="606" y="480"/>
                    <a:pt x="605" y="480"/>
                    <a:pt x="605" y="480"/>
                  </a:cubicBezTo>
                  <a:cubicBezTo>
                    <a:pt x="545" y="362"/>
                    <a:pt x="475" y="274"/>
                    <a:pt x="396" y="205"/>
                  </a:cubicBezTo>
                  <a:cubicBezTo>
                    <a:pt x="338" y="154"/>
                    <a:pt x="274" y="113"/>
                    <a:pt x="205" y="79"/>
                  </a:cubicBezTo>
                  <a:cubicBezTo>
                    <a:pt x="141" y="48"/>
                    <a:pt x="73" y="23"/>
                    <a:pt x="0" y="0"/>
                  </a:cubicBezTo>
                </a:path>
              </a:pathLst>
            </a:custGeom>
            <a:solidFill>
              <a:srgbClr val="00939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5" name="Google Shape;704;p14">
              <a:extLst>
                <a:ext uri="{FF2B5EF4-FFF2-40B4-BE49-F238E27FC236}">
                  <a16:creationId xmlns:a16="http://schemas.microsoft.com/office/drawing/2014/main" id="{1A6C5531-27E4-44ED-A103-611056EE33A7}"/>
                </a:ext>
              </a:extLst>
            </p:cNvPr>
            <p:cNvSpPr/>
            <p:nvPr/>
          </p:nvSpPr>
          <p:spPr>
            <a:xfrm>
              <a:off x="4402139" y="2032001"/>
              <a:ext cx="928688" cy="1109663"/>
            </a:xfrm>
            <a:custGeom>
              <a:avLst/>
              <a:gdLst/>
              <a:ahLst/>
              <a:cxnLst/>
              <a:rect l="l" t="t" r="r" b="b"/>
              <a:pathLst>
                <a:path w="399" h="477" extrusionOk="0">
                  <a:moveTo>
                    <a:pt x="0" y="0"/>
                  </a:moveTo>
                  <a:cubicBezTo>
                    <a:pt x="0" y="0"/>
                    <a:pt x="0" y="0"/>
                    <a:pt x="0" y="0"/>
                  </a:cubicBezTo>
                  <a:cubicBezTo>
                    <a:pt x="6" y="3"/>
                    <a:pt x="11" y="6"/>
                    <a:pt x="17" y="10"/>
                  </a:cubicBezTo>
                  <a:cubicBezTo>
                    <a:pt x="22" y="14"/>
                    <a:pt x="27" y="17"/>
                    <a:pt x="33" y="21"/>
                  </a:cubicBezTo>
                  <a:cubicBezTo>
                    <a:pt x="38" y="25"/>
                    <a:pt x="43" y="28"/>
                    <a:pt x="48" y="32"/>
                  </a:cubicBezTo>
                  <a:cubicBezTo>
                    <a:pt x="64" y="44"/>
                    <a:pt x="64" y="44"/>
                    <a:pt x="64" y="44"/>
                  </a:cubicBezTo>
                  <a:cubicBezTo>
                    <a:pt x="69" y="48"/>
                    <a:pt x="73" y="52"/>
                    <a:pt x="78" y="57"/>
                  </a:cubicBezTo>
                  <a:cubicBezTo>
                    <a:pt x="86" y="63"/>
                    <a:pt x="86" y="63"/>
                    <a:pt x="86" y="63"/>
                  </a:cubicBezTo>
                  <a:cubicBezTo>
                    <a:pt x="93" y="70"/>
                    <a:pt x="93" y="70"/>
                    <a:pt x="93" y="70"/>
                  </a:cubicBezTo>
                  <a:cubicBezTo>
                    <a:pt x="107" y="83"/>
                    <a:pt x="107" y="83"/>
                    <a:pt x="107" y="83"/>
                  </a:cubicBezTo>
                  <a:cubicBezTo>
                    <a:pt x="112" y="87"/>
                    <a:pt x="116" y="92"/>
                    <a:pt x="121" y="96"/>
                  </a:cubicBezTo>
                  <a:cubicBezTo>
                    <a:pt x="157" y="133"/>
                    <a:pt x="191" y="172"/>
                    <a:pt x="222" y="213"/>
                  </a:cubicBezTo>
                  <a:cubicBezTo>
                    <a:pt x="230" y="224"/>
                    <a:pt x="238" y="234"/>
                    <a:pt x="245" y="245"/>
                  </a:cubicBezTo>
                  <a:cubicBezTo>
                    <a:pt x="253" y="255"/>
                    <a:pt x="260" y="265"/>
                    <a:pt x="268" y="276"/>
                  </a:cubicBezTo>
                  <a:cubicBezTo>
                    <a:pt x="282" y="298"/>
                    <a:pt x="297" y="319"/>
                    <a:pt x="310" y="341"/>
                  </a:cubicBezTo>
                  <a:cubicBezTo>
                    <a:pt x="330" y="371"/>
                    <a:pt x="348" y="401"/>
                    <a:pt x="365" y="432"/>
                  </a:cubicBezTo>
                  <a:cubicBezTo>
                    <a:pt x="372" y="438"/>
                    <a:pt x="378" y="445"/>
                    <a:pt x="384" y="452"/>
                  </a:cubicBezTo>
                  <a:cubicBezTo>
                    <a:pt x="380" y="448"/>
                    <a:pt x="375" y="445"/>
                    <a:pt x="371" y="442"/>
                  </a:cubicBezTo>
                  <a:cubicBezTo>
                    <a:pt x="377" y="453"/>
                    <a:pt x="383" y="464"/>
                    <a:pt x="389" y="474"/>
                  </a:cubicBezTo>
                  <a:cubicBezTo>
                    <a:pt x="390" y="475"/>
                    <a:pt x="390" y="476"/>
                    <a:pt x="391" y="477"/>
                  </a:cubicBezTo>
                  <a:cubicBezTo>
                    <a:pt x="399" y="477"/>
                    <a:pt x="399" y="477"/>
                    <a:pt x="399" y="477"/>
                  </a:cubicBezTo>
                  <a:cubicBezTo>
                    <a:pt x="398" y="477"/>
                    <a:pt x="398" y="477"/>
                    <a:pt x="398" y="476"/>
                  </a:cubicBezTo>
                  <a:cubicBezTo>
                    <a:pt x="380" y="443"/>
                    <a:pt x="362" y="411"/>
                    <a:pt x="344" y="382"/>
                  </a:cubicBezTo>
                  <a:cubicBezTo>
                    <a:pt x="343" y="384"/>
                    <a:pt x="343" y="387"/>
                    <a:pt x="343" y="390"/>
                  </a:cubicBezTo>
                  <a:cubicBezTo>
                    <a:pt x="342" y="386"/>
                    <a:pt x="342" y="382"/>
                    <a:pt x="342" y="379"/>
                  </a:cubicBezTo>
                  <a:cubicBezTo>
                    <a:pt x="189" y="128"/>
                    <a:pt x="63" y="34"/>
                    <a:pt x="0"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6" name="Google Shape;705;p14">
              <a:extLst>
                <a:ext uri="{FF2B5EF4-FFF2-40B4-BE49-F238E27FC236}">
                  <a16:creationId xmlns:a16="http://schemas.microsoft.com/office/drawing/2014/main" id="{6CE4B6D4-2F2C-4A23-85BC-8C1D86B4B5E5}"/>
                </a:ext>
              </a:extLst>
            </p:cNvPr>
            <p:cNvSpPr/>
            <p:nvPr/>
          </p:nvSpPr>
          <p:spPr>
            <a:xfrm>
              <a:off x="4397376" y="2024063"/>
              <a:ext cx="949325" cy="1117600"/>
            </a:xfrm>
            <a:custGeom>
              <a:avLst/>
              <a:gdLst/>
              <a:ahLst/>
              <a:cxnLst/>
              <a:rect l="l" t="t" r="r" b="b"/>
              <a:pathLst>
                <a:path w="408" h="480" extrusionOk="0">
                  <a:moveTo>
                    <a:pt x="347" y="374"/>
                  </a:moveTo>
                  <a:cubicBezTo>
                    <a:pt x="347" y="378"/>
                    <a:pt x="346" y="381"/>
                    <a:pt x="346" y="385"/>
                  </a:cubicBezTo>
                  <a:cubicBezTo>
                    <a:pt x="364" y="414"/>
                    <a:pt x="382" y="446"/>
                    <a:pt x="400" y="479"/>
                  </a:cubicBezTo>
                  <a:cubicBezTo>
                    <a:pt x="400" y="480"/>
                    <a:pt x="400" y="480"/>
                    <a:pt x="401" y="480"/>
                  </a:cubicBezTo>
                  <a:cubicBezTo>
                    <a:pt x="408" y="480"/>
                    <a:pt x="408" y="480"/>
                    <a:pt x="408" y="480"/>
                  </a:cubicBezTo>
                  <a:cubicBezTo>
                    <a:pt x="407" y="477"/>
                    <a:pt x="405" y="474"/>
                    <a:pt x="403" y="471"/>
                  </a:cubicBezTo>
                  <a:cubicBezTo>
                    <a:pt x="385" y="438"/>
                    <a:pt x="367" y="406"/>
                    <a:pt x="347" y="374"/>
                  </a:cubicBezTo>
                  <a:moveTo>
                    <a:pt x="0" y="0"/>
                  </a:moveTo>
                  <a:cubicBezTo>
                    <a:pt x="1" y="0"/>
                    <a:pt x="1" y="1"/>
                    <a:pt x="2" y="3"/>
                  </a:cubicBezTo>
                  <a:cubicBezTo>
                    <a:pt x="65" y="37"/>
                    <a:pt x="191" y="131"/>
                    <a:pt x="344" y="382"/>
                  </a:cubicBezTo>
                  <a:cubicBezTo>
                    <a:pt x="344" y="377"/>
                    <a:pt x="344" y="373"/>
                    <a:pt x="344" y="369"/>
                  </a:cubicBezTo>
                  <a:cubicBezTo>
                    <a:pt x="337" y="358"/>
                    <a:pt x="330" y="347"/>
                    <a:pt x="323" y="337"/>
                  </a:cubicBezTo>
                  <a:cubicBezTo>
                    <a:pt x="310" y="315"/>
                    <a:pt x="295" y="294"/>
                    <a:pt x="280" y="272"/>
                  </a:cubicBezTo>
                  <a:cubicBezTo>
                    <a:pt x="264" y="251"/>
                    <a:pt x="249" y="230"/>
                    <a:pt x="233" y="210"/>
                  </a:cubicBezTo>
                  <a:cubicBezTo>
                    <a:pt x="200" y="169"/>
                    <a:pt x="166" y="130"/>
                    <a:pt x="128" y="94"/>
                  </a:cubicBezTo>
                  <a:cubicBezTo>
                    <a:pt x="123" y="90"/>
                    <a:pt x="118" y="86"/>
                    <a:pt x="113" y="81"/>
                  </a:cubicBezTo>
                  <a:cubicBezTo>
                    <a:pt x="98" y="68"/>
                    <a:pt x="98" y="68"/>
                    <a:pt x="98" y="68"/>
                  </a:cubicBezTo>
                  <a:cubicBezTo>
                    <a:pt x="91" y="62"/>
                    <a:pt x="91" y="62"/>
                    <a:pt x="91" y="62"/>
                  </a:cubicBezTo>
                  <a:cubicBezTo>
                    <a:pt x="83" y="56"/>
                    <a:pt x="83" y="56"/>
                    <a:pt x="83" y="56"/>
                  </a:cubicBezTo>
                  <a:cubicBezTo>
                    <a:pt x="78" y="52"/>
                    <a:pt x="73" y="48"/>
                    <a:pt x="68" y="44"/>
                  </a:cubicBezTo>
                  <a:cubicBezTo>
                    <a:pt x="47" y="28"/>
                    <a:pt x="25" y="14"/>
                    <a:pt x="2" y="2"/>
                  </a:cubicBezTo>
                  <a:cubicBezTo>
                    <a:pt x="0" y="0"/>
                    <a:pt x="0" y="0"/>
                    <a:pt x="0"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7" name="Google Shape;706;p14">
              <a:extLst>
                <a:ext uri="{FF2B5EF4-FFF2-40B4-BE49-F238E27FC236}">
                  <a16:creationId xmlns:a16="http://schemas.microsoft.com/office/drawing/2014/main" id="{8BC5E090-D247-4052-8AEB-412D78053DEB}"/>
                </a:ext>
              </a:extLst>
            </p:cNvPr>
            <p:cNvSpPr/>
            <p:nvPr/>
          </p:nvSpPr>
          <p:spPr>
            <a:xfrm>
              <a:off x="4643439" y="2703513"/>
              <a:ext cx="622300" cy="357188"/>
            </a:xfrm>
            <a:custGeom>
              <a:avLst/>
              <a:gdLst/>
              <a:ahLst/>
              <a:cxnLst/>
              <a:rect l="l" t="t" r="r" b="b"/>
              <a:pathLst>
                <a:path w="267" h="153" extrusionOk="0">
                  <a:moveTo>
                    <a:pt x="0" y="0"/>
                  </a:moveTo>
                  <a:cubicBezTo>
                    <a:pt x="13" y="4"/>
                    <a:pt x="26" y="9"/>
                    <a:pt x="38" y="14"/>
                  </a:cubicBezTo>
                  <a:cubicBezTo>
                    <a:pt x="51" y="20"/>
                    <a:pt x="63" y="25"/>
                    <a:pt x="75" y="31"/>
                  </a:cubicBezTo>
                  <a:cubicBezTo>
                    <a:pt x="87" y="38"/>
                    <a:pt x="99" y="44"/>
                    <a:pt x="111" y="50"/>
                  </a:cubicBezTo>
                  <a:cubicBezTo>
                    <a:pt x="114" y="52"/>
                    <a:pt x="117" y="53"/>
                    <a:pt x="120" y="55"/>
                  </a:cubicBezTo>
                  <a:cubicBezTo>
                    <a:pt x="129" y="60"/>
                    <a:pt x="129" y="60"/>
                    <a:pt x="129" y="60"/>
                  </a:cubicBezTo>
                  <a:cubicBezTo>
                    <a:pt x="135" y="64"/>
                    <a:pt x="140" y="67"/>
                    <a:pt x="146" y="71"/>
                  </a:cubicBezTo>
                  <a:cubicBezTo>
                    <a:pt x="163" y="81"/>
                    <a:pt x="163" y="81"/>
                    <a:pt x="163" y="81"/>
                  </a:cubicBezTo>
                  <a:cubicBezTo>
                    <a:pt x="169" y="85"/>
                    <a:pt x="175" y="89"/>
                    <a:pt x="180" y="92"/>
                  </a:cubicBezTo>
                  <a:cubicBezTo>
                    <a:pt x="192" y="99"/>
                    <a:pt x="203" y="108"/>
                    <a:pt x="214" y="115"/>
                  </a:cubicBezTo>
                  <a:cubicBezTo>
                    <a:pt x="220" y="119"/>
                    <a:pt x="225" y="123"/>
                    <a:pt x="231" y="127"/>
                  </a:cubicBezTo>
                  <a:cubicBezTo>
                    <a:pt x="247" y="139"/>
                    <a:pt x="247" y="139"/>
                    <a:pt x="247" y="139"/>
                  </a:cubicBezTo>
                  <a:cubicBezTo>
                    <a:pt x="254" y="143"/>
                    <a:pt x="260" y="148"/>
                    <a:pt x="267" y="153"/>
                  </a:cubicBezTo>
                  <a:cubicBezTo>
                    <a:pt x="265" y="150"/>
                    <a:pt x="263" y="146"/>
                    <a:pt x="261" y="143"/>
                  </a:cubicBezTo>
                  <a:cubicBezTo>
                    <a:pt x="258" y="139"/>
                    <a:pt x="255" y="136"/>
                    <a:pt x="252" y="133"/>
                  </a:cubicBezTo>
                  <a:cubicBezTo>
                    <a:pt x="241" y="124"/>
                    <a:pt x="231" y="115"/>
                    <a:pt x="221" y="106"/>
                  </a:cubicBezTo>
                  <a:cubicBezTo>
                    <a:pt x="199" y="89"/>
                    <a:pt x="177" y="73"/>
                    <a:pt x="153" y="59"/>
                  </a:cubicBezTo>
                  <a:cubicBezTo>
                    <a:pt x="147" y="55"/>
                    <a:pt x="141" y="52"/>
                    <a:pt x="135" y="48"/>
                  </a:cubicBezTo>
                  <a:cubicBezTo>
                    <a:pt x="129" y="45"/>
                    <a:pt x="123" y="42"/>
                    <a:pt x="117" y="39"/>
                  </a:cubicBezTo>
                  <a:cubicBezTo>
                    <a:pt x="105" y="33"/>
                    <a:pt x="92" y="27"/>
                    <a:pt x="80" y="22"/>
                  </a:cubicBezTo>
                  <a:cubicBezTo>
                    <a:pt x="67" y="16"/>
                    <a:pt x="54" y="12"/>
                    <a:pt x="41" y="8"/>
                  </a:cubicBezTo>
                  <a:cubicBezTo>
                    <a:pt x="27" y="4"/>
                    <a:pt x="14" y="1"/>
                    <a:pt x="0"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8" name="Google Shape;707;p14">
              <a:extLst>
                <a:ext uri="{FF2B5EF4-FFF2-40B4-BE49-F238E27FC236}">
                  <a16:creationId xmlns:a16="http://schemas.microsoft.com/office/drawing/2014/main" id="{FC7D3F0B-D718-4900-9133-F7AEBEDAD8CB}"/>
                </a:ext>
              </a:extLst>
            </p:cNvPr>
            <p:cNvSpPr/>
            <p:nvPr/>
          </p:nvSpPr>
          <p:spPr>
            <a:xfrm>
              <a:off x="5251451" y="3036888"/>
              <a:ext cx="44450" cy="46038"/>
            </a:xfrm>
            <a:custGeom>
              <a:avLst/>
              <a:gdLst/>
              <a:ahLst/>
              <a:cxnLst/>
              <a:rect l="l" t="t" r="r" b="b"/>
              <a:pathLst>
                <a:path w="19" h="20" extrusionOk="0">
                  <a:moveTo>
                    <a:pt x="0" y="0"/>
                  </a:moveTo>
                  <a:cubicBezTo>
                    <a:pt x="2" y="3"/>
                    <a:pt x="4" y="7"/>
                    <a:pt x="6" y="10"/>
                  </a:cubicBezTo>
                  <a:cubicBezTo>
                    <a:pt x="10" y="13"/>
                    <a:pt x="15" y="16"/>
                    <a:pt x="19" y="20"/>
                  </a:cubicBezTo>
                  <a:cubicBezTo>
                    <a:pt x="13" y="13"/>
                    <a:pt x="7" y="6"/>
                    <a:pt x="0" y="0"/>
                  </a:cubicBezTo>
                </a:path>
              </a:pathLst>
            </a:custGeom>
            <a:solidFill>
              <a:srgbClr val="00255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89" name="Google Shape;708;p14">
              <a:extLst>
                <a:ext uri="{FF2B5EF4-FFF2-40B4-BE49-F238E27FC236}">
                  <a16:creationId xmlns:a16="http://schemas.microsoft.com/office/drawing/2014/main" id="{2525535C-AA69-46CA-B8EE-704A69C5144D}"/>
                </a:ext>
              </a:extLst>
            </p:cNvPr>
            <p:cNvSpPr/>
            <p:nvPr/>
          </p:nvSpPr>
          <p:spPr>
            <a:xfrm>
              <a:off x="5384801" y="2628901"/>
              <a:ext cx="104775" cy="512763"/>
            </a:xfrm>
            <a:custGeom>
              <a:avLst/>
              <a:gdLst/>
              <a:ahLst/>
              <a:cxnLst/>
              <a:rect l="l" t="t" r="r" b="b"/>
              <a:pathLst>
                <a:path w="45" h="220" extrusionOk="0">
                  <a:moveTo>
                    <a:pt x="0" y="0"/>
                  </a:moveTo>
                  <a:cubicBezTo>
                    <a:pt x="4" y="13"/>
                    <a:pt x="8" y="26"/>
                    <a:pt x="11" y="39"/>
                  </a:cubicBezTo>
                  <a:cubicBezTo>
                    <a:pt x="14" y="52"/>
                    <a:pt x="16" y="66"/>
                    <a:pt x="19" y="79"/>
                  </a:cubicBezTo>
                  <a:cubicBezTo>
                    <a:pt x="21" y="92"/>
                    <a:pt x="23" y="106"/>
                    <a:pt x="24" y="119"/>
                  </a:cubicBezTo>
                  <a:cubicBezTo>
                    <a:pt x="25" y="123"/>
                    <a:pt x="25" y="126"/>
                    <a:pt x="26" y="129"/>
                  </a:cubicBezTo>
                  <a:cubicBezTo>
                    <a:pt x="27" y="139"/>
                    <a:pt x="27" y="139"/>
                    <a:pt x="27" y="139"/>
                  </a:cubicBezTo>
                  <a:cubicBezTo>
                    <a:pt x="27" y="146"/>
                    <a:pt x="28" y="153"/>
                    <a:pt x="29" y="159"/>
                  </a:cubicBezTo>
                  <a:cubicBezTo>
                    <a:pt x="30" y="180"/>
                    <a:pt x="30" y="180"/>
                    <a:pt x="30" y="180"/>
                  </a:cubicBezTo>
                  <a:cubicBezTo>
                    <a:pt x="31" y="186"/>
                    <a:pt x="31" y="193"/>
                    <a:pt x="31" y="200"/>
                  </a:cubicBezTo>
                  <a:cubicBezTo>
                    <a:pt x="32" y="207"/>
                    <a:pt x="32" y="213"/>
                    <a:pt x="32" y="220"/>
                  </a:cubicBezTo>
                  <a:cubicBezTo>
                    <a:pt x="44" y="220"/>
                    <a:pt x="44" y="220"/>
                    <a:pt x="44" y="220"/>
                  </a:cubicBezTo>
                  <a:cubicBezTo>
                    <a:pt x="45" y="199"/>
                    <a:pt x="44" y="179"/>
                    <a:pt x="42" y="158"/>
                  </a:cubicBezTo>
                  <a:cubicBezTo>
                    <a:pt x="42" y="151"/>
                    <a:pt x="41" y="145"/>
                    <a:pt x="40" y="138"/>
                  </a:cubicBezTo>
                  <a:cubicBezTo>
                    <a:pt x="39" y="131"/>
                    <a:pt x="39" y="124"/>
                    <a:pt x="37" y="117"/>
                  </a:cubicBezTo>
                  <a:cubicBezTo>
                    <a:pt x="35" y="104"/>
                    <a:pt x="33" y="90"/>
                    <a:pt x="29" y="77"/>
                  </a:cubicBezTo>
                  <a:cubicBezTo>
                    <a:pt x="26" y="64"/>
                    <a:pt x="22" y="50"/>
                    <a:pt x="17" y="37"/>
                  </a:cubicBezTo>
                  <a:cubicBezTo>
                    <a:pt x="12" y="25"/>
                    <a:pt x="7" y="12"/>
                    <a:pt x="0"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0" name="Google Shape;709;p14">
              <a:extLst>
                <a:ext uri="{FF2B5EF4-FFF2-40B4-BE49-F238E27FC236}">
                  <a16:creationId xmlns:a16="http://schemas.microsoft.com/office/drawing/2014/main" id="{E91F709B-3BBB-4F2B-B473-36354A618B30}"/>
                </a:ext>
              </a:extLst>
            </p:cNvPr>
            <p:cNvSpPr/>
            <p:nvPr/>
          </p:nvSpPr>
          <p:spPr>
            <a:xfrm>
              <a:off x="5126039" y="2378076"/>
              <a:ext cx="88900" cy="517525"/>
            </a:xfrm>
            <a:custGeom>
              <a:avLst/>
              <a:gdLst/>
              <a:ahLst/>
              <a:cxnLst/>
              <a:rect l="l" t="t" r="r" b="b"/>
              <a:pathLst>
                <a:path w="38" h="222" extrusionOk="0">
                  <a:moveTo>
                    <a:pt x="0" y="0"/>
                  </a:moveTo>
                  <a:cubicBezTo>
                    <a:pt x="3" y="10"/>
                    <a:pt x="6" y="20"/>
                    <a:pt x="9" y="30"/>
                  </a:cubicBezTo>
                  <a:cubicBezTo>
                    <a:pt x="11" y="39"/>
                    <a:pt x="13" y="49"/>
                    <a:pt x="15" y="59"/>
                  </a:cubicBezTo>
                  <a:cubicBezTo>
                    <a:pt x="19" y="79"/>
                    <a:pt x="22" y="99"/>
                    <a:pt x="25" y="119"/>
                  </a:cubicBezTo>
                  <a:cubicBezTo>
                    <a:pt x="26" y="134"/>
                    <a:pt x="26" y="134"/>
                    <a:pt x="26" y="134"/>
                  </a:cubicBezTo>
                  <a:cubicBezTo>
                    <a:pt x="27" y="139"/>
                    <a:pt x="27" y="144"/>
                    <a:pt x="27" y="149"/>
                  </a:cubicBezTo>
                  <a:cubicBezTo>
                    <a:pt x="28" y="160"/>
                    <a:pt x="29" y="170"/>
                    <a:pt x="29" y="180"/>
                  </a:cubicBezTo>
                  <a:cubicBezTo>
                    <a:pt x="30" y="185"/>
                    <a:pt x="30" y="190"/>
                    <a:pt x="30" y="195"/>
                  </a:cubicBezTo>
                  <a:cubicBezTo>
                    <a:pt x="31" y="210"/>
                    <a:pt x="31" y="210"/>
                    <a:pt x="31" y="210"/>
                  </a:cubicBezTo>
                  <a:cubicBezTo>
                    <a:pt x="31" y="212"/>
                    <a:pt x="31" y="214"/>
                    <a:pt x="31" y="217"/>
                  </a:cubicBezTo>
                  <a:cubicBezTo>
                    <a:pt x="32" y="218"/>
                    <a:pt x="33" y="220"/>
                    <a:pt x="34" y="222"/>
                  </a:cubicBezTo>
                  <a:cubicBezTo>
                    <a:pt x="35" y="218"/>
                    <a:pt x="35" y="214"/>
                    <a:pt x="36" y="210"/>
                  </a:cubicBezTo>
                  <a:cubicBezTo>
                    <a:pt x="36" y="200"/>
                    <a:pt x="37" y="190"/>
                    <a:pt x="37" y="180"/>
                  </a:cubicBezTo>
                  <a:cubicBezTo>
                    <a:pt x="38" y="159"/>
                    <a:pt x="37" y="139"/>
                    <a:pt x="35" y="118"/>
                  </a:cubicBezTo>
                  <a:cubicBezTo>
                    <a:pt x="32" y="98"/>
                    <a:pt x="29" y="77"/>
                    <a:pt x="23" y="57"/>
                  </a:cubicBezTo>
                  <a:cubicBezTo>
                    <a:pt x="20" y="48"/>
                    <a:pt x="17" y="38"/>
                    <a:pt x="13" y="28"/>
                  </a:cubicBezTo>
                  <a:cubicBezTo>
                    <a:pt x="9" y="19"/>
                    <a:pt x="5" y="9"/>
                    <a:pt x="0"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1" name="Google Shape;710;p14">
              <a:extLst>
                <a:ext uri="{FF2B5EF4-FFF2-40B4-BE49-F238E27FC236}">
                  <a16:creationId xmlns:a16="http://schemas.microsoft.com/office/drawing/2014/main" id="{59595C62-70D7-4E4B-B164-0C0020363E06}"/>
                </a:ext>
              </a:extLst>
            </p:cNvPr>
            <p:cNvSpPr/>
            <p:nvPr/>
          </p:nvSpPr>
          <p:spPr>
            <a:xfrm>
              <a:off x="5199064" y="2913063"/>
              <a:ext cx="3175" cy="25400"/>
            </a:xfrm>
            <a:custGeom>
              <a:avLst/>
              <a:gdLst/>
              <a:ahLst/>
              <a:cxnLst/>
              <a:rect l="l" t="t" r="r" b="b"/>
              <a:pathLst>
                <a:path w="2" h="11" extrusionOk="0">
                  <a:moveTo>
                    <a:pt x="0" y="0"/>
                  </a:moveTo>
                  <a:cubicBezTo>
                    <a:pt x="0" y="3"/>
                    <a:pt x="0" y="7"/>
                    <a:pt x="1" y="11"/>
                  </a:cubicBezTo>
                  <a:cubicBezTo>
                    <a:pt x="1" y="8"/>
                    <a:pt x="1" y="5"/>
                    <a:pt x="2" y="3"/>
                  </a:cubicBezTo>
                  <a:cubicBezTo>
                    <a:pt x="1" y="2"/>
                    <a:pt x="1" y="1"/>
                    <a:pt x="0" y="0"/>
                  </a:cubicBezTo>
                </a:path>
              </a:pathLst>
            </a:custGeom>
            <a:solidFill>
              <a:srgbClr val="00255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2" name="Google Shape;711;p14">
              <a:extLst>
                <a:ext uri="{FF2B5EF4-FFF2-40B4-BE49-F238E27FC236}">
                  <a16:creationId xmlns:a16="http://schemas.microsoft.com/office/drawing/2014/main" id="{3C293D29-50A9-42EA-B219-AD57B1BCB067}"/>
                </a:ext>
              </a:extLst>
            </p:cNvPr>
            <p:cNvSpPr/>
            <p:nvPr/>
          </p:nvSpPr>
          <p:spPr>
            <a:xfrm>
              <a:off x="5199064" y="2882901"/>
              <a:ext cx="6350" cy="38100"/>
            </a:xfrm>
            <a:custGeom>
              <a:avLst/>
              <a:gdLst/>
              <a:ahLst/>
              <a:cxnLst/>
              <a:rect l="l" t="t" r="r" b="b"/>
              <a:pathLst>
                <a:path w="3" h="16" extrusionOk="0">
                  <a:moveTo>
                    <a:pt x="0" y="0"/>
                  </a:moveTo>
                  <a:cubicBezTo>
                    <a:pt x="0" y="4"/>
                    <a:pt x="0" y="8"/>
                    <a:pt x="0" y="13"/>
                  </a:cubicBezTo>
                  <a:cubicBezTo>
                    <a:pt x="1" y="14"/>
                    <a:pt x="1" y="15"/>
                    <a:pt x="2" y="16"/>
                  </a:cubicBezTo>
                  <a:cubicBezTo>
                    <a:pt x="2" y="12"/>
                    <a:pt x="3" y="9"/>
                    <a:pt x="3" y="5"/>
                  </a:cubicBezTo>
                  <a:cubicBezTo>
                    <a:pt x="2" y="3"/>
                    <a:pt x="1" y="1"/>
                    <a:pt x="0" y="0"/>
                  </a:cubicBezTo>
                </a:path>
              </a:pathLst>
            </a:custGeom>
            <a:solidFill>
              <a:srgbClr val="00306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3" name="Google Shape;712;p14">
              <a:extLst>
                <a:ext uri="{FF2B5EF4-FFF2-40B4-BE49-F238E27FC236}">
                  <a16:creationId xmlns:a16="http://schemas.microsoft.com/office/drawing/2014/main" id="{C56841F2-ECA6-4E94-BB2E-88DB63D87E7D}"/>
                </a:ext>
              </a:extLst>
            </p:cNvPr>
            <p:cNvSpPr/>
            <p:nvPr/>
          </p:nvSpPr>
          <p:spPr>
            <a:xfrm>
              <a:off x="4856164" y="3132138"/>
              <a:ext cx="53975" cy="9525"/>
            </a:xfrm>
            <a:custGeom>
              <a:avLst/>
              <a:gdLst/>
              <a:ahLst/>
              <a:cxnLst/>
              <a:rect l="l" t="t" r="r" b="b"/>
              <a:pathLst>
                <a:path w="23" h="4" extrusionOk="0">
                  <a:moveTo>
                    <a:pt x="0" y="0"/>
                  </a:moveTo>
                  <a:cubicBezTo>
                    <a:pt x="4" y="2"/>
                    <a:pt x="8" y="3"/>
                    <a:pt x="11" y="4"/>
                  </a:cubicBezTo>
                  <a:cubicBezTo>
                    <a:pt x="23" y="4"/>
                    <a:pt x="23" y="4"/>
                    <a:pt x="23" y="4"/>
                  </a:cubicBezTo>
                  <a:cubicBezTo>
                    <a:pt x="16" y="2"/>
                    <a:pt x="8" y="1"/>
                    <a:pt x="0"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4" name="Google Shape;713;p14">
              <a:extLst>
                <a:ext uri="{FF2B5EF4-FFF2-40B4-BE49-F238E27FC236}">
                  <a16:creationId xmlns:a16="http://schemas.microsoft.com/office/drawing/2014/main" id="{10044D88-6D6B-42C9-A8DA-34BBBDA68101}"/>
                </a:ext>
              </a:extLst>
            </p:cNvPr>
            <p:cNvSpPr/>
            <p:nvPr/>
          </p:nvSpPr>
          <p:spPr>
            <a:xfrm>
              <a:off x="3717926" y="2913063"/>
              <a:ext cx="1622425" cy="1577975"/>
            </a:xfrm>
            <a:custGeom>
              <a:avLst/>
              <a:gdLst/>
              <a:ahLst/>
              <a:cxnLst/>
              <a:rect l="l" t="t" r="r" b="b"/>
              <a:pathLst>
                <a:path w="697" h="678" extrusionOk="0">
                  <a:moveTo>
                    <a:pt x="672" y="678"/>
                  </a:moveTo>
                  <a:cubicBezTo>
                    <a:pt x="672" y="678"/>
                    <a:pt x="697" y="407"/>
                    <a:pt x="551" y="244"/>
                  </a:cubicBezTo>
                  <a:cubicBezTo>
                    <a:pt x="384" y="57"/>
                    <a:pt x="209" y="10"/>
                    <a:pt x="0" y="0"/>
                  </a:cubicBezTo>
                  <a:cubicBezTo>
                    <a:pt x="0" y="0"/>
                    <a:pt x="46" y="38"/>
                    <a:pt x="76" y="150"/>
                  </a:cubicBezTo>
                  <a:cubicBezTo>
                    <a:pt x="157" y="459"/>
                    <a:pt x="296" y="558"/>
                    <a:pt x="484" y="618"/>
                  </a:cubicBezTo>
                  <a:cubicBezTo>
                    <a:pt x="672" y="678"/>
                    <a:pt x="672" y="678"/>
                    <a:pt x="672" y="678"/>
                  </a:cubicBezTo>
                </a:path>
              </a:pathLst>
            </a:custGeom>
            <a:solidFill>
              <a:srgbClr val="007577"/>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5" name="Google Shape;714;p14">
              <a:extLst>
                <a:ext uri="{FF2B5EF4-FFF2-40B4-BE49-F238E27FC236}">
                  <a16:creationId xmlns:a16="http://schemas.microsoft.com/office/drawing/2014/main" id="{C404E0F5-E36B-4E4B-B3C4-9489FE67FF51}"/>
                </a:ext>
              </a:extLst>
            </p:cNvPr>
            <p:cNvSpPr/>
            <p:nvPr/>
          </p:nvSpPr>
          <p:spPr>
            <a:xfrm>
              <a:off x="3717926" y="2913063"/>
              <a:ext cx="909638" cy="579438"/>
            </a:xfrm>
            <a:custGeom>
              <a:avLst/>
              <a:gdLst/>
              <a:ahLst/>
              <a:cxnLst/>
              <a:rect l="l" t="t" r="r" b="b"/>
              <a:pathLst>
                <a:path w="391" h="249" extrusionOk="0">
                  <a:moveTo>
                    <a:pt x="0" y="0"/>
                  </a:moveTo>
                  <a:cubicBezTo>
                    <a:pt x="0" y="0"/>
                    <a:pt x="0" y="0"/>
                    <a:pt x="0" y="0"/>
                  </a:cubicBezTo>
                  <a:cubicBezTo>
                    <a:pt x="0" y="0"/>
                    <a:pt x="1" y="0"/>
                    <a:pt x="1" y="1"/>
                  </a:cubicBezTo>
                  <a:cubicBezTo>
                    <a:pt x="3" y="3"/>
                    <a:pt x="3" y="3"/>
                    <a:pt x="3" y="3"/>
                  </a:cubicBezTo>
                  <a:cubicBezTo>
                    <a:pt x="43" y="11"/>
                    <a:pt x="80" y="28"/>
                    <a:pt x="116" y="47"/>
                  </a:cubicBezTo>
                  <a:cubicBezTo>
                    <a:pt x="152" y="67"/>
                    <a:pt x="186" y="90"/>
                    <a:pt x="218" y="114"/>
                  </a:cubicBezTo>
                  <a:cubicBezTo>
                    <a:pt x="234" y="126"/>
                    <a:pt x="250" y="139"/>
                    <a:pt x="266" y="152"/>
                  </a:cubicBezTo>
                  <a:cubicBezTo>
                    <a:pt x="281" y="165"/>
                    <a:pt x="297" y="178"/>
                    <a:pt x="311" y="192"/>
                  </a:cubicBezTo>
                  <a:cubicBezTo>
                    <a:pt x="319" y="199"/>
                    <a:pt x="326" y="205"/>
                    <a:pt x="333" y="212"/>
                  </a:cubicBezTo>
                  <a:cubicBezTo>
                    <a:pt x="332" y="211"/>
                    <a:pt x="332" y="209"/>
                    <a:pt x="331" y="208"/>
                  </a:cubicBezTo>
                  <a:cubicBezTo>
                    <a:pt x="329" y="200"/>
                    <a:pt x="327" y="192"/>
                    <a:pt x="324" y="185"/>
                  </a:cubicBezTo>
                  <a:cubicBezTo>
                    <a:pt x="322" y="177"/>
                    <a:pt x="320" y="170"/>
                    <a:pt x="317" y="162"/>
                  </a:cubicBezTo>
                  <a:cubicBezTo>
                    <a:pt x="316" y="159"/>
                    <a:pt x="315" y="155"/>
                    <a:pt x="313" y="151"/>
                  </a:cubicBezTo>
                  <a:cubicBezTo>
                    <a:pt x="309" y="140"/>
                    <a:pt x="309" y="140"/>
                    <a:pt x="309" y="140"/>
                  </a:cubicBezTo>
                  <a:cubicBezTo>
                    <a:pt x="303" y="125"/>
                    <a:pt x="297" y="111"/>
                    <a:pt x="290" y="96"/>
                  </a:cubicBezTo>
                  <a:cubicBezTo>
                    <a:pt x="283" y="82"/>
                    <a:pt x="276" y="68"/>
                    <a:pt x="267" y="55"/>
                  </a:cubicBezTo>
                  <a:cubicBezTo>
                    <a:pt x="273" y="61"/>
                    <a:pt x="278" y="67"/>
                    <a:pt x="283" y="73"/>
                  </a:cubicBezTo>
                  <a:cubicBezTo>
                    <a:pt x="288" y="80"/>
                    <a:pt x="292" y="87"/>
                    <a:pt x="296" y="94"/>
                  </a:cubicBezTo>
                  <a:cubicBezTo>
                    <a:pt x="304" y="107"/>
                    <a:pt x="311" y="122"/>
                    <a:pt x="317" y="137"/>
                  </a:cubicBezTo>
                  <a:cubicBezTo>
                    <a:pt x="322" y="152"/>
                    <a:pt x="327" y="167"/>
                    <a:pt x="331" y="183"/>
                  </a:cubicBezTo>
                  <a:cubicBezTo>
                    <a:pt x="333" y="191"/>
                    <a:pt x="334" y="199"/>
                    <a:pt x="335" y="207"/>
                  </a:cubicBezTo>
                  <a:cubicBezTo>
                    <a:pt x="336" y="210"/>
                    <a:pt x="336" y="213"/>
                    <a:pt x="337" y="216"/>
                  </a:cubicBezTo>
                  <a:cubicBezTo>
                    <a:pt x="348" y="227"/>
                    <a:pt x="359" y="238"/>
                    <a:pt x="370" y="249"/>
                  </a:cubicBezTo>
                  <a:cubicBezTo>
                    <a:pt x="370" y="146"/>
                    <a:pt x="370" y="146"/>
                    <a:pt x="370" y="146"/>
                  </a:cubicBezTo>
                  <a:cubicBezTo>
                    <a:pt x="370" y="137"/>
                    <a:pt x="373" y="129"/>
                    <a:pt x="377" y="122"/>
                  </a:cubicBezTo>
                  <a:cubicBezTo>
                    <a:pt x="375" y="119"/>
                    <a:pt x="374" y="117"/>
                    <a:pt x="372" y="115"/>
                  </a:cubicBezTo>
                  <a:cubicBezTo>
                    <a:pt x="374" y="116"/>
                    <a:pt x="376" y="118"/>
                    <a:pt x="378" y="120"/>
                  </a:cubicBezTo>
                  <a:cubicBezTo>
                    <a:pt x="381" y="115"/>
                    <a:pt x="386" y="110"/>
                    <a:pt x="391" y="106"/>
                  </a:cubicBezTo>
                  <a:cubicBezTo>
                    <a:pt x="382" y="100"/>
                    <a:pt x="372" y="95"/>
                    <a:pt x="362" y="89"/>
                  </a:cubicBezTo>
                  <a:cubicBezTo>
                    <a:pt x="290" y="49"/>
                    <a:pt x="214" y="26"/>
                    <a:pt x="134" y="13"/>
                  </a:cubicBezTo>
                  <a:cubicBezTo>
                    <a:pt x="91" y="6"/>
                    <a:pt x="46" y="2"/>
                    <a:pt x="0" y="0"/>
                  </a:cubicBezTo>
                </a:path>
              </a:pathLst>
            </a:custGeom>
            <a:solidFill>
              <a:srgbClr val="00939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6" name="Google Shape;715;p14">
              <a:extLst>
                <a:ext uri="{FF2B5EF4-FFF2-40B4-BE49-F238E27FC236}">
                  <a16:creationId xmlns:a16="http://schemas.microsoft.com/office/drawing/2014/main" id="{801C246B-C9C6-45C5-B55E-45BEF390C9BB}"/>
                </a:ext>
              </a:extLst>
            </p:cNvPr>
            <p:cNvSpPr/>
            <p:nvPr/>
          </p:nvSpPr>
          <p:spPr>
            <a:xfrm>
              <a:off x="3724276" y="2921001"/>
              <a:ext cx="854075" cy="601663"/>
            </a:xfrm>
            <a:custGeom>
              <a:avLst/>
              <a:gdLst/>
              <a:ahLst/>
              <a:cxnLst/>
              <a:rect l="l" t="t" r="r" b="b"/>
              <a:pathLst>
                <a:path w="367" h="259" extrusionOk="0">
                  <a:moveTo>
                    <a:pt x="0" y="0"/>
                  </a:moveTo>
                  <a:cubicBezTo>
                    <a:pt x="0" y="0"/>
                    <a:pt x="0" y="0"/>
                    <a:pt x="0" y="0"/>
                  </a:cubicBezTo>
                  <a:cubicBezTo>
                    <a:pt x="39" y="11"/>
                    <a:pt x="76" y="29"/>
                    <a:pt x="110" y="49"/>
                  </a:cubicBezTo>
                  <a:cubicBezTo>
                    <a:pt x="145" y="70"/>
                    <a:pt x="178" y="93"/>
                    <a:pt x="210" y="118"/>
                  </a:cubicBezTo>
                  <a:cubicBezTo>
                    <a:pt x="218" y="124"/>
                    <a:pt x="226" y="130"/>
                    <a:pt x="233" y="137"/>
                  </a:cubicBezTo>
                  <a:cubicBezTo>
                    <a:pt x="241" y="143"/>
                    <a:pt x="249" y="150"/>
                    <a:pt x="256" y="156"/>
                  </a:cubicBezTo>
                  <a:cubicBezTo>
                    <a:pt x="272" y="170"/>
                    <a:pt x="287" y="183"/>
                    <a:pt x="301" y="197"/>
                  </a:cubicBezTo>
                  <a:cubicBezTo>
                    <a:pt x="322" y="215"/>
                    <a:pt x="341" y="235"/>
                    <a:pt x="360" y="255"/>
                  </a:cubicBezTo>
                  <a:cubicBezTo>
                    <a:pt x="363" y="256"/>
                    <a:pt x="365" y="257"/>
                    <a:pt x="367" y="259"/>
                  </a:cubicBezTo>
                  <a:cubicBezTo>
                    <a:pt x="367" y="254"/>
                    <a:pt x="367" y="254"/>
                    <a:pt x="367" y="254"/>
                  </a:cubicBezTo>
                  <a:cubicBezTo>
                    <a:pt x="356" y="242"/>
                    <a:pt x="345" y="231"/>
                    <a:pt x="334" y="221"/>
                  </a:cubicBezTo>
                  <a:cubicBezTo>
                    <a:pt x="335" y="223"/>
                    <a:pt x="335" y="225"/>
                    <a:pt x="335" y="227"/>
                  </a:cubicBezTo>
                  <a:cubicBezTo>
                    <a:pt x="334" y="225"/>
                    <a:pt x="333" y="222"/>
                    <a:pt x="333" y="219"/>
                  </a:cubicBezTo>
                  <a:cubicBezTo>
                    <a:pt x="168" y="59"/>
                    <a:pt x="54" y="13"/>
                    <a:pt x="0"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7" name="Google Shape;716;p14">
              <a:extLst>
                <a:ext uri="{FF2B5EF4-FFF2-40B4-BE49-F238E27FC236}">
                  <a16:creationId xmlns:a16="http://schemas.microsoft.com/office/drawing/2014/main" id="{4CAF9EB1-23DB-48B1-B27D-2E33AEE4D464}"/>
                </a:ext>
              </a:extLst>
            </p:cNvPr>
            <p:cNvSpPr/>
            <p:nvPr/>
          </p:nvSpPr>
          <p:spPr>
            <a:xfrm>
              <a:off x="3719514" y="2916238"/>
              <a:ext cx="858838" cy="595313"/>
            </a:xfrm>
            <a:custGeom>
              <a:avLst/>
              <a:gdLst/>
              <a:ahLst/>
              <a:cxnLst/>
              <a:rect l="l" t="t" r="r" b="b"/>
              <a:pathLst>
                <a:path w="369" h="256" extrusionOk="0">
                  <a:moveTo>
                    <a:pt x="336" y="215"/>
                  </a:moveTo>
                  <a:cubicBezTo>
                    <a:pt x="336" y="218"/>
                    <a:pt x="336" y="220"/>
                    <a:pt x="336" y="223"/>
                  </a:cubicBezTo>
                  <a:cubicBezTo>
                    <a:pt x="347" y="233"/>
                    <a:pt x="358" y="244"/>
                    <a:pt x="369" y="256"/>
                  </a:cubicBezTo>
                  <a:cubicBezTo>
                    <a:pt x="369" y="248"/>
                    <a:pt x="369" y="248"/>
                    <a:pt x="369" y="248"/>
                  </a:cubicBezTo>
                  <a:cubicBezTo>
                    <a:pt x="358" y="237"/>
                    <a:pt x="347" y="226"/>
                    <a:pt x="336" y="215"/>
                  </a:cubicBezTo>
                  <a:moveTo>
                    <a:pt x="0" y="0"/>
                  </a:moveTo>
                  <a:cubicBezTo>
                    <a:pt x="1" y="0"/>
                    <a:pt x="1" y="1"/>
                    <a:pt x="2" y="2"/>
                  </a:cubicBezTo>
                  <a:cubicBezTo>
                    <a:pt x="56" y="15"/>
                    <a:pt x="170" y="61"/>
                    <a:pt x="335" y="221"/>
                  </a:cubicBezTo>
                  <a:cubicBezTo>
                    <a:pt x="334" y="218"/>
                    <a:pt x="333" y="215"/>
                    <a:pt x="332" y="211"/>
                  </a:cubicBezTo>
                  <a:cubicBezTo>
                    <a:pt x="325" y="204"/>
                    <a:pt x="318" y="198"/>
                    <a:pt x="310" y="191"/>
                  </a:cubicBezTo>
                  <a:cubicBezTo>
                    <a:pt x="296" y="177"/>
                    <a:pt x="280" y="164"/>
                    <a:pt x="265" y="151"/>
                  </a:cubicBezTo>
                  <a:cubicBezTo>
                    <a:pt x="249" y="138"/>
                    <a:pt x="233" y="125"/>
                    <a:pt x="217" y="113"/>
                  </a:cubicBezTo>
                  <a:cubicBezTo>
                    <a:pt x="185" y="89"/>
                    <a:pt x="151" y="66"/>
                    <a:pt x="115" y="46"/>
                  </a:cubicBezTo>
                  <a:cubicBezTo>
                    <a:pt x="79" y="27"/>
                    <a:pt x="42" y="10"/>
                    <a:pt x="2" y="2"/>
                  </a:cubicBezTo>
                  <a:cubicBezTo>
                    <a:pt x="0" y="0"/>
                    <a:pt x="0" y="0"/>
                    <a:pt x="0"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8" name="Google Shape;717;p14">
              <a:extLst>
                <a:ext uri="{FF2B5EF4-FFF2-40B4-BE49-F238E27FC236}">
                  <a16:creationId xmlns:a16="http://schemas.microsoft.com/office/drawing/2014/main" id="{715CE803-A8F7-4EF1-B35F-0578F28052DE}"/>
                </a:ext>
              </a:extLst>
            </p:cNvPr>
            <p:cNvSpPr/>
            <p:nvPr/>
          </p:nvSpPr>
          <p:spPr>
            <a:xfrm>
              <a:off x="4578351" y="3527426"/>
              <a:ext cx="0" cy="3175"/>
            </a:xfrm>
            <a:custGeom>
              <a:avLst/>
              <a:gdLst/>
              <a:ahLst/>
              <a:cxnLst/>
              <a:rect l="l" t="t" r="r" b="b"/>
              <a:pathLst>
                <a:path w="120000" h="1" extrusionOk="0">
                  <a:moveTo>
                    <a:pt x="0" y="0"/>
                  </a:moveTo>
                  <a:cubicBezTo>
                    <a:pt x="0" y="0"/>
                    <a:pt x="0" y="0"/>
                    <a:pt x="0" y="1"/>
                  </a:cubicBezTo>
                  <a:cubicBezTo>
                    <a:pt x="0" y="0"/>
                    <a:pt x="0" y="0"/>
                    <a:pt x="0" y="0"/>
                  </a:cubicBezTo>
                  <a:cubicBezTo>
                    <a:pt x="0" y="0"/>
                    <a:pt x="0" y="0"/>
                    <a:pt x="0"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99" name="Google Shape;718;p14">
              <a:extLst>
                <a:ext uri="{FF2B5EF4-FFF2-40B4-BE49-F238E27FC236}">
                  <a16:creationId xmlns:a16="http://schemas.microsoft.com/office/drawing/2014/main" id="{729558DC-449A-4BB4-ADCD-36C5CD862BED}"/>
                </a:ext>
              </a:extLst>
            </p:cNvPr>
            <p:cNvSpPr/>
            <p:nvPr/>
          </p:nvSpPr>
          <p:spPr>
            <a:xfrm>
              <a:off x="4040189" y="3376613"/>
              <a:ext cx="538163" cy="150813"/>
            </a:xfrm>
            <a:custGeom>
              <a:avLst/>
              <a:gdLst/>
              <a:ahLst/>
              <a:cxnLst/>
              <a:rect l="l" t="t" r="r" b="b"/>
              <a:pathLst>
                <a:path w="231" h="65" extrusionOk="0">
                  <a:moveTo>
                    <a:pt x="25" y="0"/>
                  </a:moveTo>
                  <a:cubicBezTo>
                    <a:pt x="17" y="0"/>
                    <a:pt x="8" y="0"/>
                    <a:pt x="0" y="2"/>
                  </a:cubicBezTo>
                  <a:cubicBezTo>
                    <a:pt x="10" y="2"/>
                    <a:pt x="21" y="4"/>
                    <a:pt x="31" y="5"/>
                  </a:cubicBezTo>
                  <a:cubicBezTo>
                    <a:pt x="42" y="7"/>
                    <a:pt x="52" y="9"/>
                    <a:pt x="62" y="11"/>
                  </a:cubicBezTo>
                  <a:cubicBezTo>
                    <a:pt x="83" y="15"/>
                    <a:pt x="103" y="21"/>
                    <a:pt x="123" y="27"/>
                  </a:cubicBezTo>
                  <a:cubicBezTo>
                    <a:pt x="139" y="31"/>
                    <a:pt x="139" y="31"/>
                    <a:pt x="139" y="31"/>
                  </a:cubicBezTo>
                  <a:cubicBezTo>
                    <a:pt x="144" y="33"/>
                    <a:pt x="148" y="35"/>
                    <a:pt x="153" y="36"/>
                  </a:cubicBezTo>
                  <a:cubicBezTo>
                    <a:pt x="164" y="39"/>
                    <a:pt x="173" y="43"/>
                    <a:pt x="183" y="47"/>
                  </a:cubicBezTo>
                  <a:cubicBezTo>
                    <a:pt x="188" y="49"/>
                    <a:pt x="193" y="51"/>
                    <a:pt x="198" y="53"/>
                  </a:cubicBezTo>
                  <a:cubicBezTo>
                    <a:pt x="213" y="58"/>
                    <a:pt x="213" y="58"/>
                    <a:pt x="213" y="58"/>
                  </a:cubicBezTo>
                  <a:cubicBezTo>
                    <a:pt x="219" y="61"/>
                    <a:pt x="225" y="63"/>
                    <a:pt x="231" y="65"/>
                  </a:cubicBezTo>
                  <a:cubicBezTo>
                    <a:pt x="229" y="63"/>
                    <a:pt x="226" y="61"/>
                    <a:pt x="224" y="59"/>
                  </a:cubicBezTo>
                  <a:cubicBezTo>
                    <a:pt x="221" y="57"/>
                    <a:pt x="218" y="55"/>
                    <a:pt x="215" y="53"/>
                  </a:cubicBezTo>
                  <a:cubicBezTo>
                    <a:pt x="206" y="49"/>
                    <a:pt x="196" y="43"/>
                    <a:pt x="187" y="39"/>
                  </a:cubicBezTo>
                  <a:cubicBezTo>
                    <a:pt x="167" y="30"/>
                    <a:pt x="147" y="23"/>
                    <a:pt x="127" y="16"/>
                  </a:cubicBezTo>
                  <a:cubicBezTo>
                    <a:pt x="106" y="10"/>
                    <a:pt x="85" y="5"/>
                    <a:pt x="64" y="3"/>
                  </a:cubicBezTo>
                  <a:cubicBezTo>
                    <a:pt x="53" y="1"/>
                    <a:pt x="42" y="0"/>
                    <a:pt x="32" y="0"/>
                  </a:cubicBezTo>
                  <a:cubicBezTo>
                    <a:pt x="30" y="0"/>
                    <a:pt x="27" y="0"/>
                    <a:pt x="25"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0" name="Google Shape;719;p14">
              <a:extLst>
                <a:ext uri="{FF2B5EF4-FFF2-40B4-BE49-F238E27FC236}">
                  <a16:creationId xmlns:a16="http://schemas.microsoft.com/office/drawing/2014/main" id="{FA79C4EA-F07E-44A6-93DD-49A0E2AE7BD0}"/>
                </a:ext>
              </a:extLst>
            </p:cNvPr>
            <p:cNvSpPr/>
            <p:nvPr/>
          </p:nvSpPr>
          <p:spPr>
            <a:xfrm>
              <a:off x="4562476" y="3514726"/>
              <a:ext cx="15875" cy="12700"/>
            </a:xfrm>
            <a:custGeom>
              <a:avLst/>
              <a:gdLst/>
              <a:ahLst/>
              <a:cxnLst/>
              <a:rect l="l" t="t" r="r" b="b"/>
              <a:pathLst>
                <a:path w="7" h="6" extrusionOk="0">
                  <a:moveTo>
                    <a:pt x="0" y="0"/>
                  </a:moveTo>
                  <a:cubicBezTo>
                    <a:pt x="2" y="2"/>
                    <a:pt x="5" y="4"/>
                    <a:pt x="7" y="6"/>
                  </a:cubicBezTo>
                  <a:cubicBezTo>
                    <a:pt x="7" y="6"/>
                    <a:pt x="7" y="6"/>
                    <a:pt x="7" y="6"/>
                  </a:cubicBezTo>
                  <a:cubicBezTo>
                    <a:pt x="7" y="4"/>
                    <a:pt x="7" y="4"/>
                    <a:pt x="7" y="4"/>
                  </a:cubicBezTo>
                  <a:cubicBezTo>
                    <a:pt x="5" y="2"/>
                    <a:pt x="3" y="1"/>
                    <a:pt x="0" y="0"/>
                  </a:cubicBezTo>
                </a:path>
              </a:pathLst>
            </a:custGeom>
            <a:solidFill>
              <a:srgbClr val="00255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1" name="Google Shape;720;p14">
              <a:extLst>
                <a:ext uri="{FF2B5EF4-FFF2-40B4-BE49-F238E27FC236}">
                  <a16:creationId xmlns:a16="http://schemas.microsoft.com/office/drawing/2014/main" id="{2A83380C-CFE4-417F-8D2E-906E01134644}"/>
                </a:ext>
              </a:extLst>
            </p:cNvPr>
            <p:cNvSpPr/>
            <p:nvPr/>
          </p:nvSpPr>
          <p:spPr>
            <a:xfrm>
              <a:off x="4583114" y="3181351"/>
              <a:ext cx="14288" cy="15875"/>
            </a:xfrm>
            <a:custGeom>
              <a:avLst/>
              <a:gdLst/>
              <a:ahLst/>
              <a:cxnLst/>
              <a:rect l="l" t="t" r="r" b="b"/>
              <a:pathLst>
                <a:path w="6" h="7" extrusionOk="0">
                  <a:moveTo>
                    <a:pt x="0" y="0"/>
                  </a:moveTo>
                  <a:cubicBezTo>
                    <a:pt x="2" y="2"/>
                    <a:pt x="3" y="4"/>
                    <a:pt x="5" y="7"/>
                  </a:cubicBezTo>
                  <a:cubicBezTo>
                    <a:pt x="5" y="6"/>
                    <a:pt x="5" y="6"/>
                    <a:pt x="6" y="5"/>
                  </a:cubicBezTo>
                  <a:cubicBezTo>
                    <a:pt x="4" y="3"/>
                    <a:pt x="2" y="1"/>
                    <a:pt x="0"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2" name="Google Shape;721;p14">
              <a:extLst>
                <a:ext uri="{FF2B5EF4-FFF2-40B4-BE49-F238E27FC236}">
                  <a16:creationId xmlns:a16="http://schemas.microsoft.com/office/drawing/2014/main" id="{7F7CCB16-4A94-493B-8D68-D27094A0DA44}"/>
                </a:ext>
              </a:extLst>
            </p:cNvPr>
            <p:cNvSpPr/>
            <p:nvPr/>
          </p:nvSpPr>
          <p:spPr>
            <a:xfrm>
              <a:off x="4338639" y="3041651"/>
              <a:ext cx="163513" cy="374650"/>
            </a:xfrm>
            <a:custGeom>
              <a:avLst/>
              <a:gdLst/>
              <a:ahLst/>
              <a:cxnLst/>
              <a:rect l="l" t="t" r="r" b="b"/>
              <a:pathLst>
                <a:path w="70" h="161" extrusionOk="0">
                  <a:moveTo>
                    <a:pt x="0" y="0"/>
                  </a:moveTo>
                  <a:cubicBezTo>
                    <a:pt x="9" y="13"/>
                    <a:pt x="16" y="27"/>
                    <a:pt x="23" y="41"/>
                  </a:cubicBezTo>
                  <a:cubicBezTo>
                    <a:pt x="30" y="56"/>
                    <a:pt x="36" y="70"/>
                    <a:pt x="42" y="85"/>
                  </a:cubicBezTo>
                  <a:cubicBezTo>
                    <a:pt x="46" y="96"/>
                    <a:pt x="46" y="96"/>
                    <a:pt x="46" y="96"/>
                  </a:cubicBezTo>
                  <a:cubicBezTo>
                    <a:pt x="48" y="100"/>
                    <a:pt x="49" y="104"/>
                    <a:pt x="50" y="107"/>
                  </a:cubicBezTo>
                  <a:cubicBezTo>
                    <a:pt x="53" y="115"/>
                    <a:pt x="55" y="122"/>
                    <a:pt x="57" y="130"/>
                  </a:cubicBezTo>
                  <a:cubicBezTo>
                    <a:pt x="60" y="137"/>
                    <a:pt x="62" y="145"/>
                    <a:pt x="64" y="153"/>
                  </a:cubicBezTo>
                  <a:cubicBezTo>
                    <a:pt x="65" y="154"/>
                    <a:pt x="65" y="156"/>
                    <a:pt x="66" y="157"/>
                  </a:cubicBezTo>
                  <a:cubicBezTo>
                    <a:pt x="67" y="158"/>
                    <a:pt x="68" y="160"/>
                    <a:pt x="70" y="161"/>
                  </a:cubicBezTo>
                  <a:cubicBezTo>
                    <a:pt x="69" y="158"/>
                    <a:pt x="69" y="155"/>
                    <a:pt x="68" y="152"/>
                  </a:cubicBezTo>
                  <a:cubicBezTo>
                    <a:pt x="67" y="144"/>
                    <a:pt x="66" y="136"/>
                    <a:pt x="64" y="128"/>
                  </a:cubicBezTo>
                  <a:cubicBezTo>
                    <a:pt x="60" y="112"/>
                    <a:pt x="55" y="97"/>
                    <a:pt x="50" y="82"/>
                  </a:cubicBezTo>
                  <a:cubicBezTo>
                    <a:pt x="44" y="67"/>
                    <a:pt x="37" y="52"/>
                    <a:pt x="29" y="39"/>
                  </a:cubicBezTo>
                  <a:cubicBezTo>
                    <a:pt x="25" y="32"/>
                    <a:pt x="21" y="25"/>
                    <a:pt x="16" y="18"/>
                  </a:cubicBezTo>
                  <a:cubicBezTo>
                    <a:pt x="11" y="12"/>
                    <a:pt x="6" y="6"/>
                    <a:pt x="0" y="0"/>
                  </a:cubicBezTo>
                </a:path>
              </a:pathLst>
            </a:custGeom>
            <a:solidFill>
              <a:srgbClr val="00547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3" name="Google Shape;722;p14">
              <a:extLst>
                <a:ext uri="{FF2B5EF4-FFF2-40B4-BE49-F238E27FC236}">
                  <a16:creationId xmlns:a16="http://schemas.microsoft.com/office/drawing/2014/main" id="{A7897C7F-3D9E-4AFC-A477-A07F97F67F6A}"/>
                </a:ext>
              </a:extLst>
            </p:cNvPr>
            <p:cNvSpPr/>
            <p:nvPr/>
          </p:nvSpPr>
          <p:spPr>
            <a:xfrm>
              <a:off x="4498976" y="3430588"/>
              <a:ext cx="4763" cy="17463"/>
            </a:xfrm>
            <a:custGeom>
              <a:avLst/>
              <a:gdLst/>
              <a:ahLst/>
              <a:cxnLst/>
              <a:rect l="l" t="t" r="r" b="b"/>
              <a:pathLst>
                <a:path w="2" h="8" extrusionOk="0">
                  <a:moveTo>
                    <a:pt x="0" y="0"/>
                  </a:moveTo>
                  <a:cubicBezTo>
                    <a:pt x="0" y="3"/>
                    <a:pt x="1" y="6"/>
                    <a:pt x="2" y="8"/>
                  </a:cubicBezTo>
                  <a:cubicBezTo>
                    <a:pt x="2" y="6"/>
                    <a:pt x="2" y="4"/>
                    <a:pt x="1" y="2"/>
                  </a:cubicBezTo>
                  <a:cubicBezTo>
                    <a:pt x="1" y="1"/>
                    <a:pt x="0" y="1"/>
                    <a:pt x="0" y="0"/>
                  </a:cubicBezTo>
                </a:path>
              </a:pathLst>
            </a:custGeom>
            <a:solidFill>
              <a:srgbClr val="00255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4" name="Google Shape;723;p14">
              <a:extLst>
                <a:ext uri="{FF2B5EF4-FFF2-40B4-BE49-F238E27FC236}">
                  <a16:creationId xmlns:a16="http://schemas.microsoft.com/office/drawing/2014/main" id="{42145E97-DE84-4534-A7E8-F9763E49C766}"/>
                </a:ext>
              </a:extLst>
            </p:cNvPr>
            <p:cNvSpPr/>
            <p:nvPr/>
          </p:nvSpPr>
          <p:spPr>
            <a:xfrm>
              <a:off x="4492626" y="3406776"/>
              <a:ext cx="9525" cy="28575"/>
            </a:xfrm>
            <a:custGeom>
              <a:avLst/>
              <a:gdLst/>
              <a:ahLst/>
              <a:cxnLst/>
              <a:rect l="l" t="t" r="r" b="b"/>
              <a:pathLst>
                <a:path w="4" h="12" extrusionOk="0">
                  <a:moveTo>
                    <a:pt x="0" y="0"/>
                  </a:moveTo>
                  <a:cubicBezTo>
                    <a:pt x="1" y="4"/>
                    <a:pt x="2" y="7"/>
                    <a:pt x="3" y="10"/>
                  </a:cubicBezTo>
                  <a:cubicBezTo>
                    <a:pt x="3" y="11"/>
                    <a:pt x="4" y="11"/>
                    <a:pt x="4" y="12"/>
                  </a:cubicBezTo>
                  <a:cubicBezTo>
                    <a:pt x="4" y="9"/>
                    <a:pt x="4" y="7"/>
                    <a:pt x="4" y="4"/>
                  </a:cubicBezTo>
                  <a:cubicBezTo>
                    <a:pt x="2" y="3"/>
                    <a:pt x="1" y="1"/>
                    <a:pt x="0" y="0"/>
                  </a:cubicBezTo>
                </a:path>
              </a:pathLst>
            </a:custGeom>
            <a:solidFill>
              <a:srgbClr val="00306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5" name="Google Shape;724;p14">
              <a:extLst>
                <a:ext uri="{FF2B5EF4-FFF2-40B4-BE49-F238E27FC236}">
                  <a16:creationId xmlns:a16="http://schemas.microsoft.com/office/drawing/2014/main" id="{83B5759D-7B75-4BC9-9615-FB297C36D0B5}"/>
                </a:ext>
              </a:extLst>
            </p:cNvPr>
            <p:cNvSpPr/>
            <p:nvPr/>
          </p:nvSpPr>
          <p:spPr>
            <a:xfrm>
              <a:off x="4283076" y="3657601"/>
              <a:ext cx="295275" cy="65088"/>
            </a:xfrm>
            <a:custGeom>
              <a:avLst/>
              <a:gdLst/>
              <a:ahLst/>
              <a:cxnLst/>
              <a:rect l="l" t="t" r="r" b="b"/>
              <a:pathLst>
                <a:path w="127" h="28" extrusionOk="0">
                  <a:moveTo>
                    <a:pt x="26" y="0"/>
                  </a:moveTo>
                  <a:cubicBezTo>
                    <a:pt x="18" y="0"/>
                    <a:pt x="9" y="1"/>
                    <a:pt x="0" y="2"/>
                  </a:cubicBezTo>
                  <a:cubicBezTo>
                    <a:pt x="11" y="3"/>
                    <a:pt x="21" y="4"/>
                    <a:pt x="32" y="6"/>
                  </a:cubicBezTo>
                  <a:cubicBezTo>
                    <a:pt x="42" y="7"/>
                    <a:pt x="53" y="9"/>
                    <a:pt x="63" y="11"/>
                  </a:cubicBezTo>
                  <a:cubicBezTo>
                    <a:pt x="84" y="16"/>
                    <a:pt x="104" y="21"/>
                    <a:pt x="124" y="27"/>
                  </a:cubicBezTo>
                  <a:cubicBezTo>
                    <a:pt x="127" y="28"/>
                    <a:pt x="127" y="28"/>
                    <a:pt x="127" y="28"/>
                  </a:cubicBezTo>
                  <a:cubicBezTo>
                    <a:pt x="127" y="17"/>
                    <a:pt x="127" y="17"/>
                    <a:pt x="127" y="17"/>
                  </a:cubicBezTo>
                  <a:cubicBezTo>
                    <a:pt x="107" y="11"/>
                    <a:pt x="86" y="6"/>
                    <a:pt x="64" y="3"/>
                  </a:cubicBezTo>
                  <a:cubicBezTo>
                    <a:pt x="54" y="2"/>
                    <a:pt x="43" y="1"/>
                    <a:pt x="32" y="0"/>
                  </a:cubicBezTo>
                  <a:cubicBezTo>
                    <a:pt x="30" y="0"/>
                    <a:pt x="28" y="0"/>
                    <a:pt x="26"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6" name="Google Shape;725;p14">
              <a:extLst>
                <a:ext uri="{FF2B5EF4-FFF2-40B4-BE49-F238E27FC236}">
                  <a16:creationId xmlns:a16="http://schemas.microsoft.com/office/drawing/2014/main" id="{CD44D2E8-B929-45B0-98A3-0B066357759A}"/>
                </a:ext>
              </a:extLst>
            </p:cNvPr>
            <p:cNvSpPr/>
            <p:nvPr/>
          </p:nvSpPr>
          <p:spPr>
            <a:xfrm>
              <a:off x="4572001" y="4049713"/>
              <a:ext cx="6350" cy="1588"/>
            </a:xfrm>
            <a:custGeom>
              <a:avLst/>
              <a:gdLst/>
              <a:ahLst/>
              <a:cxnLst/>
              <a:rect l="l" t="t" r="r" b="b"/>
              <a:pathLst>
                <a:path w="3" h="1" extrusionOk="0">
                  <a:moveTo>
                    <a:pt x="3" y="0"/>
                  </a:moveTo>
                  <a:cubicBezTo>
                    <a:pt x="2" y="0"/>
                    <a:pt x="1" y="1"/>
                    <a:pt x="0" y="1"/>
                  </a:cubicBezTo>
                  <a:cubicBezTo>
                    <a:pt x="1" y="1"/>
                    <a:pt x="2" y="1"/>
                    <a:pt x="3" y="1"/>
                  </a:cubicBezTo>
                  <a:cubicBezTo>
                    <a:pt x="3" y="0"/>
                    <a:pt x="3" y="0"/>
                    <a:pt x="3" y="0"/>
                  </a:cubicBezTo>
                </a:path>
              </a:pathLst>
            </a:custGeom>
            <a:solidFill>
              <a:srgbClr val="00426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7" name="Google Shape;726;p14">
              <a:extLst>
                <a:ext uri="{FF2B5EF4-FFF2-40B4-BE49-F238E27FC236}">
                  <a16:creationId xmlns:a16="http://schemas.microsoft.com/office/drawing/2014/main" id="{2C8216A6-6AE7-4DFB-9F61-E31BEA075AFA}"/>
                </a:ext>
              </a:extLst>
            </p:cNvPr>
            <p:cNvSpPr/>
            <p:nvPr/>
          </p:nvSpPr>
          <p:spPr>
            <a:xfrm>
              <a:off x="5395914" y="4975226"/>
              <a:ext cx="1206500" cy="117475"/>
            </a:xfrm>
            <a:custGeom>
              <a:avLst/>
              <a:gdLst/>
              <a:ahLst/>
              <a:cxnLst/>
              <a:rect l="l" t="t" r="r" b="b"/>
              <a:pathLst>
                <a:path w="518" h="50" extrusionOk="0">
                  <a:moveTo>
                    <a:pt x="518" y="50"/>
                  </a:moveTo>
                  <a:cubicBezTo>
                    <a:pt x="0" y="50"/>
                    <a:pt x="0" y="50"/>
                    <a:pt x="0" y="50"/>
                  </a:cubicBezTo>
                  <a:cubicBezTo>
                    <a:pt x="0" y="23"/>
                    <a:pt x="23" y="0"/>
                    <a:pt x="51" y="0"/>
                  </a:cubicBezTo>
                  <a:cubicBezTo>
                    <a:pt x="468" y="0"/>
                    <a:pt x="468" y="0"/>
                    <a:pt x="468" y="0"/>
                  </a:cubicBezTo>
                  <a:cubicBezTo>
                    <a:pt x="496" y="0"/>
                    <a:pt x="518" y="23"/>
                    <a:pt x="518" y="50"/>
                  </a:cubicBezTo>
                  <a:close/>
                </a:path>
              </a:pathLst>
            </a:cu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8" name="Google Shape;727;p14">
              <a:extLst>
                <a:ext uri="{FF2B5EF4-FFF2-40B4-BE49-F238E27FC236}">
                  <a16:creationId xmlns:a16="http://schemas.microsoft.com/office/drawing/2014/main" id="{A5DAEAB7-69DE-4B14-A51D-A3C542E58F3F}"/>
                </a:ext>
              </a:extLst>
            </p:cNvPr>
            <p:cNvSpPr/>
            <p:nvPr/>
          </p:nvSpPr>
          <p:spPr>
            <a:xfrm>
              <a:off x="5684839" y="4660901"/>
              <a:ext cx="614363" cy="314325"/>
            </a:xfrm>
            <a:prstGeom prst="rect">
              <a:avLst/>
            </a:prstGeom>
            <a:solidFill>
              <a:srgbClr val="E6E8E8"/>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09" name="Google Shape;728;p14">
              <a:extLst>
                <a:ext uri="{FF2B5EF4-FFF2-40B4-BE49-F238E27FC236}">
                  <a16:creationId xmlns:a16="http://schemas.microsoft.com/office/drawing/2014/main" id="{CE9FEF0A-2F19-4AB9-A738-7CA645B1A74C}"/>
                </a:ext>
              </a:extLst>
            </p:cNvPr>
            <p:cNvSpPr/>
            <p:nvPr/>
          </p:nvSpPr>
          <p:spPr>
            <a:xfrm>
              <a:off x="5684839" y="4660901"/>
              <a:ext cx="614363" cy="314325"/>
            </a:xfrm>
            <a:prstGeom prst="rect">
              <a:avLst/>
            </a:prstGeom>
            <a:no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0" name="Google Shape;729;p14">
              <a:extLst>
                <a:ext uri="{FF2B5EF4-FFF2-40B4-BE49-F238E27FC236}">
                  <a16:creationId xmlns:a16="http://schemas.microsoft.com/office/drawing/2014/main" id="{734828F4-FA1F-491A-8AFD-047610F5AA71}"/>
                </a:ext>
              </a:extLst>
            </p:cNvPr>
            <p:cNvSpPr/>
            <p:nvPr/>
          </p:nvSpPr>
          <p:spPr>
            <a:xfrm>
              <a:off x="5684839" y="4789488"/>
              <a:ext cx="614363" cy="63500"/>
            </a:xfrm>
            <a:prstGeom prst="rect">
              <a:avLst/>
            </a:prstGeom>
            <a:solidFill>
              <a:srgbClr val="BCBDBD"/>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1" name="Google Shape;730;p14">
              <a:extLst>
                <a:ext uri="{FF2B5EF4-FFF2-40B4-BE49-F238E27FC236}">
                  <a16:creationId xmlns:a16="http://schemas.microsoft.com/office/drawing/2014/main" id="{42A6C88C-813A-4DB8-8252-C2A689EDB54F}"/>
                </a:ext>
              </a:extLst>
            </p:cNvPr>
            <p:cNvSpPr/>
            <p:nvPr/>
          </p:nvSpPr>
          <p:spPr>
            <a:xfrm>
              <a:off x="5684839" y="4789488"/>
              <a:ext cx="614363" cy="63500"/>
            </a:xfrm>
            <a:prstGeom prst="rect">
              <a:avLst/>
            </a:prstGeom>
            <a:no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2" name="Google Shape;731;p14">
              <a:extLst>
                <a:ext uri="{FF2B5EF4-FFF2-40B4-BE49-F238E27FC236}">
                  <a16:creationId xmlns:a16="http://schemas.microsoft.com/office/drawing/2014/main" id="{2C037BBC-3528-4D4C-AFC3-E0547111E166}"/>
                </a:ext>
              </a:extLst>
            </p:cNvPr>
            <p:cNvSpPr/>
            <p:nvPr/>
          </p:nvSpPr>
          <p:spPr>
            <a:xfrm>
              <a:off x="4578351" y="3141663"/>
              <a:ext cx="2800350" cy="1646238"/>
            </a:xfrm>
            <a:custGeom>
              <a:avLst/>
              <a:gdLst/>
              <a:ahLst/>
              <a:cxnLst/>
              <a:rect l="l" t="t" r="r" b="b"/>
              <a:pathLst>
                <a:path w="1202" h="707" extrusionOk="0">
                  <a:moveTo>
                    <a:pt x="1154" y="707"/>
                  </a:moveTo>
                  <a:cubicBezTo>
                    <a:pt x="48" y="707"/>
                    <a:pt x="48" y="707"/>
                    <a:pt x="48" y="707"/>
                  </a:cubicBezTo>
                  <a:cubicBezTo>
                    <a:pt x="22" y="707"/>
                    <a:pt x="0" y="685"/>
                    <a:pt x="0" y="659"/>
                  </a:cubicBezTo>
                  <a:cubicBezTo>
                    <a:pt x="0" y="48"/>
                    <a:pt x="0" y="48"/>
                    <a:pt x="0" y="48"/>
                  </a:cubicBezTo>
                  <a:cubicBezTo>
                    <a:pt x="0" y="22"/>
                    <a:pt x="22" y="0"/>
                    <a:pt x="48" y="0"/>
                  </a:cubicBezTo>
                  <a:cubicBezTo>
                    <a:pt x="1154" y="0"/>
                    <a:pt x="1154" y="0"/>
                    <a:pt x="1154" y="0"/>
                  </a:cubicBezTo>
                  <a:cubicBezTo>
                    <a:pt x="1181" y="0"/>
                    <a:pt x="1202" y="22"/>
                    <a:pt x="1202" y="48"/>
                  </a:cubicBezTo>
                  <a:cubicBezTo>
                    <a:pt x="1202" y="659"/>
                    <a:pt x="1202" y="659"/>
                    <a:pt x="1202" y="659"/>
                  </a:cubicBezTo>
                  <a:cubicBezTo>
                    <a:pt x="1202" y="685"/>
                    <a:pt x="1181" y="707"/>
                    <a:pt x="1154" y="707"/>
                  </a:cubicBezTo>
                </a:path>
              </a:pathLst>
            </a:custGeom>
            <a:solidFill>
              <a:srgbClr val="00499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3" name="Google Shape;732;p14">
              <a:extLst>
                <a:ext uri="{FF2B5EF4-FFF2-40B4-BE49-F238E27FC236}">
                  <a16:creationId xmlns:a16="http://schemas.microsoft.com/office/drawing/2014/main" id="{D319365D-51AF-448A-8D7F-139E054CF6B7}"/>
                </a:ext>
              </a:extLst>
            </p:cNvPr>
            <p:cNvSpPr/>
            <p:nvPr/>
          </p:nvSpPr>
          <p:spPr>
            <a:xfrm>
              <a:off x="4578351" y="4533901"/>
              <a:ext cx="2800350" cy="254000"/>
            </a:xfrm>
            <a:custGeom>
              <a:avLst/>
              <a:gdLst/>
              <a:ahLst/>
              <a:cxnLst/>
              <a:rect l="l" t="t" r="r" b="b"/>
              <a:pathLst>
                <a:path w="1202" h="109" extrusionOk="0">
                  <a:moveTo>
                    <a:pt x="0" y="0"/>
                  </a:moveTo>
                  <a:cubicBezTo>
                    <a:pt x="0" y="61"/>
                    <a:pt x="0" y="61"/>
                    <a:pt x="0" y="61"/>
                  </a:cubicBezTo>
                  <a:cubicBezTo>
                    <a:pt x="0" y="87"/>
                    <a:pt x="22" y="109"/>
                    <a:pt x="48" y="109"/>
                  </a:cubicBezTo>
                  <a:cubicBezTo>
                    <a:pt x="1154" y="109"/>
                    <a:pt x="1154" y="109"/>
                    <a:pt x="1154" y="109"/>
                  </a:cubicBezTo>
                  <a:cubicBezTo>
                    <a:pt x="1181" y="109"/>
                    <a:pt x="1202" y="87"/>
                    <a:pt x="1202" y="61"/>
                  </a:cubicBezTo>
                  <a:cubicBezTo>
                    <a:pt x="1202" y="0"/>
                    <a:pt x="1202" y="0"/>
                    <a:pt x="1202" y="0"/>
                  </a:cubicBezTo>
                  <a:cubicBezTo>
                    <a:pt x="0" y="0"/>
                    <a:pt x="0" y="0"/>
                    <a:pt x="0" y="0"/>
                  </a:cubicBezTo>
                </a:path>
              </a:pathLst>
            </a:cu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4" name="Google Shape;733;p14">
              <a:extLst>
                <a:ext uri="{FF2B5EF4-FFF2-40B4-BE49-F238E27FC236}">
                  <a16:creationId xmlns:a16="http://schemas.microsoft.com/office/drawing/2014/main" id="{D03EEA47-DAC7-48CE-89ED-50CB472972AE}"/>
                </a:ext>
              </a:extLst>
            </p:cNvPr>
            <p:cNvSpPr/>
            <p:nvPr/>
          </p:nvSpPr>
          <p:spPr>
            <a:xfrm>
              <a:off x="6248401" y="4275138"/>
              <a:ext cx="33338" cy="34925"/>
            </a:xfrm>
            <a:custGeom>
              <a:avLst/>
              <a:gdLst/>
              <a:ahLst/>
              <a:cxnLst/>
              <a:rect l="l" t="t" r="r" b="b"/>
              <a:pathLst>
                <a:path w="21" h="22" extrusionOk="0">
                  <a:moveTo>
                    <a:pt x="13" y="0"/>
                  </a:moveTo>
                  <a:lnTo>
                    <a:pt x="13" y="13"/>
                  </a:lnTo>
                  <a:lnTo>
                    <a:pt x="0" y="13"/>
                  </a:lnTo>
                  <a:lnTo>
                    <a:pt x="0" y="22"/>
                  </a:lnTo>
                  <a:lnTo>
                    <a:pt x="21" y="22"/>
                  </a:lnTo>
                  <a:lnTo>
                    <a:pt x="21" y="0"/>
                  </a:lnTo>
                  <a:lnTo>
                    <a:pt x="13" y="0"/>
                  </a:lnTo>
                  <a:lnTo>
                    <a:pt x="13" y="0"/>
                  </a:lnTo>
                  <a:close/>
                </a:path>
              </a:pathLst>
            </a:custGeom>
            <a:solidFill>
              <a:srgbClr val="FF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5" name="Google Shape;734;p14">
              <a:extLst>
                <a:ext uri="{FF2B5EF4-FFF2-40B4-BE49-F238E27FC236}">
                  <a16:creationId xmlns:a16="http://schemas.microsoft.com/office/drawing/2014/main" id="{B5F1D606-4ECB-48B8-8DED-52578167106E}"/>
                </a:ext>
              </a:extLst>
            </p:cNvPr>
            <p:cNvSpPr/>
            <p:nvPr/>
          </p:nvSpPr>
          <p:spPr>
            <a:xfrm>
              <a:off x="4965701" y="4295776"/>
              <a:ext cx="1228725" cy="14288"/>
            </a:xfrm>
            <a:custGeom>
              <a:avLst/>
              <a:gdLst/>
              <a:ahLst/>
              <a:cxnLst/>
              <a:rect l="l" t="t" r="r" b="b"/>
              <a:pathLst>
                <a:path w="774" h="9" extrusionOk="0">
                  <a:moveTo>
                    <a:pt x="34" y="0"/>
                  </a:moveTo>
                  <a:lnTo>
                    <a:pt x="0" y="0"/>
                  </a:lnTo>
                  <a:lnTo>
                    <a:pt x="0" y="9"/>
                  </a:lnTo>
                  <a:lnTo>
                    <a:pt x="34" y="9"/>
                  </a:lnTo>
                  <a:lnTo>
                    <a:pt x="34" y="0"/>
                  </a:lnTo>
                  <a:close/>
                  <a:moveTo>
                    <a:pt x="100" y="0"/>
                  </a:moveTo>
                  <a:lnTo>
                    <a:pt x="66" y="0"/>
                  </a:lnTo>
                  <a:lnTo>
                    <a:pt x="66" y="9"/>
                  </a:lnTo>
                  <a:lnTo>
                    <a:pt x="100" y="9"/>
                  </a:lnTo>
                  <a:lnTo>
                    <a:pt x="100" y="0"/>
                  </a:lnTo>
                  <a:close/>
                  <a:moveTo>
                    <a:pt x="167" y="0"/>
                  </a:moveTo>
                  <a:lnTo>
                    <a:pt x="133" y="0"/>
                  </a:lnTo>
                  <a:lnTo>
                    <a:pt x="133" y="9"/>
                  </a:lnTo>
                  <a:lnTo>
                    <a:pt x="167" y="9"/>
                  </a:lnTo>
                  <a:lnTo>
                    <a:pt x="167" y="0"/>
                  </a:lnTo>
                  <a:close/>
                  <a:moveTo>
                    <a:pt x="235" y="0"/>
                  </a:moveTo>
                  <a:lnTo>
                    <a:pt x="201" y="0"/>
                  </a:lnTo>
                  <a:lnTo>
                    <a:pt x="201" y="9"/>
                  </a:lnTo>
                  <a:lnTo>
                    <a:pt x="235" y="9"/>
                  </a:lnTo>
                  <a:lnTo>
                    <a:pt x="235" y="0"/>
                  </a:lnTo>
                  <a:close/>
                  <a:moveTo>
                    <a:pt x="302" y="0"/>
                  </a:moveTo>
                  <a:lnTo>
                    <a:pt x="268" y="0"/>
                  </a:lnTo>
                  <a:lnTo>
                    <a:pt x="268" y="9"/>
                  </a:lnTo>
                  <a:lnTo>
                    <a:pt x="302" y="9"/>
                  </a:lnTo>
                  <a:lnTo>
                    <a:pt x="302" y="0"/>
                  </a:lnTo>
                  <a:close/>
                  <a:moveTo>
                    <a:pt x="369" y="0"/>
                  </a:moveTo>
                  <a:lnTo>
                    <a:pt x="336" y="0"/>
                  </a:lnTo>
                  <a:lnTo>
                    <a:pt x="336" y="9"/>
                  </a:lnTo>
                  <a:lnTo>
                    <a:pt x="369" y="9"/>
                  </a:lnTo>
                  <a:lnTo>
                    <a:pt x="369" y="0"/>
                  </a:lnTo>
                  <a:close/>
                  <a:moveTo>
                    <a:pt x="437" y="0"/>
                  </a:moveTo>
                  <a:lnTo>
                    <a:pt x="403" y="0"/>
                  </a:lnTo>
                  <a:lnTo>
                    <a:pt x="403" y="9"/>
                  </a:lnTo>
                  <a:lnTo>
                    <a:pt x="437" y="9"/>
                  </a:lnTo>
                  <a:lnTo>
                    <a:pt x="437" y="0"/>
                  </a:lnTo>
                  <a:close/>
                  <a:moveTo>
                    <a:pt x="504" y="0"/>
                  </a:moveTo>
                  <a:lnTo>
                    <a:pt x="471" y="0"/>
                  </a:lnTo>
                  <a:lnTo>
                    <a:pt x="471" y="9"/>
                  </a:lnTo>
                  <a:lnTo>
                    <a:pt x="504" y="9"/>
                  </a:lnTo>
                  <a:lnTo>
                    <a:pt x="504" y="0"/>
                  </a:lnTo>
                  <a:close/>
                  <a:moveTo>
                    <a:pt x="572" y="0"/>
                  </a:moveTo>
                  <a:lnTo>
                    <a:pt x="538" y="0"/>
                  </a:lnTo>
                  <a:lnTo>
                    <a:pt x="538" y="9"/>
                  </a:lnTo>
                  <a:lnTo>
                    <a:pt x="572" y="9"/>
                  </a:lnTo>
                  <a:lnTo>
                    <a:pt x="572" y="0"/>
                  </a:lnTo>
                  <a:close/>
                  <a:moveTo>
                    <a:pt x="639" y="0"/>
                  </a:moveTo>
                  <a:lnTo>
                    <a:pt x="606" y="0"/>
                  </a:lnTo>
                  <a:lnTo>
                    <a:pt x="606" y="9"/>
                  </a:lnTo>
                  <a:lnTo>
                    <a:pt x="639" y="9"/>
                  </a:lnTo>
                  <a:lnTo>
                    <a:pt x="639" y="0"/>
                  </a:lnTo>
                  <a:close/>
                  <a:moveTo>
                    <a:pt x="707" y="0"/>
                  </a:moveTo>
                  <a:lnTo>
                    <a:pt x="673" y="0"/>
                  </a:lnTo>
                  <a:lnTo>
                    <a:pt x="673" y="9"/>
                  </a:lnTo>
                  <a:lnTo>
                    <a:pt x="707" y="9"/>
                  </a:lnTo>
                  <a:lnTo>
                    <a:pt x="707" y="0"/>
                  </a:lnTo>
                  <a:close/>
                  <a:moveTo>
                    <a:pt x="774" y="0"/>
                  </a:moveTo>
                  <a:lnTo>
                    <a:pt x="741" y="0"/>
                  </a:lnTo>
                  <a:lnTo>
                    <a:pt x="741" y="9"/>
                  </a:lnTo>
                  <a:lnTo>
                    <a:pt x="774" y="9"/>
                  </a:lnTo>
                  <a:lnTo>
                    <a:pt x="774" y="0"/>
                  </a:lnTo>
                  <a:close/>
                </a:path>
              </a:pathLst>
            </a:custGeom>
            <a:solidFill>
              <a:srgbClr val="FF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6" name="Google Shape;735;p14">
              <a:extLst>
                <a:ext uri="{FF2B5EF4-FFF2-40B4-BE49-F238E27FC236}">
                  <a16:creationId xmlns:a16="http://schemas.microsoft.com/office/drawing/2014/main" id="{69B9967F-97EB-46B3-872A-73177BF43457}"/>
                </a:ext>
              </a:extLst>
            </p:cNvPr>
            <p:cNvSpPr/>
            <p:nvPr/>
          </p:nvSpPr>
          <p:spPr>
            <a:xfrm>
              <a:off x="4876801" y="4275138"/>
              <a:ext cx="34925" cy="34925"/>
            </a:xfrm>
            <a:custGeom>
              <a:avLst/>
              <a:gdLst/>
              <a:ahLst/>
              <a:cxnLst/>
              <a:rect l="l" t="t" r="r" b="b"/>
              <a:pathLst>
                <a:path w="22" h="22" extrusionOk="0">
                  <a:moveTo>
                    <a:pt x="22" y="13"/>
                  </a:moveTo>
                  <a:lnTo>
                    <a:pt x="9" y="13"/>
                  </a:lnTo>
                  <a:lnTo>
                    <a:pt x="9" y="0"/>
                  </a:lnTo>
                  <a:lnTo>
                    <a:pt x="0" y="0"/>
                  </a:lnTo>
                  <a:lnTo>
                    <a:pt x="0" y="22"/>
                  </a:lnTo>
                  <a:lnTo>
                    <a:pt x="22" y="22"/>
                  </a:lnTo>
                  <a:lnTo>
                    <a:pt x="22" y="13"/>
                  </a:lnTo>
                  <a:lnTo>
                    <a:pt x="22" y="13"/>
                  </a:lnTo>
                  <a:close/>
                </a:path>
              </a:pathLst>
            </a:custGeom>
            <a:solidFill>
              <a:srgbClr val="FF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7" name="Google Shape;736;p14">
              <a:extLst>
                <a:ext uri="{FF2B5EF4-FFF2-40B4-BE49-F238E27FC236}">
                  <a16:creationId xmlns:a16="http://schemas.microsoft.com/office/drawing/2014/main" id="{2E4F79E1-1FED-49B6-A9C1-E0A8C4FA3A80}"/>
                </a:ext>
              </a:extLst>
            </p:cNvPr>
            <p:cNvSpPr/>
            <p:nvPr/>
          </p:nvSpPr>
          <p:spPr>
            <a:xfrm>
              <a:off x="4876801" y="3475038"/>
              <a:ext cx="14288" cy="744538"/>
            </a:xfrm>
            <a:custGeom>
              <a:avLst/>
              <a:gdLst/>
              <a:ahLst/>
              <a:cxnLst/>
              <a:rect l="l" t="t" r="r" b="b"/>
              <a:pathLst>
                <a:path w="9" h="469" extrusionOk="0">
                  <a:moveTo>
                    <a:pt x="9" y="35"/>
                  </a:moveTo>
                  <a:lnTo>
                    <a:pt x="9" y="0"/>
                  </a:lnTo>
                  <a:lnTo>
                    <a:pt x="0" y="0"/>
                  </a:lnTo>
                  <a:lnTo>
                    <a:pt x="0" y="35"/>
                  </a:lnTo>
                  <a:lnTo>
                    <a:pt x="9" y="35"/>
                  </a:lnTo>
                  <a:close/>
                  <a:moveTo>
                    <a:pt x="9" y="108"/>
                  </a:moveTo>
                  <a:lnTo>
                    <a:pt x="9" y="71"/>
                  </a:lnTo>
                  <a:lnTo>
                    <a:pt x="0" y="71"/>
                  </a:lnTo>
                  <a:lnTo>
                    <a:pt x="0" y="108"/>
                  </a:lnTo>
                  <a:lnTo>
                    <a:pt x="9" y="108"/>
                  </a:lnTo>
                  <a:close/>
                  <a:moveTo>
                    <a:pt x="9" y="180"/>
                  </a:moveTo>
                  <a:lnTo>
                    <a:pt x="9" y="143"/>
                  </a:lnTo>
                  <a:lnTo>
                    <a:pt x="0" y="143"/>
                  </a:lnTo>
                  <a:lnTo>
                    <a:pt x="0" y="180"/>
                  </a:lnTo>
                  <a:lnTo>
                    <a:pt x="9" y="180"/>
                  </a:lnTo>
                  <a:close/>
                  <a:moveTo>
                    <a:pt x="9" y="252"/>
                  </a:moveTo>
                  <a:lnTo>
                    <a:pt x="9" y="215"/>
                  </a:lnTo>
                  <a:lnTo>
                    <a:pt x="0" y="215"/>
                  </a:lnTo>
                  <a:lnTo>
                    <a:pt x="0" y="252"/>
                  </a:lnTo>
                  <a:lnTo>
                    <a:pt x="9" y="252"/>
                  </a:lnTo>
                  <a:close/>
                  <a:moveTo>
                    <a:pt x="9" y="324"/>
                  </a:moveTo>
                  <a:lnTo>
                    <a:pt x="9" y="288"/>
                  </a:lnTo>
                  <a:lnTo>
                    <a:pt x="0" y="288"/>
                  </a:lnTo>
                  <a:lnTo>
                    <a:pt x="0" y="324"/>
                  </a:lnTo>
                  <a:lnTo>
                    <a:pt x="9" y="324"/>
                  </a:lnTo>
                  <a:close/>
                  <a:moveTo>
                    <a:pt x="9" y="397"/>
                  </a:moveTo>
                  <a:lnTo>
                    <a:pt x="9" y="360"/>
                  </a:lnTo>
                  <a:lnTo>
                    <a:pt x="0" y="360"/>
                  </a:lnTo>
                  <a:lnTo>
                    <a:pt x="0" y="397"/>
                  </a:lnTo>
                  <a:lnTo>
                    <a:pt x="9" y="397"/>
                  </a:lnTo>
                  <a:close/>
                  <a:moveTo>
                    <a:pt x="9" y="469"/>
                  </a:moveTo>
                  <a:lnTo>
                    <a:pt x="9" y="432"/>
                  </a:lnTo>
                  <a:lnTo>
                    <a:pt x="0" y="432"/>
                  </a:lnTo>
                  <a:lnTo>
                    <a:pt x="0" y="469"/>
                  </a:lnTo>
                  <a:lnTo>
                    <a:pt x="9" y="469"/>
                  </a:lnTo>
                  <a:close/>
                </a:path>
              </a:pathLst>
            </a:custGeom>
            <a:solidFill>
              <a:srgbClr val="FF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8" name="Google Shape;737;p14">
              <a:extLst>
                <a:ext uri="{FF2B5EF4-FFF2-40B4-BE49-F238E27FC236}">
                  <a16:creationId xmlns:a16="http://schemas.microsoft.com/office/drawing/2014/main" id="{B95014F0-8CA1-468B-8136-EE90088C6E54}"/>
                </a:ext>
              </a:extLst>
            </p:cNvPr>
            <p:cNvSpPr/>
            <p:nvPr/>
          </p:nvSpPr>
          <p:spPr>
            <a:xfrm>
              <a:off x="4876801" y="3475038"/>
              <a:ext cx="14288" cy="744538"/>
            </a:xfrm>
            <a:custGeom>
              <a:avLst/>
              <a:gdLst/>
              <a:ahLst/>
              <a:cxnLst/>
              <a:rect l="l" t="t" r="r" b="b"/>
              <a:pathLst>
                <a:path w="9" h="469" extrusionOk="0">
                  <a:moveTo>
                    <a:pt x="9" y="35"/>
                  </a:moveTo>
                  <a:lnTo>
                    <a:pt x="9" y="0"/>
                  </a:lnTo>
                  <a:lnTo>
                    <a:pt x="0" y="0"/>
                  </a:lnTo>
                  <a:lnTo>
                    <a:pt x="0" y="35"/>
                  </a:lnTo>
                  <a:lnTo>
                    <a:pt x="9" y="35"/>
                  </a:lnTo>
                  <a:moveTo>
                    <a:pt x="9" y="108"/>
                  </a:moveTo>
                  <a:lnTo>
                    <a:pt x="9" y="71"/>
                  </a:lnTo>
                  <a:lnTo>
                    <a:pt x="0" y="71"/>
                  </a:lnTo>
                  <a:lnTo>
                    <a:pt x="0" y="108"/>
                  </a:lnTo>
                  <a:lnTo>
                    <a:pt x="9" y="108"/>
                  </a:lnTo>
                  <a:moveTo>
                    <a:pt x="9" y="180"/>
                  </a:moveTo>
                  <a:lnTo>
                    <a:pt x="9" y="143"/>
                  </a:lnTo>
                  <a:lnTo>
                    <a:pt x="0" y="143"/>
                  </a:lnTo>
                  <a:lnTo>
                    <a:pt x="0" y="180"/>
                  </a:lnTo>
                  <a:lnTo>
                    <a:pt x="9" y="180"/>
                  </a:lnTo>
                  <a:moveTo>
                    <a:pt x="9" y="252"/>
                  </a:moveTo>
                  <a:lnTo>
                    <a:pt x="9" y="215"/>
                  </a:lnTo>
                  <a:lnTo>
                    <a:pt x="0" y="215"/>
                  </a:lnTo>
                  <a:lnTo>
                    <a:pt x="0" y="252"/>
                  </a:lnTo>
                  <a:lnTo>
                    <a:pt x="9" y="252"/>
                  </a:lnTo>
                  <a:moveTo>
                    <a:pt x="9" y="324"/>
                  </a:moveTo>
                  <a:lnTo>
                    <a:pt x="9" y="288"/>
                  </a:lnTo>
                  <a:lnTo>
                    <a:pt x="0" y="288"/>
                  </a:lnTo>
                  <a:lnTo>
                    <a:pt x="0" y="324"/>
                  </a:lnTo>
                  <a:lnTo>
                    <a:pt x="9" y="324"/>
                  </a:lnTo>
                  <a:moveTo>
                    <a:pt x="9" y="397"/>
                  </a:moveTo>
                  <a:lnTo>
                    <a:pt x="9" y="360"/>
                  </a:lnTo>
                  <a:lnTo>
                    <a:pt x="0" y="360"/>
                  </a:lnTo>
                  <a:lnTo>
                    <a:pt x="0" y="397"/>
                  </a:lnTo>
                  <a:lnTo>
                    <a:pt x="9" y="397"/>
                  </a:lnTo>
                  <a:moveTo>
                    <a:pt x="9" y="469"/>
                  </a:moveTo>
                  <a:lnTo>
                    <a:pt x="9" y="432"/>
                  </a:lnTo>
                  <a:lnTo>
                    <a:pt x="0" y="432"/>
                  </a:lnTo>
                  <a:lnTo>
                    <a:pt x="0" y="469"/>
                  </a:lnTo>
                  <a:lnTo>
                    <a:pt x="9" y="469"/>
                  </a:lnTo>
                </a:path>
              </a:pathLst>
            </a:custGeom>
            <a:no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19" name="Google Shape;738;p14">
              <a:extLst>
                <a:ext uri="{FF2B5EF4-FFF2-40B4-BE49-F238E27FC236}">
                  <a16:creationId xmlns:a16="http://schemas.microsoft.com/office/drawing/2014/main" id="{976CEEC7-4E56-4BC8-B1EF-EE68F3FB5F3A}"/>
                </a:ext>
              </a:extLst>
            </p:cNvPr>
            <p:cNvSpPr/>
            <p:nvPr/>
          </p:nvSpPr>
          <p:spPr>
            <a:xfrm>
              <a:off x="4876801" y="3381376"/>
              <a:ext cx="34925" cy="34925"/>
            </a:xfrm>
            <a:custGeom>
              <a:avLst/>
              <a:gdLst/>
              <a:ahLst/>
              <a:cxnLst/>
              <a:rect l="l" t="t" r="r" b="b"/>
              <a:pathLst>
                <a:path w="22" h="22" extrusionOk="0">
                  <a:moveTo>
                    <a:pt x="9" y="22"/>
                  </a:moveTo>
                  <a:lnTo>
                    <a:pt x="9" y="9"/>
                  </a:lnTo>
                  <a:lnTo>
                    <a:pt x="22" y="9"/>
                  </a:lnTo>
                  <a:lnTo>
                    <a:pt x="22" y="0"/>
                  </a:lnTo>
                  <a:lnTo>
                    <a:pt x="0" y="0"/>
                  </a:lnTo>
                  <a:lnTo>
                    <a:pt x="0" y="22"/>
                  </a:lnTo>
                  <a:lnTo>
                    <a:pt x="9" y="22"/>
                  </a:lnTo>
                  <a:lnTo>
                    <a:pt x="9" y="22"/>
                  </a:lnTo>
                  <a:close/>
                </a:path>
              </a:pathLst>
            </a:custGeom>
            <a:solidFill>
              <a:srgbClr val="FF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0" name="Google Shape;739;p14">
              <a:extLst>
                <a:ext uri="{FF2B5EF4-FFF2-40B4-BE49-F238E27FC236}">
                  <a16:creationId xmlns:a16="http://schemas.microsoft.com/office/drawing/2014/main" id="{31F07379-EF3C-4004-B492-DFB5CE879E15}"/>
                </a:ext>
              </a:extLst>
            </p:cNvPr>
            <p:cNvSpPr/>
            <p:nvPr/>
          </p:nvSpPr>
          <p:spPr>
            <a:xfrm>
              <a:off x="4965701" y="3381376"/>
              <a:ext cx="1228725" cy="14288"/>
            </a:xfrm>
            <a:custGeom>
              <a:avLst/>
              <a:gdLst/>
              <a:ahLst/>
              <a:cxnLst/>
              <a:rect l="l" t="t" r="r" b="b"/>
              <a:pathLst>
                <a:path w="774" h="9" extrusionOk="0">
                  <a:moveTo>
                    <a:pt x="741" y="9"/>
                  </a:moveTo>
                  <a:lnTo>
                    <a:pt x="774" y="9"/>
                  </a:lnTo>
                  <a:lnTo>
                    <a:pt x="774" y="0"/>
                  </a:lnTo>
                  <a:lnTo>
                    <a:pt x="741" y="0"/>
                  </a:lnTo>
                  <a:lnTo>
                    <a:pt x="741" y="9"/>
                  </a:lnTo>
                  <a:close/>
                  <a:moveTo>
                    <a:pt x="673" y="9"/>
                  </a:moveTo>
                  <a:lnTo>
                    <a:pt x="707" y="9"/>
                  </a:lnTo>
                  <a:lnTo>
                    <a:pt x="707" y="0"/>
                  </a:lnTo>
                  <a:lnTo>
                    <a:pt x="673" y="0"/>
                  </a:lnTo>
                  <a:lnTo>
                    <a:pt x="673" y="9"/>
                  </a:lnTo>
                  <a:close/>
                  <a:moveTo>
                    <a:pt x="606" y="9"/>
                  </a:moveTo>
                  <a:lnTo>
                    <a:pt x="639" y="9"/>
                  </a:lnTo>
                  <a:lnTo>
                    <a:pt x="639" y="0"/>
                  </a:lnTo>
                  <a:lnTo>
                    <a:pt x="606" y="0"/>
                  </a:lnTo>
                  <a:lnTo>
                    <a:pt x="606" y="9"/>
                  </a:lnTo>
                  <a:close/>
                  <a:moveTo>
                    <a:pt x="538" y="9"/>
                  </a:moveTo>
                  <a:lnTo>
                    <a:pt x="572" y="9"/>
                  </a:lnTo>
                  <a:lnTo>
                    <a:pt x="572" y="0"/>
                  </a:lnTo>
                  <a:lnTo>
                    <a:pt x="538" y="0"/>
                  </a:lnTo>
                  <a:lnTo>
                    <a:pt x="538" y="9"/>
                  </a:lnTo>
                  <a:close/>
                  <a:moveTo>
                    <a:pt x="471" y="9"/>
                  </a:moveTo>
                  <a:lnTo>
                    <a:pt x="504" y="9"/>
                  </a:lnTo>
                  <a:lnTo>
                    <a:pt x="504" y="0"/>
                  </a:lnTo>
                  <a:lnTo>
                    <a:pt x="471" y="0"/>
                  </a:lnTo>
                  <a:lnTo>
                    <a:pt x="471" y="9"/>
                  </a:lnTo>
                  <a:close/>
                  <a:moveTo>
                    <a:pt x="403" y="9"/>
                  </a:moveTo>
                  <a:lnTo>
                    <a:pt x="437" y="9"/>
                  </a:lnTo>
                  <a:lnTo>
                    <a:pt x="437" y="0"/>
                  </a:lnTo>
                  <a:lnTo>
                    <a:pt x="403" y="0"/>
                  </a:lnTo>
                  <a:lnTo>
                    <a:pt x="403" y="9"/>
                  </a:lnTo>
                  <a:close/>
                  <a:moveTo>
                    <a:pt x="336" y="9"/>
                  </a:moveTo>
                  <a:lnTo>
                    <a:pt x="369" y="9"/>
                  </a:lnTo>
                  <a:lnTo>
                    <a:pt x="369" y="0"/>
                  </a:lnTo>
                  <a:lnTo>
                    <a:pt x="336" y="0"/>
                  </a:lnTo>
                  <a:lnTo>
                    <a:pt x="336" y="9"/>
                  </a:lnTo>
                  <a:close/>
                  <a:moveTo>
                    <a:pt x="268" y="9"/>
                  </a:moveTo>
                  <a:lnTo>
                    <a:pt x="302" y="9"/>
                  </a:lnTo>
                  <a:lnTo>
                    <a:pt x="302" y="0"/>
                  </a:lnTo>
                  <a:lnTo>
                    <a:pt x="268" y="0"/>
                  </a:lnTo>
                  <a:lnTo>
                    <a:pt x="268" y="9"/>
                  </a:lnTo>
                  <a:close/>
                  <a:moveTo>
                    <a:pt x="201" y="9"/>
                  </a:moveTo>
                  <a:lnTo>
                    <a:pt x="235" y="9"/>
                  </a:lnTo>
                  <a:lnTo>
                    <a:pt x="235" y="0"/>
                  </a:lnTo>
                  <a:lnTo>
                    <a:pt x="201" y="0"/>
                  </a:lnTo>
                  <a:lnTo>
                    <a:pt x="201" y="9"/>
                  </a:lnTo>
                  <a:close/>
                  <a:moveTo>
                    <a:pt x="133" y="9"/>
                  </a:moveTo>
                  <a:lnTo>
                    <a:pt x="167" y="9"/>
                  </a:lnTo>
                  <a:lnTo>
                    <a:pt x="167" y="0"/>
                  </a:lnTo>
                  <a:lnTo>
                    <a:pt x="133" y="0"/>
                  </a:lnTo>
                  <a:lnTo>
                    <a:pt x="133" y="9"/>
                  </a:lnTo>
                  <a:close/>
                  <a:moveTo>
                    <a:pt x="66" y="9"/>
                  </a:moveTo>
                  <a:lnTo>
                    <a:pt x="100" y="9"/>
                  </a:lnTo>
                  <a:lnTo>
                    <a:pt x="100" y="0"/>
                  </a:lnTo>
                  <a:lnTo>
                    <a:pt x="66" y="0"/>
                  </a:lnTo>
                  <a:lnTo>
                    <a:pt x="66" y="9"/>
                  </a:lnTo>
                  <a:close/>
                  <a:moveTo>
                    <a:pt x="0" y="9"/>
                  </a:moveTo>
                  <a:lnTo>
                    <a:pt x="34" y="9"/>
                  </a:lnTo>
                  <a:lnTo>
                    <a:pt x="34" y="0"/>
                  </a:lnTo>
                  <a:lnTo>
                    <a:pt x="0" y="0"/>
                  </a:lnTo>
                  <a:lnTo>
                    <a:pt x="0" y="9"/>
                  </a:lnTo>
                  <a:close/>
                </a:path>
              </a:pathLst>
            </a:custGeom>
            <a:solidFill>
              <a:srgbClr val="FF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1" name="Google Shape;740;p14">
              <a:extLst>
                <a:ext uri="{FF2B5EF4-FFF2-40B4-BE49-F238E27FC236}">
                  <a16:creationId xmlns:a16="http://schemas.microsoft.com/office/drawing/2014/main" id="{851D0582-CD0F-42DA-B501-49098F9931EE}"/>
                </a:ext>
              </a:extLst>
            </p:cNvPr>
            <p:cNvSpPr/>
            <p:nvPr/>
          </p:nvSpPr>
          <p:spPr>
            <a:xfrm>
              <a:off x="6248401" y="3381376"/>
              <a:ext cx="33338" cy="34925"/>
            </a:xfrm>
            <a:custGeom>
              <a:avLst/>
              <a:gdLst/>
              <a:ahLst/>
              <a:cxnLst/>
              <a:rect l="l" t="t" r="r" b="b"/>
              <a:pathLst>
                <a:path w="21" h="22" extrusionOk="0">
                  <a:moveTo>
                    <a:pt x="0" y="9"/>
                  </a:moveTo>
                  <a:lnTo>
                    <a:pt x="13" y="9"/>
                  </a:lnTo>
                  <a:lnTo>
                    <a:pt x="13" y="22"/>
                  </a:lnTo>
                  <a:lnTo>
                    <a:pt x="21" y="22"/>
                  </a:lnTo>
                  <a:lnTo>
                    <a:pt x="21" y="0"/>
                  </a:lnTo>
                  <a:lnTo>
                    <a:pt x="0" y="0"/>
                  </a:lnTo>
                  <a:lnTo>
                    <a:pt x="0" y="9"/>
                  </a:lnTo>
                  <a:lnTo>
                    <a:pt x="0" y="9"/>
                  </a:lnTo>
                  <a:close/>
                </a:path>
              </a:pathLst>
            </a:custGeom>
            <a:solidFill>
              <a:srgbClr val="FF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2" name="Google Shape;741;p14">
              <a:extLst>
                <a:ext uri="{FF2B5EF4-FFF2-40B4-BE49-F238E27FC236}">
                  <a16:creationId xmlns:a16="http://schemas.microsoft.com/office/drawing/2014/main" id="{A59C8B67-74DB-4A75-833E-F4F1C6B60546}"/>
                </a:ext>
              </a:extLst>
            </p:cNvPr>
            <p:cNvSpPr/>
            <p:nvPr/>
          </p:nvSpPr>
          <p:spPr>
            <a:xfrm>
              <a:off x="6269039" y="3475038"/>
              <a:ext cx="12700" cy="744538"/>
            </a:xfrm>
            <a:custGeom>
              <a:avLst/>
              <a:gdLst/>
              <a:ahLst/>
              <a:cxnLst/>
              <a:rect l="l" t="t" r="r" b="b"/>
              <a:pathLst>
                <a:path w="8" h="469" extrusionOk="0">
                  <a:moveTo>
                    <a:pt x="0" y="432"/>
                  </a:moveTo>
                  <a:lnTo>
                    <a:pt x="0" y="469"/>
                  </a:lnTo>
                  <a:lnTo>
                    <a:pt x="8" y="469"/>
                  </a:lnTo>
                  <a:lnTo>
                    <a:pt x="8" y="432"/>
                  </a:lnTo>
                  <a:lnTo>
                    <a:pt x="0" y="432"/>
                  </a:lnTo>
                  <a:close/>
                  <a:moveTo>
                    <a:pt x="0" y="360"/>
                  </a:moveTo>
                  <a:lnTo>
                    <a:pt x="0" y="397"/>
                  </a:lnTo>
                  <a:lnTo>
                    <a:pt x="8" y="397"/>
                  </a:lnTo>
                  <a:lnTo>
                    <a:pt x="8" y="360"/>
                  </a:lnTo>
                  <a:lnTo>
                    <a:pt x="0" y="360"/>
                  </a:lnTo>
                  <a:close/>
                  <a:moveTo>
                    <a:pt x="0" y="288"/>
                  </a:moveTo>
                  <a:lnTo>
                    <a:pt x="0" y="324"/>
                  </a:lnTo>
                  <a:lnTo>
                    <a:pt x="8" y="324"/>
                  </a:lnTo>
                  <a:lnTo>
                    <a:pt x="8" y="288"/>
                  </a:lnTo>
                  <a:lnTo>
                    <a:pt x="0" y="288"/>
                  </a:lnTo>
                  <a:close/>
                  <a:moveTo>
                    <a:pt x="0" y="215"/>
                  </a:moveTo>
                  <a:lnTo>
                    <a:pt x="0" y="252"/>
                  </a:lnTo>
                  <a:lnTo>
                    <a:pt x="8" y="252"/>
                  </a:lnTo>
                  <a:lnTo>
                    <a:pt x="8" y="215"/>
                  </a:lnTo>
                  <a:lnTo>
                    <a:pt x="0" y="215"/>
                  </a:lnTo>
                  <a:close/>
                  <a:moveTo>
                    <a:pt x="0" y="143"/>
                  </a:moveTo>
                  <a:lnTo>
                    <a:pt x="0" y="180"/>
                  </a:lnTo>
                  <a:lnTo>
                    <a:pt x="8" y="180"/>
                  </a:lnTo>
                  <a:lnTo>
                    <a:pt x="8" y="143"/>
                  </a:lnTo>
                  <a:lnTo>
                    <a:pt x="0" y="143"/>
                  </a:lnTo>
                  <a:close/>
                  <a:moveTo>
                    <a:pt x="0" y="71"/>
                  </a:moveTo>
                  <a:lnTo>
                    <a:pt x="0" y="108"/>
                  </a:lnTo>
                  <a:lnTo>
                    <a:pt x="8" y="108"/>
                  </a:lnTo>
                  <a:lnTo>
                    <a:pt x="8" y="71"/>
                  </a:lnTo>
                  <a:lnTo>
                    <a:pt x="0" y="71"/>
                  </a:lnTo>
                  <a:close/>
                  <a:moveTo>
                    <a:pt x="0" y="0"/>
                  </a:moveTo>
                  <a:lnTo>
                    <a:pt x="0" y="35"/>
                  </a:lnTo>
                  <a:lnTo>
                    <a:pt x="8" y="35"/>
                  </a:lnTo>
                  <a:lnTo>
                    <a:pt x="8" y="0"/>
                  </a:lnTo>
                  <a:lnTo>
                    <a:pt x="0" y="0"/>
                  </a:lnTo>
                  <a:close/>
                </a:path>
              </a:pathLst>
            </a:custGeom>
            <a:solidFill>
              <a:srgbClr val="FF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3" name="Google Shape;742;p14">
              <a:extLst>
                <a:ext uri="{FF2B5EF4-FFF2-40B4-BE49-F238E27FC236}">
                  <a16:creationId xmlns:a16="http://schemas.microsoft.com/office/drawing/2014/main" id="{2E98011B-4008-44F9-97D9-6357FA7B0CD0}"/>
                </a:ext>
              </a:extLst>
            </p:cNvPr>
            <p:cNvSpPr/>
            <p:nvPr/>
          </p:nvSpPr>
          <p:spPr>
            <a:xfrm>
              <a:off x="4752976" y="3505201"/>
              <a:ext cx="1393825" cy="914400"/>
            </a:xfrm>
            <a:prstGeom prst="rect">
              <a:avLst/>
            </a:prstGeom>
            <a:solidFill>
              <a:srgbClr val="B6E6DC"/>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4" name="Google Shape;743;p14">
              <a:extLst>
                <a:ext uri="{FF2B5EF4-FFF2-40B4-BE49-F238E27FC236}">
                  <a16:creationId xmlns:a16="http://schemas.microsoft.com/office/drawing/2014/main" id="{FFEE4FC1-60CD-4B8D-8ADB-A19221E80004}"/>
                </a:ext>
              </a:extLst>
            </p:cNvPr>
            <p:cNvSpPr/>
            <p:nvPr/>
          </p:nvSpPr>
          <p:spPr>
            <a:xfrm>
              <a:off x="4752976" y="3505201"/>
              <a:ext cx="1393825" cy="914400"/>
            </a:xfrm>
            <a:prstGeom prst="rect">
              <a:avLst/>
            </a:prstGeom>
            <a:no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5" name="Google Shape;744;p14">
              <a:extLst>
                <a:ext uri="{FF2B5EF4-FFF2-40B4-BE49-F238E27FC236}">
                  <a16:creationId xmlns:a16="http://schemas.microsoft.com/office/drawing/2014/main" id="{29BD51C6-1131-45B2-B692-BFFE6BD5BC7C}"/>
                </a:ext>
              </a:extLst>
            </p:cNvPr>
            <p:cNvSpPr/>
            <p:nvPr/>
          </p:nvSpPr>
          <p:spPr>
            <a:xfrm>
              <a:off x="4754638" y="3802064"/>
              <a:ext cx="1391368" cy="620713"/>
            </a:xfrm>
            <a:custGeom>
              <a:avLst/>
              <a:gdLst/>
              <a:ahLst/>
              <a:cxnLst/>
              <a:rect l="l" t="t" r="r" b="b"/>
              <a:pathLst>
                <a:path w="1391368" h="620713" extrusionOk="0">
                  <a:moveTo>
                    <a:pt x="741290" y="0"/>
                  </a:moveTo>
                  <a:lnTo>
                    <a:pt x="1007990" y="374650"/>
                  </a:lnTo>
                  <a:lnTo>
                    <a:pt x="1182615" y="109538"/>
                  </a:lnTo>
                  <a:lnTo>
                    <a:pt x="1391368" y="475942"/>
                  </a:lnTo>
                  <a:lnTo>
                    <a:pt x="1391368" y="620713"/>
                  </a:lnTo>
                  <a:lnTo>
                    <a:pt x="0" y="620713"/>
                  </a:lnTo>
                  <a:lnTo>
                    <a:pt x="277740" y="254000"/>
                  </a:lnTo>
                  <a:lnTo>
                    <a:pt x="426965" y="458788"/>
                  </a:lnTo>
                  <a:close/>
                </a:path>
              </a:pathLst>
            </a:custGeom>
            <a:solidFill>
              <a:srgbClr val="0085CE"/>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6" name="Google Shape;745;p14">
              <a:extLst>
                <a:ext uri="{FF2B5EF4-FFF2-40B4-BE49-F238E27FC236}">
                  <a16:creationId xmlns:a16="http://schemas.microsoft.com/office/drawing/2014/main" id="{2C8DBF9F-4715-4364-A0B8-E42FDCD61967}"/>
                </a:ext>
              </a:extLst>
            </p:cNvPr>
            <p:cNvSpPr/>
            <p:nvPr/>
          </p:nvSpPr>
          <p:spPr>
            <a:xfrm>
              <a:off x="5289551" y="3775076"/>
              <a:ext cx="400050" cy="334963"/>
            </a:xfrm>
            <a:custGeom>
              <a:avLst/>
              <a:gdLst/>
              <a:ahLst/>
              <a:cxnLst/>
              <a:rect l="l" t="t" r="r" b="b"/>
              <a:pathLst>
                <a:path w="252" h="211" extrusionOk="0">
                  <a:moveTo>
                    <a:pt x="126" y="0"/>
                  </a:moveTo>
                  <a:lnTo>
                    <a:pt x="252" y="190"/>
                  </a:lnTo>
                  <a:lnTo>
                    <a:pt x="170" y="118"/>
                  </a:lnTo>
                  <a:lnTo>
                    <a:pt x="127" y="170"/>
                  </a:lnTo>
                  <a:lnTo>
                    <a:pt x="95" y="107"/>
                  </a:lnTo>
                  <a:lnTo>
                    <a:pt x="0" y="211"/>
                  </a:lnTo>
                  <a:lnTo>
                    <a:pt x="126" y="0"/>
                  </a:lnTo>
                  <a:close/>
                </a:path>
              </a:pathLst>
            </a:cu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7" name="Google Shape;746;p14">
              <a:extLst>
                <a:ext uri="{FF2B5EF4-FFF2-40B4-BE49-F238E27FC236}">
                  <a16:creationId xmlns:a16="http://schemas.microsoft.com/office/drawing/2014/main" id="{FBE5DA18-29CB-4F23-BA05-82BC917075E3}"/>
                </a:ext>
              </a:extLst>
            </p:cNvPr>
            <p:cNvSpPr/>
            <p:nvPr/>
          </p:nvSpPr>
          <p:spPr>
            <a:xfrm>
              <a:off x="5813426" y="3849688"/>
              <a:ext cx="220663" cy="252413"/>
            </a:xfrm>
            <a:custGeom>
              <a:avLst/>
              <a:gdLst/>
              <a:ahLst/>
              <a:cxnLst/>
              <a:rect l="l" t="t" r="r" b="b"/>
              <a:pathLst>
                <a:path w="139" h="159" extrusionOk="0">
                  <a:moveTo>
                    <a:pt x="73" y="0"/>
                  </a:moveTo>
                  <a:lnTo>
                    <a:pt x="139" y="148"/>
                  </a:lnTo>
                  <a:lnTo>
                    <a:pt x="98" y="95"/>
                  </a:lnTo>
                  <a:lnTo>
                    <a:pt x="73" y="142"/>
                  </a:lnTo>
                  <a:lnTo>
                    <a:pt x="51" y="105"/>
                  </a:lnTo>
                  <a:lnTo>
                    <a:pt x="0" y="159"/>
                  </a:lnTo>
                  <a:lnTo>
                    <a:pt x="73" y="0"/>
                  </a:lnTo>
                  <a:close/>
                </a:path>
              </a:pathLst>
            </a:cu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8" name="Google Shape;747;p14">
              <a:extLst>
                <a:ext uri="{FF2B5EF4-FFF2-40B4-BE49-F238E27FC236}">
                  <a16:creationId xmlns:a16="http://schemas.microsoft.com/office/drawing/2014/main" id="{879D8666-A1A8-4EA0-A539-20B48F365608}"/>
                </a:ext>
              </a:extLst>
            </p:cNvPr>
            <p:cNvSpPr/>
            <p:nvPr/>
          </p:nvSpPr>
          <p:spPr>
            <a:xfrm>
              <a:off x="4867276" y="3990976"/>
              <a:ext cx="282575" cy="279400"/>
            </a:xfrm>
            <a:custGeom>
              <a:avLst/>
              <a:gdLst/>
              <a:ahLst/>
              <a:cxnLst/>
              <a:rect l="l" t="t" r="r" b="b"/>
              <a:pathLst>
                <a:path w="178" h="176" extrusionOk="0">
                  <a:moveTo>
                    <a:pt x="103" y="0"/>
                  </a:moveTo>
                  <a:lnTo>
                    <a:pt x="178" y="139"/>
                  </a:lnTo>
                  <a:lnTo>
                    <a:pt x="137" y="116"/>
                  </a:lnTo>
                  <a:lnTo>
                    <a:pt x="104" y="154"/>
                  </a:lnTo>
                  <a:lnTo>
                    <a:pt x="71" y="110"/>
                  </a:lnTo>
                  <a:lnTo>
                    <a:pt x="0" y="176"/>
                  </a:lnTo>
                  <a:lnTo>
                    <a:pt x="103" y="0"/>
                  </a:lnTo>
                  <a:close/>
                </a:path>
              </a:pathLst>
            </a:cu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29" name="Google Shape;748;p14">
              <a:extLst>
                <a:ext uri="{FF2B5EF4-FFF2-40B4-BE49-F238E27FC236}">
                  <a16:creationId xmlns:a16="http://schemas.microsoft.com/office/drawing/2014/main" id="{32B0C578-937B-4407-9452-F528CDE5771F}"/>
                </a:ext>
              </a:extLst>
            </p:cNvPr>
            <p:cNvSpPr/>
            <p:nvPr/>
          </p:nvSpPr>
          <p:spPr>
            <a:xfrm>
              <a:off x="5016501" y="3646488"/>
              <a:ext cx="293688" cy="290513"/>
            </a:xfrm>
            <a:prstGeom prst="ellipse">
              <a:avLst/>
            </a:prstGeom>
            <a:solidFill>
              <a:srgbClr val="ECB11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0" name="Google Shape;749;p14">
              <a:extLst>
                <a:ext uri="{FF2B5EF4-FFF2-40B4-BE49-F238E27FC236}">
                  <a16:creationId xmlns:a16="http://schemas.microsoft.com/office/drawing/2014/main" id="{08BBE7B0-86A7-4818-B0B6-E31C0DD55237}"/>
                </a:ext>
              </a:extLst>
            </p:cNvPr>
            <p:cNvSpPr/>
            <p:nvPr/>
          </p:nvSpPr>
          <p:spPr>
            <a:xfrm>
              <a:off x="-601345" y="2413214"/>
              <a:ext cx="4004946" cy="1806362"/>
            </a:xfrm>
            <a:custGeom>
              <a:avLst/>
              <a:gdLst/>
              <a:ahLst/>
              <a:cxnLst/>
              <a:rect l="l" t="t" r="r" b="b"/>
              <a:pathLst>
                <a:path w="1382" h="747" extrusionOk="0">
                  <a:moveTo>
                    <a:pt x="1199" y="312"/>
                  </a:moveTo>
                  <a:cubicBezTo>
                    <a:pt x="1189" y="138"/>
                    <a:pt x="1045" y="0"/>
                    <a:pt x="869" y="0"/>
                  </a:cubicBezTo>
                  <a:cubicBezTo>
                    <a:pt x="719" y="0"/>
                    <a:pt x="593" y="99"/>
                    <a:pt x="551" y="234"/>
                  </a:cubicBezTo>
                  <a:cubicBezTo>
                    <a:pt x="515" y="209"/>
                    <a:pt x="472" y="194"/>
                    <a:pt x="424" y="194"/>
                  </a:cubicBezTo>
                  <a:cubicBezTo>
                    <a:pt x="312" y="194"/>
                    <a:pt x="219" y="278"/>
                    <a:pt x="206" y="388"/>
                  </a:cubicBezTo>
                  <a:cubicBezTo>
                    <a:pt x="198" y="386"/>
                    <a:pt x="189" y="386"/>
                    <a:pt x="180" y="386"/>
                  </a:cubicBezTo>
                  <a:cubicBezTo>
                    <a:pt x="81" y="386"/>
                    <a:pt x="0" y="467"/>
                    <a:pt x="0" y="566"/>
                  </a:cubicBezTo>
                  <a:cubicBezTo>
                    <a:pt x="0" y="666"/>
                    <a:pt x="81" y="747"/>
                    <a:pt x="180" y="747"/>
                  </a:cubicBezTo>
                  <a:cubicBezTo>
                    <a:pt x="1163" y="747"/>
                    <a:pt x="1163" y="747"/>
                    <a:pt x="1163" y="747"/>
                  </a:cubicBezTo>
                  <a:cubicBezTo>
                    <a:pt x="1284" y="747"/>
                    <a:pt x="1382" y="649"/>
                    <a:pt x="1382" y="528"/>
                  </a:cubicBezTo>
                  <a:cubicBezTo>
                    <a:pt x="1382" y="419"/>
                    <a:pt x="1303" y="329"/>
                    <a:pt x="1199" y="312"/>
                  </a:cubicBezTo>
                  <a:close/>
                </a:path>
              </a:pathLst>
            </a:custGeom>
            <a:solidFill>
              <a:srgbClr val="FCBA00"/>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1" name="Google Shape;750;p14">
              <a:extLst>
                <a:ext uri="{FF2B5EF4-FFF2-40B4-BE49-F238E27FC236}">
                  <a16:creationId xmlns:a16="http://schemas.microsoft.com/office/drawing/2014/main" id="{EAC25747-0907-43E4-9F37-E408D2632549}"/>
                </a:ext>
              </a:extLst>
            </p:cNvPr>
            <p:cNvSpPr/>
            <p:nvPr/>
          </p:nvSpPr>
          <p:spPr>
            <a:xfrm>
              <a:off x="6784976" y="2967038"/>
              <a:ext cx="990600" cy="1004888"/>
            </a:xfrm>
            <a:custGeom>
              <a:avLst/>
              <a:gdLst/>
              <a:ahLst/>
              <a:cxnLst/>
              <a:rect l="l" t="t" r="r" b="b"/>
              <a:pathLst>
                <a:path w="426" h="432" extrusionOk="0">
                  <a:moveTo>
                    <a:pt x="413" y="194"/>
                  </a:moveTo>
                  <a:cubicBezTo>
                    <a:pt x="227" y="8"/>
                    <a:pt x="227" y="8"/>
                    <a:pt x="227" y="8"/>
                  </a:cubicBezTo>
                  <a:cubicBezTo>
                    <a:pt x="219" y="0"/>
                    <a:pt x="207" y="0"/>
                    <a:pt x="199" y="8"/>
                  </a:cubicBezTo>
                  <a:cubicBezTo>
                    <a:pt x="13" y="194"/>
                    <a:pt x="13" y="194"/>
                    <a:pt x="13" y="194"/>
                  </a:cubicBezTo>
                  <a:cubicBezTo>
                    <a:pt x="0" y="206"/>
                    <a:pt x="9" y="228"/>
                    <a:pt x="27" y="228"/>
                  </a:cubicBezTo>
                  <a:cubicBezTo>
                    <a:pt x="58" y="228"/>
                    <a:pt x="58" y="228"/>
                    <a:pt x="58" y="228"/>
                  </a:cubicBezTo>
                  <a:cubicBezTo>
                    <a:pt x="69" y="228"/>
                    <a:pt x="78" y="237"/>
                    <a:pt x="78" y="248"/>
                  </a:cubicBezTo>
                  <a:cubicBezTo>
                    <a:pt x="78" y="411"/>
                    <a:pt x="78" y="411"/>
                    <a:pt x="78" y="411"/>
                  </a:cubicBezTo>
                  <a:cubicBezTo>
                    <a:pt x="78" y="423"/>
                    <a:pt x="87" y="432"/>
                    <a:pt x="98" y="432"/>
                  </a:cubicBezTo>
                  <a:cubicBezTo>
                    <a:pt x="328" y="432"/>
                    <a:pt x="328" y="432"/>
                    <a:pt x="328" y="432"/>
                  </a:cubicBezTo>
                  <a:cubicBezTo>
                    <a:pt x="339" y="432"/>
                    <a:pt x="348" y="423"/>
                    <a:pt x="348" y="411"/>
                  </a:cubicBezTo>
                  <a:cubicBezTo>
                    <a:pt x="348" y="248"/>
                    <a:pt x="348" y="248"/>
                    <a:pt x="348" y="248"/>
                  </a:cubicBezTo>
                  <a:cubicBezTo>
                    <a:pt x="348" y="237"/>
                    <a:pt x="357" y="228"/>
                    <a:pt x="368" y="228"/>
                  </a:cubicBezTo>
                  <a:cubicBezTo>
                    <a:pt x="399" y="228"/>
                    <a:pt x="399" y="228"/>
                    <a:pt x="399" y="228"/>
                  </a:cubicBezTo>
                  <a:cubicBezTo>
                    <a:pt x="417" y="228"/>
                    <a:pt x="426" y="206"/>
                    <a:pt x="413" y="194"/>
                  </a:cubicBezTo>
                  <a:close/>
                </a:path>
              </a:pathLst>
            </a:cu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2" name="Google Shape;751;p14">
              <a:extLst>
                <a:ext uri="{FF2B5EF4-FFF2-40B4-BE49-F238E27FC236}">
                  <a16:creationId xmlns:a16="http://schemas.microsoft.com/office/drawing/2014/main" id="{1AE654CB-BF56-470F-AFD9-BAD2751ABDAF}"/>
                </a:ext>
              </a:extLst>
            </p:cNvPr>
            <p:cNvSpPr/>
            <p:nvPr/>
          </p:nvSpPr>
          <p:spPr>
            <a:xfrm>
              <a:off x="6426201" y="4759326"/>
              <a:ext cx="1822450" cy="314325"/>
            </a:xfrm>
            <a:custGeom>
              <a:avLst/>
              <a:gdLst/>
              <a:ahLst/>
              <a:cxnLst/>
              <a:rect l="l" t="t" r="r" b="b"/>
              <a:pathLst>
                <a:path w="1148" h="198" extrusionOk="0">
                  <a:moveTo>
                    <a:pt x="1148" y="182"/>
                  </a:moveTo>
                  <a:lnTo>
                    <a:pt x="347" y="198"/>
                  </a:lnTo>
                  <a:lnTo>
                    <a:pt x="0" y="0"/>
                  </a:lnTo>
                  <a:lnTo>
                    <a:pt x="777" y="0"/>
                  </a:lnTo>
                  <a:lnTo>
                    <a:pt x="1148" y="182"/>
                  </a:lnTo>
                  <a:close/>
                </a:path>
              </a:pathLst>
            </a:custGeom>
            <a:solidFill>
              <a:srgbClr val="DBDBD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3" name="Google Shape;752;p14">
              <a:extLst>
                <a:ext uri="{FF2B5EF4-FFF2-40B4-BE49-F238E27FC236}">
                  <a16:creationId xmlns:a16="http://schemas.microsoft.com/office/drawing/2014/main" id="{5A4E429A-8B2C-4DED-9C31-A37BA27A2A89}"/>
                </a:ext>
              </a:extLst>
            </p:cNvPr>
            <p:cNvSpPr/>
            <p:nvPr/>
          </p:nvSpPr>
          <p:spPr>
            <a:xfrm>
              <a:off x="6532564" y="4783138"/>
              <a:ext cx="1470025" cy="176213"/>
            </a:xfrm>
            <a:custGeom>
              <a:avLst/>
              <a:gdLst/>
              <a:ahLst/>
              <a:cxnLst/>
              <a:rect l="l" t="t" r="r" b="b"/>
              <a:pathLst>
                <a:path w="926" h="111" extrusionOk="0">
                  <a:moveTo>
                    <a:pt x="217" y="111"/>
                  </a:moveTo>
                  <a:lnTo>
                    <a:pt x="0" y="0"/>
                  </a:lnTo>
                  <a:lnTo>
                    <a:pt x="709" y="0"/>
                  </a:lnTo>
                  <a:lnTo>
                    <a:pt x="926" y="108"/>
                  </a:lnTo>
                  <a:lnTo>
                    <a:pt x="217" y="111"/>
                  </a:lnTo>
                  <a:close/>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4" name="Google Shape;753;p14">
              <a:extLst>
                <a:ext uri="{FF2B5EF4-FFF2-40B4-BE49-F238E27FC236}">
                  <a16:creationId xmlns:a16="http://schemas.microsoft.com/office/drawing/2014/main" id="{B21AA20D-7772-480F-BCA4-6C2A06792C4A}"/>
                </a:ext>
              </a:extLst>
            </p:cNvPr>
            <p:cNvSpPr/>
            <p:nvPr/>
          </p:nvSpPr>
          <p:spPr>
            <a:xfrm>
              <a:off x="6426201" y="4613276"/>
              <a:ext cx="1822450" cy="312738"/>
            </a:xfrm>
            <a:custGeom>
              <a:avLst/>
              <a:gdLst/>
              <a:ahLst/>
              <a:cxnLst/>
              <a:rect l="l" t="t" r="r" b="b"/>
              <a:pathLst>
                <a:path w="1148" h="197" extrusionOk="0">
                  <a:moveTo>
                    <a:pt x="1148" y="181"/>
                  </a:moveTo>
                  <a:lnTo>
                    <a:pt x="347" y="197"/>
                  </a:lnTo>
                  <a:lnTo>
                    <a:pt x="0" y="0"/>
                  </a:lnTo>
                  <a:lnTo>
                    <a:pt x="777" y="0"/>
                  </a:lnTo>
                  <a:lnTo>
                    <a:pt x="1148" y="181"/>
                  </a:lnTo>
                  <a:close/>
                </a:path>
              </a:pathLst>
            </a:custGeom>
            <a:solidFill>
              <a:srgbClr val="DBDBD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5" name="Google Shape;754;p14">
              <a:extLst>
                <a:ext uri="{FF2B5EF4-FFF2-40B4-BE49-F238E27FC236}">
                  <a16:creationId xmlns:a16="http://schemas.microsoft.com/office/drawing/2014/main" id="{415511E4-019A-47D6-A844-2CDA8DEEB2F4}"/>
                </a:ext>
              </a:extLst>
            </p:cNvPr>
            <p:cNvSpPr/>
            <p:nvPr/>
          </p:nvSpPr>
          <p:spPr>
            <a:xfrm>
              <a:off x="6532564" y="4635501"/>
              <a:ext cx="1470025" cy="177800"/>
            </a:xfrm>
            <a:custGeom>
              <a:avLst/>
              <a:gdLst/>
              <a:ahLst/>
              <a:cxnLst/>
              <a:rect l="l" t="t" r="r" b="b"/>
              <a:pathLst>
                <a:path w="926" h="112" extrusionOk="0">
                  <a:moveTo>
                    <a:pt x="217" y="112"/>
                  </a:moveTo>
                  <a:lnTo>
                    <a:pt x="0" y="0"/>
                  </a:lnTo>
                  <a:lnTo>
                    <a:pt x="709" y="0"/>
                  </a:lnTo>
                  <a:lnTo>
                    <a:pt x="926" y="109"/>
                  </a:lnTo>
                  <a:lnTo>
                    <a:pt x="217" y="112"/>
                  </a:lnTo>
                  <a:close/>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6" name="Google Shape;755;p14">
              <a:extLst>
                <a:ext uri="{FF2B5EF4-FFF2-40B4-BE49-F238E27FC236}">
                  <a16:creationId xmlns:a16="http://schemas.microsoft.com/office/drawing/2014/main" id="{D82FF75C-7F01-461B-BE08-E3B7E1447428}"/>
                </a:ext>
              </a:extLst>
            </p:cNvPr>
            <p:cNvSpPr/>
            <p:nvPr/>
          </p:nvSpPr>
          <p:spPr>
            <a:xfrm>
              <a:off x="6426201" y="4454526"/>
              <a:ext cx="1822450" cy="314325"/>
            </a:xfrm>
            <a:custGeom>
              <a:avLst/>
              <a:gdLst/>
              <a:ahLst/>
              <a:cxnLst/>
              <a:rect l="l" t="t" r="r" b="b"/>
              <a:pathLst>
                <a:path w="1148" h="198" extrusionOk="0">
                  <a:moveTo>
                    <a:pt x="1148" y="183"/>
                  </a:moveTo>
                  <a:lnTo>
                    <a:pt x="347" y="198"/>
                  </a:lnTo>
                  <a:lnTo>
                    <a:pt x="0" y="0"/>
                  </a:lnTo>
                  <a:lnTo>
                    <a:pt x="777" y="0"/>
                  </a:lnTo>
                  <a:lnTo>
                    <a:pt x="1148" y="183"/>
                  </a:lnTo>
                  <a:close/>
                </a:path>
              </a:pathLst>
            </a:custGeom>
            <a:solidFill>
              <a:srgbClr val="DBDBD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7" name="Google Shape;756;p14">
              <a:extLst>
                <a:ext uri="{FF2B5EF4-FFF2-40B4-BE49-F238E27FC236}">
                  <a16:creationId xmlns:a16="http://schemas.microsoft.com/office/drawing/2014/main" id="{BEF42B0A-EB58-4E8A-A45C-DE49DA53971F}"/>
                </a:ext>
              </a:extLst>
            </p:cNvPr>
            <p:cNvSpPr/>
            <p:nvPr/>
          </p:nvSpPr>
          <p:spPr>
            <a:xfrm>
              <a:off x="6532564" y="4478338"/>
              <a:ext cx="1470025" cy="176213"/>
            </a:xfrm>
            <a:custGeom>
              <a:avLst/>
              <a:gdLst/>
              <a:ahLst/>
              <a:cxnLst/>
              <a:rect l="l" t="t" r="r" b="b"/>
              <a:pathLst>
                <a:path w="926" h="111" extrusionOk="0">
                  <a:moveTo>
                    <a:pt x="217" y="111"/>
                  </a:moveTo>
                  <a:lnTo>
                    <a:pt x="0" y="0"/>
                  </a:lnTo>
                  <a:lnTo>
                    <a:pt x="709" y="0"/>
                  </a:lnTo>
                  <a:lnTo>
                    <a:pt x="926" y="109"/>
                  </a:lnTo>
                  <a:lnTo>
                    <a:pt x="217" y="111"/>
                  </a:lnTo>
                  <a:close/>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8" name="Google Shape;757;p14">
              <a:extLst>
                <a:ext uri="{FF2B5EF4-FFF2-40B4-BE49-F238E27FC236}">
                  <a16:creationId xmlns:a16="http://schemas.microsoft.com/office/drawing/2014/main" id="{46C8463B-66E3-4810-9676-8B931D5718FD}"/>
                </a:ext>
              </a:extLst>
            </p:cNvPr>
            <p:cNvSpPr/>
            <p:nvPr/>
          </p:nvSpPr>
          <p:spPr>
            <a:xfrm>
              <a:off x="6426201" y="4295776"/>
              <a:ext cx="1822450" cy="317500"/>
            </a:xfrm>
            <a:custGeom>
              <a:avLst/>
              <a:gdLst/>
              <a:ahLst/>
              <a:cxnLst/>
              <a:rect l="l" t="t" r="r" b="b"/>
              <a:pathLst>
                <a:path w="1148" h="200" extrusionOk="0">
                  <a:moveTo>
                    <a:pt x="1148" y="183"/>
                  </a:moveTo>
                  <a:lnTo>
                    <a:pt x="347" y="200"/>
                  </a:lnTo>
                  <a:lnTo>
                    <a:pt x="0" y="0"/>
                  </a:lnTo>
                  <a:lnTo>
                    <a:pt x="777" y="0"/>
                  </a:lnTo>
                  <a:lnTo>
                    <a:pt x="1148" y="183"/>
                  </a:lnTo>
                  <a:close/>
                </a:path>
              </a:pathLst>
            </a:custGeom>
            <a:solidFill>
              <a:srgbClr val="DBDBD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39" name="Google Shape;758;p14">
              <a:extLst>
                <a:ext uri="{FF2B5EF4-FFF2-40B4-BE49-F238E27FC236}">
                  <a16:creationId xmlns:a16="http://schemas.microsoft.com/office/drawing/2014/main" id="{D2ACB67B-A6FB-452B-8D4C-9C04B6BADCB0}"/>
                </a:ext>
              </a:extLst>
            </p:cNvPr>
            <p:cNvSpPr/>
            <p:nvPr/>
          </p:nvSpPr>
          <p:spPr>
            <a:xfrm>
              <a:off x="6532564" y="4321176"/>
              <a:ext cx="1470025" cy="177800"/>
            </a:xfrm>
            <a:custGeom>
              <a:avLst/>
              <a:gdLst/>
              <a:ahLst/>
              <a:cxnLst/>
              <a:rect l="l" t="t" r="r" b="b"/>
              <a:pathLst>
                <a:path w="926" h="112" extrusionOk="0">
                  <a:moveTo>
                    <a:pt x="217" y="112"/>
                  </a:moveTo>
                  <a:lnTo>
                    <a:pt x="0" y="0"/>
                  </a:lnTo>
                  <a:lnTo>
                    <a:pt x="709" y="0"/>
                  </a:lnTo>
                  <a:lnTo>
                    <a:pt x="926" y="109"/>
                  </a:lnTo>
                  <a:lnTo>
                    <a:pt x="217" y="112"/>
                  </a:lnTo>
                  <a:close/>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0" name="Google Shape;759;p14">
              <a:extLst>
                <a:ext uri="{FF2B5EF4-FFF2-40B4-BE49-F238E27FC236}">
                  <a16:creationId xmlns:a16="http://schemas.microsoft.com/office/drawing/2014/main" id="{E678B41F-6C2B-4F99-A2E6-8465A71F0FB8}"/>
                </a:ext>
              </a:extLst>
            </p:cNvPr>
            <p:cNvSpPr/>
            <p:nvPr/>
          </p:nvSpPr>
          <p:spPr>
            <a:xfrm>
              <a:off x="6426201" y="4140201"/>
              <a:ext cx="1822450" cy="314325"/>
            </a:xfrm>
            <a:custGeom>
              <a:avLst/>
              <a:gdLst/>
              <a:ahLst/>
              <a:cxnLst/>
              <a:rect l="l" t="t" r="r" b="b"/>
              <a:pathLst>
                <a:path w="1148" h="198" extrusionOk="0">
                  <a:moveTo>
                    <a:pt x="1148" y="183"/>
                  </a:moveTo>
                  <a:lnTo>
                    <a:pt x="347" y="198"/>
                  </a:lnTo>
                  <a:lnTo>
                    <a:pt x="0" y="0"/>
                  </a:lnTo>
                  <a:lnTo>
                    <a:pt x="777" y="0"/>
                  </a:lnTo>
                  <a:lnTo>
                    <a:pt x="1148" y="183"/>
                  </a:lnTo>
                  <a:close/>
                </a:path>
              </a:pathLst>
            </a:custGeom>
            <a:solidFill>
              <a:srgbClr val="DBDBD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1" name="Google Shape;760;p14">
              <a:extLst>
                <a:ext uri="{FF2B5EF4-FFF2-40B4-BE49-F238E27FC236}">
                  <a16:creationId xmlns:a16="http://schemas.microsoft.com/office/drawing/2014/main" id="{44F355C9-536B-4F7E-8000-639032F0645F}"/>
                </a:ext>
              </a:extLst>
            </p:cNvPr>
            <p:cNvSpPr/>
            <p:nvPr/>
          </p:nvSpPr>
          <p:spPr>
            <a:xfrm>
              <a:off x="6532564" y="4164013"/>
              <a:ext cx="1470025" cy="176213"/>
            </a:xfrm>
            <a:custGeom>
              <a:avLst/>
              <a:gdLst/>
              <a:ahLst/>
              <a:cxnLst/>
              <a:rect l="l" t="t" r="r" b="b"/>
              <a:pathLst>
                <a:path w="926" h="111" extrusionOk="0">
                  <a:moveTo>
                    <a:pt x="217" y="111"/>
                  </a:moveTo>
                  <a:lnTo>
                    <a:pt x="0" y="0"/>
                  </a:lnTo>
                  <a:lnTo>
                    <a:pt x="709" y="0"/>
                  </a:lnTo>
                  <a:lnTo>
                    <a:pt x="926" y="108"/>
                  </a:lnTo>
                  <a:lnTo>
                    <a:pt x="217" y="111"/>
                  </a:lnTo>
                  <a:close/>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2" name="Google Shape;761;p14">
              <a:extLst>
                <a:ext uri="{FF2B5EF4-FFF2-40B4-BE49-F238E27FC236}">
                  <a16:creationId xmlns:a16="http://schemas.microsoft.com/office/drawing/2014/main" id="{10BE4459-74F8-448A-B244-656286CABAB7}"/>
                </a:ext>
              </a:extLst>
            </p:cNvPr>
            <p:cNvSpPr/>
            <p:nvPr/>
          </p:nvSpPr>
          <p:spPr>
            <a:xfrm>
              <a:off x="4786314" y="3727451"/>
              <a:ext cx="269875" cy="638175"/>
            </a:xfrm>
            <a:custGeom>
              <a:avLst/>
              <a:gdLst/>
              <a:ahLst/>
              <a:cxnLst/>
              <a:rect l="l" t="t" r="r" b="b"/>
              <a:pathLst>
                <a:path w="116" h="274" extrusionOk="0">
                  <a:moveTo>
                    <a:pt x="36" y="7"/>
                  </a:moveTo>
                  <a:cubicBezTo>
                    <a:pt x="35" y="1"/>
                    <a:pt x="45" y="0"/>
                    <a:pt x="50" y="3"/>
                  </a:cubicBezTo>
                  <a:cubicBezTo>
                    <a:pt x="62" y="12"/>
                    <a:pt x="82" y="38"/>
                    <a:pt x="90" y="101"/>
                  </a:cubicBezTo>
                  <a:cubicBezTo>
                    <a:pt x="96" y="148"/>
                    <a:pt x="87" y="232"/>
                    <a:pt x="102" y="253"/>
                  </a:cubicBezTo>
                  <a:cubicBezTo>
                    <a:pt x="116" y="274"/>
                    <a:pt x="0" y="274"/>
                    <a:pt x="0" y="274"/>
                  </a:cubicBezTo>
                  <a:cubicBezTo>
                    <a:pt x="2" y="11"/>
                    <a:pt x="2" y="11"/>
                    <a:pt x="2" y="11"/>
                  </a:cubicBezTo>
                  <a:cubicBezTo>
                    <a:pt x="36" y="7"/>
                    <a:pt x="36" y="7"/>
                    <a:pt x="36" y="7"/>
                  </a:cubicBezTo>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3" name="Google Shape;762;p14">
              <a:extLst>
                <a:ext uri="{FF2B5EF4-FFF2-40B4-BE49-F238E27FC236}">
                  <a16:creationId xmlns:a16="http://schemas.microsoft.com/office/drawing/2014/main" id="{D2A1EAFD-7196-48E7-BBEF-C7F6E6D322D0}"/>
                </a:ext>
              </a:extLst>
            </p:cNvPr>
            <p:cNvSpPr/>
            <p:nvPr/>
          </p:nvSpPr>
          <p:spPr>
            <a:xfrm>
              <a:off x="4529139" y="3744913"/>
              <a:ext cx="273050" cy="620713"/>
            </a:xfrm>
            <a:custGeom>
              <a:avLst/>
              <a:gdLst/>
              <a:ahLst/>
              <a:cxnLst/>
              <a:rect l="l" t="t" r="r" b="b"/>
              <a:pathLst>
                <a:path w="117" h="267" extrusionOk="0">
                  <a:moveTo>
                    <a:pt x="81" y="0"/>
                  </a:moveTo>
                  <a:cubicBezTo>
                    <a:pt x="50" y="11"/>
                    <a:pt x="50" y="11"/>
                    <a:pt x="50" y="11"/>
                  </a:cubicBezTo>
                  <a:cubicBezTo>
                    <a:pt x="50" y="11"/>
                    <a:pt x="33" y="27"/>
                    <a:pt x="26" y="90"/>
                  </a:cubicBezTo>
                  <a:cubicBezTo>
                    <a:pt x="20" y="138"/>
                    <a:pt x="30" y="225"/>
                    <a:pt x="15" y="246"/>
                  </a:cubicBezTo>
                  <a:cubicBezTo>
                    <a:pt x="0" y="267"/>
                    <a:pt x="117" y="267"/>
                    <a:pt x="117" y="267"/>
                  </a:cubicBezTo>
                  <a:cubicBezTo>
                    <a:pt x="115" y="4"/>
                    <a:pt x="115" y="4"/>
                    <a:pt x="115" y="4"/>
                  </a:cubicBezTo>
                  <a:cubicBezTo>
                    <a:pt x="81" y="0"/>
                    <a:pt x="81" y="0"/>
                    <a:pt x="81" y="0"/>
                  </a:cubicBezTo>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4" name="Google Shape;763;p14">
              <a:extLst>
                <a:ext uri="{FF2B5EF4-FFF2-40B4-BE49-F238E27FC236}">
                  <a16:creationId xmlns:a16="http://schemas.microsoft.com/office/drawing/2014/main" id="{A6060657-BCD9-4829-922E-D672A9B7B9BF}"/>
                </a:ext>
              </a:extLst>
            </p:cNvPr>
            <p:cNvSpPr/>
            <p:nvPr/>
          </p:nvSpPr>
          <p:spPr>
            <a:xfrm>
              <a:off x="4656139" y="3975101"/>
              <a:ext cx="393700" cy="425450"/>
            </a:xfrm>
            <a:custGeom>
              <a:avLst/>
              <a:gdLst/>
              <a:ahLst/>
              <a:cxnLst/>
              <a:rect l="l" t="t" r="r" b="b"/>
              <a:pathLst>
                <a:path w="169" h="183" extrusionOk="0">
                  <a:moveTo>
                    <a:pt x="100" y="23"/>
                  </a:moveTo>
                  <a:cubicBezTo>
                    <a:pt x="100" y="56"/>
                    <a:pt x="100" y="56"/>
                    <a:pt x="100" y="56"/>
                  </a:cubicBezTo>
                  <a:cubicBezTo>
                    <a:pt x="100" y="67"/>
                    <a:pt x="107" y="76"/>
                    <a:pt x="117" y="79"/>
                  </a:cubicBezTo>
                  <a:cubicBezTo>
                    <a:pt x="122" y="80"/>
                    <a:pt x="128" y="81"/>
                    <a:pt x="137" y="81"/>
                  </a:cubicBezTo>
                  <a:cubicBezTo>
                    <a:pt x="169" y="82"/>
                    <a:pt x="137" y="147"/>
                    <a:pt x="137" y="147"/>
                  </a:cubicBezTo>
                  <a:cubicBezTo>
                    <a:pt x="76" y="183"/>
                    <a:pt x="76" y="183"/>
                    <a:pt x="76" y="183"/>
                  </a:cubicBezTo>
                  <a:cubicBezTo>
                    <a:pt x="5" y="183"/>
                    <a:pt x="5" y="183"/>
                    <a:pt x="5" y="183"/>
                  </a:cubicBezTo>
                  <a:cubicBezTo>
                    <a:pt x="0" y="80"/>
                    <a:pt x="0" y="80"/>
                    <a:pt x="0" y="80"/>
                  </a:cubicBezTo>
                  <a:cubicBezTo>
                    <a:pt x="12" y="79"/>
                    <a:pt x="22" y="72"/>
                    <a:pt x="25" y="61"/>
                  </a:cubicBezTo>
                  <a:cubicBezTo>
                    <a:pt x="27" y="54"/>
                    <a:pt x="28" y="45"/>
                    <a:pt x="27" y="32"/>
                  </a:cubicBezTo>
                  <a:cubicBezTo>
                    <a:pt x="26" y="0"/>
                    <a:pt x="100" y="23"/>
                    <a:pt x="100" y="23"/>
                  </a:cubicBezTo>
                </a:path>
              </a:pathLst>
            </a:custGeom>
            <a:solidFill>
              <a:srgbClr val="FCB29A"/>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5" name="Google Shape;764;p14">
              <a:extLst>
                <a:ext uri="{FF2B5EF4-FFF2-40B4-BE49-F238E27FC236}">
                  <a16:creationId xmlns:a16="http://schemas.microsoft.com/office/drawing/2014/main" id="{546E9B25-D8AA-4971-8EA2-5372D000B8B0}"/>
                </a:ext>
              </a:extLst>
            </p:cNvPr>
            <p:cNvSpPr/>
            <p:nvPr/>
          </p:nvSpPr>
          <p:spPr>
            <a:xfrm>
              <a:off x="4762501" y="4084638"/>
              <a:ext cx="165100" cy="84138"/>
            </a:xfrm>
            <a:custGeom>
              <a:avLst/>
              <a:gdLst/>
              <a:ahLst/>
              <a:cxnLst/>
              <a:rect l="l" t="t" r="r" b="b"/>
              <a:pathLst>
                <a:path w="71" h="36" extrusionOk="0">
                  <a:moveTo>
                    <a:pt x="54" y="0"/>
                  </a:moveTo>
                  <a:cubicBezTo>
                    <a:pt x="51" y="5"/>
                    <a:pt x="47" y="10"/>
                    <a:pt x="43" y="14"/>
                  </a:cubicBezTo>
                  <a:cubicBezTo>
                    <a:pt x="43" y="14"/>
                    <a:pt x="43" y="14"/>
                    <a:pt x="43" y="14"/>
                  </a:cubicBezTo>
                  <a:cubicBezTo>
                    <a:pt x="41" y="15"/>
                    <a:pt x="40" y="17"/>
                    <a:pt x="37" y="18"/>
                  </a:cubicBezTo>
                  <a:cubicBezTo>
                    <a:pt x="31" y="23"/>
                    <a:pt x="24" y="25"/>
                    <a:pt x="16" y="26"/>
                  </a:cubicBezTo>
                  <a:cubicBezTo>
                    <a:pt x="14" y="26"/>
                    <a:pt x="11" y="26"/>
                    <a:pt x="9" y="26"/>
                  </a:cubicBezTo>
                  <a:cubicBezTo>
                    <a:pt x="7" y="26"/>
                    <a:pt x="4" y="26"/>
                    <a:pt x="1" y="26"/>
                  </a:cubicBezTo>
                  <a:cubicBezTo>
                    <a:pt x="2" y="25"/>
                    <a:pt x="3" y="25"/>
                    <a:pt x="4" y="25"/>
                  </a:cubicBezTo>
                  <a:cubicBezTo>
                    <a:pt x="3" y="25"/>
                    <a:pt x="2" y="25"/>
                    <a:pt x="1" y="25"/>
                  </a:cubicBezTo>
                  <a:cubicBezTo>
                    <a:pt x="0" y="26"/>
                    <a:pt x="0" y="26"/>
                    <a:pt x="0" y="26"/>
                  </a:cubicBezTo>
                  <a:cubicBezTo>
                    <a:pt x="0" y="26"/>
                    <a:pt x="21" y="36"/>
                    <a:pt x="49" y="36"/>
                  </a:cubicBezTo>
                  <a:cubicBezTo>
                    <a:pt x="56" y="36"/>
                    <a:pt x="63" y="35"/>
                    <a:pt x="71" y="33"/>
                  </a:cubicBezTo>
                  <a:cubicBezTo>
                    <a:pt x="71" y="33"/>
                    <a:pt x="71" y="32"/>
                    <a:pt x="71" y="32"/>
                  </a:cubicBezTo>
                  <a:cubicBezTo>
                    <a:pt x="70" y="32"/>
                    <a:pt x="69" y="31"/>
                    <a:pt x="68" y="31"/>
                  </a:cubicBezTo>
                  <a:cubicBezTo>
                    <a:pt x="60" y="27"/>
                    <a:pt x="54" y="18"/>
                    <a:pt x="54" y="9"/>
                  </a:cubicBezTo>
                  <a:cubicBezTo>
                    <a:pt x="54" y="0"/>
                    <a:pt x="54" y="0"/>
                    <a:pt x="54" y="0"/>
                  </a:cubicBezTo>
                </a:path>
              </a:pathLst>
            </a:custGeom>
            <a:solidFill>
              <a:srgbClr val="FB9C8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6" name="Google Shape;765;p14">
              <a:extLst>
                <a:ext uri="{FF2B5EF4-FFF2-40B4-BE49-F238E27FC236}">
                  <a16:creationId xmlns:a16="http://schemas.microsoft.com/office/drawing/2014/main" id="{46EE3DCD-B5FE-4A9E-A1A8-3ADA657D07A0}"/>
                </a:ext>
              </a:extLst>
            </p:cNvPr>
            <p:cNvSpPr/>
            <p:nvPr/>
          </p:nvSpPr>
          <p:spPr>
            <a:xfrm>
              <a:off x="4354514" y="4156076"/>
              <a:ext cx="866775" cy="942975"/>
            </a:xfrm>
            <a:custGeom>
              <a:avLst/>
              <a:gdLst/>
              <a:ahLst/>
              <a:cxnLst/>
              <a:rect l="l" t="t" r="r" b="b"/>
              <a:pathLst>
                <a:path w="372" h="405" extrusionOk="0">
                  <a:moveTo>
                    <a:pt x="341" y="349"/>
                  </a:moveTo>
                  <a:cubicBezTo>
                    <a:pt x="311" y="325"/>
                    <a:pt x="312" y="227"/>
                    <a:pt x="312" y="227"/>
                  </a:cubicBezTo>
                  <a:cubicBezTo>
                    <a:pt x="312" y="227"/>
                    <a:pt x="340" y="66"/>
                    <a:pt x="284" y="8"/>
                  </a:cubicBezTo>
                  <a:cubicBezTo>
                    <a:pt x="278" y="2"/>
                    <a:pt x="248" y="1"/>
                    <a:pt x="246" y="0"/>
                  </a:cubicBezTo>
                  <a:cubicBezTo>
                    <a:pt x="242" y="40"/>
                    <a:pt x="224" y="35"/>
                    <a:pt x="186" y="36"/>
                  </a:cubicBezTo>
                  <a:cubicBezTo>
                    <a:pt x="147" y="37"/>
                    <a:pt x="146" y="38"/>
                    <a:pt x="131" y="0"/>
                  </a:cubicBezTo>
                  <a:cubicBezTo>
                    <a:pt x="123" y="0"/>
                    <a:pt x="88" y="7"/>
                    <a:pt x="88" y="7"/>
                  </a:cubicBezTo>
                  <a:cubicBezTo>
                    <a:pt x="88" y="7"/>
                    <a:pt x="38" y="164"/>
                    <a:pt x="38" y="197"/>
                  </a:cubicBezTo>
                  <a:cubicBezTo>
                    <a:pt x="38" y="238"/>
                    <a:pt x="0" y="304"/>
                    <a:pt x="0" y="304"/>
                  </a:cubicBezTo>
                  <a:cubicBezTo>
                    <a:pt x="92" y="405"/>
                    <a:pt x="92" y="405"/>
                    <a:pt x="92" y="405"/>
                  </a:cubicBezTo>
                  <a:cubicBezTo>
                    <a:pt x="263" y="405"/>
                    <a:pt x="263" y="405"/>
                    <a:pt x="263" y="405"/>
                  </a:cubicBezTo>
                  <a:cubicBezTo>
                    <a:pt x="263" y="405"/>
                    <a:pt x="372" y="374"/>
                    <a:pt x="341" y="349"/>
                  </a:cubicBezTo>
                </a:path>
              </a:pathLst>
            </a:custGeom>
            <a:solidFill>
              <a:srgbClr val="FF693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7" name="Google Shape;766;p14">
              <a:extLst>
                <a:ext uri="{FF2B5EF4-FFF2-40B4-BE49-F238E27FC236}">
                  <a16:creationId xmlns:a16="http://schemas.microsoft.com/office/drawing/2014/main" id="{1AE0D1F5-2542-4DB3-9904-0BBD74D4011F}"/>
                </a:ext>
              </a:extLst>
            </p:cNvPr>
            <p:cNvSpPr/>
            <p:nvPr/>
          </p:nvSpPr>
          <p:spPr>
            <a:xfrm>
              <a:off x="4735514" y="4968876"/>
              <a:ext cx="230188" cy="60325"/>
            </a:xfrm>
            <a:custGeom>
              <a:avLst/>
              <a:gdLst/>
              <a:ahLst/>
              <a:cxnLst/>
              <a:rect l="l" t="t" r="r" b="b"/>
              <a:pathLst>
                <a:path w="99" h="26" extrusionOk="0">
                  <a:moveTo>
                    <a:pt x="99" y="0"/>
                  </a:moveTo>
                  <a:cubicBezTo>
                    <a:pt x="0" y="0"/>
                    <a:pt x="0" y="0"/>
                    <a:pt x="0" y="0"/>
                  </a:cubicBezTo>
                  <a:cubicBezTo>
                    <a:pt x="16" y="9"/>
                    <a:pt x="30" y="18"/>
                    <a:pt x="42" y="26"/>
                  </a:cubicBezTo>
                  <a:cubicBezTo>
                    <a:pt x="99" y="0"/>
                    <a:pt x="99" y="0"/>
                    <a:pt x="99" y="0"/>
                  </a:cubicBezTo>
                </a:path>
              </a:pathLst>
            </a:custGeom>
            <a:solidFill>
              <a:srgbClr val="FF2B09"/>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8" name="Google Shape;767;p14">
              <a:extLst>
                <a:ext uri="{FF2B5EF4-FFF2-40B4-BE49-F238E27FC236}">
                  <a16:creationId xmlns:a16="http://schemas.microsoft.com/office/drawing/2014/main" id="{1436BE13-8BC8-4677-914F-14CBA2C51DBD}"/>
                </a:ext>
              </a:extLst>
            </p:cNvPr>
            <p:cNvSpPr/>
            <p:nvPr/>
          </p:nvSpPr>
          <p:spPr>
            <a:xfrm>
              <a:off x="4281489" y="4171951"/>
              <a:ext cx="571500" cy="798513"/>
            </a:xfrm>
            <a:custGeom>
              <a:avLst/>
              <a:gdLst/>
              <a:ahLst/>
              <a:cxnLst/>
              <a:rect l="l" t="t" r="r" b="b"/>
              <a:pathLst>
                <a:path w="246" h="343" extrusionOk="0">
                  <a:moveTo>
                    <a:pt x="145" y="112"/>
                  </a:moveTo>
                  <a:cubicBezTo>
                    <a:pt x="162" y="72"/>
                    <a:pt x="149" y="32"/>
                    <a:pt x="139" y="11"/>
                  </a:cubicBezTo>
                  <a:cubicBezTo>
                    <a:pt x="135" y="1"/>
                    <a:pt x="119" y="0"/>
                    <a:pt x="119" y="0"/>
                  </a:cubicBezTo>
                  <a:cubicBezTo>
                    <a:pt x="119" y="0"/>
                    <a:pt x="65" y="23"/>
                    <a:pt x="23" y="163"/>
                  </a:cubicBezTo>
                  <a:cubicBezTo>
                    <a:pt x="23" y="163"/>
                    <a:pt x="0" y="262"/>
                    <a:pt x="12" y="280"/>
                  </a:cubicBezTo>
                  <a:cubicBezTo>
                    <a:pt x="43" y="327"/>
                    <a:pt x="212" y="336"/>
                    <a:pt x="229" y="339"/>
                  </a:cubicBezTo>
                  <a:cubicBezTo>
                    <a:pt x="246" y="343"/>
                    <a:pt x="222" y="291"/>
                    <a:pt x="222" y="291"/>
                  </a:cubicBezTo>
                  <a:cubicBezTo>
                    <a:pt x="222" y="291"/>
                    <a:pt x="129" y="234"/>
                    <a:pt x="92" y="234"/>
                  </a:cubicBezTo>
                  <a:cubicBezTo>
                    <a:pt x="92" y="234"/>
                    <a:pt x="133" y="139"/>
                    <a:pt x="145" y="112"/>
                  </a:cubicBezTo>
                </a:path>
              </a:pathLst>
            </a:custGeom>
            <a:solidFill>
              <a:srgbClr val="FF693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49" name="Google Shape;768;p14">
              <a:extLst>
                <a:ext uri="{FF2B5EF4-FFF2-40B4-BE49-F238E27FC236}">
                  <a16:creationId xmlns:a16="http://schemas.microsoft.com/office/drawing/2014/main" id="{3516F497-2D83-44F8-9979-CC53A070ED12}"/>
                </a:ext>
              </a:extLst>
            </p:cNvPr>
            <p:cNvSpPr/>
            <p:nvPr/>
          </p:nvSpPr>
          <p:spPr>
            <a:xfrm>
              <a:off x="4527551" y="4451351"/>
              <a:ext cx="19050" cy="127000"/>
            </a:xfrm>
            <a:custGeom>
              <a:avLst/>
              <a:gdLst/>
              <a:ahLst/>
              <a:cxnLst/>
              <a:rect l="l" t="t" r="r" b="b"/>
              <a:pathLst>
                <a:path w="8" h="54" extrusionOk="0">
                  <a:moveTo>
                    <a:pt x="8" y="0"/>
                  </a:moveTo>
                  <a:cubicBezTo>
                    <a:pt x="8" y="0"/>
                    <a:pt x="5" y="26"/>
                    <a:pt x="0" y="54"/>
                  </a:cubicBezTo>
                  <a:cubicBezTo>
                    <a:pt x="7" y="54"/>
                    <a:pt x="7" y="54"/>
                    <a:pt x="7" y="54"/>
                  </a:cubicBezTo>
                  <a:cubicBezTo>
                    <a:pt x="8" y="0"/>
                    <a:pt x="8" y="0"/>
                    <a:pt x="8" y="0"/>
                  </a:cubicBezTo>
                </a:path>
              </a:pathLst>
            </a:custGeom>
            <a:solidFill>
              <a:srgbClr val="FF2B09"/>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0" name="Google Shape;769;p14">
              <a:extLst>
                <a:ext uri="{FF2B5EF4-FFF2-40B4-BE49-F238E27FC236}">
                  <a16:creationId xmlns:a16="http://schemas.microsoft.com/office/drawing/2014/main" id="{3C11A8BC-D7D5-493C-8F7A-C800862007B6}"/>
                </a:ext>
              </a:extLst>
            </p:cNvPr>
            <p:cNvSpPr/>
            <p:nvPr/>
          </p:nvSpPr>
          <p:spPr>
            <a:xfrm>
              <a:off x="4767264" y="4164013"/>
              <a:ext cx="527050" cy="781050"/>
            </a:xfrm>
            <a:custGeom>
              <a:avLst/>
              <a:gdLst/>
              <a:ahLst/>
              <a:cxnLst/>
              <a:rect l="l" t="t" r="r" b="b"/>
              <a:pathLst>
                <a:path w="226" h="336" extrusionOk="0">
                  <a:moveTo>
                    <a:pt x="84" y="90"/>
                  </a:moveTo>
                  <a:cubicBezTo>
                    <a:pt x="70" y="48"/>
                    <a:pt x="85" y="18"/>
                    <a:pt x="94" y="5"/>
                  </a:cubicBezTo>
                  <a:cubicBezTo>
                    <a:pt x="97" y="0"/>
                    <a:pt x="108" y="1"/>
                    <a:pt x="108" y="1"/>
                  </a:cubicBezTo>
                  <a:cubicBezTo>
                    <a:pt x="108" y="1"/>
                    <a:pt x="172" y="47"/>
                    <a:pt x="201" y="174"/>
                  </a:cubicBezTo>
                  <a:cubicBezTo>
                    <a:pt x="201" y="174"/>
                    <a:pt x="226" y="268"/>
                    <a:pt x="200" y="294"/>
                  </a:cubicBezTo>
                  <a:cubicBezTo>
                    <a:pt x="161" y="333"/>
                    <a:pt x="10" y="336"/>
                    <a:pt x="10" y="336"/>
                  </a:cubicBezTo>
                  <a:cubicBezTo>
                    <a:pt x="0" y="292"/>
                    <a:pt x="0" y="292"/>
                    <a:pt x="0" y="292"/>
                  </a:cubicBezTo>
                  <a:cubicBezTo>
                    <a:pt x="0" y="292"/>
                    <a:pt x="107" y="229"/>
                    <a:pt x="122" y="232"/>
                  </a:cubicBezTo>
                  <a:cubicBezTo>
                    <a:pt x="123" y="212"/>
                    <a:pt x="123" y="212"/>
                    <a:pt x="123" y="212"/>
                  </a:cubicBezTo>
                  <a:cubicBezTo>
                    <a:pt x="123" y="173"/>
                    <a:pt x="123" y="173"/>
                    <a:pt x="123" y="173"/>
                  </a:cubicBezTo>
                  <a:cubicBezTo>
                    <a:pt x="123" y="173"/>
                    <a:pt x="110" y="167"/>
                    <a:pt x="108" y="160"/>
                  </a:cubicBezTo>
                  <a:cubicBezTo>
                    <a:pt x="98" y="131"/>
                    <a:pt x="88" y="102"/>
                    <a:pt x="84" y="90"/>
                  </a:cubicBezTo>
                </a:path>
              </a:pathLst>
            </a:custGeom>
            <a:solidFill>
              <a:srgbClr val="FF693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1" name="Google Shape;770;p14">
              <a:extLst>
                <a:ext uri="{FF2B5EF4-FFF2-40B4-BE49-F238E27FC236}">
                  <a16:creationId xmlns:a16="http://schemas.microsoft.com/office/drawing/2014/main" id="{2B5FFF88-3D94-44B6-B7FE-8F94EC3F5AB9}"/>
                </a:ext>
              </a:extLst>
            </p:cNvPr>
            <p:cNvSpPr/>
            <p:nvPr/>
          </p:nvSpPr>
          <p:spPr>
            <a:xfrm>
              <a:off x="5030789" y="4551363"/>
              <a:ext cx="19050" cy="26988"/>
            </a:xfrm>
            <a:custGeom>
              <a:avLst/>
              <a:gdLst/>
              <a:ahLst/>
              <a:cxnLst/>
              <a:rect l="l" t="t" r="r" b="b"/>
              <a:pathLst>
                <a:path w="8" h="11" extrusionOk="0">
                  <a:moveTo>
                    <a:pt x="0" y="0"/>
                  </a:moveTo>
                  <a:cubicBezTo>
                    <a:pt x="0" y="11"/>
                    <a:pt x="0" y="11"/>
                    <a:pt x="0" y="11"/>
                  </a:cubicBezTo>
                  <a:cubicBezTo>
                    <a:pt x="8" y="11"/>
                    <a:pt x="8" y="11"/>
                    <a:pt x="8" y="11"/>
                  </a:cubicBezTo>
                  <a:cubicBezTo>
                    <a:pt x="7" y="4"/>
                    <a:pt x="7" y="4"/>
                    <a:pt x="7" y="4"/>
                  </a:cubicBezTo>
                  <a:cubicBezTo>
                    <a:pt x="5" y="3"/>
                    <a:pt x="2" y="1"/>
                    <a:pt x="0" y="0"/>
                  </a:cubicBezTo>
                </a:path>
              </a:pathLst>
            </a:custGeom>
            <a:solidFill>
              <a:srgbClr val="FF2B09"/>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2" name="Google Shape;771;p14">
              <a:extLst>
                <a:ext uri="{FF2B5EF4-FFF2-40B4-BE49-F238E27FC236}">
                  <a16:creationId xmlns:a16="http://schemas.microsoft.com/office/drawing/2014/main" id="{F04E06C0-BF86-456C-938D-DCD6586D4010}"/>
                </a:ext>
              </a:extLst>
            </p:cNvPr>
            <p:cNvSpPr/>
            <p:nvPr/>
          </p:nvSpPr>
          <p:spPr>
            <a:xfrm>
              <a:off x="5022851" y="4425951"/>
              <a:ext cx="23813" cy="134938"/>
            </a:xfrm>
            <a:custGeom>
              <a:avLst/>
              <a:gdLst/>
              <a:ahLst/>
              <a:cxnLst/>
              <a:rect l="l" t="t" r="r" b="b"/>
              <a:pathLst>
                <a:path w="10" h="58" extrusionOk="0">
                  <a:moveTo>
                    <a:pt x="0" y="0"/>
                  </a:moveTo>
                  <a:cubicBezTo>
                    <a:pt x="3" y="54"/>
                    <a:pt x="3" y="54"/>
                    <a:pt x="3" y="54"/>
                  </a:cubicBezTo>
                  <a:cubicBezTo>
                    <a:pt x="5" y="55"/>
                    <a:pt x="8" y="57"/>
                    <a:pt x="10" y="58"/>
                  </a:cubicBezTo>
                  <a:cubicBezTo>
                    <a:pt x="0" y="0"/>
                    <a:pt x="0" y="0"/>
                    <a:pt x="0" y="0"/>
                  </a:cubicBezTo>
                </a:path>
              </a:pathLst>
            </a:custGeom>
            <a:solidFill>
              <a:srgbClr val="FF2B09"/>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3" name="Google Shape;772;p14">
              <a:extLst>
                <a:ext uri="{FF2B5EF4-FFF2-40B4-BE49-F238E27FC236}">
                  <a16:creationId xmlns:a16="http://schemas.microsoft.com/office/drawing/2014/main" id="{410B581C-ABD5-451A-8EED-BA9CA55C97A2}"/>
                </a:ext>
              </a:extLst>
            </p:cNvPr>
            <p:cNvSpPr/>
            <p:nvPr/>
          </p:nvSpPr>
          <p:spPr>
            <a:xfrm>
              <a:off x="4646614" y="3730626"/>
              <a:ext cx="298450" cy="414338"/>
            </a:xfrm>
            <a:custGeom>
              <a:avLst/>
              <a:gdLst/>
              <a:ahLst/>
              <a:cxnLst/>
              <a:rect l="l" t="t" r="r" b="b"/>
              <a:pathLst>
                <a:path w="128" h="178" extrusionOk="0">
                  <a:moveTo>
                    <a:pt x="121" y="81"/>
                  </a:moveTo>
                  <a:cubicBezTo>
                    <a:pt x="120" y="76"/>
                    <a:pt x="119" y="71"/>
                    <a:pt x="118" y="66"/>
                  </a:cubicBezTo>
                  <a:cubicBezTo>
                    <a:pt x="117" y="58"/>
                    <a:pt x="119" y="51"/>
                    <a:pt x="116" y="44"/>
                  </a:cubicBezTo>
                  <a:cubicBezTo>
                    <a:pt x="114" y="37"/>
                    <a:pt x="111" y="30"/>
                    <a:pt x="107" y="24"/>
                  </a:cubicBezTo>
                  <a:cubicBezTo>
                    <a:pt x="99" y="11"/>
                    <a:pt x="88" y="4"/>
                    <a:pt x="74" y="0"/>
                  </a:cubicBezTo>
                  <a:cubicBezTo>
                    <a:pt x="72" y="0"/>
                    <a:pt x="28" y="7"/>
                    <a:pt x="19" y="21"/>
                  </a:cubicBezTo>
                  <a:cubicBezTo>
                    <a:pt x="15" y="28"/>
                    <a:pt x="11" y="35"/>
                    <a:pt x="8" y="43"/>
                  </a:cubicBezTo>
                  <a:cubicBezTo>
                    <a:pt x="6" y="47"/>
                    <a:pt x="5" y="52"/>
                    <a:pt x="5" y="56"/>
                  </a:cubicBezTo>
                  <a:cubicBezTo>
                    <a:pt x="5" y="62"/>
                    <a:pt x="6" y="68"/>
                    <a:pt x="5" y="73"/>
                  </a:cubicBezTo>
                  <a:cubicBezTo>
                    <a:pt x="4" y="79"/>
                    <a:pt x="1" y="84"/>
                    <a:pt x="1" y="90"/>
                  </a:cubicBezTo>
                  <a:cubicBezTo>
                    <a:pt x="0" y="96"/>
                    <a:pt x="1" y="103"/>
                    <a:pt x="2" y="109"/>
                  </a:cubicBezTo>
                  <a:cubicBezTo>
                    <a:pt x="5" y="126"/>
                    <a:pt x="13" y="142"/>
                    <a:pt x="23" y="156"/>
                  </a:cubicBezTo>
                  <a:cubicBezTo>
                    <a:pt x="26" y="159"/>
                    <a:pt x="29" y="163"/>
                    <a:pt x="32" y="166"/>
                  </a:cubicBezTo>
                  <a:cubicBezTo>
                    <a:pt x="39" y="173"/>
                    <a:pt x="50" y="178"/>
                    <a:pt x="61" y="178"/>
                  </a:cubicBezTo>
                  <a:cubicBezTo>
                    <a:pt x="64" y="178"/>
                    <a:pt x="64" y="178"/>
                    <a:pt x="64" y="178"/>
                  </a:cubicBezTo>
                  <a:cubicBezTo>
                    <a:pt x="75" y="178"/>
                    <a:pt x="85" y="173"/>
                    <a:pt x="93" y="166"/>
                  </a:cubicBezTo>
                  <a:cubicBezTo>
                    <a:pt x="111" y="147"/>
                    <a:pt x="128" y="118"/>
                    <a:pt x="124" y="90"/>
                  </a:cubicBezTo>
                  <a:cubicBezTo>
                    <a:pt x="123" y="87"/>
                    <a:pt x="122" y="84"/>
                    <a:pt x="121" y="81"/>
                  </a:cubicBezTo>
                </a:path>
              </a:pathLst>
            </a:custGeom>
            <a:solidFill>
              <a:srgbClr val="FCB29A"/>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4" name="Google Shape;773;p14">
              <a:extLst>
                <a:ext uri="{FF2B5EF4-FFF2-40B4-BE49-F238E27FC236}">
                  <a16:creationId xmlns:a16="http://schemas.microsoft.com/office/drawing/2014/main" id="{531C0990-A202-45AB-85BC-E112C69A30EE}"/>
                </a:ext>
              </a:extLst>
            </p:cNvPr>
            <p:cNvSpPr/>
            <p:nvPr/>
          </p:nvSpPr>
          <p:spPr>
            <a:xfrm>
              <a:off x="4813301" y="3716338"/>
              <a:ext cx="49213" cy="28575"/>
            </a:xfrm>
            <a:custGeom>
              <a:avLst/>
              <a:gdLst/>
              <a:ahLst/>
              <a:cxnLst/>
              <a:rect l="l" t="t" r="r" b="b"/>
              <a:pathLst>
                <a:path w="21" h="12" extrusionOk="0">
                  <a:moveTo>
                    <a:pt x="2" y="0"/>
                  </a:moveTo>
                  <a:cubicBezTo>
                    <a:pt x="1" y="0"/>
                    <a:pt x="0" y="3"/>
                    <a:pt x="0" y="6"/>
                  </a:cubicBezTo>
                  <a:cubicBezTo>
                    <a:pt x="1" y="6"/>
                    <a:pt x="1" y="6"/>
                    <a:pt x="2" y="6"/>
                  </a:cubicBezTo>
                  <a:cubicBezTo>
                    <a:pt x="2" y="6"/>
                    <a:pt x="2" y="6"/>
                    <a:pt x="2" y="6"/>
                  </a:cubicBezTo>
                  <a:cubicBezTo>
                    <a:pt x="8" y="8"/>
                    <a:pt x="13" y="10"/>
                    <a:pt x="18" y="12"/>
                  </a:cubicBezTo>
                  <a:cubicBezTo>
                    <a:pt x="20" y="12"/>
                    <a:pt x="20" y="12"/>
                    <a:pt x="20" y="12"/>
                  </a:cubicBezTo>
                  <a:cubicBezTo>
                    <a:pt x="21" y="12"/>
                    <a:pt x="21" y="12"/>
                    <a:pt x="21" y="12"/>
                  </a:cubicBezTo>
                  <a:cubicBezTo>
                    <a:pt x="16" y="6"/>
                    <a:pt x="9" y="2"/>
                    <a:pt x="2" y="0"/>
                  </a:cubicBezTo>
                  <a:cubicBezTo>
                    <a:pt x="2" y="0"/>
                    <a:pt x="2" y="0"/>
                    <a:pt x="2" y="0"/>
                  </a:cubicBezTo>
                </a:path>
              </a:pathLst>
            </a:custGeom>
            <a:solidFill>
              <a:srgbClr val="B5CAB8"/>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5" name="Google Shape;774;p14">
              <a:extLst>
                <a:ext uri="{FF2B5EF4-FFF2-40B4-BE49-F238E27FC236}">
                  <a16:creationId xmlns:a16="http://schemas.microsoft.com/office/drawing/2014/main" id="{9778A326-0798-46D8-958C-5F2E1FA9C0F5}"/>
                </a:ext>
              </a:extLst>
            </p:cNvPr>
            <p:cNvSpPr/>
            <p:nvPr/>
          </p:nvSpPr>
          <p:spPr>
            <a:xfrm>
              <a:off x="4856164" y="3744913"/>
              <a:ext cx="79375" cy="319088"/>
            </a:xfrm>
            <a:custGeom>
              <a:avLst/>
              <a:gdLst/>
              <a:ahLst/>
              <a:cxnLst/>
              <a:rect l="l" t="t" r="r" b="b"/>
              <a:pathLst>
                <a:path w="34" h="137" extrusionOk="0">
                  <a:moveTo>
                    <a:pt x="34" y="109"/>
                  </a:moveTo>
                  <a:cubicBezTo>
                    <a:pt x="33" y="109"/>
                    <a:pt x="32" y="110"/>
                    <a:pt x="32" y="110"/>
                  </a:cubicBezTo>
                  <a:cubicBezTo>
                    <a:pt x="30" y="119"/>
                    <a:pt x="25" y="129"/>
                    <a:pt x="20" y="137"/>
                  </a:cubicBezTo>
                  <a:cubicBezTo>
                    <a:pt x="26" y="128"/>
                    <a:pt x="31" y="119"/>
                    <a:pt x="34" y="109"/>
                  </a:cubicBezTo>
                  <a:moveTo>
                    <a:pt x="2" y="0"/>
                  </a:moveTo>
                  <a:cubicBezTo>
                    <a:pt x="0" y="0"/>
                    <a:pt x="0" y="0"/>
                    <a:pt x="0" y="0"/>
                  </a:cubicBezTo>
                  <a:cubicBezTo>
                    <a:pt x="0" y="0"/>
                    <a:pt x="0" y="1"/>
                    <a:pt x="0" y="1"/>
                  </a:cubicBezTo>
                  <a:cubicBezTo>
                    <a:pt x="1" y="0"/>
                    <a:pt x="2" y="0"/>
                    <a:pt x="2" y="0"/>
                  </a:cubicBezTo>
                </a:path>
              </a:pathLst>
            </a:custGeom>
            <a:solidFill>
              <a:srgbClr val="08001D"/>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6" name="Google Shape;775;p14">
              <a:extLst>
                <a:ext uri="{FF2B5EF4-FFF2-40B4-BE49-F238E27FC236}">
                  <a16:creationId xmlns:a16="http://schemas.microsoft.com/office/drawing/2014/main" id="{AFBB37A7-DACF-4919-A54E-8EC96FFB2892}"/>
                </a:ext>
              </a:extLst>
            </p:cNvPr>
            <p:cNvSpPr/>
            <p:nvPr/>
          </p:nvSpPr>
          <p:spPr>
            <a:xfrm>
              <a:off x="4765676" y="4116388"/>
              <a:ext cx="96838" cy="28575"/>
            </a:xfrm>
            <a:custGeom>
              <a:avLst/>
              <a:gdLst/>
              <a:ahLst/>
              <a:cxnLst/>
              <a:rect l="l" t="t" r="r" b="b"/>
              <a:pathLst>
                <a:path w="42" h="12" extrusionOk="0">
                  <a:moveTo>
                    <a:pt x="3" y="11"/>
                  </a:moveTo>
                  <a:cubicBezTo>
                    <a:pt x="2" y="11"/>
                    <a:pt x="1" y="11"/>
                    <a:pt x="0" y="12"/>
                  </a:cubicBezTo>
                  <a:cubicBezTo>
                    <a:pt x="3" y="12"/>
                    <a:pt x="6" y="12"/>
                    <a:pt x="8" y="12"/>
                  </a:cubicBezTo>
                  <a:cubicBezTo>
                    <a:pt x="10" y="12"/>
                    <a:pt x="13" y="12"/>
                    <a:pt x="15" y="12"/>
                  </a:cubicBezTo>
                  <a:cubicBezTo>
                    <a:pt x="14" y="12"/>
                    <a:pt x="13" y="12"/>
                    <a:pt x="13" y="12"/>
                  </a:cubicBezTo>
                  <a:cubicBezTo>
                    <a:pt x="10" y="12"/>
                    <a:pt x="10" y="12"/>
                    <a:pt x="10" y="12"/>
                  </a:cubicBezTo>
                  <a:cubicBezTo>
                    <a:pt x="8" y="12"/>
                    <a:pt x="5" y="12"/>
                    <a:pt x="3" y="11"/>
                  </a:cubicBezTo>
                  <a:moveTo>
                    <a:pt x="42" y="0"/>
                  </a:moveTo>
                  <a:cubicBezTo>
                    <a:pt x="40" y="2"/>
                    <a:pt x="38" y="3"/>
                    <a:pt x="36" y="4"/>
                  </a:cubicBezTo>
                  <a:cubicBezTo>
                    <a:pt x="39" y="3"/>
                    <a:pt x="40" y="1"/>
                    <a:pt x="42" y="0"/>
                  </a:cubicBezTo>
                </a:path>
              </a:pathLst>
            </a:custGeom>
            <a:solidFill>
              <a:srgbClr val="FA896C"/>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7" name="Google Shape;776;p14">
              <a:extLst>
                <a:ext uri="{FF2B5EF4-FFF2-40B4-BE49-F238E27FC236}">
                  <a16:creationId xmlns:a16="http://schemas.microsoft.com/office/drawing/2014/main" id="{739928AC-3E85-44E2-AA11-4931CB0EF2C2}"/>
                </a:ext>
              </a:extLst>
            </p:cNvPr>
            <p:cNvSpPr/>
            <p:nvPr/>
          </p:nvSpPr>
          <p:spPr>
            <a:xfrm>
              <a:off x="4772026" y="3730626"/>
              <a:ext cx="158750" cy="414338"/>
            </a:xfrm>
            <a:custGeom>
              <a:avLst/>
              <a:gdLst/>
              <a:ahLst/>
              <a:cxnLst/>
              <a:rect l="l" t="t" r="r" b="b"/>
              <a:pathLst>
                <a:path w="68" h="178" extrusionOk="0">
                  <a:moveTo>
                    <a:pt x="21" y="30"/>
                  </a:moveTo>
                  <a:cubicBezTo>
                    <a:pt x="24" y="52"/>
                    <a:pt x="26" y="79"/>
                    <a:pt x="19" y="99"/>
                  </a:cubicBezTo>
                  <a:cubicBezTo>
                    <a:pt x="16" y="109"/>
                    <a:pt x="19" y="116"/>
                    <a:pt x="20" y="121"/>
                  </a:cubicBezTo>
                  <a:cubicBezTo>
                    <a:pt x="21" y="125"/>
                    <a:pt x="24" y="130"/>
                    <a:pt x="26" y="133"/>
                  </a:cubicBezTo>
                  <a:cubicBezTo>
                    <a:pt x="27" y="134"/>
                    <a:pt x="23" y="143"/>
                    <a:pt x="19" y="144"/>
                  </a:cubicBezTo>
                  <a:cubicBezTo>
                    <a:pt x="14" y="145"/>
                    <a:pt x="20" y="157"/>
                    <a:pt x="20" y="161"/>
                  </a:cubicBezTo>
                  <a:cubicBezTo>
                    <a:pt x="20" y="174"/>
                    <a:pt x="7" y="177"/>
                    <a:pt x="0" y="177"/>
                  </a:cubicBezTo>
                  <a:cubicBezTo>
                    <a:pt x="2" y="178"/>
                    <a:pt x="5" y="178"/>
                    <a:pt x="7" y="178"/>
                  </a:cubicBezTo>
                  <a:cubicBezTo>
                    <a:pt x="10" y="178"/>
                    <a:pt x="10" y="178"/>
                    <a:pt x="10" y="178"/>
                  </a:cubicBezTo>
                  <a:cubicBezTo>
                    <a:pt x="10" y="178"/>
                    <a:pt x="11" y="178"/>
                    <a:pt x="12" y="178"/>
                  </a:cubicBezTo>
                  <a:cubicBezTo>
                    <a:pt x="20" y="177"/>
                    <a:pt x="28" y="174"/>
                    <a:pt x="33" y="170"/>
                  </a:cubicBezTo>
                  <a:cubicBezTo>
                    <a:pt x="35" y="169"/>
                    <a:pt x="37" y="168"/>
                    <a:pt x="39" y="166"/>
                  </a:cubicBezTo>
                  <a:cubicBezTo>
                    <a:pt x="39" y="166"/>
                    <a:pt x="39" y="166"/>
                    <a:pt x="39" y="166"/>
                  </a:cubicBezTo>
                  <a:cubicBezTo>
                    <a:pt x="45" y="158"/>
                    <a:pt x="51" y="151"/>
                    <a:pt x="56" y="143"/>
                  </a:cubicBezTo>
                  <a:cubicBezTo>
                    <a:pt x="61" y="135"/>
                    <a:pt x="66" y="125"/>
                    <a:pt x="68" y="116"/>
                  </a:cubicBezTo>
                  <a:cubicBezTo>
                    <a:pt x="68" y="116"/>
                    <a:pt x="68" y="116"/>
                    <a:pt x="68" y="116"/>
                  </a:cubicBezTo>
                  <a:cubicBezTo>
                    <a:pt x="64" y="116"/>
                    <a:pt x="62" y="114"/>
                    <a:pt x="62" y="114"/>
                  </a:cubicBezTo>
                  <a:cubicBezTo>
                    <a:pt x="60" y="89"/>
                    <a:pt x="60" y="89"/>
                    <a:pt x="60" y="89"/>
                  </a:cubicBezTo>
                  <a:cubicBezTo>
                    <a:pt x="60" y="89"/>
                    <a:pt x="60" y="89"/>
                    <a:pt x="60" y="89"/>
                  </a:cubicBezTo>
                  <a:cubicBezTo>
                    <a:pt x="60" y="89"/>
                    <a:pt x="61" y="85"/>
                    <a:pt x="65" y="82"/>
                  </a:cubicBezTo>
                  <a:cubicBezTo>
                    <a:pt x="62" y="79"/>
                    <a:pt x="59" y="76"/>
                    <a:pt x="54" y="74"/>
                  </a:cubicBezTo>
                  <a:cubicBezTo>
                    <a:pt x="31" y="68"/>
                    <a:pt x="29" y="41"/>
                    <a:pt x="29" y="41"/>
                  </a:cubicBezTo>
                  <a:cubicBezTo>
                    <a:pt x="21" y="30"/>
                    <a:pt x="21" y="30"/>
                    <a:pt x="21" y="30"/>
                  </a:cubicBezTo>
                  <a:moveTo>
                    <a:pt x="20" y="0"/>
                  </a:moveTo>
                  <a:cubicBezTo>
                    <a:pt x="19" y="0"/>
                    <a:pt x="19" y="0"/>
                    <a:pt x="18" y="0"/>
                  </a:cubicBezTo>
                  <a:cubicBezTo>
                    <a:pt x="17" y="5"/>
                    <a:pt x="17" y="11"/>
                    <a:pt x="18" y="17"/>
                  </a:cubicBezTo>
                  <a:cubicBezTo>
                    <a:pt x="19" y="21"/>
                    <a:pt x="20" y="25"/>
                    <a:pt x="21" y="30"/>
                  </a:cubicBezTo>
                  <a:cubicBezTo>
                    <a:pt x="21" y="28"/>
                    <a:pt x="26" y="11"/>
                    <a:pt x="36" y="7"/>
                  </a:cubicBezTo>
                  <a:cubicBezTo>
                    <a:pt x="36" y="7"/>
                    <a:pt x="36" y="6"/>
                    <a:pt x="36" y="6"/>
                  </a:cubicBezTo>
                  <a:cubicBezTo>
                    <a:pt x="31" y="4"/>
                    <a:pt x="26" y="2"/>
                    <a:pt x="20" y="0"/>
                  </a:cubicBezTo>
                  <a:cubicBezTo>
                    <a:pt x="20" y="0"/>
                    <a:pt x="20" y="0"/>
                    <a:pt x="20" y="0"/>
                  </a:cubicBezTo>
                </a:path>
              </a:pathLst>
            </a:custGeom>
            <a:solidFill>
              <a:srgbClr val="FB9C8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8" name="Google Shape;777;p14">
              <a:extLst>
                <a:ext uri="{FF2B5EF4-FFF2-40B4-BE49-F238E27FC236}">
                  <a16:creationId xmlns:a16="http://schemas.microsoft.com/office/drawing/2014/main" id="{C0DADAA0-FC2B-48B5-B913-973D1979E39E}"/>
                </a:ext>
              </a:extLst>
            </p:cNvPr>
            <p:cNvSpPr/>
            <p:nvPr/>
          </p:nvSpPr>
          <p:spPr>
            <a:xfrm>
              <a:off x="4408489" y="4578351"/>
              <a:ext cx="776288" cy="390525"/>
            </a:xfrm>
            <a:custGeom>
              <a:avLst/>
              <a:gdLst/>
              <a:ahLst/>
              <a:cxnLst/>
              <a:rect l="l" t="t" r="r" b="b"/>
              <a:pathLst>
                <a:path w="489" h="246" extrusionOk="0">
                  <a:moveTo>
                    <a:pt x="467" y="246"/>
                  </a:moveTo>
                  <a:lnTo>
                    <a:pt x="22" y="246"/>
                  </a:lnTo>
                  <a:lnTo>
                    <a:pt x="0" y="0"/>
                  </a:lnTo>
                  <a:lnTo>
                    <a:pt x="489" y="0"/>
                  </a:lnTo>
                  <a:lnTo>
                    <a:pt x="467" y="246"/>
                  </a:lnTo>
                  <a:close/>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59" name="Google Shape;778;p14">
              <a:extLst>
                <a:ext uri="{FF2B5EF4-FFF2-40B4-BE49-F238E27FC236}">
                  <a16:creationId xmlns:a16="http://schemas.microsoft.com/office/drawing/2014/main" id="{B0B7F41C-DB7B-40DD-9193-615C586AF109}"/>
                </a:ext>
              </a:extLst>
            </p:cNvPr>
            <p:cNvSpPr/>
            <p:nvPr/>
          </p:nvSpPr>
          <p:spPr>
            <a:xfrm>
              <a:off x="4408489" y="4578351"/>
              <a:ext cx="776288" cy="390525"/>
            </a:xfrm>
            <a:custGeom>
              <a:avLst/>
              <a:gdLst/>
              <a:ahLst/>
              <a:cxnLst/>
              <a:rect l="l" t="t" r="r" b="b"/>
              <a:pathLst>
                <a:path w="489" h="246" extrusionOk="0">
                  <a:moveTo>
                    <a:pt x="467" y="246"/>
                  </a:moveTo>
                  <a:lnTo>
                    <a:pt x="22" y="246"/>
                  </a:lnTo>
                  <a:lnTo>
                    <a:pt x="0" y="0"/>
                  </a:lnTo>
                  <a:lnTo>
                    <a:pt x="489" y="0"/>
                  </a:lnTo>
                  <a:lnTo>
                    <a:pt x="467" y="246"/>
                  </a:lnTo>
                </a:path>
              </a:pathLst>
            </a:custGeom>
            <a:no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0" name="Google Shape;779;p14">
              <a:extLst>
                <a:ext uri="{FF2B5EF4-FFF2-40B4-BE49-F238E27FC236}">
                  <a16:creationId xmlns:a16="http://schemas.microsoft.com/office/drawing/2014/main" id="{DB40EC29-F5E4-409F-A82A-09D03704712D}"/>
                </a:ext>
              </a:extLst>
            </p:cNvPr>
            <p:cNvSpPr/>
            <p:nvPr/>
          </p:nvSpPr>
          <p:spPr>
            <a:xfrm>
              <a:off x="4752976" y="4735513"/>
              <a:ext cx="103188" cy="103188"/>
            </a:xfrm>
            <a:prstGeom prst="ellipse">
              <a:avLst/>
            </a:prstGeom>
            <a:solidFill>
              <a:srgbClr val="262D5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1" name="Google Shape;780;p14">
              <a:extLst>
                <a:ext uri="{FF2B5EF4-FFF2-40B4-BE49-F238E27FC236}">
                  <a16:creationId xmlns:a16="http://schemas.microsoft.com/office/drawing/2014/main" id="{0087FDEC-1AF6-4384-9AA3-B9011939B017}"/>
                </a:ext>
              </a:extLst>
            </p:cNvPr>
            <p:cNvSpPr/>
            <p:nvPr/>
          </p:nvSpPr>
          <p:spPr>
            <a:xfrm>
              <a:off x="4083051" y="4779963"/>
              <a:ext cx="1320800" cy="533400"/>
            </a:xfrm>
            <a:custGeom>
              <a:avLst/>
              <a:gdLst/>
              <a:ahLst/>
              <a:cxnLst/>
              <a:rect l="l" t="t" r="r" b="b"/>
              <a:pathLst>
                <a:path w="567" h="229" extrusionOk="0">
                  <a:moveTo>
                    <a:pt x="494" y="141"/>
                  </a:moveTo>
                  <a:cubicBezTo>
                    <a:pt x="421" y="150"/>
                    <a:pt x="421" y="150"/>
                    <a:pt x="421" y="150"/>
                  </a:cubicBezTo>
                  <a:cubicBezTo>
                    <a:pt x="421" y="150"/>
                    <a:pt x="385" y="148"/>
                    <a:pt x="344" y="121"/>
                  </a:cubicBezTo>
                  <a:cubicBezTo>
                    <a:pt x="303" y="94"/>
                    <a:pt x="154" y="0"/>
                    <a:pt x="95" y="2"/>
                  </a:cubicBezTo>
                  <a:cubicBezTo>
                    <a:pt x="42" y="3"/>
                    <a:pt x="5" y="12"/>
                    <a:pt x="2" y="38"/>
                  </a:cubicBezTo>
                  <a:cubicBezTo>
                    <a:pt x="0" y="52"/>
                    <a:pt x="6" y="100"/>
                    <a:pt x="44" y="117"/>
                  </a:cubicBezTo>
                  <a:cubicBezTo>
                    <a:pt x="81" y="134"/>
                    <a:pt x="281" y="174"/>
                    <a:pt x="300" y="175"/>
                  </a:cubicBezTo>
                  <a:cubicBezTo>
                    <a:pt x="319" y="176"/>
                    <a:pt x="441" y="200"/>
                    <a:pt x="457" y="208"/>
                  </a:cubicBezTo>
                  <a:cubicBezTo>
                    <a:pt x="473" y="215"/>
                    <a:pt x="522" y="229"/>
                    <a:pt x="535" y="212"/>
                  </a:cubicBezTo>
                  <a:cubicBezTo>
                    <a:pt x="549" y="195"/>
                    <a:pt x="567" y="133"/>
                    <a:pt x="494" y="141"/>
                  </a:cubicBezTo>
                </a:path>
              </a:pathLst>
            </a:custGeom>
            <a:solidFill>
              <a:srgbClr val="F8C1B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2" name="Google Shape;781;p14">
              <a:extLst>
                <a:ext uri="{FF2B5EF4-FFF2-40B4-BE49-F238E27FC236}">
                  <a16:creationId xmlns:a16="http://schemas.microsoft.com/office/drawing/2014/main" id="{37881D94-2E96-4126-9954-C1D412770690}"/>
                </a:ext>
              </a:extLst>
            </p:cNvPr>
            <p:cNvSpPr/>
            <p:nvPr/>
          </p:nvSpPr>
          <p:spPr>
            <a:xfrm>
              <a:off x="4087814" y="4868863"/>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BE0DA"/>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3" name="Google Shape;782;p14">
              <a:extLst>
                <a:ext uri="{FF2B5EF4-FFF2-40B4-BE49-F238E27FC236}">
                  <a16:creationId xmlns:a16="http://schemas.microsoft.com/office/drawing/2014/main" id="{96383A1B-00A6-43E3-A4C6-3CC2BAA1B1A2}"/>
                </a:ext>
              </a:extLst>
            </p:cNvPr>
            <p:cNvSpPr/>
            <p:nvPr/>
          </p:nvSpPr>
          <p:spPr>
            <a:xfrm>
              <a:off x="5356226" y="5168901"/>
              <a:ext cx="3175" cy="15875"/>
            </a:xfrm>
            <a:custGeom>
              <a:avLst/>
              <a:gdLst/>
              <a:ahLst/>
              <a:cxnLst/>
              <a:rect l="l" t="t" r="r" b="b"/>
              <a:pathLst>
                <a:path w="1" h="7" extrusionOk="0">
                  <a:moveTo>
                    <a:pt x="0" y="0"/>
                  </a:moveTo>
                  <a:cubicBezTo>
                    <a:pt x="0" y="2"/>
                    <a:pt x="1" y="4"/>
                    <a:pt x="1" y="7"/>
                  </a:cubicBezTo>
                  <a:cubicBezTo>
                    <a:pt x="1" y="4"/>
                    <a:pt x="0" y="2"/>
                    <a:pt x="0" y="0"/>
                  </a:cubicBezTo>
                </a:path>
              </a:pathLst>
            </a:custGeom>
            <a:solidFill>
              <a:srgbClr val="9BCDD7"/>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4" name="Google Shape;783;p14">
              <a:extLst>
                <a:ext uri="{FF2B5EF4-FFF2-40B4-BE49-F238E27FC236}">
                  <a16:creationId xmlns:a16="http://schemas.microsoft.com/office/drawing/2014/main" id="{8070BF92-8308-4139-A9A2-DC5B14FC49C8}"/>
                </a:ext>
              </a:extLst>
            </p:cNvPr>
            <p:cNvSpPr/>
            <p:nvPr/>
          </p:nvSpPr>
          <p:spPr>
            <a:xfrm>
              <a:off x="4087814" y="4784726"/>
              <a:ext cx="1271588" cy="500063"/>
            </a:xfrm>
            <a:custGeom>
              <a:avLst/>
              <a:gdLst/>
              <a:ahLst/>
              <a:cxnLst/>
              <a:rect l="l" t="t" r="r" b="b"/>
              <a:pathLst>
                <a:path w="546" h="215" extrusionOk="0">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95" y="0"/>
                  </a:moveTo>
                  <a:cubicBezTo>
                    <a:pt x="94" y="0"/>
                    <a:pt x="94" y="0"/>
                    <a:pt x="93" y="0"/>
                  </a:cubicBezTo>
                  <a:cubicBezTo>
                    <a:pt x="40" y="1"/>
                    <a:pt x="4" y="10"/>
                    <a:pt x="0" y="36"/>
                  </a:cubicBezTo>
                  <a:cubicBezTo>
                    <a:pt x="2" y="26"/>
                    <a:pt x="8" y="18"/>
                    <a:pt x="18" y="13"/>
                  </a:cubicBezTo>
                  <a:cubicBezTo>
                    <a:pt x="20" y="33"/>
                    <a:pt x="28" y="62"/>
                    <a:pt x="54" y="76"/>
                  </a:cubicBezTo>
                  <a:cubicBezTo>
                    <a:pt x="90" y="97"/>
                    <a:pt x="286" y="152"/>
                    <a:pt x="305" y="154"/>
                  </a:cubicBezTo>
                  <a:cubicBezTo>
                    <a:pt x="324" y="157"/>
                    <a:pt x="444" y="191"/>
                    <a:pt x="459" y="200"/>
                  </a:cubicBezTo>
                  <a:cubicBezTo>
                    <a:pt x="469" y="206"/>
                    <a:pt x="492" y="213"/>
                    <a:pt x="511" y="213"/>
                  </a:cubicBezTo>
                  <a:cubicBezTo>
                    <a:pt x="515" y="213"/>
                    <a:pt x="519" y="212"/>
                    <a:pt x="522" y="212"/>
                  </a:cubicBezTo>
                  <a:cubicBezTo>
                    <a:pt x="522" y="212"/>
                    <a:pt x="522" y="212"/>
                    <a:pt x="522" y="212"/>
                  </a:cubicBezTo>
                  <a:cubicBezTo>
                    <a:pt x="522" y="212"/>
                    <a:pt x="522" y="212"/>
                    <a:pt x="522" y="212"/>
                  </a:cubicBezTo>
                  <a:cubicBezTo>
                    <a:pt x="516" y="214"/>
                    <a:pt x="509" y="215"/>
                    <a:pt x="501" y="215"/>
                  </a:cubicBezTo>
                  <a:cubicBezTo>
                    <a:pt x="484" y="215"/>
                    <a:pt x="464" y="210"/>
                    <a:pt x="455" y="206"/>
                  </a:cubicBezTo>
                  <a:cubicBezTo>
                    <a:pt x="464" y="210"/>
                    <a:pt x="484" y="215"/>
                    <a:pt x="501" y="215"/>
                  </a:cubicBezTo>
                  <a:cubicBezTo>
                    <a:pt x="515" y="215"/>
                    <a:pt x="527" y="212"/>
                    <a:pt x="533" y="204"/>
                  </a:cubicBezTo>
                  <a:cubicBezTo>
                    <a:pt x="539" y="197"/>
                    <a:pt x="545" y="184"/>
                    <a:pt x="546" y="172"/>
                  </a:cubicBezTo>
                  <a:cubicBezTo>
                    <a:pt x="546" y="169"/>
                    <a:pt x="545" y="167"/>
                    <a:pt x="545" y="165"/>
                  </a:cubicBezTo>
                  <a:cubicBezTo>
                    <a:pt x="543" y="153"/>
                    <a:pt x="532" y="144"/>
                    <a:pt x="507" y="144"/>
                  </a:cubicBezTo>
                  <a:cubicBezTo>
                    <a:pt x="502" y="144"/>
                    <a:pt x="497" y="144"/>
                    <a:pt x="492" y="145"/>
                  </a:cubicBezTo>
                  <a:cubicBezTo>
                    <a:pt x="419" y="148"/>
                    <a:pt x="419" y="148"/>
                    <a:pt x="419" y="148"/>
                  </a:cubicBezTo>
                  <a:cubicBezTo>
                    <a:pt x="419" y="148"/>
                    <a:pt x="383" y="146"/>
                    <a:pt x="342" y="119"/>
                  </a:cubicBezTo>
                  <a:cubicBezTo>
                    <a:pt x="329" y="110"/>
                    <a:pt x="306" y="95"/>
                    <a:pt x="278" y="79"/>
                  </a:cubicBezTo>
                  <a:cubicBezTo>
                    <a:pt x="238" y="55"/>
                    <a:pt x="188" y="28"/>
                    <a:pt x="147" y="12"/>
                  </a:cubicBezTo>
                  <a:cubicBezTo>
                    <a:pt x="127" y="4"/>
                    <a:pt x="109" y="0"/>
                    <a:pt x="95" y="0"/>
                  </a:cubicBezTo>
                </a:path>
              </a:pathLst>
            </a:custGeom>
            <a:solidFill>
              <a:srgbClr val="F4A99A"/>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5" name="Google Shape;784;p14">
              <a:extLst>
                <a:ext uri="{FF2B5EF4-FFF2-40B4-BE49-F238E27FC236}">
                  <a16:creationId xmlns:a16="http://schemas.microsoft.com/office/drawing/2014/main" id="{26B2F6C1-B303-4657-A790-704CD9B2480D}"/>
                </a:ext>
              </a:extLst>
            </p:cNvPr>
            <p:cNvSpPr/>
            <p:nvPr/>
          </p:nvSpPr>
          <p:spPr>
            <a:xfrm>
              <a:off x="4087814" y="4814888"/>
              <a:ext cx="1216025" cy="469900"/>
            </a:xfrm>
            <a:custGeom>
              <a:avLst/>
              <a:gdLst/>
              <a:ahLst/>
              <a:cxnLst/>
              <a:rect l="l" t="t" r="r" b="b"/>
              <a:pathLst>
                <a:path w="522" h="202" extrusionOk="0">
                  <a:moveTo>
                    <a:pt x="18" y="0"/>
                  </a:moveTo>
                  <a:cubicBezTo>
                    <a:pt x="8" y="5"/>
                    <a:pt x="2" y="1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5"/>
                    <a:pt x="0" y="26"/>
                    <a:pt x="0" y="28"/>
                  </a:cubicBezTo>
                  <a:cubicBezTo>
                    <a:pt x="0" y="46"/>
                    <a:pt x="8" y="86"/>
                    <a:pt x="42" y="102"/>
                  </a:cubicBezTo>
                  <a:cubicBezTo>
                    <a:pt x="79" y="119"/>
                    <a:pt x="279" y="159"/>
                    <a:pt x="298" y="160"/>
                  </a:cubicBezTo>
                  <a:cubicBezTo>
                    <a:pt x="317" y="161"/>
                    <a:pt x="439" y="185"/>
                    <a:pt x="455" y="193"/>
                  </a:cubicBezTo>
                  <a:cubicBezTo>
                    <a:pt x="455" y="193"/>
                    <a:pt x="455" y="193"/>
                    <a:pt x="455" y="193"/>
                  </a:cubicBezTo>
                  <a:cubicBezTo>
                    <a:pt x="464" y="197"/>
                    <a:pt x="484" y="202"/>
                    <a:pt x="501" y="202"/>
                  </a:cubicBezTo>
                  <a:cubicBezTo>
                    <a:pt x="509" y="202"/>
                    <a:pt x="516" y="201"/>
                    <a:pt x="522" y="199"/>
                  </a:cubicBezTo>
                  <a:cubicBezTo>
                    <a:pt x="519" y="199"/>
                    <a:pt x="515" y="200"/>
                    <a:pt x="511" y="200"/>
                  </a:cubicBezTo>
                  <a:cubicBezTo>
                    <a:pt x="492" y="200"/>
                    <a:pt x="469" y="193"/>
                    <a:pt x="459" y="187"/>
                  </a:cubicBezTo>
                  <a:cubicBezTo>
                    <a:pt x="444" y="178"/>
                    <a:pt x="324" y="144"/>
                    <a:pt x="305" y="141"/>
                  </a:cubicBezTo>
                  <a:cubicBezTo>
                    <a:pt x="286" y="139"/>
                    <a:pt x="90" y="84"/>
                    <a:pt x="54" y="63"/>
                  </a:cubicBezTo>
                  <a:cubicBezTo>
                    <a:pt x="28" y="49"/>
                    <a:pt x="20" y="20"/>
                    <a:pt x="18" y="0"/>
                  </a:cubicBezTo>
                </a:path>
              </a:pathLst>
            </a:custGeom>
            <a:solidFill>
              <a:srgbClr val="F09483"/>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6" name="Google Shape;785;p14">
              <a:extLst>
                <a:ext uri="{FF2B5EF4-FFF2-40B4-BE49-F238E27FC236}">
                  <a16:creationId xmlns:a16="http://schemas.microsoft.com/office/drawing/2014/main" id="{677E2B3E-E915-48BC-B475-4235AFE5E1E2}"/>
                </a:ext>
              </a:extLst>
            </p:cNvPr>
            <p:cNvSpPr/>
            <p:nvPr/>
          </p:nvSpPr>
          <p:spPr>
            <a:xfrm>
              <a:off x="4138614" y="4833938"/>
              <a:ext cx="1327150" cy="485775"/>
            </a:xfrm>
            <a:custGeom>
              <a:avLst/>
              <a:gdLst/>
              <a:ahLst/>
              <a:cxnLst/>
              <a:rect l="l" t="t" r="r" b="b"/>
              <a:pathLst>
                <a:path w="570" h="209" extrusionOk="0">
                  <a:moveTo>
                    <a:pt x="72" y="123"/>
                  </a:moveTo>
                  <a:cubicBezTo>
                    <a:pt x="145" y="135"/>
                    <a:pt x="145" y="135"/>
                    <a:pt x="145" y="135"/>
                  </a:cubicBezTo>
                  <a:cubicBezTo>
                    <a:pt x="145" y="135"/>
                    <a:pt x="180" y="135"/>
                    <a:pt x="223" y="110"/>
                  </a:cubicBezTo>
                  <a:cubicBezTo>
                    <a:pt x="265" y="86"/>
                    <a:pt x="419" y="0"/>
                    <a:pt x="478" y="5"/>
                  </a:cubicBezTo>
                  <a:cubicBezTo>
                    <a:pt x="531" y="9"/>
                    <a:pt x="567" y="20"/>
                    <a:pt x="569" y="46"/>
                  </a:cubicBezTo>
                  <a:cubicBezTo>
                    <a:pt x="570" y="60"/>
                    <a:pt x="561" y="108"/>
                    <a:pt x="523" y="123"/>
                  </a:cubicBezTo>
                  <a:cubicBezTo>
                    <a:pt x="485" y="138"/>
                    <a:pt x="283" y="167"/>
                    <a:pt x="264" y="167"/>
                  </a:cubicBezTo>
                  <a:cubicBezTo>
                    <a:pt x="245" y="167"/>
                    <a:pt x="122" y="184"/>
                    <a:pt x="105" y="191"/>
                  </a:cubicBezTo>
                  <a:cubicBezTo>
                    <a:pt x="89" y="198"/>
                    <a:pt x="39" y="209"/>
                    <a:pt x="27" y="191"/>
                  </a:cubicBezTo>
                  <a:cubicBezTo>
                    <a:pt x="15" y="173"/>
                    <a:pt x="0" y="110"/>
                    <a:pt x="72" y="123"/>
                  </a:cubicBezTo>
                  <a:close/>
                </a:path>
              </a:pathLst>
            </a:custGeom>
            <a:solidFill>
              <a:srgbClr val="FCB29A"/>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7" name="Google Shape;786;p14">
              <a:extLst>
                <a:ext uri="{FF2B5EF4-FFF2-40B4-BE49-F238E27FC236}">
                  <a16:creationId xmlns:a16="http://schemas.microsoft.com/office/drawing/2014/main" id="{19D1CA44-CDCA-4F4B-AFAF-7BAF3C48486E}"/>
                </a:ext>
              </a:extLst>
            </p:cNvPr>
            <p:cNvSpPr/>
            <p:nvPr/>
          </p:nvSpPr>
          <p:spPr>
            <a:xfrm>
              <a:off x="4179889" y="5222876"/>
              <a:ext cx="34925" cy="66675"/>
            </a:xfrm>
            <a:custGeom>
              <a:avLst/>
              <a:gdLst/>
              <a:ahLst/>
              <a:cxnLst/>
              <a:rect l="l" t="t" r="r" b="b"/>
              <a:pathLst>
                <a:path w="15" h="29" extrusionOk="0">
                  <a:moveTo>
                    <a:pt x="13" y="28"/>
                  </a:moveTo>
                  <a:cubicBezTo>
                    <a:pt x="8" y="22"/>
                    <a:pt x="2" y="11"/>
                    <a:pt x="0" y="0"/>
                  </a:cubicBezTo>
                  <a:cubicBezTo>
                    <a:pt x="2" y="10"/>
                    <a:pt x="5" y="19"/>
                    <a:pt x="9" y="24"/>
                  </a:cubicBezTo>
                  <a:cubicBezTo>
                    <a:pt x="10" y="26"/>
                    <a:pt x="12" y="28"/>
                    <a:pt x="15" y="29"/>
                  </a:cubicBezTo>
                  <a:cubicBezTo>
                    <a:pt x="14" y="29"/>
                    <a:pt x="13" y="28"/>
                    <a:pt x="13" y="28"/>
                  </a:cubicBezTo>
                  <a:close/>
                </a:path>
              </a:pathLst>
            </a:custGeom>
            <a:solidFill>
              <a:srgbClr val="F8C1B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8" name="Google Shape;787;p14">
              <a:extLst>
                <a:ext uri="{FF2B5EF4-FFF2-40B4-BE49-F238E27FC236}">
                  <a16:creationId xmlns:a16="http://schemas.microsoft.com/office/drawing/2014/main" id="{DF19DF24-1911-4C1E-92E5-49B8F4DA1DC9}"/>
                </a:ext>
              </a:extLst>
            </p:cNvPr>
            <p:cNvSpPr/>
            <p:nvPr/>
          </p:nvSpPr>
          <p:spPr>
            <a:xfrm>
              <a:off x="4187826" y="5113338"/>
              <a:ext cx="88900" cy="41275"/>
            </a:xfrm>
            <a:custGeom>
              <a:avLst/>
              <a:gdLst/>
              <a:ahLst/>
              <a:cxnLst/>
              <a:rect l="l" t="t" r="r" b="b"/>
              <a:pathLst>
                <a:path w="38" h="18" extrusionOk="0">
                  <a:moveTo>
                    <a:pt x="38" y="1"/>
                  </a:moveTo>
                  <a:cubicBezTo>
                    <a:pt x="16" y="0"/>
                    <a:pt x="5" y="7"/>
                    <a:pt x="0" y="18"/>
                  </a:cubicBezTo>
                  <a:cubicBezTo>
                    <a:pt x="5" y="8"/>
                    <a:pt x="17" y="2"/>
                    <a:pt x="38" y="1"/>
                  </a:cubicBezTo>
                  <a:close/>
                </a:path>
              </a:pathLst>
            </a:custGeom>
            <a:solidFill>
              <a:srgbClr val="F8C1B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69" name="Google Shape;788;p14">
              <a:extLst>
                <a:ext uri="{FF2B5EF4-FFF2-40B4-BE49-F238E27FC236}">
                  <a16:creationId xmlns:a16="http://schemas.microsoft.com/office/drawing/2014/main" id="{C00C7FDB-BC9A-44C9-A5DB-225160182274}"/>
                </a:ext>
              </a:extLst>
            </p:cNvPr>
            <p:cNvSpPr/>
            <p:nvPr/>
          </p:nvSpPr>
          <p:spPr>
            <a:xfrm>
              <a:off x="4284664" y="4883151"/>
              <a:ext cx="1181100" cy="419100"/>
            </a:xfrm>
            <a:custGeom>
              <a:avLst/>
              <a:gdLst/>
              <a:ahLst/>
              <a:cxnLst/>
              <a:rect l="l" t="t" r="r" b="b"/>
              <a:pathLst>
                <a:path w="507" h="180" extrusionOk="0">
                  <a:moveTo>
                    <a:pt x="506" y="25"/>
                  </a:moveTo>
                  <a:cubicBezTo>
                    <a:pt x="505" y="15"/>
                    <a:pt x="499" y="7"/>
                    <a:pt x="488" y="0"/>
                  </a:cubicBezTo>
                  <a:cubicBezTo>
                    <a:pt x="495" y="32"/>
                    <a:pt x="481" y="49"/>
                    <a:pt x="461" y="60"/>
                  </a:cubicBezTo>
                  <a:cubicBezTo>
                    <a:pt x="424" y="79"/>
                    <a:pt x="220" y="134"/>
                    <a:pt x="201" y="136"/>
                  </a:cubicBezTo>
                  <a:cubicBezTo>
                    <a:pt x="182" y="138"/>
                    <a:pt x="61" y="156"/>
                    <a:pt x="45" y="165"/>
                  </a:cubicBezTo>
                  <a:cubicBezTo>
                    <a:pt x="37" y="170"/>
                    <a:pt x="17" y="177"/>
                    <a:pt x="0" y="180"/>
                  </a:cubicBezTo>
                  <a:cubicBezTo>
                    <a:pt x="16" y="178"/>
                    <a:pt x="34" y="174"/>
                    <a:pt x="42" y="170"/>
                  </a:cubicBezTo>
                  <a:cubicBezTo>
                    <a:pt x="59" y="163"/>
                    <a:pt x="182" y="146"/>
                    <a:pt x="201" y="146"/>
                  </a:cubicBezTo>
                  <a:cubicBezTo>
                    <a:pt x="220" y="146"/>
                    <a:pt x="422" y="117"/>
                    <a:pt x="460" y="102"/>
                  </a:cubicBezTo>
                  <a:cubicBezTo>
                    <a:pt x="498" y="87"/>
                    <a:pt x="507" y="39"/>
                    <a:pt x="506" y="25"/>
                  </a:cubicBezTo>
                  <a:close/>
                </a:path>
              </a:pathLst>
            </a:custGeom>
            <a:solidFill>
              <a:srgbClr val="F8C1B5"/>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0" name="Google Shape;789;p14">
              <a:extLst>
                <a:ext uri="{FF2B5EF4-FFF2-40B4-BE49-F238E27FC236}">
                  <a16:creationId xmlns:a16="http://schemas.microsoft.com/office/drawing/2014/main" id="{48FF9BD7-4DFC-48F3-B08E-1F6792D795E4}"/>
                </a:ext>
              </a:extLst>
            </p:cNvPr>
            <p:cNvSpPr/>
            <p:nvPr/>
          </p:nvSpPr>
          <p:spPr>
            <a:xfrm>
              <a:off x="4603751" y="4144963"/>
              <a:ext cx="188913" cy="176213"/>
            </a:xfrm>
            <a:custGeom>
              <a:avLst/>
              <a:gdLst/>
              <a:ahLst/>
              <a:cxnLst/>
              <a:rect l="l" t="t" r="r" b="b"/>
              <a:pathLst>
                <a:path w="81" h="76" extrusionOk="0">
                  <a:moveTo>
                    <a:pt x="37" y="0"/>
                  </a:moveTo>
                  <a:cubicBezTo>
                    <a:pt x="37" y="0"/>
                    <a:pt x="55" y="33"/>
                    <a:pt x="81" y="39"/>
                  </a:cubicBezTo>
                  <a:cubicBezTo>
                    <a:pt x="81" y="39"/>
                    <a:pt x="74" y="76"/>
                    <a:pt x="37" y="70"/>
                  </a:cubicBezTo>
                  <a:cubicBezTo>
                    <a:pt x="0" y="64"/>
                    <a:pt x="22" y="6"/>
                    <a:pt x="22" y="6"/>
                  </a:cubicBezTo>
                  <a:lnTo>
                    <a:pt x="37" y="0"/>
                  </a:lnTo>
                  <a:close/>
                </a:path>
              </a:pathLst>
            </a:cu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1" name="Google Shape;790;p14">
              <a:extLst>
                <a:ext uri="{FF2B5EF4-FFF2-40B4-BE49-F238E27FC236}">
                  <a16:creationId xmlns:a16="http://schemas.microsoft.com/office/drawing/2014/main" id="{FC5BC5EE-3321-4A1E-B0A8-8909211337C3}"/>
                </a:ext>
              </a:extLst>
            </p:cNvPr>
            <p:cNvSpPr/>
            <p:nvPr/>
          </p:nvSpPr>
          <p:spPr>
            <a:xfrm>
              <a:off x="4797426" y="4144963"/>
              <a:ext cx="188913" cy="174625"/>
            </a:xfrm>
            <a:custGeom>
              <a:avLst/>
              <a:gdLst/>
              <a:ahLst/>
              <a:cxnLst/>
              <a:rect l="l" t="t" r="r" b="b"/>
              <a:pathLst>
                <a:path w="81" h="75" extrusionOk="0">
                  <a:moveTo>
                    <a:pt x="44" y="0"/>
                  </a:moveTo>
                  <a:cubicBezTo>
                    <a:pt x="44" y="0"/>
                    <a:pt x="26" y="33"/>
                    <a:pt x="0" y="39"/>
                  </a:cubicBezTo>
                  <a:cubicBezTo>
                    <a:pt x="0" y="39"/>
                    <a:pt x="6" y="75"/>
                    <a:pt x="44" y="70"/>
                  </a:cubicBezTo>
                  <a:cubicBezTo>
                    <a:pt x="81" y="65"/>
                    <a:pt x="65" y="8"/>
                    <a:pt x="65" y="8"/>
                  </a:cubicBezTo>
                  <a:lnTo>
                    <a:pt x="44" y="0"/>
                  </a:lnTo>
                  <a:close/>
                </a:path>
              </a:pathLst>
            </a:cu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2" name="Google Shape;791;p14">
              <a:extLst>
                <a:ext uri="{FF2B5EF4-FFF2-40B4-BE49-F238E27FC236}">
                  <a16:creationId xmlns:a16="http://schemas.microsoft.com/office/drawing/2014/main" id="{5F58D15A-600C-42FA-B88E-EC29DC97AC5D}"/>
                </a:ext>
              </a:extLst>
            </p:cNvPr>
            <p:cNvSpPr/>
            <p:nvPr/>
          </p:nvSpPr>
          <p:spPr>
            <a:xfrm>
              <a:off x="4851401" y="3962401"/>
              <a:ext cx="223838" cy="512763"/>
            </a:xfrm>
            <a:custGeom>
              <a:avLst/>
              <a:gdLst/>
              <a:ahLst/>
              <a:cxnLst/>
              <a:rect l="l" t="t" r="r" b="b"/>
              <a:pathLst>
                <a:path w="96" h="220" extrusionOk="0">
                  <a:moveTo>
                    <a:pt x="52" y="65"/>
                  </a:moveTo>
                  <a:cubicBezTo>
                    <a:pt x="17" y="53"/>
                    <a:pt x="17" y="53"/>
                    <a:pt x="17" y="53"/>
                  </a:cubicBezTo>
                  <a:cubicBezTo>
                    <a:pt x="17" y="53"/>
                    <a:pt x="0" y="109"/>
                    <a:pt x="21" y="148"/>
                  </a:cubicBezTo>
                  <a:cubicBezTo>
                    <a:pt x="37" y="179"/>
                    <a:pt x="30" y="220"/>
                    <a:pt x="30" y="220"/>
                  </a:cubicBezTo>
                  <a:cubicBezTo>
                    <a:pt x="30" y="220"/>
                    <a:pt x="96" y="160"/>
                    <a:pt x="62" y="0"/>
                  </a:cubicBezTo>
                  <a:lnTo>
                    <a:pt x="52" y="65"/>
                  </a:lnTo>
                  <a:close/>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3" name="Google Shape;792;p14">
              <a:extLst>
                <a:ext uri="{FF2B5EF4-FFF2-40B4-BE49-F238E27FC236}">
                  <a16:creationId xmlns:a16="http://schemas.microsoft.com/office/drawing/2014/main" id="{69283F8B-9971-4A71-803E-01559BA4862F}"/>
                </a:ext>
              </a:extLst>
            </p:cNvPr>
            <p:cNvSpPr/>
            <p:nvPr/>
          </p:nvSpPr>
          <p:spPr>
            <a:xfrm>
              <a:off x="4618039" y="3640138"/>
              <a:ext cx="303213" cy="355600"/>
            </a:xfrm>
            <a:custGeom>
              <a:avLst/>
              <a:gdLst/>
              <a:ahLst/>
              <a:cxnLst/>
              <a:rect l="l" t="t" r="r" b="b"/>
              <a:pathLst>
                <a:path w="130" h="153" extrusionOk="0">
                  <a:moveTo>
                    <a:pt x="130" y="48"/>
                  </a:moveTo>
                  <a:cubicBezTo>
                    <a:pt x="130" y="48"/>
                    <a:pt x="102" y="96"/>
                    <a:pt x="62" y="105"/>
                  </a:cubicBezTo>
                  <a:cubicBezTo>
                    <a:pt x="29" y="112"/>
                    <a:pt x="12" y="108"/>
                    <a:pt x="12" y="139"/>
                  </a:cubicBezTo>
                  <a:cubicBezTo>
                    <a:pt x="12" y="153"/>
                    <a:pt x="6" y="101"/>
                    <a:pt x="6" y="101"/>
                  </a:cubicBezTo>
                  <a:cubicBezTo>
                    <a:pt x="6" y="101"/>
                    <a:pt x="0" y="74"/>
                    <a:pt x="12" y="56"/>
                  </a:cubicBezTo>
                  <a:cubicBezTo>
                    <a:pt x="29" y="33"/>
                    <a:pt x="86" y="0"/>
                    <a:pt x="130" y="48"/>
                  </a:cubicBezTo>
                  <a:close/>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4" name="Google Shape;793;p14">
              <a:extLst>
                <a:ext uri="{FF2B5EF4-FFF2-40B4-BE49-F238E27FC236}">
                  <a16:creationId xmlns:a16="http://schemas.microsoft.com/office/drawing/2014/main" id="{62EC1982-F69D-414E-915C-B17E529FDFD4}"/>
                </a:ext>
              </a:extLst>
            </p:cNvPr>
            <p:cNvSpPr/>
            <p:nvPr/>
          </p:nvSpPr>
          <p:spPr>
            <a:xfrm>
              <a:off x="4821239" y="3741738"/>
              <a:ext cx="136525" cy="274638"/>
            </a:xfrm>
            <a:custGeom>
              <a:avLst/>
              <a:gdLst/>
              <a:ahLst/>
              <a:cxnLst/>
              <a:rect l="l" t="t" r="r" b="b"/>
              <a:pathLst>
                <a:path w="59" h="118" extrusionOk="0">
                  <a:moveTo>
                    <a:pt x="0" y="25"/>
                  </a:moveTo>
                  <a:cubicBezTo>
                    <a:pt x="8" y="36"/>
                    <a:pt x="8" y="36"/>
                    <a:pt x="8" y="36"/>
                  </a:cubicBezTo>
                  <a:cubicBezTo>
                    <a:pt x="8" y="36"/>
                    <a:pt x="10" y="63"/>
                    <a:pt x="33" y="69"/>
                  </a:cubicBezTo>
                  <a:cubicBezTo>
                    <a:pt x="56" y="76"/>
                    <a:pt x="54" y="118"/>
                    <a:pt x="54" y="118"/>
                  </a:cubicBezTo>
                  <a:cubicBezTo>
                    <a:pt x="54" y="118"/>
                    <a:pt x="59" y="81"/>
                    <a:pt x="59" y="61"/>
                  </a:cubicBezTo>
                  <a:cubicBezTo>
                    <a:pt x="59" y="41"/>
                    <a:pt x="35" y="1"/>
                    <a:pt x="21" y="1"/>
                  </a:cubicBezTo>
                  <a:cubicBezTo>
                    <a:pt x="6" y="0"/>
                    <a:pt x="0" y="25"/>
                    <a:pt x="0" y="25"/>
                  </a:cubicBezTo>
                </a:path>
              </a:pathLst>
            </a:custGeom>
            <a:solidFill>
              <a:srgbClr val="080022"/>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5" name="Google Shape;794;p14">
              <a:extLst>
                <a:ext uri="{FF2B5EF4-FFF2-40B4-BE49-F238E27FC236}">
                  <a16:creationId xmlns:a16="http://schemas.microsoft.com/office/drawing/2014/main" id="{370DFCDC-D083-4065-832C-2D2D9ED81F95}"/>
                </a:ext>
              </a:extLst>
            </p:cNvPr>
            <p:cNvSpPr/>
            <p:nvPr/>
          </p:nvSpPr>
          <p:spPr>
            <a:xfrm>
              <a:off x="4611689" y="3919538"/>
              <a:ext cx="60325" cy="92075"/>
            </a:xfrm>
            <a:custGeom>
              <a:avLst/>
              <a:gdLst/>
              <a:ahLst/>
              <a:cxnLst/>
              <a:rect l="l" t="t" r="r" b="b"/>
              <a:pathLst>
                <a:path w="26" h="40" extrusionOk="0">
                  <a:moveTo>
                    <a:pt x="26" y="8"/>
                  </a:moveTo>
                  <a:cubicBezTo>
                    <a:pt x="26" y="8"/>
                    <a:pt x="23" y="0"/>
                    <a:pt x="16" y="0"/>
                  </a:cubicBezTo>
                  <a:cubicBezTo>
                    <a:pt x="10" y="0"/>
                    <a:pt x="0" y="11"/>
                    <a:pt x="7" y="26"/>
                  </a:cubicBezTo>
                  <a:cubicBezTo>
                    <a:pt x="14" y="40"/>
                    <a:pt x="24" y="33"/>
                    <a:pt x="24" y="33"/>
                  </a:cubicBezTo>
                </a:path>
              </a:pathLst>
            </a:custGeom>
            <a:solidFill>
              <a:srgbClr val="FCB29A"/>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6" name="Google Shape;795;p14">
              <a:extLst>
                <a:ext uri="{FF2B5EF4-FFF2-40B4-BE49-F238E27FC236}">
                  <a16:creationId xmlns:a16="http://schemas.microsoft.com/office/drawing/2014/main" id="{5DB2AC9C-B39A-426F-A6B3-2F360DC1FE66}"/>
                </a:ext>
              </a:extLst>
            </p:cNvPr>
            <p:cNvSpPr/>
            <p:nvPr/>
          </p:nvSpPr>
          <p:spPr>
            <a:xfrm>
              <a:off x="4911726" y="3919538"/>
              <a:ext cx="58738" cy="92075"/>
            </a:xfrm>
            <a:custGeom>
              <a:avLst/>
              <a:gdLst/>
              <a:ahLst/>
              <a:cxnLst/>
              <a:rect l="l" t="t" r="r" b="b"/>
              <a:pathLst>
                <a:path w="25" h="40" extrusionOk="0">
                  <a:moveTo>
                    <a:pt x="0" y="8"/>
                  </a:moveTo>
                  <a:cubicBezTo>
                    <a:pt x="0" y="8"/>
                    <a:pt x="3" y="0"/>
                    <a:pt x="9" y="0"/>
                  </a:cubicBezTo>
                  <a:cubicBezTo>
                    <a:pt x="16" y="0"/>
                    <a:pt x="25" y="11"/>
                    <a:pt x="19" y="26"/>
                  </a:cubicBezTo>
                  <a:cubicBezTo>
                    <a:pt x="12" y="40"/>
                    <a:pt x="2" y="33"/>
                    <a:pt x="2" y="33"/>
                  </a:cubicBezTo>
                  <a:cubicBezTo>
                    <a:pt x="0" y="8"/>
                    <a:pt x="0" y="8"/>
                    <a:pt x="0" y="8"/>
                  </a:cubicBezTo>
                </a:path>
              </a:pathLst>
            </a:custGeom>
            <a:solidFill>
              <a:srgbClr val="FCB29A"/>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7" name="Google Shape;796;p14">
              <a:extLst>
                <a:ext uri="{FF2B5EF4-FFF2-40B4-BE49-F238E27FC236}">
                  <a16:creationId xmlns:a16="http://schemas.microsoft.com/office/drawing/2014/main" id="{4ADF386C-449C-4868-AF3E-8DAFF9873426}"/>
                </a:ext>
              </a:extLst>
            </p:cNvPr>
            <p:cNvSpPr/>
            <p:nvPr/>
          </p:nvSpPr>
          <p:spPr>
            <a:xfrm>
              <a:off x="4911726" y="3919538"/>
              <a:ext cx="49213" cy="80963"/>
            </a:xfrm>
            <a:custGeom>
              <a:avLst/>
              <a:gdLst/>
              <a:ahLst/>
              <a:cxnLst/>
              <a:rect l="l" t="t" r="r" b="b"/>
              <a:pathLst>
                <a:path w="21" h="35" extrusionOk="0">
                  <a:moveTo>
                    <a:pt x="9" y="0"/>
                  </a:moveTo>
                  <a:cubicBezTo>
                    <a:pt x="3" y="0"/>
                    <a:pt x="0" y="8"/>
                    <a:pt x="0" y="8"/>
                  </a:cubicBezTo>
                  <a:cubicBezTo>
                    <a:pt x="2" y="33"/>
                    <a:pt x="2" y="33"/>
                    <a:pt x="2" y="33"/>
                  </a:cubicBezTo>
                  <a:cubicBezTo>
                    <a:pt x="2" y="33"/>
                    <a:pt x="4" y="35"/>
                    <a:pt x="8" y="35"/>
                  </a:cubicBezTo>
                  <a:cubicBezTo>
                    <a:pt x="11" y="35"/>
                    <a:pt x="15" y="33"/>
                    <a:pt x="19" y="26"/>
                  </a:cubicBezTo>
                  <a:cubicBezTo>
                    <a:pt x="20" y="22"/>
                    <a:pt x="21" y="19"/>
                    <a:pt x="21" y="16"/>
                  </a:cubicBezTo>
                  <a:cubicBezTo>
                    <a:pt x="21" y="6"/>
                    <a:pt x="15" y="0"/>
                    <a:pt x="9" y="0"/>
                  </a:cubicBezTo>
                  <a:cubicBezTo>
                    <a:pt x="9" y="0"/>
                    <a:pt x="9" y="0"/>
                    <a:pt x="9" y="0"/>
                  </a:cubicBezTo>
                </a:path>
              </a:pathLst>
            </a:custGeom>
            <a:solidFill>
              <a:srgbClr val="FB9C81"/>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8" name="Google Shape;797;p14">
              <a:extLst>
                <a:ext uri="{FF2B5EF4-FFF2-40B4-BE49-F238E27FC236}">
                  <a16:creationId xmlns:a16="http://schemas.microsoft.com/office/drawing/2014/main" id="{608FA9AC-817F-4847-A305-C4BA02BDCB45}"/>
                </a:ext>
              </a:extLst>
            </p:cNvPr>
            <p:cNvSpPr/>
            <p:nvPr/>
          </p:nvSpPr>
          <p:spPr>
            <a:xfrm>
              <a:off x="5822951" y="2066926"/>
              <a:ext cx="446088" cy="446088"/>
            </a:xfrm>
            <a:prstGeom prst="ellipse">
              <a:avLst/>
            </a:prstGeom>
            <a:solidFill>
              <a:srgbClr val="FBFF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79" name="Google Shape;798;p14">
              <a:extLst>
                <a:ext uri="{FF2B5EF4-FFF2-40B4-BE49-F238E27FC236}">
                  <a16:creationId xmlns:a16="http://schemas.microsoft.com/office/drawing/2014/main" id="{B663E9E7-2CDD-41A3-9791-1680B9FF3328}"/>
                </a:ext>
              </a:extLst>
            </p:cNvPr>
            <p:cNvSpPr/>
            <p:nvPr/>
          </p:nvSpPr>
          <p:spPr>
            <a:xfrm>
              <a:off x="8256588" y="1882776"/>
              <a:ext cx="549275" cy="558800"/>
            </a:xfrm>
            <a:custGeom>
              <a:avLst/>
              <a:gdLst/>
              <a:ahLst/>
              <a:cxnLst/>
              <a:rect l="l" t="t" r="r" b="b"/>
              <a:pathLst>
                <a:path w="346" h="352" extrusionOk="0">
                  <a:moveTo>
                    <a:pt x="223" y="7"/>
                  </a:moveTo>
                  <a:lnTo>
                    <a:pt x="224" y="6"/>
                  </a:lnTo>
                  <a:lnTo>
                    <a:pt x="233" y="22"/>
                  </a:lnTo>
                  <a:lnTo>
                    <a:pt x="237" y="20"/>
                  </a:lnTo>
                  <a:lnTo>
                    <a:pt x="227" y="0"/>
                  </a:lnTo>
                  <a:lnTo>
                    <a:pt x="220" y="3"/>
                  </a:lnTo>
                  <a:lnTo>
                    <a:pt x="223" y="7"/>
                  </a:lnTo>
                  <a:lnTo>
                    <a:pt x="223" y="7"/>
                  </a:lnTo>
                  <a:close/>
                  <a:moveTo>
                    <a:pt x="186" y="26"/>
                  </a:moveTo>
                  <a:lnTo>
                    <a:pt x="204" y="17"/>
                  </a:lnTo>
                  <a:lnTo>
                    <a:pt x="202" y="11"/>
                  </a:lnTo>
                  <a:lnTo>
                    <a:pt x="183" y="22"/>
                  </a:lnTo>
                  <a:lnTo>
                    <a:pt x="186" y="26"/>
                  </a:lnTo>
                  <a:close/>
                  <a:moveTo>
                    <a:pt x="149" y="45"/>
                  </a:moveTo>
                  <a:lnTo>
                    <a:pt x="167" y="35"/>
                  </a:lnTo>
                  <a:lnTo>
                    <a:pt x="165" y="31"/>
                  </a:lnTo>
                  <a:lnTo>
                    <a:pt x="146" y="41"/>
                  </a:lnTo>
                  <a:lnTo>
                    <a:pt x="149" y="45"/>
                  </a:lnTo>
                  <a:close/>
                  <a:moveTo>
                    <a:pt x="113" y="63"/>
                  </a:moveTo>
                  <a:lnTo>
                    <a:pt x="130" y="54"/>
                  </a:lnTo>
                  <a:lnTo>
                    <a:pt x="129" y="50"/>
                  </a:lnTo>
                  <a:lnTo>
                    <a:pt x="110" y="58"/>
                  </a:lnTo>
                  <a:lnTo>
                    <a:pt x="113" y="63"/>
                  </a:lnTo>
                  <a:close/>
                  <a:moveTo>
                    <a:pt x="76" y="82"/>
                  </a:moveTo>
                  <a:lnTo>
                    <a:pt x="93" y="73"/>
                  </a:lnTo>
                  <a:lnTo>
                    <a:pt x="92" y="69"/>
                  </a:lnTo>
                  <a:lnTo>
                    <a:pt x="73" y="77"/>
                  </a:lnTo>
                  <a:lnTo>
                    <a:pt x="76" y="82"/>
                  </a:lnTo>
                  <a:close/>
                  <a:moveTo>
                    <a:pt x="39" y="101"/>
                  </a:moveTo>
                  <a:lnTo>
                    <a:pt x="57" y="92"/>
                  </a:lnTo>
                  <a:lnTo>
                    <a:pt x="55" y="88"/>
                  </a:lnTo>
                  <a:lnTo>
                    <a:pt x="36" y="96"/>
                  </a:lnTo>
                  <a:lnTo>
                    <a:pt x="39" y="101"/>
                  </a:lnTo>
                  <a:close/>
                  <a:moveTo>
                    <a:pt x="3" y="120"/>
                  </a:moveTo>
                  <a:lnTo>
                    <a:pt x="20" y="110"/>
                  </a:lnTo>
                  <a:lnTo>
                    <a:pt x="19" y="105"/>
                  </a:lnTo>
                  <a:lnTo>
                    <a:pt x="0" y="116"/>
                  </a:lnTo>
                  <a:lnTo>
                    <a:pt x="3" y="120"/>
                  </a:lnTo>
                  <a:close/>
                  <a:moveTo>
                    <a:pt x="13" y="149"/>
                  </a:moveTo>
                  <a:lnTo>
                    <a:pt x="4" y="132"/>
                  </a:lnTo>
                  <a:lnTo>
                    <a:pt x="0" y="135"/>
                  </a:lnTo>
                  <a:lnTo>
                    <a:pt x="8" y="152"/>
                  </a:lnTo>
                  <a:lnTo>
                    <a:pt x="13" y="149"/>
                  </a:lnTo>
                  <a:close/>
                  <a:moveTo>
                    <a:pt x="32" y="186"/>
                  </a:moveTo>
                  <a:lnTo>
                    <a:pt x="23" y="168"/>
                  </a:lnTo>
                  <a:lnTo>
                    <a:pt x="19" y="171"/>
                  </a:lnTo>
                  <a:lnTo>
                    <a:pt x="27" y="189"/>
                  </a:lnTo>
                  <a:lnTo>
                    <a:pt x="32" y="186"/>
                  </a:lnTo>
                  <a:close/>
                  <a:moveTo>
                    <a:pt x="51" y="223"/>
                  </a:moveTo>
                  <a:lnTo>
                    <a:pt x="41" y="205"/>
                  </a:lnTo>
                  <a:lnTo>
                    <a:pt x="36" y="208"/>
                  </a:lnTo>
                  <a:lnTo>
                    <a:pt x="47" y="226"/>
                  </a:lnTo>
                  <a:lnTo>
                    <a:pt x="51" y="223"/>
                  </a:lnTo>
                  <a:close/>
                  <a:moveTo>
                    <a:pt x="70" y="259"/>
                  </a:moveTo>
                  <a:lnTo>
                    <a:pt x="60" y="242"/>
                  </a:lnTo>
                  <a:lnTo>
                    <a:pt x="55" y="245"/>
                  </a:lnTo>
                  <a:lnTo>
                    <a:pt x="66" y="262"/>
                  </a:lnTo>
                  <a:lnTo>
                    <a:pt x="70" y="259"/>
                  </a:lnTo>
                  <a:close/>
                  <a:moveTo>
                    <a:pt x="88" y="296"/>
                  </a:moveTo>
                  <a:lnTo>
                    <a:pt x="79" y="278"/>
                  </a:lnTo>
                  <a:lnTo>
                    <a:pt x="74" y="281"/>
                  </a:lnTo>
                  <a:lnTo>
                    <a:pt x="83" y="299"/>
                  </a:lnTo>
                  <a:lnTo>
                    <a:pt x="88" y="296"/>
                  </a:lnTo>
                  <a:close/>
                  <a:moveTo>
                    <a:pt x="107" y="333"/>
                  </a:moveTo>
                  <a:lnTo>
                    <a:pt x="98" y="315"/>
                  </a:lnTo>
                  <a:lnTo>
                    <a:pt x="93" y="318"/>
                  </a:lnTo>
                  <a:lnTo>
                    <a:pt x="102" y="335"/>
                  </a:lnTo>
                  <a:lnTo>
                    <a:pt x="107" y="333"/>
                  </a:lnTo>
                  <a:close/>
                  <a:moveTo>
                    <a:pt x="132" y="338"/>
                  </a:moveTo>
                  <a:lnTo>
                    <a:pt x="114" y="347"/>
                  </a:lnTo>
                  <a:lnTo>
                    <a:pt x="116" y="352"/>
                  </a:lnTo>
                  <a:lnTo>
                    <a:pt x="135" y="343"/>
                  </a:lnTo>
                  <a:lnTo>
                    <a:pt x="132" y="338"/>
                  </a:lnTo>
                  <a:close/>
                  <a:moveTo>
                    <a:pt x="168" y="319"/>
                  </a:moveTo>
                  <a:lnTo>
                    <a:pt x="151" y="328"/>
                  </a:lnTo>
                  <a:lnTo>
                    <a:pt x="152" y="333"/>
                  </a:lnTo>
                  <a:lnTo>
                    <a:pt x="171" y="324"/>
                  </a:lnTo>
                  <a:lnTo>
                    <a:pt x="168" y="319"/>
                  </a:lnTo>
                  <a:close/>
                  <a:moveTo>
                    <a:pt x="205" y="300"/>
                  </a:moveTo>
                  <a:lnTo>
                    <a:pt x="187" y="309"/>
                  </a:lnTo>
                  <a:lnTo>
                    <a:pt x="189" y="313"/>
                  </a:lnTo>
                  <a:lnTo>
                    <a:pt x="208" y="305"/>
                  </a:lnTo>
                  <a:lnTo>
                    <a:pt x="205" y="300"/>
                  </a:lnTo>
                  <a:close/>
                  <a:moveTo>
                    <a:pt x="242" y="281"/>
                  </a:moveTo>
                  <a:lnTo>
                    <a:pt x="224" y="291"/>
                  </a:lnTo>
                  <a:lnTo>
                    <a:pt x="226" y="296"/>
                  </a:lnTo>
                  <a:lnTo>
                    <a:pt x="245" y="286"/>
                  </a:lnTo>
                  <a:lnTo>
                    <a:pt x="242" y="281"/>
                  </a:lnTo>
                  <a:close/>
                  <a:moveTo>
                    <a:pt x="278" y="264"/>
                  </a:moveTo>
                  <a:lnTo>
                    <a:pt x="261" y="272"/>
                  </a:lnTo>
                  <a:lnTo>
                    <a:pt x="262" y="277"/>
                  </a:lnTo>
                  <a:lnTo>
                    <a:pt x="281" y="268"/>
                  </a:lnTo>
                  <a:lnTo>
                    <a:pt x="278" y="264"/>
                  </a:lnTo>
                  <a:close/>
                  <a:moveTo>
                    <a:pt x="315" y="245"/>
                  </a:moveTo>
                  <a:lnTo>
                    <a:pt x="297" y="253"/>
                  </a:lnTo>
                  <a:lnTo>
                    <a:pt x="299" y="258"/>
                  </a:lnTo>
                  <a:lnTo>
                    <a:pt x="318" y="249"/>
                  </a:lnTo>
                  <a:lnTo>
                    <a:pt x="315" y="245"/>
                  </a:lnTo>
                  <a:close/>
                  <a:moveTo>
                    <a:pt x="336" y="224"/>
                  </a:moveTo>
                  <a:lnTo>
                    <a:pt x="340" y="231"/>
                  </a:lnTo>
                  <a:lnTo>
                    <a:pt x="334" y="234"/>
                  </a:lnTo>
                  <a:lnTo>
                    <a:pt x="336" y="239"/>
                  </a:lnTo>
                  <a:lnTo>
                    <a:pt x="346" y="234"/>
                  </a:lnTo>
                  <a:lnTo>
                    <a:pt x="340" y="221"/>
                  </a:lnTo>
                  <a:lnTo>
                    <a:pt x="336" y="224"/>
                  </a:lnTo>
                  <a:lnTo>
                    <a:pt x="336" y="224"/>
                  </a:lnTo>
                  <a:close/>
                  <a:moveTo>
                    <a:pt x="316" y="187"/>
                  </a:moveTo>
                  <a:lnTo>
                    <a:pt x="327" y="205"/>
                  </a:lnTo>
                  <a:lnTo>
                    <a:pt x="331" y="204"/>
                  </a:lnTo>
                  <a:lnTo>
                    <a:pt x="321" y="184"/>
                  </a:lnTo>
                  <a:lnTo>
                    <a:pt x="316" y="187"/>
                  </a:lnTo>
                  <a:close/>
                  <a:moveTo>
                    <a:pt x="299" y="151"/>
                  </a:moveTo>
                  <a:lnTo>
                    <a:pt x="308" y="168"/>
                  </a:lnTo>
                  <a:lnTo>
                    <a:pt x="312" y="167"/>
                  </a:lnTo>
                  <a:lnTo>
                    <a:pt x="303" y="148"/>
                  </a:lnTo>
                  <a:lnTo>
                    <a:pt x="299" y="151"/>
                  </a:lnTo>
                  <a:close/>
                  <a:moveTo>
                    <a:pt x="280" y="114"/>
                  </a:moveTo>
                  <a:lnTo>
                    <a:pt x="289" y="132"/>
                  </a:lnTo>
                  <a:lnTo>
                    <a:pt x="293" y="130"/>
                  </a:lnTo>
                  <a:lnTo>
                    <a:pt x="284" y="111"/>
                  </a:lnTo>
                  <a:lnTo>
                    <a:pt x="280" y="114"/>
                  </a:lnTo>
                  <a:close/>
                  <a:moveTo>
                    <a:pt x="261" y="77"/>
                  </a:moveTo>
                  <a:lnTo>
                    <a:pt x="270" y="95"/>
                  </a:lnTo>
                  <a:lnTo>
                    <a:pt x="274" y="94"/>
                  </a:lnTo>
                  <a:lnTo>
                    <a:pt x="265" y="74"/>
                  </a:lnTo>
                  <a:lnTo>
                    <a:pt x="261" y="77"/>
                  </a:lnTo>
                  <a:close/>
                  <a:moveTo>
                    <a:pt x="242" y="41"/>
                  </a:moveTo>
                  <a:lnTo>
                    <a:pt x="252" y="58"/>
                  </a:lnTo>
                  <a:lnTo>
                    <a:pt x="256" y="57"/>
                  </a:lnTo>
                  <a:lnTo>
                    <a:pt x="246" y="38"/>
                  </a:lnTo>
                  <a:lnTo>
                    <a:pt x="242" y="41"/>
                  </a:lnTo>
                  <a:close/>
                </a:path>
              </a:pathLst>
            </a:custGeom>
            <a:solidFill>
              <a:srgbClr val="00499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80" name="Google Shape;799;p14">
              <a:extLst>
                <a:ext uri="{FF2B5EF4-FFF2-40B4-BE49-F238E27FC236}">
                  <a16:creationId xmlns:a16="http://schemas.microsoft.com/office/drawing/2014/main" id="{AB5C1A69-5CE3-4970-9E16-5B1EA9C2850E}"/>
                </a:ext>
              </a:extLst>
            </p:cNvPr>
            <p:cNvSpPr/>
            <p:nvPr/>
          </p:nvSpPr>
          <p:spPr>
            <a:xfrm>
              <a:off x="3074988" y="3889376"/>
              <a:ext cx="568325" cy="579438"/>
            </a:xfrm>
            <a:custGeom>
              <a:avLst/>
              <a:gdLst/>
              <a:ahLst/>
              <a:cxnLst/>
              <a:rect l="l" t="t" r="r" b="b"/>
              <a:pathLst>
                <a:path w="358" h="365" extrusionOk="0">
                  <a:moveTo>
                    <a:pt x="230" y="8"/>
                  </a:moveTo>
                  <a:lnTo>
                    <a:pt x="231" y="7"/>
                  </a:lnTo>
                  <a:lnTo>
                    <a:pt x="240" y="23"/>
                  </a:lnTo>
                  <a:lnTo>
                    <a:pt x="245" y="22"/>
                  </a:lnTo>
                  <a:lnTo>
                    <a:pt x="234" y="0"/>
                  </a:lnTo>
                  <a:lnTo>
                    <a:pt x="227" y="4"/>
                  </a:lnTo>
                  <a:lnTo>
                    <a:pt x="230" y="8"/>
                  </a:lnTo>
                  <a:lnTo>
                    <a:pt x="230" y="8"/>
                  </a:lnTo>
                  <a:close/>
                  <a:moveTo>
                    <a:pt x="192" y="27"/>
                  </a:moveTo>
                  <a:lnTo>
                    <a:pt x="211" y="17"/>
                  </a:lnTo>
                  <a:lnTo>
                    <a:pt x="208" y="13"/>
                  </a:lnTo>
                  <a:lnTo>
                    <a:pt x="189" y="23"/>
                  </a:lnTo>
                  <a:lnTo>
                    <a:pt x="192" y="27"/>
                  </a:lnTo>
                  <a:close/>
                  <a:moveTo>
                    <a:pt x="154" y="46"/>
                  </a:moveTo>
                  <a:lnTo>
                    <a:pt x="173" y="38"/>
                  </a:lnTo>
                  <a:lnTo>
                    <a:pt x="170" y="32"/>
                  </a:lnTo>
                  <a:lnTo>
                    <a:pt x="151" y="42"/>
                  </a:lnTo>
                  <a:lnTo>
                    <a:pt x="154" y="46"/>
                  </a:lnTo>
                  <a:close/>
                  <a:moveTo>
                    <a:pt x="116" y="66"/>
                  </a:moveTo>
                  <a:lnTo>
                    <a:pt x="135" y="57"/>
                  </a:lnTo>
                  <a:lnTo>
                    <a:pt x="133" y="52"/>
                  </a:lnTo>
                  <a:lnTo>
                    <a:pt x="114" y="61"/>
                  </a:lnTo>
                  <a:lnTo>
                    <a:pt x="116" y="66"/>
                  </a:lnTo>
                  <a:close/>
                  <a:moveTo>
                    <a:pt x="77" y="86"/>
                  </a:moveTo>
                  <a:lnTo>
                    <a:pt x="96" y="76"/>
                  </a:lnTo>
                  <a:lnTo>
                    <a:pt x="95" y="71"/>
                  </a:lnTo>
                  <a:lnTo>
                    <a:pt x="76" y="80"/>
                  </a:lnTo>
                  <a:lnTo>
                    <a:pt x="77" y="86"/>
                  </a:lnTo>
                  <a:close/>
                  <a:moveTo>
                    <a:pt x="41" y="105"/>
                  </a:moveTo>
                  <a:lnTo>
                    <a:pt x="58" y="95"/>
                  </a:lnTo>
                  <a:lnTo>
                    <a:pt x="57" y="90"/>
                  </a:lnTo>
                  <a:lnTo>
                    <a:pt x="38" y="101"/>
                  </a:lnTo>
                  <a:lnTo>
                    <a:pt x="41" y="105"/>
                  </a:lnTo>
                  <a:close/>
                  <a:moveTo>
                    <a:pt x="3" y="124"/>
                  </a:moveTo>
                  <a:lnTo>
                    <a:pt x="22" y="114"/>
                  </a:lnTo>
                  <a:lnTo>
                    <a:pt x="19" y="110"/>
                  </a:lnTo>
                  <a:lnTo>
                    <a:pt x="0" y="120"/>
                  </a:lnTo>
                  <a:lnTo>
                    <a:pt x="3" y="124"/>
                  </a:lnTo>
                  <a:close/>
                  <a:moveTo>
                    <a:pt x="13" y="155"/>
                  </a:moveTo>
                  <a:lnTo>
                    <a:pt x="4" y="136"/>
                  </a:lnTo>
                  <a:lnTo>
                    <a:pt x="0" y="139"/>
                  </a:lnTo>
                  <a:lnTo>
                    <a:pt x="8" y="158"/>
                  </a:lnTo>
                  <a:lnTo>
                    <a:pt x="13" y="155"/>
                  </a:lnTo>
                  <a:close/>
                  <a:moveTo>
                    <a:pt x="33" y="193"/>
                  </a:moveTo>
                  <a:lnTo>
                    <a:pt x="23" y="174"/>
                  </a:lnTo>
                  <a:lnTo>
                    <a:pt x="19" y="177"/>
                  </a:lnTo>
                  <a:lnTo>
                    <a:pt x="28" y="196"/>
                  </a:lnTo>
                  <a:lnTo>
                    <a:pt x="33" y="193"/>
                  </a:lnTo>
                  <a:close/>
                  <a:moveTo>
                    <a:pt x="52" y="231"/>
                  </a:moveTo>
                  <a:lnTo>
                    <a:pt x="42" y="212"/>
                  </a:lnTo>
                  <a:lnTo>
                    <a:pt x="38" y="215"/>
                  </a:lnTo>
                  <a:lnTo>
                    <a:pt x="48" y="234"/>
                  </a:lnTo>
                  <a:lnTo>
                    <a:pt x="52" y="231"/>
                  </a:lnTo>
                  <a:close/>
                  <a:moveTo>
                    <a:pt x="72" y="269"/>
                  </a:moveTo>
                  <a:lnTo>
                    <a:pt x="61" y="250"/>
                  </a:lnTo>
                  <a:lnTo>
                    <a:pt x="57" y="253"/>
                  </a:lnTo>
                  <a:lnTo>
                    <a:pt x="67" y="271"/>
                  </a:lnTo>
                  <a:lnTo>
                    <a:pt x="72" y="269"/>
                  </a:lnTo>
                  <a:close/>
                  <a:moveTo>
                    <a:pt x="91" y="307"/>
                  </a:moveTo>
                  <a:lnTo>
                    <a:pt x="82" y="288"/>
                  </a:lnTo>
                  <a:lnTo>
                    <a:pt x="76" y="290"/>
                  </a:lnTo>
                  <a:lnTo>
                    <a:pt x="86" y="309"/>
                  </a:lnTo>
                  <a:lnTo>
                    <a:pt x="91" y="307"/>
                  </a:lnTo>
                  <a:close/>
                  <a:moveTo>
                    <a:pt x="110" y="346"/>
                  </a:moveTo>
                  <a:lnTo>
                    <a:pt x="101" y="327"/>
                  </a:lnTo>
                  <a:lnTo>
                    <a:pt x="96" y="328"/>
                  </a:lnTo>
                  <a:lnTo>
                    <a:pt x="105" y="347"/>
                  </a:lnTo>
                  <a:lnTo>
                    <a:pt x="110" y="346"/>
                  </a:lnTo>
                  <a:close/>
                  <a:moveTo>
                    <a:pt x="136" y="350"/>
                  </a:moveTo>
                  <a:lnTo>
                    <a:pt x="117" y="359"/>
                  </a:lnTo>
                  <a:lnTo>
                    <a:pt x="120" y="365"/>
                  </a:lnTo>
                  <a:lnTo>
                    <a:pt x="139" y="354"/>
                  </a:lnTo>
                  <a:lnTo>
                    <a:pt x="136" y="350"/>
                  </a:lnTo>
                  <a:close/>
                  <a:moveTo>
                    <a:pt x="174" y="331"/>
                  </a:moveTo>
                  <a:lnTo>
                    <a:pt x="155" y="340"/>
                  </a:lnTo>
                  <a:lnTo>
                    <a:pt x="158" y="344"/>
                  </a:lnTo>
                  <a:lnTo>
                    <a:pt x="177" y="335"/>
                  </a:lnTo>
                  <a:lnTo>
                    <a:pt x="174" y="331"/>
                  </a:lnTo>
                  <a:close/>
                  <a:moveTo>
                    <a:pt x="212" y="310"/>
                  </a:moveTo>
                  <a:lnTo>
                    <a:pt x="193" y="321"/>
                  </a:lnTo>
                  <a:lnTo>
                    <a:pt x="196" y="325"/>
                  </a:lnTo>
                  <a:lnTo>
                    <a:pt x="214" y="316"/>
                  </a:lnTo>
                  <a:lnTo>
                    <a:pt x="212" y="310"/>
                  </a:lnTo>
                  <a:close/>
                  <a:moveTo>
                    <a:pt x="251" y="291"/>
                  </a:moveTo>
                  <a:lnTo>
                    <a:pt x="231" y="302"/>
                  </a:lnTo>
                  <a:lnTo>
                    <a:pt x="233" y="306"/>
                  </a:lnTo>
                  <a:lnTo>
                    <a:pt x="252" y="296"/>
                  </a:lnTo>
                  <a:lnTo>
                    <a:pt x="251" y="291"/>
                  </a:lnTo>
                  <a:close/>
                  <a:moveTo>
                    <a:pt x="289" y="272"/>
                  </a:moveTo>
                  <a:lnTo>
                    <a:pt x="270" y="283"/>
                  </a:lnTo>
                  <a:lnTo>
                    <a:pt x="271" y="287"/>
                  </a:lnTo>
                  <a:lnTo>
                    <a:pt x="290" y="277"/>
                  </a:lnTo>
                  <a:lnTo>
                    <a:pt x="289" y="272"/>
                  </a:lnTo>
                  <a:close/>
                  <a:moveTo>
                    <a:pt x="325" y="253"/>
                  </a:moveTo>
                  <a:lnTo>
                    <a:pt x="306" y="262"/>
                  </a:lnTo>
                  <a:lnTo>
                    <a:pt x="309" y="268"/>
                  </a:lnTo>
                  <a:lnTo>
                    <a:pt x="328" y="258"/>
                  </a:lnTo>
                  <a:lnTo>
                    <a:pt x="325" y="253"/>
                  </a:lnTo>
                  <a:close/>
                  <a:moveTo>
                    <a:pt x="347" y="231"/>
                  </a:moveTo>
                  <a:lnTo>
                    <a:pt x="350" y="240"/>
                  </a:lnTo>
                  <a:lnTo>
                    <a:pt x="344" y="243"/>
                  </a:lnTo>
                  <a:lnTo>
                    <a:pt x="347" y="247"/>
                  </a:lnTo>
                  <a:lnTo>
                    <a:pt x="358" y="243"/>
                  </a:lnTo>
                  <a:lnTo>
                    <a:pt x="352" y="230"/>
                  </a:lnTo>
                  <a:lnTo>
                    <a:pt x="347" y="231"/>
                  </a:lnTo>
                  <a:lnTo>
                    <a:pt x="347" y="231"/>
                  </a:lnTo>
                  <a:close/>
                  <a:moveTo>
                    <a:pt x="327" y="195"/>
                  </a:moveTo>
                  <a:lnTo>
                    <a:pt x="337" y="214"/>
                  </a:lnTo>
                  <a:lnTo>
                    <a:pt x="341" y="211"/>
                  </a:lnTo>
                  <a:lnTo>
                    <a:pt x="331" y="192"/>
                  </a:lnTo>
                  <a:lnTo>
                    <a:pt x="327" y="195"/>
                  </a:lnTo>
                  <a:close/>
                  <a:moveTo>
                    <a:pt x="308" y="156"/>
                  </a:moveTo>
                  <a:lnTo>
                    <a:pt x="318" y="176"/>
                  </a:lnTo>
                  <a:lnTo>
                    <a:pt x="322" y="173"/>
                  </a:lnTo>
                  <a:lnTo>
                    <a:pt x="312" y="154"/>
                  </a:lnTo>
                  <a:lnTo>
                    <a:pt x="308" y="156"/>
                  </a:lnTo>
                  <a:close/>
                  <a:moveTo>
                    <a:pt x="289" y="118"/>
                  </a:moveTo>
                  <a:lnTo>
                    <a:pt x="299" y="137"/>
                  </a:lnTo>
                  <a:lnTo>
                    <a:pt x="303" y="134"/>
                  </a:lnTo>
                  <a:lnTo>
                    <a:pt x="293" y="115"/>
                  </a:lnTo>
                  <a:lnTo>
                    <a:pt x="289" y="118"/>
                  </a:lnTo>
                  <a:close/>
                  <a:moveTo>
                    <a:pt x="270" y="80"/>
                  </a:moveTo>
                  <a:lnTo>
                    <a:pt x="278" y="99"/>
                  </a:lnTo>
                  <a:lnTo>
                    <a:pt x="284" y="96"/>
                  </a:lnTo>
                  <a:lnTo>
                    <a:pt x="274" y="79"/>
                  </a:lnTo>
                  <a:lnTo>
                    <a:pt x="270" y="80"/>
                  </a:lnTo>
                  <a:close/>
                  <a:moveTo>
                    <a:pt x="251" y="42"/>
                  </a:moveTo>
                  <a:lnTo>
                    <a:pt x="259" y="61"/>
                  </a:lnTo>
                  <a:lnTo>
                    <a:pt x="264" y="60"/>
                  </a:lnTo>
                  <a:lnTo>
                    <a:pt x="255" y="41"/>
                  </a:lnTo>
                  <a:lnTo>
                    <a:pt x="251" y="42"/>
                  </a:lnTo>
                  <a:close/>
                </a:path>
              </a:pathLst>
            </a:custGeom>
            <a:solidFill>
              <a:srgbClr val="00499B"/>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81" name="Google Shape;800;p14">
              <a:extLst>
                <a:ext uri="{FF2B5EF4-FFF2-40B4-BE49-F238E27FC236}">
                  <a16:creationId xmlns:a16="http://schemas.microsoft.com/office/drawing/2014/main" id="{B5BB1C46-DE90-41A6-BC0D-04F6C9D02B8F}"/>
                </a:ext>
              </a:extLst>
            </p:cNvPr>
            <p:cNvSpPr/>
            <p:nvPr/>
          </p:nvSpPr>
          <p:spPr>
            <a:xfrm>
              <a:off x="2940051" y="3378201"/>
              <a:ext cx="700088" cy="698500"/>
            </a:xfrm>
            <a:custGeom>
              <a:avLst/>
              <a:gdLst/>
              <a:ahLst/>
              <a:cxnLst/>
              <a:rect l="l" t="t" r="r" b="b"/>
              <a:pathLst>
                <a:path w="441" h="440" extrusionOk="0">
                  <a:moveTo>
                    <a:pt x="441" y="127"/>
                  </a:moveTo>
                  <a:lnTo>
                    <a:pt x="313" y="440"/>
                  </a:lnTo>
                  <a:lnTo>
                    <a:pt x="0" y="314"/>
                  </a:lnTo>
                  <a:lnTo>
                    <a:pt x="126" y="0"/>
                  </a:lnTo>
                  <a:lnTo>
                    <a:pt x="441" y="127"/>
                  </a:lnTo>
                  <a:close/>
                </a:path>
              </a:pathLst>
            </a:custGeom>
            <a:solidFill>
              <a:srgbClr val="BAF1FF"/>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AAAAAA"/>
                </a:solidFill>
                <a:latin typeface="Calibri"/>
                <a:ea typeface="Calibri"/>
                <a:cs typeface="Calibri"/>
                <a:sym typeface="Calibri"/>
                <a:rtl val="0"/>
              </a:endParaRPr>
            </a:p>
          </p:txBody>
        </p:sp>
        <p:sp>
          <p:nvSpPr>
            <p:cNvPr id="182" name="Google Shape;801;p14">
              <a:extLst>
                <a:ext uri="{FF2B5EF4-FFF2-40B4-BE49-F238E27FC236}">
                  <a16:creationId xmlns:a16="http://schemas.microsoft.com/office/drawing/2014/main" id="{77F723AD-70F9-44D3-8CD4-870CED53A9B7}"/>
                </a:ext>
              </a:extLst>
            </p:cNvPr>
            <p:cNvSpPr/>
            <p:nvPr/>
          </p:nvSpPr>
          <p:spPr>
            <a:xfrm>
              <a:off x="8654569" y="4267202"/>
              <a:ext cx="398944" cy="400235"/>
            </a:xfrm>
            <a:custGeom>
              <a:avLst/>
              <a:gdLst/>
              <a:ahLst/>
              <a:cxnLst/>
              <a:rect l="l" t="t" r="r" b="b"/>
              <a:pathLst>
                <a:path w="354976" h="356125" extrusionOk="0">
                  <a:moveTo>
                    <a:pt x="39095" y="288222"/>
                  </a:moveTo>
                  <a:lnTo>
                    <a:pt x="200323" y="352403"/>
                  </a:lnTo>
                  <a:lnTo>
                    <a:pt x="181889" y="356125"/>
                  </a:lnTo>
                  <a:lnTo>
                    <a:pt x="49380" y="303477"/>
                  </a:lnTo>
                  <a:close/>
                  <a:moveTo>
                    <a:pt x="10062" y="238257"/>
                  </a:moveTo>
                  <a:lnTo>
                    <a:pt x="257110" y="335751"/>
                  </a:lnTo>
                  <a:lnTo>
                    <a:pt x="246129" y="343155"/>
                  </a:lnTo>
                  <a:lnTo>
                    <a:pt x="245793" y="343223"/>
                  </a:lnTo>
                  <a:lnTo>
                    <a:pt x="13954" y="250933"/>
                  </a:lnTo>
                  <a:lnTo>
                    <a:pt x="12052" y="248112"/>
                  </a:lnTo>
                  <a:close/>
                  <a:moveTo>
                    <a:pt x="1671" y="196693"/>
                  </a:moveTo>
                  <a:lnTo>
                    <a:pt x="292486" y="311900"/>
                  </a:lnTo>
                  <a:lnTo>
                    <a:pt x="282593" y="318571"/>
                  </a:lnTo>
                  <a:lnTo>
                    <a:pt x="4087" y="208662"/>
                  </a:lnTo>
                  <a:close/>
                  <a:moveTo>
                    <a:pt x="2133" y="158208"/>
                  </a:moveTo>
                  <a:lnTo>
                    <a:pt x="317543" y="283159"/>
                  </a:lnTo>
                  <a:lnTo>
                    <a:pt x="311471" y="292165"/>
                  </a:lnTo>
                  <a:lnTo>
                    <a:pt x="0" y="168774"/>
                  </a:lnTo>
                  <a:close/>
                  <a:moveTo>
                    <a:pt x="9406" y="122185"/>
                  </a:moveTo>
                  <a:lnTo>
                    <a:pt x="338174" y="252558"/>
                  </a:lnTo>
                  <a:lnTo>
                    <a:pt x="332046" y="261649"/>
                  </a:lnTo>
                  <a:lnTo>
                    <a:pt x="7228" y="132971"/>
                  </a:lnTo>
                  <a:close/>
                  <a:moveTo>
                    <a:pt x="25518" y="89106"/>
                  </a:moveTo>
                  <a:lnTo>
                    <a:pt x="347289" y="217815"/>
                  </a:lnTo>
                  <a:lnTo>
                    <a:pt x="345710" y="225633"/>
                  </a:lnTo>
                  <a:lnTo>
                    <a:pt x="20103" y="97137"/>
                  </a:lnTo>
                  <a:close/>
                  <a:moveTo>
                    <a:pt x="46929" y="57349"/>
                  </a:moveTo>
                  <a:lnTo>
                    <a:pt x="354976" y="179740"/>
                  </a:lnTo>
                  <a:lnTo>
                    <a:pt x="352781" y="190611"/>
                  </a:lnTo>
                  <a:lnTo>
                    <a:pt x="40492" y="66896"/>
                  </a:lnTo>
                  <a:close/>
                  <a:moveTo>
                    <a:pt x="79700" y="32505"/>
                  </a:moveTo>
                  <a:lnTo>
                    <a:pt x="347212" y="138996"/>
                  </a:lnTo>
                  <a:lnTo>
                    <a:pt x="349543" y="150540"/>
                  </a:lnTo>
                  <a:lnTo>
                    <a:pt x="69401" y="39449"/>
                  </a:lnTo>
                  <a:close/>
                  <a:moveTo>
                    <a:pt x="122639" y="10897"/>
                  </a:moveTo>
                  <a:lnTo>
                    <a:pt x="330862" y="93786"/>
                  </a:lnTo>
                  <a:lnTo>
                    <a:pt x="341172" y="109078"/>
                  </a:lnTo>
                  <a:lnTo>
                    <a:pt x="341223" y="109332"/>
                  </a:lnTo>
                  <a:lnTo>
                    <a:pt x="105141" y="15353"/>
                  </a:lnTo>
                  <a:lnTo>
                    <a:pt x="107095" y="14035"/>
                  </a:lnTo>
                  <a:close/>
                  <a:moveTo>
                    <a:pt x="176612" y="0"/>
                  </a:moveTo>
                  <a:lnTo>
                    <a:pt x="210394" y="6820"/>
                  </a:lnTo>
                  <a:lnTo>
                    <a:pt x="270929" y="30756"/>
                  </a:lnTo>
                  <a:lnTo>
                    <a:pt x="302898" y="52310"/>
                  </a:lnTo>
                  <a:lnTo>
                    <a:pt x="305721" y="56498"/>
                  </a:lnTo>
                  <a:lnTo>
                    <a:pt x="168109" y="1717"/>
                  </a:lnTo>
                  <a:close/>
                </a:path>
              </a:pathLst>
            </a:custGeom>
            <a:solidFill>
              <a:srgbClr val="FCBA00"/>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FFFFFF"/>
                </a:solidFill>
                <a:latin typeface="Calibri"/>
                <a:ea typeface="Calibri"/>
                <a:cs typeface="Calibri"/>
                <a:sym typeface="Calibri"/>
                <a:rtl val="0"/>
              </a:endParaRPr>
            </a:p>
          </p:txBody>
        </p:sp>
        <p:sp>
          <p:nvSpPr>
            <p:cNvPr id="183" name="Google Shape;802;p14">
              <a:extLst>
                <a:ext uri="{FF2B5EF4-FFF2-40B4-BE49-F238E27FC236}">
                  <a16:creationId xmlns:a16="http://schemas.microsoft.com/office/drawing/2014/main" id="{A04CF5C9-707C-4E10-9469-774979A43904}"/>
                </a:ext>
              </a:extLst>
            </p:cNvPr>
            <p:cNvSpPr/>
            <p:nvPr/>
          </p:nvSpPr>
          <p:spPr>
            <a:xfrm>
              <a:off x="6169581" y="1474924"/>
              <a:ext cx="791054" cy="793614"/>
            </a:xfrm>
            <a:custGeom>
              <a:avLst/>
              <a:gdLst/>
              <a:ahLst/>
              <a:cxnLst/>
              <a:rect l="l" t="t" r="r" b="b"/>
              <a:pathLst>
                <a:path w="354976" h="356125" extrusionOk="0">
                  <a:moveTo>
                    <a:pt x="39095" y="288222"/>
                  </a:moveTo>
                  <a:lnTo>
                    <a:pt x="200323" y="352403"/>
                  </a:lnTo>
                  <a:lnTo>
                    <a:pt x="181889" y="356125"/>
                  </a:lnTo>
                  <a:lnTo>
                    <a:pt x="49380" y="303477"/>
                  </a:lnTo>
                  <a:close/>
                  <a:moveTo>
                    <a:pt x="10062" y="238257"/>
                  </a:moveTo>
                  <a:lnTo>
                    <a:pt x="257110" y="335751"/>
                  </a:lnTo>
                  <a:lnTo>
                    <a:pt x="246129" y="343155"/>
                  </a:lnTo>
                  <a:lnTo>
                    <a:pt x="245793" y="343223"/>
                  </a:lnTo>
                  <a:lnTo>
                    <a:pt x="13954" y="250933"/>
                  </a:lnTo>
                  <a:lnTo>
                    <a:pt x="12052" y="248112"/>
                  </a:lnTo>
                  <a:close/>
                  <a:moveTo>
                    <a:pt x="1671" y="196693"/>
                  </a:moveTo>
                  <a:lnTo>
                    <a:pt x="292486" y="311900"/>
                  </a:lnTo>
                  <a:lnTo>
                    <a:pt x="282593" y="318571"/>
                  </a:lnTo>
                  <a:lnTo>
                    <a:pt x="4087" y="208662"/>
                  </a:lnTo>
                  <a:close/>
                  <a:moveTo>
                    <a:pt x="2133" y="158208"/>
                  </a:moveTo>
                  <a:lnTo>
                    <a:pt x="317543" y="283159"/>
                  </a:lnTo>
                  <a:lnTo>
                    <a:pt x="311471" y="292165"/>
                  </a:lnTo>
                  <a:lnTo>
                    <a:pt x="0" y="168774"/>
                  </a:lnTo>
                  <a:close/>
                  <a:moveTo>
                    <a:pt x="9406" y="122185"/>
                  </a:moveTo>
                  <a:lnTo>
                    <a:pt x="338174" y="252558"/>
                  </a:lnTo>
                  <a:lnTo>
                    <a:pt x="332046" y="261649"/>
                  </a:lnTo>
                  <a:lnTo>
                    <a:pt x="7228" y="132971"/>
                  </a:lnTo>
                  <a:close/>
                  <a:moveTo>
                    <a:pt x="25518" y="89106"/>
                  </a:moveTo>
                  <a:lnTo>
                    <a:pt x="347289" y="217815"/>
                  </a:lnTo>
                  <a:lnTo>
                    <a:pt x="345710" y="225633"/>
                  </a:lnTo>
                  <a:lnTo>
                    <a:pt x="20103" y="97137"/>
                  </a:lnTo>
                  <a:close/>
                  <a:moveTo>
                    <a:pt x="46929" y="57349"/>
                  </a:moveTo>
                  <a:lnTo>
                    <a:pt x="354976" y="179740"/>
                  </a:lnTo>
                  <a:lnTo>
                    <a:pt x="352781" y="190611"/>
                  </a:lnTo>
                  <a:lnTo>
                    <a:pt x="40492" y="66896"/>
                  </a:lnTo>
                  <a:close/>
                  <a:moveTo>
                    <a:pt x="79700" y="32505"/>
                  </a:moveTo>
                  <a:lnTo>
                    <a:pt x="347212" y="138996"/>
                  </a:lnTo>
                  <a:lnTo>
                    <a:pt x="349543" y="150540"/>
                  </a:lnTo>
                  <a:lnTo>
                    <a:pt x="69401" y="39449"/>
                  </a:lnTo>
                  <a:close/>
                  <a:moveTo>
                    <a:pt x="122639" y="10897"/>
                  </a:moveTo>
                  <a:lnTo>
                    <a:pt x="330862" y="93786"/>
                  </a:lnTo>
                  <a:lnTo>
                    <a:pt x="341172" y="109078"/>
                  </a:lnTo>
                  <a:lnTo>
                    <a:pt x="341223" y="109332"/>
                  </a:lnTo>
                  <a:lnTo>
                    <a:pt x="105141" y="15353"/>
                  </a:lnTo>
                  <a:lnTo>
                    <a:pt x="107095" y="14035"/>
                  </a:lnTo>
                  <a:close/>
                  <a:moveTo>
                    <a:pt x="176612" y="0"/>
                  </a:moveTo>
                  <a:lnTo>
                    <a:pt x="210394" y="6820"/>
                  </a:lnTo>
                  <a:lnTo>
                    <a:pt x="270929" y="30756"/>
                  </a:lnTo>
                  <a:lnTo>
                    <a:pt x="302898" y="52310"/>
                  </a:lnTo>
                  <a:lnTo>
                    <a:pt x="305721" y="56498"/>
                  </a:lnTo>
                  <a:lnTo>
                    <a:pt x="168109" y="1717"/>
                  </a:lnTo>
                  <a:close/>
                </a:path>
              </a:pathLst>
            </a:custGeom>
            <a:solidFill>
              <a:srgbClr val="FCBA00"/>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FFFFFF"/>
                </a:solidFill>
                <a:latin typeface="Calibri"/>
                <a:ea typeface="Calibri"/>
                <a:cs typeface="Calibri"/>
                <a:sym typeface="Calibri"/>
                <a:rtl val="0"/>
              </a:endParaRPr>
            </a:p>
          </p:txBody>
        </p:sp>
        <p:sp>
          <p:nvSpPr>
            <p:cNvPr id="184" name="Google Shape;803;p14">
              <a:extLst>
                <a:ext uri="{FF2B5EF4-FFF2-40B4-BE49-F238E27FC236}">
                  <a16:creationId xmlns:a16="http://schemas.microsoft.com/office/drawing/2014/main" id="{489E48DE-26FB-4FF8-AE23-AD24DD0E0EA6}"/>
                </a:ext>
              </a:extLst>
            </p:cNvPr>
            <p:cNvSpPr/>
            <p:nvPr/>
          </p:nvSpPr>
          <p:spPr>
            <a:xfrm rot="-445712">
              <a:off x="3482677" y="1961131"/>
              <a:ext cx="637189" cy="637189"/>
            </a:xfrm>
            <a:custGeom>
              <a:avLst/>
              <a:gdLst/>
              <a:ahLst/>
              <a:cxnLst/>
              <a:rect l="l" t="t" r="r" b="b"/>
              <a:pathLst>
                <a:path w="523875" h="523875" extrusionOk="0">
                  <a:moveTo>
                    <a:pt x="523875" y="497978"/>
                  </a:moveTo>
                  <a:lnTo>
                    <a:pt x="523874" y="515703"/>
                  </a:lnTo>
                  <a:lnTo>
                    <a:pt x="509080" y="523875"/>
                  </a:lnTo>
                  <a:lnTo>
                    <a:pt x="477083" y="523875"/>
                  </a:lnTo>
                  <a:close/>
                  <a:moveTo>
                    <a:pt x="523875" y="434647"/>
                  </a:moveTo>
                  <a:lnTo>
                    <a:pt x="523875" y="453171"/>
                  </a:lnTo>
                  <a:lnTo>
                    <a:pt x="396034" y="523875"/>
                  </a:lnTo>
                  <a:lnTo>
                    <a:pt x="362214" y="523875"/>
                  </a:lnTo>
                  <a:close/>
                  <a:moveTo>
                    <a:pt x="523875" y="372690"/>
                  </a:moveTo>
                  <a:lnTo>
                    <a:pt x="523875" y="390117"/>
                  </a:lnTo>
                  <a:lnTo>
                    <a:pt x="282199" y="523875"/>
                  </a:lnTo>
                  <a:lnTo>
                    <a:pt x="250160" y="523875"/>
                  </a:lnTo>
                  <a:close/>
                  <a:moveTo>
                    <a:pt x="523875" y="310462"/>
                  </a:moveTo>
                  <a:lnTo>
                    <a:pt x="523875" y="326844"/>
                  </a:lnTo>
                  <a:lnTo>
                    <a:pt x="166901" y="523875"/>
                  </a:lnTo>
                  <a:lnTo>
                    <a:pt x="135372" y="523875"/>
                  </a:lnTo>
                  <a:close/>
                  <a:moveTo>
                    <a:pt x="523875" y="249547"/>
                  </a:moveTo>
                  <a:lnTo>
                    <a:pt x="523875" y="265417"/>
                  </a:lnTo>
                  <a:lnTo>
                    <a:pt x="55268" y="523875"/>
                  </a:lnTo>
                  <a:lnTo>
                    <a:pt x="26856" y="523875"/>
                  </a:lnTo>
                  <a:close/>
                  <a:moveTo>
                    <a:pt x="523875" y="185696"/>
                  </a:moveTo>
                  <a:lnTo>
                    <a:pt x="523875" y="201977"/>
                  </a:lnTo>
                  <a:lnTo>
                    <a:pt x="0" y="490334"/>
                  </a:lnTo>
                  <a:lnTo>
                    <a:pt x="0" y="475640"/>
                  </a:lnTo>
                  <a:close/>
                  <a:moveTo>
                    <a:pt x="523875" y="122795"/>
                  </a:moveTo>
                  <a:lnTo>
                    <a:pt x="523875" y="141216"/>
                  </a:lnTo>
                  <a:lnTo>
                    <a:pt x="0" y="429204"/>
                  </a:lnTo>
                  <a:lnTo>
                    <a:pt x="0" y="412530"/>
                  </a:lnTo>
                  <a:close/>
                  <a:moveTo>
                    <a:pt x="523875" y="59691"/>
                  </a:moveTo>
                  <a:lnTo>
                    <a:pt x="523875" y="77835"/>
                  </a:lnTo>
                  <a:lnTo>
                    <a:pt x="0" y="367779"/>
                  </a:lnTo>
                  <a:lnTo>
                    <a:pt x="0" y="349636"/>
                  </a:lnTo>
                  <a:close/>
                  <a:moveTo>
                    <a:pt x="96331" y="0"/>
                  </a:moveTo>
                  <a:lnTo>
                    <a:pt x="0" y="52917"/>
                  </a:lnTo>
                  <a:lnTo>
                    <a:pt x="0" y="38570"/>
                  </a:lnTo>
                  <a:lnTo>
                    <a:pt x="69738" y="0"/>
                  </a:lnTo>
                  <a:close/>
                  <a:moveTo>
                    <a:pt x="211009" y="0"/>
                  </a:moveTo>
                  <a:lnTo>
                    <a:pt x="0" y="116381"/>
                  </a:lnTo>
                  <a:lnTo>
                    <a:pt x="0" y="100656"/>
                  </a:lnTo>
                  <a:lnTo>
                    <a:pt x="182366" y="0"/>
                  </a:lnTo>
                  <a:close/>
                  <a:moveTo>
                    <a:pt x="322409" y="0"/>
                  </a:moveTo>
                  <a:lnTo>
                    <a:pt x="0" y="177953"/>
                  </a:lnTo>
                  <a:lnTo>
                    <a:pt x="0" y="162546"/>
                  </a:lnTo>
                  <a:lnTo>
                    <a:pt x="295524" y="0"/>
                  </a:lnTo>
                  <a:close/>
                  <a:moveTo>
                    <a:pt x="436843" y="0"/>
                  </a:moveTo>
                  <a:lnTo>
                    <a:pt x="0" y="241775"/>
                  </a:lnTo>
                  <a:lnTo>
                    <a:pt x="0" y="224791"/>
                  </a:lnTo>
                  <a:lnTo>
                    <a:pt x="409215" y="0"/>
                  </a:lnTo>
                  <a:close/>
                  <a:moveTo>
                    <a:pt x="523875" y="0"/>
                  </a:moveTo>
                  <a:lnTo>
                    <a:pt x="523875" y="14948"/>
                  </a:lnTo>
                  <a:lnTo>
                    <a:pt x="0" y="304684"/>
                  </a:lnTo>
                  <a:lnTo>
                    <a:pt x="0" y="286543"/>
                  </a:lnTo>
                  <a:lnTo>
                    <a:pt x="518103" y="0"/>
                  </a:lnTo>
                  <a:close/>
                </a:path>
              </a:pathLst>
            </a:custGeom>
            <a:solidFill>
              <a:srgbClr val="FCBA00"/>
            </a:solidFill>
            <a:ln>
              <a:noFill/>
            </a:ln>
          </p:spPr>
          <p:txBody>
            <a:bodyPr spcFirstLastPara="1" wrap="square" lIns="68569" tIns="34276" rIns="68569" bIns="34276" anchor="ctr" anchorCtr="0">
              <a:noAutofit/>
            </a:bodyPr>
            <a:lstStyle/>
            <a:p>
              <a:pPr algn="ctr" defTabSz="685817">
                <a:buClr>
                  <a:srgbClr val="000000"/>
                </a:buClr>
                <a:defRPr/>
              </a:pPr>
              <a:endParaRPr sz="1349" kern="0">
                <a:solidFill>
                  <a:srgbClr val="FFFFFF"/>
                </a:solidFill>
                <a:latin typeface="Calibri"/>
                <a:ea typeface="Calibri"/>
                <a:cs typeface="Calibri"/>
                <a:sym typeface="Calibri"/>
                <a:rtl val="0"/>
              </a:endParaRPr>
            </a:p>
          </p:txBody>
        </p:sp>
      </p:grpSp>
      <p:sp>
        <p:nvSpPr>
          <p:cNvPr id="185" name="Google Shape;805;p14">
            <a:extLst>
              <a:ext uri="{FF2B5EF4-FFF2-40B4-BE49-F238E27FC236}">
                <a16:creationId xmlns:a16="http://schemas.microsoft.com/office/drawing/2014/main" id="{0A1DC304-C4B3-41F0-9BB9-D5A3B077A6B9}"/>
              </a:ext>
            </a:extLst>
          </p:cNvPr>
          <p:cNvSpPr/>
          <p:nvPr/>
        </p:nvSpPr>
        <p:spPr>
          <a:xfrm>
            <a:off x="524168" y="2317359"/>
            <a:ext cx="2765346" cy="607830"/>
          </a:xfrm>
          <a:prstGeom prst="rect">
            <a:avLst/>
          </a:prstGeom>
          <a:noFill/>
          <a:ln>
            <a:noFill/>
          </a:ln>
        </p:spPr>
        <p:txBody>
          <a:bodyPr spcFirstLastPara="1" wrap="square" lIns="68569" tIns="34276" rIns="68569" bIns="34276" anchor="t" anchorCtr="0">
            <a:spAutoFit/>
          </a:bodyPr>
          <a:lstStyle/>
          <a:p>
            <a:pPr algn="ctr" defTabSz="685817">
              <a:buClr>
                <a:srgbClr val="FFFFFF"/>
              </a:buClr>
              <a:buSzPts val="5400"/>
              <a:defRPr/>
            </a:pPr>
            <a:r>
              <a:rPr lang="en-US" sz="3500" b="1" kern="0" dirty="0">
                <a:solidFill>
                  <a:srgbClr val="0000FF"/>
                </a:solidFill>
                <a:latin typeface="Times New Roman" panose="02020603050405020304" pitchFamily="18" charset="0"/>
                <a:ea typeface="微软雅黑"/>
                <a:cs typeface="Times New Roman" panose="02020603050405020304" pitchFamily="18" charset="0"/>
                <a:sym typeface="Oswald"/>
                <a:rtl val="0"/>
              </a:rPr>
              <a:t>LUYỆN TẬP</a:t>
            </a:r>
          </a:p>
        </p:txBody>
      </p:sp>
    </p:spTree>
    <p:extLst>
      <p:ext uri="{BB962C8B-B14F-4D97-AF65-F5344CB8AC3E}">
        <p14:creationId xmlns:p14="http://schemas.microsoft.com/office/powerpoint/2010/main" val="399072889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2AC0B-E6C4-941D-75CD-BA849545178D}"/>
            </a:ext>
          </a:extLst>
        </p:cNvPr>
        <p:cNvGrpSpPr/>
        <p:nvPr/>
      </p:nvGrpSpPr>
      <p:grpSpPr>
        <a:xfrm>
          <a:off x="0" y="0"/>
          <a:ext cx="0" cy="0"/>
          <a:chOff x="0" y="0"/>
          <a:chExt cx="0" cy="0"/>
        </a:xfrm>
      </p:grpSpPr>
      <p:pic>
        <p:nvPicPr>
          <p:cNvPr id="7" name="Picture 10">
            <a:extLst>
              <a:ext uri="{FF2B5EF4-FFF2-40B4-BE49-F238E27FC236}">
                <a16:creationId xmlns:a16="http://schemas.microsoft.com/office/drawing/2014/main" id="{1961F4F3-5D45-C290-CB8A-B8B1225FAE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9867"/>
          <a:stretch>
            <a:fillRect/>
          </a:stretch>
        </p:blipFill>
        <p:spPr>
          <a:xfrm rot="10194952" flipH="1">
            <a:off x="-127317" y="38159"/>
            <a:ext cx="566125" cy="771661"/>
          </a:xfrm>
          <a:prstGeom prst="rect">
            <a:avLst/>
          </a:prstGeom>
        </p:spPr>
      </p:pic>
      <p:pic>
        <p:nvPicPr>
          <p:cNvPr id="8" name="Picture 12">
            <a:extLst>
              <a:ext uri="{FF2B5EF4-FFF2-40B4-BE49-F238E27FC236}">
                <a16:creationId xmlns:a16="http://schemas.microsoft.com/office/drawing/2014/main" id="{94D426DE-95D4-0B2A-2584-2D2424FC3E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57" t="3028" r="41902" b="13365"/>
          <a:stretch>
            <a:fillRect/>
          </a:stretch>
        </p:blipFill>
        <p:spPr>
          <a:xfrm rot="16200000">
            <a:off x="8172086" y="-410913"/>
            <a:ext cx="561001" cy="1382827"/>
          </a:xfrm>
          <a:prstGeom prst="rect">
            <a:avLst/>
          </a:prstGeom>
        </p:spPr>
      </p:pic>
      <p:pic>
        <p:nvPicPr>
          <p:cNvPr id="9" name="Picture 2">
            <a:extLst>
              <a:ext uri="{FF2B5EF4-FFF2-40B4-BE49-F238E27FC236}">
                <a16:creationId xmlns:a16="http://schemas.microsoft.com/office/drawing/2014/main" id="{CB924B76-293D-2D87-5355-3FDF0491C8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53400" y="4284437"/>
            <a:ext cx="1147260" cy="871917"/>
          </a:xfrm>
          <a:prstGeom prst="rect">
            <a:avLst/>
          </a:prstGeom>
        </p:spPr>
      </p:pic>
      <p:sp>
        <p:nvSpPr>
          <p:cNvPr id="19" name="Freeform 7">
            <a:extLst>
              <a:ext uri="{FF2B5EF4-FFF2-40B4-BE49-F238E27FC236}">
                <a16:creationId xmlns:a16="http://schemas.microsoft.com/office/drawing/2014/main" id="{5D205833-A33A-AA62-0565-60213876C161}"/>
              </a:ext>
            </a:extLst>
          </p:cNvPr>
          <p:cNvSpPr/>
          <p:nvPr/>
        </p:nvSpPr>
        <p:spPr>
          <a:xfrm>
            <a:off x="190501" y="674672"/>
            <a:ext cx="8686799" cy="4133935"/>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ysClr val="window" lastClr="FFFFFF"/>
          </a:solidFill>
          <a:ln>
            <a:solidFill>
              <a:srgbClr val="70AD47">
                <a:lumMod val="60000"/>
                <a:lumOff val="40000"/>
              </a:srgbClr>
            </a:solidFill>
          </a:ln>
        </p:spPr>
        <p:txBody>
          <a:bodyPr/>
          <a:lstStyle/>
          <a:p>
            <a:pPr defTabSz="457223">
              <a:defRPr/>
            </a:pPr>
            <a:endParaRPr lang="en-US" sz="900" kern="0" dirty="0">
              <a:solidFill>
                <a:prstClr val="black"/>
              </a:solidFill>
              <a:latin typeface="Arial" panose="020B0604020202020204" pitchFamily="34" charset="0"/>
              <a:cs typeface="Arial" panose="020B0604020202020204" pitchFamily="34" charset="0"/>
            </a:endParaRPr>
          </a:p>
        </p:txBody>
      </p:sp>
      <p:sp>
        <p:nvSpPr>
          <p:cNvPr id="20" name="TextBox 9">
            <a:extLst>
              <a:ext uri="{FF2B5EF4-FFF2-40B4-BE49-F238E27FC236}">
                <a16:creationId xmlns:a16="http://schemas.microsoft.com/office/drawing/2014/main" id="{67996FBF-EEA1-364D-8C90-ED77399C416F}"/>
              </a:ext>
            </a:extLst>
          </p:cNvPr>
          <p:cNvSpPr txBox="1"/>
          <p:nvPr/>
        </p:nvSpPr>
        <p:spPr>
          <a:xfrm>
            <a:off x="342900" y="840590"/>
            <a:ext cx="8534400" cy="2418354"/>
          </a:xfrm>
          <a:prstGeom prst="rect">
            <a:avLst/>
          </a:prstGeom>
        </p:spPr>
        <p:txBody>
          <a:bodyPr wrap="square" lIns="0" tIns="0" rIns="0" bIns="0" rtlCol="0" anchor="t">
            <a:spAutoFit/>
          </a:bodyPr>
          <a:lstStyle/>
          <a:p>
            <a:pPr marL="514350" indent="-514350" defTabSz="457223">
              <a:lnSpc>
                <a:spcPct val="150000"/>
              </a:lnSpc>
              <a:buAutoNum type="arabicPeriod"/>
              <a:defRPr/>
            </a:pPr>
            <a:r>
              <a:rPr lang="en-US" sz="2700" b="1">
                <a:solidFill>
                  <a:srgbClr val="0000FF"/>
                </a:solidFill>
                <a:latin typeface="Times New Roman" panose="02020603050405020304" pitchFamily="18" charset="0"/>
                <a:cs typeface="Times New Roman" panose="02020603050405020304" pitchFamily="18" charset="0"/>
              </a:rPr>
              <a:t>Hình </a:t>
            </a:r>
            <a:r>
              <a:rPr lang="en-US" sz="2700" b="1" dirty="0" err="1">
                <a:solidFill>
                  <a:srgbClr val="0000FF"/>
                </a:solidFill>
                <a:latin typeface="Times New Roman" panose="02020603050405020304" pitchFamily="18" charset="0"/>
                <a:cs typeface="Times New Roman" panose="02020603050405020304" pitchFamily="18" charset="0"/>
              </a:rPr>
              <a:t>thức</a:t>
            </a:r>
            <a:r>
              <a:rPr lang="en-US" sz="2700" b="1">
                <a:solidFill>
                  <a:srgbClr val="0000FF"/>
                </a:solidFill>
                <a:latin typeface="Times New Roman" panose="02020603050405020304" pitchFamily="18" charset="0"/>
                <a:cs typeface="Times New Roman" panose="02020603050405020304" pitchFamily="18" charset="0"/>
              </a:rPr>
              <a:t>: Lớp chia thành 2 đội chơi</a:t>
            </a:r>
          </a:p>
          <a:p>
            <a:pPr defTabSz="457223">
              <a:lnSpc>
                <a:spcPct val="150000"/>
              </a:lnSpc>
              <a:defRPr/>
            </a:pPr>
            <a:r>
              <a:rPr lang="en-US" sz="2700" b="1">
                <a:solidFill>
                  <a:srgbClr val="0000FF"/>
                </a:solidFill>
                <a:latin typeface="Times New Roman" panose="02020603050405020304" pitchFamily="18" charset="0"/>
                <a:cs typeface="Times New Roman" panose="02020603050405020304" pitchFamily="18" charset="0"/>
              </a:rPr>
              <a:t>2.  Thời </a:t>
            </a:r>
            <a:r>
              <a:rPr lang="en-US" sz="2700" b="1" dirty="0" err="1">
                <a:solidFill>
                  <a:srgbClr val="0000FF"/>
                </a:solidFill>
                <a:latin typeface="Times New Roman" panose="02020603050405020304" pitchFamily="18" charset="0"/>
                <a:cs typeface="Times New Roman" panose="02020603050405020304" pitchFamily="18" charset="0"/>
              </a:rPr>
              <a:t>gian</a:t>
            </a:r>
            <a:r>
              <a:rPr lang="en-US" sz="2700" b="1" dirty="0">
                <a:solidFill>
                  <a:srgbClr val="0000FF"/>
                </a:solidFill>
                <a:latin typeface="Times New Roman" panose="02020603050405020304" pitchFamily="18" charset="0"/>
                <a:cs typeface="Times New Roman" panose="02020603050405020304" pitchFamily="18" charset="0"/>
              </a:rPr>
              <a:t>: 2 </a:t>
            </a:r>
            <a:r>
              <a:rPr lang="en-US" sz="2700" b="1" dirty="0" err="1">
                <a:solidFill>
                  <a:srgbClr val="0000FF"/>
                </a:solidFill>
                <a:latin typeface="Times New Roman" panose="02020603050405020304" pitchFamily="18" charset="0"/>
                <a:cs typeface="Times New Roman" panose="02020603050405020304" pitchFamily="18" charset="0"/>
              </a:rPr>
              <a:t>phút</a:t>
            </a:r>
            <a:endParaRPr lang="en-US" sz="2700" b="1" dirty="0">
              <a:solidFill>
                <a:srgbClr val="0000FF"/>
              </a:solidFill>
              <a:latin typeface="Times New Roman" panose="02020603050405020304" pitchFamily="18" charset="0"/>
              <a:cs typeface="Times New Roman" panose="02020603050405020304" pitchFamily="18" charset="0"/>
            </a:endParaRPr>
          </a:p>
          <a:p>
            <a:pPr defTabSz="457223">
              <a:lnSpc>
                <a:spcPct val="150000"/>
              </a:lnSpc>
              <a:defRPr/>
            </a:pPr>
            <a:r>
              <a:rPr lang="en-US" sz="2700" b="1" dirty="0">
                <a:solidFill>
                  <a:srgbClr val="0000FF"/>
                </a:solidFill>
                <a:latin typeface="Times New Roman" panose="02020603050405020304" pitchFamily="18" charset="0"/>
                <a:cs typeface="Times New Roman" panose="02020603050405020304" pitchFamily="18" charset="0"/>
              </a:rPr>
              <a:t>3. </a:t>
            </a:r>
            <a:r>
              <a:rPr lang="en-US" sz="2700" b="1" dirty="0" err="1">
                <a:solidFill>
                  <a:srgbClr val="0000FF"/>
                </a:solidFill>
                <a:latin typeface="Times New Roman" panose="02020603050405020304" pitchFamily="18" charset="0"/>
                <a:cs typeface="Times New Roman" panose="02020603050405020304" pitchFamily="18" charset="0"/>
              </a:rPr>
              <a:t>Nhiệm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err="1">
                <a:solidFill>
                  <a:srgbClr val="0000FF"/>
                </a:solidFill>
                <a:latin typeface="Times New Roman" panose="02020603050405020304" pitchFamily="18" charset="0"/>
                <a:cs typeface="Times New Roman" panose="02020603050405020304" pitchFamily="18" charset="0"/>
              </a:rPr>
              <a:t>vụ</a:t>
            </a:r>
            <a:r>
              <a:rPr lang="en-US" sz="2700" b="1">
                <a:solidFill>
                  <a:srgbClr val="0000FF"/>
                </a:solidFill>
                <a:latin typeface="Times New Roman" panose="02020603050405020304" pitchFamily="18" charset="0"/>
                <a:cs typeface="Times New Roman" panose="02020603050405020304" pitchFamily="18" charset="0"/>
              </a:rPr>
              <a:t>: Ghi lên bảng những câu ca dao, tục ngữ nói về giữ chữ tín</a:t>
            </a:r>
            <a:endParaRPr lang="en-US" sz="2700" b="1" dirty="0">
              <a:solidFill>
                <a:srgbClr val="0000FF"/>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FD66189F-74E5-CD62-128B-AE99C4919A7F}"/>
              </a:ext>
            </a:extLst>
          </p:cNvPr>
          <p:cNvGrpSpPr/>
          <p:nvPr/>
        </p:nvGrpSpPr>
        <p:grpSpPr>
          <a:xfrm>
            <a:off x="2824287" y="303557"/>
            <a:ext cx="3495426" cy="533934"/>
            <a:chOff x="8651437" y="299097"/>
            <a:chExt cx="6990850" cy="1067866"/>
          </a:xfrm>
        </p:grpSpPr>
        <p:pic>
          <p:nvPicPr>
            <p:cNvPr id="22" name="Picture 9">
              <a:extLst>
                <a:ext uri="{FF2B5EF4-FFF2-40B4-BE49-F238E27FC236}">
                  <a16:creationId xmlns:a16="http://schemas.microsoft.com/office/drawing/2014/main" id="{BE65EE2B-5648-38AB-4AD2-8A5BC686C3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51437" y="299097"/>
              <a:ext cx="6990848" cy="1067866"/>
            </a:xfrm>
            <a:prstGeom prst="rect">
              <a:avLst/>
            </a:prstGeom>
          </p:spPr>
        </p:pic>
        <p:sp>
          <p:nvSpPr>
            <p:cNvPr id="23" name="TextBox 22">
              <a:extLst>
                <a:ext uri="{FF2B5EF4-FFF2-40B4-BE49-F238E27FC236}">
                  <a16:creationId xmlns:a16="http://schemas.microsoft.com/office/drawing/2014/main" id="{B364E67A-8616-6BFD-AFB5-99873AD4553B}"/>
                </a:ext>
              </a:extLst>
            </p:cNvPr>
            <p:cNvSpPr txBox="1"/>
            <p:nvPr/>
          </p:nvSpPr>
          <p:spPr>
            <a:xfrm>
              <a:off x="8651439" y="484727"/>
              <a:ext cx="6990848" cy="861772"/>
            </a:xfrm>
            <a:prstGeom prst="rect">
              <a:avLst/>
            </a:prstGeom>
            <a:noFill/>
          </p:spPr>
          <p:txBody>
            <a:bodyPr wrap="square" rtlCol="0">
              <a:spAutoFit/>
            </a:bodyPr>
            <a:lstStyle/>
            <a:p>
              <a:pPr algn="ctr" defTabSz="457223">
                <a:defRPr/>
              </a:pPr>
              <a:r>
                <a:rPr lang="en-US" sz="2200" b="1">
                  <a:solidFill>
                    <a:prstClr val="white"/>
                  </a:solidFill>
                  <a:latin typeface="Arial" panose="020B0604020202020204" pitchFamily="34" charset="0"/>
                  <a:cs typeface="Arial" panose="020B0604020202020204" pitchFamily="34" charset="0"/>
                </a:rPr>
                <a:t>AI NHANH HƠN</a:t>
              </a:r>
              <a:endParaRPr lang="en-US" sz="2200" b="1" dirty="0">
                <a:solidFill>
                  <a:prstClr val="white"/>
                </a:solidFill>
                <a:latin typeface="Arial" panose="020B0604020202020204" pitchFamily="34" charset="0"/>
                <a:cs typeface="Arial" panose="020B0604020202020204" pitchFamily="34" charset="0"/>
              </a:endParaRPr>
            </a:p>
          </p:txBody>
        </p:sp>
      </p:grpSp>
      <p:pic>
        <p:nvPicPr>
          <p:cNvPr id="2" name="2 phút đếm ngược nhạc vui vẻ hào hứng cho hoạt động nhóm - Trim">
            <a:hlinkClick r:id="" action="ppaction://media"/>
            <a:extLst>
              <a:ext uri="{FF2B5EF4-FFF2-40B4-BE49-F238E27FC236}">
                <a16:creationId xmlns:a16="http://schemas.microsoft.com/office/drawing/2014/main" id="{C7AD209F-2ADF-7840-55AC-5E247C0DFA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23958" t="21639" r="47813" b="52666"/>
          <a:stretch/>
        </p:blipFill>
        <p:spPr>
          <a:xfrm>
            <a:off x="796054" y="133993"/>
            <a:ext cx="1337546" cy="684863"/>
          </a:xfrm>
          <a:prstGeom prst="rect">
            <a:avLst/>
          </a:prstGeom>
        </p:spPr>
      </p:pic>
    </p:spTree>
    <p:extLst>
      <p:ext uri="{BB962C8B-B14F-4D97-AF65-F5344CB8AC3E}">
        <p14:creationId xmlns:p14="http://schemas.microsoft.com/office/powerpoint/2010/main" val="19913594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15BF2-142B-DCB9-D40E-A1CB426D24A1}"/>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1C5800BE-89B2-DD7C-4091-DAAE465431EF}"/>
              </a:ext>
            </a:extLst>
          </p:cNvPr>
          <p:cNvSpPr/>
          <p:nvPr/>
        </p:nvSpPr>
        <p:spPr>
          <a:xfrm>
            <a:off x="5246533" y="1533119"/>
            <a:ext cx="3076983" cy="872034"/>
          </a:xfrm>
          <a:prstGeom prst="rect">
            <a:avLst/>
          </a:prstGeom>
        </p:spPr>
        <p:txBody>
          <a:bodyPr wrap="square">
            <a:spAutoFit/>
          </a:bodyPr>
          <a:lstStyle/>
          <a:p>
            <a:pPr algn="just" defTabSz="457200">
              <a:lnSpc>
                <a:spcPct val="150000"/>
              </a:lnSpc>
              <a:defRPr/>
            </a:pPr>
            <a:endParaRPr lang="en-US" dirty="0">
              <a:solidFill>
                <a:srgbClr val="002060"/>
              </a:solidFill>
              <a:latin typeface="Arial" pitchFamily="34" charset="0"/>
              <a:cs typeface="Arial" pitchFamily="34" charset="0"/>
            </a:endParaRPr>
          </a:p>
          <a:p>
            <a:pPr algn="just" defTabSz="457200">
              <a:lnSpc>
                <a:spcPct val="150000"/>
              </a:lnSpc>
              <a:defRPr/>
            </a:pPr>
            <a:endParaRPr lang="en-US" dirty="0">
              <a:solidFill>
                <a:srgbClr val="002060"/>
              </a:solidFill>
              <a:latin typeface="Arial" pitchFamily="34" charset="0"/>
              <a:cs typeface="Arial" pitchFamily="34" charset="0"/>
            </a:endParaRPr>
          </a:p>
        </p:txBody>
      </p:sp>
      <p:graphicFrame>
        <p:nvGraphicFramePr>
          <p:cNvPr id="3" name="Table 2">
            <a:extLst>
              <a:ext uri="{FF2B5EF4-FFF2-40B4-BE49-F238E27FC236}">
                <a16:creationId xmlns:a16="http://schemas.microsoft.com/office/drawing/2014/main" id="{FEAF034E-01A6-50B7-22CD-58BF7F2D5E25}"/>
              </a:ext>
            </a:extLst>
          </p:cNvPr>
          <p:cNvGraphicFramePr>
            <a:graphicFrameLocks noGrp="1"/>
          </p:cNvGraphicFramePr>
          <p:nvPr>
            <p:extLst>
              <p:ext uri="{D42A27DB-BD31-4B8C-83A1-F6EECF244321}">
                <p14:modId xmlns:p14="http://schemas.microsoft.com/office/powerpoint/2010/main" val="2772789815"/>
              </p:ext>
            </p:extLst>
          </p:nvPr>
        </p:nvGraphicFramePr>
        <p:xfrm>
          <a:off x="228600" y="209550"/>
          <a:ext cx="8763000" cy="4847056"/>
        </p:xfrm>
        <a:graphic>
          <a:graphicData uri="http://schemas.openxmlformats.org/drawingml/2006/table">
            <a:tbl>
              <a:tblPr firstRow="1" firstCol="1" bandRow="1">
                <a:tableStyleId>{5C22544A-7EE6-4342-B048-85BDC9FD1C3A}</a:tableStyleId>
              </a:tblPr>
              <a:tblGrid>
                <a:gridCol w="4380917">
                  <a:extLst>
                    <a:ext uri="{9D8B030D-6E8A-4147-A177-3AD203B41FA5}">
                      <a16:colId xmlns:a16="http://schemas.microsoft.com/office/drawing/2014/main" val="2709255187"/>
                    </a:ext>
                  </a:extLst>
                </a:gridCol>
                <a:gridCol w="4382083">
                  <a:extLst>
                    <a:ext uri="{9D8B030D-6E8A-4147-A177-3AD203B41FA5}">
                      <a16:colId xmlns:a16="http://schemas.microsoft.com/office/drawing/2014/main" val="205619853"/>
                    </a:ext>
                  </a:extLst>
                </a:gridCol>
              </a:tblGrid>
              <a:tr h="258343">
                <a:tc>
                  <a:txBody>
                    <a:bodyPr/>
                    <a:lstStyle/>
                    <a:p>
                      <a:pPr marR="45720" algn="ctr">
                        <a:buNone/>
                        <a:tabLst>
                          <a:tab pos="275590" algn="l"/>
                        </a:tabLst>
                      </a:pPr>
                      <a:r>
                        <a:rPr lang="en-US" sz="2000" kern="100">
                          <a:effectLst/>
                          <a:latin typeface="Times New Roman" panose="02020603050405020304" pitchFamily="18" charset="0"/>
                          <a:cs typeface="Times New Roman" panose="02020603050405020304" pitchFamily="18" charset="0"/>
                        </a:rPr>
                        <a:t>Câu ca dao, tục ngữ</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tc>
                  <a:txBody>
                    <a:bodyPr/>
                    <a:lstStyle/>
                    <a:p>
                      <a:pPr marR="45720" algn="ctr">
                        <a:buNone/>
                        <a:tabLst>
                          <a:tab pos="275590" algn="l"/>
                        </a:tabLst>
                      </a:pPr>
                      <a:r>
                        <a:rPr lang="en-US" sz="2000" kern="100">
                          <a:effectLst/>
                          <a:latin typeface="Times New Roman" panose="02020603050405020304" pitchFamily="18" charset="0"/>
                          <a:cs typeface="Times New Roman" panose="02020603050405020304" pitchFamily="18" charset="0"/>
                        </a:rPr>
                        <a:t>Ý nghĩa</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extLst>
                  <a:ext uri="{0D108BD9-81ED-4DB2-BD59-A6C34878D82A}">
                    <a16:rowId xmlns:a16="http://schemas.microsoft.com/office/drawing/2014/main" val="2083686616"/>
                  </a:ext>
                </a:extLst>
              </a:tr>
              <a:tr h="1009390">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Lời nói như đinh đóng cột</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Thể hiện tính kiên định, chắc chắn của lời hứa. Một khi đã nói ra thì không thể thay đổi.</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extLst>
                  <a:ext uri="{0D108BD9-81ED-4DB2-BD59-A6C34878D82A}">
                    <a16:rowId xmlns:a16="http://schemas.microsoft.com/office/drawing/2014/main" val="583315503"/>
                  </a:ext>
                </a:extLst>
              </a:tr>
              <a:tr h="1009390">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Quân tử nhất ngôn, tứ mã nan truy</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Một lời nói của người quân tử, dù có dùng 4 con ngựa đuổi cũng không thể lấy lại được.</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extLst>
                  <a:ext uri="{0D108BD9-81ED-4DB2-BD59-A6C34878D82A}">
                    <a16:rowId xmlns:a16="http://schemas.microsoft.com/office/drawing/2014/main" val="2417908545"/>
                  </a:ext>
                </a:extLst>
              </a:tr>
              <a:tr h="1009390">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Chữ tín quý hơn vàng</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Nhấn mạnh giá trị của chữ tín còn lớn hơn cả vàng bạc, thứ mà tiền bạc không mua được.</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extLst>
                  <a:ext uri="{0D108BD9-81ED-4DB2-BD59-A6C34878D82A}">
                    <a16:rowId xmlns:a16="http://schemas.microsoft.com/office/drawing/2014/main" val="573814466"/>
                  </a:ext>
                </a:extLst>
              </a:tr>
              <a:tr h="757043">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Nói chín thì phải làm mười</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Khẳng định phải thực hiện những gì đã nói và hơn cả những gì đã nói.</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extLst>
                  <a:ext uri="{0D108BD9-81ED-4DB2-BD59-A6C34878D82A}">
                    <a16:rowId xmlns:a16="http://schemas.microsoft.com/office/drawing/2014/main" val="1013827327"/>
                  </a:ext>
                </a:extLst>
              </a:tr>
              <a:tr h="757043">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Nói lời phải giữ lấy lời</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tc>
                  <a:txBody>
                    <a:bodyPr/>
                    <a:lstStyle/>
                    <a:p>
                      <a:pPr marR="45720" algn="just">
                        <a:buNone/>
                        <a:tabLst>
                          <a:tab pos="275590" algn="l"/>
                        </a:tabLst>
                      </a:pPr>
                      <a:r>
                        <a:rPr lang="en-US" sz="2000" kern="100">
                          <a:effectLst/>
                          <a:latin typeface="Times New Roman" panose="02020603050405020304" pitchFamily="18" charset="0"/>
                          <a:cs typeface="Times New Roman" panose="02020603050405020304" pitchFamily="18" charset="0"/>
                        </a:rPr>
                        <a:t>Nhắc nhở không được tuỳ tiện hứa hẹn, phải có trách nhiệm với lời nói của mình.</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19" marR="57419" marT="0" marB="0"/>
                </a:tc>
                <a:extLst>
                  <a:ext uri="{0D108BD9-81ED-4DB2-BD59-A6C34878D82A}">
                    <a16:rowId xmlns:a16="http://schemas.microsoft.com/office/drawing/2014/main" val="293709616"/>
                  </a:ext>
                </a:extLst>
              </a:tr>
            </a:tbl>
          </a:graphicData>
        </a:graphic>
      </p:graphicFrame>
    </p:spTree>
    <p:extLst>
      <p:ext uri="{BB962C8B-B14F-4D97-AF65-F5344CB8AC3E}">
        <p14:creationId xmlns:p14="http://schemas.microsoft.com/office/powerpoint/2010/main" val="2908295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7"/>
        <p:cNvGrpSpPr/>
        <p:nvPr/>
      </p:nvGrpSpPr>
      <p:grpSpPr>
        <a:xfrm>
          <a:off x="0" y="0"/>
          <a:ext cx="0" cy="0"/>
          <a:chOff x="0" y="0"/>
          <a:chExt cx="0" cy="0"/>
        </a:xfrm>
      </p:grpSpPr>
      <p:sp>
        <p:nvSpPr>
          <p:cNvPr id="3478" name="Google Shape;3478;p38"/>
          <p:cNvSpPr/>
          <p:nvPr/>
        </p:nvSpPr>
        <p:spPr>
          <a:xfrm>
            <a:off x="1601249" y="3796393"/>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79" name="Google Shape;3479;p38"/>
          <p:cNvSpPr/>
          <p:nvPr/>
        </p:nvSpPr>
        <p:spPr>
          <a:xfrm>
            <a:off x="2405901" y="3925513"/>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0" name="Google Shape;3480;p38"/>
          <p:cNvSpPr/>
          <p:nvPr/>
        </p:nvSpPr>
        <p:spPr>
          <a:xfrm>
            <a:off x="3076124" y="4333281"/>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1" name="Google Shape;3481;p38"/>
          <p:cNvSpPr/>
          <p:nvPr/>
        </p:nvSpPr>
        <p:spPr>
          <a:xfrm>
            <a:off x="3859426" y="4400948"/>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2" name="Google Shape;3482;p38"/>
          <p:cNvSpPr/>
          <p:nvPr/>
        </p:nvSpPr>
        <p:spPr>
          <a:xfrm>
            <a:off x="8170319" y="349088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3" name="Google Shape;3483;p38"/>
          <p:cNvSpPr/>
          <p:nvPr/>
        </p:nvSpPr>
        <p:spPr>
          <a:xfrm>
            <a:off x="8217887" y="3925525"/>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nvGrpSpPr>
          <p:cNvPr id="3484" name="Google Shape;3484;p38"/>
          <p:cNvGrpSpPr/>
          <p:nvPr/>
        </p:nvGrpSpPr>
        <p:grpSpPr>
          <a:xfrm>
            <a:off x="4302527" y="3925521"/>
            <a:ext cx="1359940" cy="1331408"/>
            <a:chOff x="4338350" y="3735975"/>
            <a:chExt cx="1103400" cy="1080250"/>
          </a:xfrm>
        </p:grpSpPr>
        <p:sp>
          <p:nvSpPr>
            <p:cNvPr id="3485" name="Google Shape;3485;p38"/>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6" name="Google Shape;3486;p38"/>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7" name="Google Shape;3487;p38"/>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3488" name="Google Shape;3488;p38"/>
          <p:cNvGrpSpPr/>
          <p:nvPr/>
        </p:nvGrpSpPr>
        <p:grpSpPr>
          <a:xfrm>
            <a:off x="593571" y="3659027"/>
            <a:ext cx="385742" cy="388700"/>
            <a:chOff x="4063650" y="3462000"/>
            <a:chExt cx="312975" cy="315375"/>
          </a:xfrm>
        </p:grpSpPr>
        <p:sp>
          <p:nvSpPr>
            <p:cNvPr id="3489" name="Google Shape;3489;p38"/>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0" name="Google Shape;3490;p38"/>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3491" name="Google Shape;3491;p38"/>
          <p:cNvSpPr/>
          <p:nvPr/>
        </p:nvSpPr>
        <p:spPr>
          <a:xfrm>
            <a:off x="7312820" y="3885531"/>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nvGrpSpPr>
          <p:cNvPr id="3492" name="Google Shape;3492;p38"/>
          <p:cNvGrpSpPr/>
          <p:nvPr/>
        </p:nvGrpSpPr>
        <p:grpSpPr>
          <a:xfrm>
            <a:off x="3859416" y="4333293"/>
            <a:ext cx="1729968" cy="1514527"/>
            <a:chOff x="4109650" y="4112675"/>
            <a:chExt cx="1403625" cy="1228825"/>
          </a:xfrm>
        </p:grpSpPr>
        <p:sp>
          <p:nvSpPr>
            <p:cNvPr id="3493" name="Google Shape;3493;p38"/>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4" name="Google Shape;3494;p38"/>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5" name="Google Shape;3495;p38"/>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6" name="Google Shape;3496;p38"/>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7" name="Google Shape;3497;p38"/>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8" name="Google Shape;3498;p38"/>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9" name="Google Shape;3499;p38"/>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0" name="Google Shape;3500;p38"/>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1" name="Google Shape;3501;p38"/>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2" name="Google Shape;3502;p38"/>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3" name="Google Shape;3503;p38"/>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4" name="Google Shape;3504;p38"/>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5" name="Google Shape;3505;p38"/>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6" name="Google Shape;3506;p38"/>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7" name="Google Shape;3507;p38"/>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8" name="Google Shape;3508;p38"/>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9" name="Google Shape;3509;p38"/>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3510" name="Google Shape;3510;p38"/>
          <p:cNvSpPr/>
          <p:nvPr/>
        </p:nvSpPr>
        <p:spPr>
          <a:xfrm>
            <a:off x="6139701" y="4458913"/>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1" name="Google Shape;3511;p38"/>
          <p:cNvSpPr/>
          <p:nvPr/>
        </p:nvSpPr>
        <p:spPr>
          <a:xfrm>
            <a:off x="6673101" y="4306513"/>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2" name="Google Shape;3512;p38"/>
          <p:cNvSpPr/>
          <p:nvPr/>
        </p:nvSpPr>
        <p:spPr>
          <a:xfrm rot="10800000">
            <a:off x="7578137" y="1303949"/>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3" name="Google Shape;3513;p38"/>
          <p:cNvSpPr/>
          <p:nvPr/>
        </p:nvSpPr>
        <p:spPr>
          <a:xfrm rot="10800000">
            <a:off x="6797705" y="1198587"/>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4" name="Google Shape;3514;p38"/>
          <p:cNvSpPr/>
          <p:nvPr/>
        </p:nvSpPr>
        <p:spPr>
          <a:xfrm rot="10800000">
            <a:off x="6160357" y="823694"/>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5" name="Google Shape;3515;p38"/>
          <p:cNvSpPr/>
          <p:nvPr/>
        </p:nvSpPr>
        <p:spPr>
          <a:xfrm rot="10800000">
            <a:off x="5320422" y="699394"/>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6" name="Google Shape;3516;p38"/>
          <p:cNvSpPr/>
          <p:nvPr/>
        </p:nvSpPr>
        <p:spPr>
          <a:xfrm rot="10800000">
            <a:off x="1009498" y="16094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7" name="Google Shape;3517;p38"/>
          <p:cNvSpPr/>
          <p:nvPr/>
        </p:nvSpPr>
        <p:spPr>
          <a:xfrm rot="10800000">
            <a:off x="985748" y="11986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nvGrpSpPr>
          <p:cNvPr id="3518" name="Google Shape;3518;p38"/>
          <p:cNvGrpSpPr/>
          <p:nvPr/>
        </p:nvGrpSpPr>
        <p:grpSpPr>
          <a:xfrm rot="10800000">
            <a:off x="3612098" y="-61870"/>
            <a:ext cx="1359940" cy="1331408"/>
            <a:chOff x="4338350" y="3735975"/>
            <a:chExt cx="1103400" cy="1080250"/>
          </a:xfrm>
        </p:grpSpPr>
        <p:sp>
          <p:nvSpPr>
            <p:cNvPr id="3519" name="Google Shape;3519;p38"/>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0" name="Google Shape;3520;p38"/>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1" name="Google Shape;3521;p38"/>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3522" name="Google Shape;3522;p38"/>
          <p:cNvSpPr/>
          <p:nvPr/>
        </p:nvSpPr>
        <p:spPr>
          <a:xfrm rot="10800000">
            <a:off x="7386754" y="41484"/>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3" name="Google Shape;3523;p38"/>
          <p:cNvSpPr/>
          <p:nvPr/>
        </p:nvSpPr>
        <p:spPr>
          <a:xfrm rot="10800000">
            <a:off x="432831" y="-551499"/>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nvGrpSpPr>
          <p:cNvPr id="3524" name="Google Shape;3524;p38"/>
          <p:cNvGrpSpPr/>
          <p:nvPr/>
        </p:nvGrpSpPr>
        <p:grpSpPr>
          <a:xfrm rot="10800000">
            <a:off x="3759353" y="-527962"/>
            <a:ext cx="1729968" cy="1514527"/>
            <a:chOff x="4109650" y="4112675"/>
            <a:chExt cx="1403625" cy="1228825"/>
          </a:xfrm>
        </p:grpSpPr>
        <p:sp>
          <p:nvSpPr>
            <p:cNvPr id="3525" name="Google Shape;3525;p38"/>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6" name="Google Shape;3526;p38"/>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7" name="Google Shape;3527;p38"/>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8" name="Google Shape;3528;p38"/>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9" name="Google Shape;3529;p38"/>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0" name="Google Shape;3530;p38"/>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1" name="Google Shape;3531;p38"/>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2" name="Google Shape;3532;p38"/>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3" name="Google Shape;3533;p38"/>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4" name="Google Shape;3534;p38"/>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5" name="Google Shape;3535;p38"/>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6" name="Google Shape;3536;p38"/>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7" name="Google Shape;3537;p38"/>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8" name="Google Shape;3538;p38"/>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9" name="Google Shape;3539;p38"/>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40" name="Google Shape;3540;p38"/>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41" name="Google Shape;3541;p38"/>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3542" name="Google Shape;3542;p38"/>
          <p:cNvSpPr/>
          <p:nvPr/>
        </p:nvSpPr>
        <p:spPr>
          <a:xfrm rot="10800000">
            <a:off x="3063905" y="665187"/>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43" name="Google Shape;3543;p38"/>
          <p:cNvSpPr/>
          <p:nvPr/>
        </p:nvSpPr>
        <p:spPr>
          <a:xfrm rot="10800000">
            <a:off x="2530505" y="817587"/>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 name="Google Shape;805;p14">
            <a:extLst>
              <a:ext uri="{FF2B5EF4-FFF2-40B4-BE49-F238E27FC236}">
                <a16:creationId xmlns:a16="http://schemas.microsoft.com/office/drawing/2014/main" id="{07A1D159-54EA-411F-63CF-370360C39043}"/>
              </a:ext>
            </a:extLst>
          </p:cNvPr>
          <p:cNvSpPr/>
          <p:nvPr/>
        </p:nvSpPr>
        <p:spPr>
          <a:xfrm>
            <a:off x="2453734" y="1176606"/>
            <a:ext cx="4871842" cy="2623767"/>
          </a:xfrm>
          <a:prstGeom prst="rect">
            <a:avLst/>
          </a:prstGeom>
          <a:noFill/>
          <a:ln>
            <a:noFill/>
          </a:ln>
        </p:spPr>
        <p:txBody>
          <a:bodyPr spcFirstLastPara="1" wrap="square" lIns="68569" tIns="34276" rIns="68569" bIns="34276" anchor="t" anchorCtr="0">
            <a:spAutoFit/>
          </a:bodyPr>
          <a:lstStyle/>
          <a:p>
            <a:pPr algn="ctr" defTabSz="685817">
              <a:buClr>
                <a:srgbClr val="FFFFFF"/>
              </a:buClr>
              <a:buSzPts val="5400"/>
              <a:defRPr/>
            </a:pPr>
            <a:r>
              <a:rPr lang="en-US" sz="8300" b="1" kern="0">
                <a:solidFill>
                  <a:srgbClr val="FF0000"/>
                </a:solidFill>
                <a:latin typeface="Oswald"/>
                <a:ea typeface="微软雅黑"/>
                <a:cs typeface="Arial"/>
                <a:sym typeface="Oswald"/>
                <a:rtl val="0"/>
              </a:rPr>
              <a:t>VẬN DỤNG</a:t>
            </a:r>
            <a:endParaRPr lang="en-US" sz="8300" b="1" kern="0" dirty="0">
              <a:solidFill>
                <a:srgbClr val="FF0000"/>
              </a:solidFill>
              <a:latin typeface="Oswald"/>
              <a:ea typeface="微软雅黑"/>
              <a:cs typeface="Arial"/>
              <a:sym typeface="Oswald"/>
              <a:rtl val="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F16DAAEF-973F-45C8-8726-AB796E1C6F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9867"/>
          <a:stretch>
            <a:fillRect/>
          </a:stretch>
        </p:blipFill>
        <p:spPr>
          <a:xfrm rot="10194952" flipH="1">
            <a:off x="-127317" y="38159"/>
            <a:ext cx="566125" cy="771661"/>
          </a:xfrm>
          <a:prstGeom prst="rect">
            <a:avLst/>
          </a:prstGeom>
        </p:spPr>
      </p:pic>
      <p:pic>
        <p:nvPicPr>
          <p:cNvPr id="8" name="Picture 12">
            <a:extLst>
              <a:ext uri="{FF2B5EF4-FFF2-40B4-BE49-F238E27FC236}">
                <a16:creationId xmlns:a16="http://schemas.microsoft.com/office/drawing/2014/main" id="{61BA3232-229A-4785-95E2-F433C930FF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57" t="3028" r="41902" b="13365"/>
          <a:stretch>
            <a:fillRect/>
          </a:stretch>
        </p:blipFill>
        <p:spPr>
          <a:xfrm rot="16200000">
            <a:off x="8172086" y="-410913"/>
            <a:ext cx="561001" cy="1382827"/>
          </a:xfrm>
          <a:prstGeom prst="rect">
            <a:avLst/>
          </a:prstGeom>
        </p:spPr>
      </p:pic>
      <p:pic>
        <p:nvPicPr>
          <p:cNvPr id="9" name="Picture 2">
            <a:extLst>
              <a:ext uri="{FF2B5EF4-FFF2-40B4-BE49-F238E27FC236}">
                <a16:creationId xmlns:a16="http://schemas.microsoft.com/office/drawing/2014/main" id="{81A96CFC-8790-47D2-9735-6F6519AC97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3400" y="4284437"/>
            <a:ext cx="1147260" cy="871917"/>
          </a:xfrm>
          <a:prstGeom prst="rect">
            <a:avLst/>
          </a:prstGeom>
        </p:spPr>
      </p:pic>
      <p:pic>
        <p:nvPicPr>
          <p:cNvPr id="18" name="Picture 17" descr="A group of people using laptops&#10;&#10;Description automatically generated with medium confidence">
            <a:extLst>
              <a:ext uri="{FF2B5EF4-FFF2-40B4-BE49-F238E27FC236}">
                <a16:creationId xmlns:a16="http://schemas.microsoft.com/office/drawing/2014/main" id="{923644AC-7FD8-4A31-9D8D-7C6575C474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99716" y="2078479"/>
            <a:ext cx="2972050" cy="2138427"/>
          </a:xfrm>
          <a:prstGeom prst="rect">
            <a:avLst/>
          </a:prstGeom>
        </p:spPr>
      </p:pic>
      <p:sp>
        <p:nvSpPr>
          <p:cNvPr id="19" name="Freeform 7">
            <a:extLst>
              <a:ext uri="{FF2B5EF4-FFF2-40B4-BE49-F238E27FC236}">
                <a16:creationId xmlns:a16="http://schemas.microsoft.com/office/drawing/2014/main" id="{A32FD116-A841-4B6D-A58C-7F79AA1C6425}"/>
              </a:ext>
            </a:extLst>
          </p:cNvPr>
          <p:cNvSpPr/>
          <p:nvPr/>
        </p:nvSpPr>
        <p:spPr>
          <a:xfrm>
            <a:off x="3071766" y="928562"/>
            <a:ext cx="5919834" cy="3624388"/>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ysClr val="window" lastClr="FFFFFF"/>
          </a:solidFill>
          <a:ln>
            <a:solidFill>
              <a:srgbClr val="70AD47">
                <a:lumMod val="60000"/>
                <a:lumOff val="40000"/>
              </a:srgbClr>
            </a:solidFill>
          </a:ln>
        </p:spPr>
        <p:txBody>
          <a:bodyPr/>
          <a:lstStyle/>
          <a:p>
            <a:pPr defTabSz="457223">
              <a:defRPr/>
            </a:pPr>
            <a:endParaRPr lang="en-US" sz="900" kern="0" dirty="0">
              <a:solidFill>
                <a:prstClr val="black"/>
              </a:solidFill>
              <a:latin typeface="Arial" panose="020B0604020202020204" pitchFamily="34" charset="0"/>
              <a:ea typeface="微软雅黑"/>
              <a:cs typeface="Arial" panose="020B0604020202020204" pitchFamily="34" charset="0"/>
            </a:endParaRPr>
          </a:p>
        </p:txBody>
      </p:sp>
      <p:sp>
        <p:nvSpPr>
          <p:cNvPr id="20" name="TextBox 9">
            <a:extLst>
              <a:ext uri="{FF2B5EF4-FFF2-40B4-BE49-F238E27FC236}">
                <a16:creationId xmlns:a16="http://schemas.microsoft.com/office/drawing/2014/main" id="{75CB7A43-0A90-4772-A4FB-103DE17BD25C}"/>
              </a:ext>
            </a:extLst>
          </p:cNvPr>
          <p:cNvSpPr txBox="1"/>
          <p:nvPr/>
        </p:nvSpPr>
        <p:spPr>
          <a:xfrm>
            <a:off x="3352800" y="1305740"/>
            <a:ext cx="5486400" cy="1085041"/>
          </a:xfrm>
          <a:prstGeom prst="rect">
            <a:avLst/>
          </a:prstGeom>
        </p:spPr>
        <p:txBody>
          <a:bodyPr wrap="square" lIns="0" tIns="0" rIns="0" bIns="0" rtlCol="0" anchor="t">
            <a:spAutoFit/>
          </a:bodyPr>
          <a:lstStyle/>
          <a:p>
            <a:pPr algn="just" defTabSz="457223">
              <a:lnSpc>
                <a:spcPct val="150000"/>
              </a:lnSpc>
              <a:defRPr/>
            </a:pPr>
            <a:r>
              <a:rPr lang="en-US" sz="2500">
                <a:latin typeface="Times New Roman" panose="02020603050405020304" pitchFamily="18" charset="0"/>
                <a:cs typeface="Times New Roman" panose="02020603050405020304" pitchFamily="18" charset="0"/>
              </a:rPr>
              <a:t>HS giới thiệu sách, tấm gương, câu chuyện… về giữ chữ tín</a:t>
            </a:r>
            <a:endParaRPr lang="en-US" sz="2500" dirty="0">
              <a:solidFill>
                <a:prstClr val="black"/>
              </a:solidFill>
              <a:latin typeface="Times New Roman" panose="02020603050405020304" pitchFamily="18" charset="0"/>
              <a:ea typeface="微软雅黑"/>
              <a:cs typeface="Times New Roman" panose="02020603050405020304" pitchFamily="18" charset="0"/>
            </a:endParaRPr>
          </a:p>
        </p:txBody>
      </p:sp>
      <p:grpSp>
        <p:nvGrpSpPr>
          <p:cNvPr id="21" name="Group 20">
            <a:extLst>
              <a:ext uri="{FF2B5EF4-FFF2-40B4-BE49-F238E27FC236}">
                <a16:creationId xmlns:a16="http://schemas.microsoft.com/office/drawing/2014/main" id="{AD718A7B-C8FA-4973-847A-28679E56E5B4}"/>
              </a:ext>
            </a:extLst>
          </p:cNvPr>
          <p:cNvGrpSpPr/>
          <p:nvPr/>
        </p:nvGrpSpPr>
        <p:grpSpPr>
          <a:xfrm>
            <a:off x="4468749" y="702307"/>
            <a:ext cx="3495426" cy="533934"/>
            <a:chOff x="8651437" y="299097"/>
            <a:chExt cx="6990850" cy="1067866"/>
          </a:xfrm>
        </p:grpSpPr>
        <p:pic>
          <p:nvPicPr>
            <p:cNvPr id="22" name="Picture 9">
              <a:extLst>
                <a:ext uri="{FF2B5EF4-FFF2-40B4-BE49-F238E27FC236}">
                  <a16:creationId xmlns:a16="http://schemas.microsoft.com/office/drawing/2014/main" id="{99C92D33-3EE0-4B5F-B8C6-265E8D39BC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51437" y="299097"/>
              <a:ext cx="6990848" cy="1067866"/>
            </a:xfrm>
            <a:prstGeom prst="rect">
              <a:avLst/>
            </a:prstGeom>
          </p:spPr>
        </p:pic>
        <p:sp>
          <p:nvSpPr>
            <p:cNvPr id="23" name="TextBox 22">
              <a:extLst>
                <a:ext uri="{FF2B5EF4-FFF2-40B4-BE49-F238E27FC236}">
                  <a16:creationId xmlns:a16="http://schemas.microsoft.com/office/drawing/2014/main" id="{8EED5462-BAF5-41D9-BCC7-2D94E619B6B0}"/>
                </a:ext>
              </a:extLst>
            </p:cNvPr>
            <p:cNvSpPr txBox="1"/>
            <p:nvPr/>
          </p:nvSpPr>
          <p:spPr>
            <a:xfrm>
              <a:off x="8651439" y="484727"/>
              <a:ext cx="6990848" cy="861772"/>
            </a:xfrm>
            <a:prstGeom prst="rect">
              <a:avLst/>
            </a:prstGeom>
            <a:noFill/>
          </p:spPr>
          <p:txBody>
            <a:bodyPr wrap="square" rtlCol="0">
              <a:spAutoFit/>
            </a:bodyPr>
            <a:lstStyle/>
            <a:p>
              <a:pPr algn="ctr" defTabSz="457223">
                <a:defRPr/>
              </a:pPr>
              <a:r>
                <a:rPr lang="en-US" sz="2200" b="1" dirty="0">
                  <a:solidFill>
                    <a:prstClr val="white"/>
                  </a:solidFill>
                  <a:latin typeface="Arial" panose="020B0604020202020204" pitchFamily="34" charset="0"/>
                  <a:ea typeface="微软雅黑"/>
                  <a:cs typeface="Arial" panose="020B0604020202020204" pitchFamily="34" charset="0"/>
                </a:rPr>
                <a:t>NHIỆM VỤ</a:t>
              </a:r>
            </a:p>
          </p:txBody>
        </p:sp>
      </p:grpSp>
    </p:spTree>
    <p:extLst>
      <p:ext uri="{BB962C8B-B14F-4D97-AF65-F5344CB8AC3E}">
        <p14:creationId xmlns:p14="http://schemas.microsoft.com/office/powerpoint/2010/main" val="25926875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7">
          <a:extLst>
            <a:ext uri="{FF2B5EF4-FFF2-40B4-BE49-F238E27FC236}">
              <a16:creationId xmlns:a16="http://schemas.microsoft.com/office/drawing/2014/main" id="{956291A6-3FDF-5D97-5C37-D6F897FBF3AA}"/>
            </a:ext>
          </a:extLst>
        </p:cNvPr>
        <p:cNvGrpSpPr/>
        <p:nvPr/>
      </p:nvGrpSpPr>
      <p:grpSpPr>
        <a:xfrm>
          <a:off x="0" y="0"/>
          <a:ext cx="0" cy="0"/>
          <a:chOff x="0" y="0"/>
          <a:chExt cx="0" cy="0"/>
        </a:xfrm>
      </p:grpSpPr>
      <p:sp>
        <p:nvSpPr>
          <p:cNvPr id="3478" name="Google Shape;3478;p38">
            <a:extLst>
              <a:ext uri="{FF2B5EF4-FFF2-40B4-BE49-F238E27FC236}">
                <a16:creationId xmlns:a16="http://schemas.microsoft.com/office/drawing/2014/main" id="{B481D443-64DB-FDDF-C95F-0D9531F14893}"/>
              </a:ext>
            </a:extLst>
          </p:cNvPr>
          <p:cNvSpPr/>
          <p:nvPr/>
        </p:nvSpPr>
        <p:spPr>
          <a:xfrm>
            <a:off x="1601249" y="3796393"/>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79" name="Google Shape;3479;p38">
            <a:extLst>
              <a:ext uri="{FF2B5EF4-FFF2-40B4-BE49-F238E27FC236}">
                <a16:creationId xmlns:a16="http://schemas.microsoft.com/office/drawing/2014/main" id="{533148AF-37AE-E723-7FAA-546228E07D27}"/>
              </a:ext>
            </a:extLst>
          </p:cNvPr>
          <p:cNvSpPr/>
          <p:nvPr/>
        </p:nvSpPr>
        <p:spPr>
          <a:xfrm>
            <a:off x="2405901" y="3925513"/>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0" name="Google Shape;3480;p38">
            <a:extLst>
              <a:ext uri="{FF2B5EF4-FFF2-40B4-BE49-F238E27FC236}">
                <a16:creationId xmlns:a16="http://schemas.microsoft.com/office/drawing/2014/main" id="{3B7E0F7D-B85C-4876-B768-FB2CACA38633}"/>
              </a:ext>
            </a:extLst>
          </p:cNvPr>
          <p:cNvSpPr/>
          <p:nvPr/>
        </p:nvSpPr>
        <p:spPr>
          <a:xfrm>
            <a:off x="3076124" y="4333281"/>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1" name="Google Shape;3481;p38">
            <a:extLst>
              <a:ext uri="{FF2B5EF4-FFF2-40B4-BE49-F238E27FC236}">
                <a16:creationId xmlns:a16="http://schemas.microsoft.com/office/drawing/2014/main" id="{668FB1EA-D063-A994-8036-08C7C1419AE1}"/>
              </a:ext>
            </a:extLst>
          </p:cNvPr>
          <p:cNvSpPr/>
          <p:nvPr/>
        </p:nvSpPr>
        <p:spPr>
          <a:xfrm>
            <a:off x="3859426" y="4400948"/>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2" name="Google Shape;3482;p38">
            <a:extLst>
              <a:ext uri="{FF2B5EF4-FFF2-40B4-BE49-F238E27FC236}">
                <a16:creationId xmlns:a16="http://schemas.microsoft.com/office/drawing/2014/main" id="{0974972E-D66A-B39E-CB1B-53996DA370F7}"/>
              </a:ext>
            </a:extLst>
          </p:cNvPr>
          <p:cNvSpPr/>
          <p:nvPr/>
        </p:nvSpPr>
        <p:spPr>
          <a:xfrm>
            <a:off x="8170319" y="3490881"/>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3" name="Google Shape;3483;p38">
            <a:extLst>
              <a:ext uri="{FF2B5EF4-FFF2-40B4-BE49-F238E27FC236}">
                <a16:creationId xmlns:a16="http://schemas.microsoft.com/office/drawing/2014/main" id="{BBDCBC4F-2C9A-F740-0216-CFFD56BCB6D5}"/>
              </a:ext>
            </a:extLst>
          </p:cNvPr>
          <p:cNvSpPr/>
          <p:nvPr/>
        </p:nvSpPr>
        <p:spPr>
          <a:xfrm>
            <a:off x="8217887" y="3925525"/>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nvGrpSpPr>
          <p:cNvPr id="3484" name="Google Shape;3484;p38">
            <a:extLst>
              <a:ext uri="{FF2B5EF4-FFF2-40B4-BE49-F238E27FC236}">
                <a16:creationId xmlns:a16="http://schemas.microsoft.com/office/drawing/2014/main" id="{FFAFE659-08C7-8B5D-EEB5-7BD30ABEFB3A}"/>
              </a:ext>
            </a:extLst>
          </p:cNvPr>
          <p:cNvGrpSpPr/>
          <p:nvPr/>
        </p:nvGrpSpPr>
        <p:grpSpPr>
          <a:xfrm>
            <a:off x="4302527" y="3925521"/>
            <a:ext cx="1359940" cy="1331408"/>
            <a:chOff x="4338350" y="3735975"/>
            <a:chExt cx="1103400" cy="1080250"/>
          </a:xfrm>
        </p:grpSpPr>
        <p:sp>
          <p:nvSpPr>
            <p:cNvPr id="3485" name="Google Shape;3485;p38">
              <a:extLst>
                <a:ext uri="{FF2B5EF4-FFF2-40B4-BE49-F238E27FC236}">
                  <a16:creationId xmlns:a16="http://schemas.microsoft.com/office/drawing/2014/main" id="{C21584E5-827B-85AD-41F1-CBB340A56F72}"/>
                </a:ext>
              </a:extLst>
            </p:cNvPr>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6" name="Google Shape;3486;p38">
              <a:extLst>
                <a:ext uri="{FF2B5EF4-FFF2-40B4-BE49-F238E27FC236}">
                  <a16:creationId xmlns:a16="http://schemas.microsoft.com/office/drawing/2014/main" id="{875E96DA-0928-7EFF-CCC2-ED8B921F0FEE}"/>
                </a:ext>
              </a:extLst>
            </p:cNvPr>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87" name="Google Shape;3487;p38">
              <a:extLst>
                <a:ext uri="{FF2B5EF4-FFF2-40B4-BE49-F238E27FC236}">
                  <a16:creationId xmlns:a16="http://schemas.microsoft.com/office/drawing/2014/main" id="{F50D1B90-AC51-EFD9-5BCA-43D823531B74}"/>
                </a:ext>
              </a:extLst>
            </p:cNvPr>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3488" name="Google Shape;3488;p38">
            <a:extLst>
              <a:ext uri="{FF2B5EF4-FFF2-40B4-BE49-F238E27FC236}">
                <a16:creationId xmlns:a16="http://schemas.microsoft.com/office/drawing/2014/main" id="{ECF0F0E0-5E9F-88F6-9A60-0A1578912D94}"/>
              </a:ext>
            </a:extLst>
          </p:cNvPr>
          <p:cNvGrpSpPr/>
          <p:nvPr/>
        </p:nvGrpSpPr>
        <p:grpSpPr>
          <a:xfrm>
            <a:off x="593571" y="3659027"/>
            <a:ext cx="385742" cy="388700"/>
            <a:chOff x="4063650" y="3462000"/>
            <a:chExt cx="312975" cy="315375"/>
          </a:xfrm>
        </p:grpSpPr>
        <p:sp>
          <p:nvSpPr>
            <p:cNvPr id="3489" name="Google Shape;3489;p38">
              <a:extLst>
                <a:ext uri="{FF2B5EF4-FFF2-40B4-BE49-F238E27FC236}">
                  <a16:creationId xmlns:a16="http://schemas.microsoft.com/office/drawing/2014/main" id="{2B6D6F14-158E-3E11-8C00-E7B7FF3885FD}"/>
                </a:ext>
              </a:extLst>
            </p:cNvPr>
            <p:cNvSpPr/>
            <p:nvPr/>
          </p:nvSpPr>
          <p:spPr>
            <a:xfrm>
              <a:off x="4063650" y="3462000"/>
              <a:ext cx="312975" cy="315375"/>
            </a:xfrm>
            <a:custGeom>
              <a:avLst/>
              <a:gdLst/>
              <a:ahLst/>
              <a:cxnLst/>
              <a:rect l="l" t="t" r="r" b="b"/>
              <a:pathLst>
                <a:path w="12519" h="12615" extrusionOk="0">
                  <a:moveTo>
                    <a:pt x="7294" y="0"/>
                  </a:moveTo>
                  <a:cubicBezTo>
                    <a:pt x="7015" y="0"/>
                    <a:pt x="6792" y="140"/>
                    <a:pt x="6624" y="308"/>
                  </a:cubicBezTo>
                  <a:cubicBezTo>
                    <a:pt x="6494" y="431"/>
                    <a:pt x="6326" y="490"/>
                    <a:pt x="6156" y="490"/>
                  </a:cubicBezTo>
                  <a:cubicBezTo>
                    <a:pt x="5996" y="490"/>
                    <a:pt x="5834" y="438"/>
                    <a:pt x="5698" y="336"/>
                  </a:cubicBezTo>
                  <a:cubicBezTo>
                    <a:pt x="5492" y="186"/>
                    <a:pt x="5255" y="57"/>
                    <a:pt x="5040" y="57"/>
                  </a:cubicBezTo>
                  <a:cubicBezTo>
                    <a:pt x="4873" y="57"/>
                    <a:pt x="4719" y="134"/>
                    <a:pt x="4603" y="336"/>
                  </a:cubicBezTo>
                  <a:cubicBezTo>
                    <a:pt x="4337" y="813"/>
                    <a:pt x="4828" y="2665"/>
                    <a:pt x="5305" y="4167"/>
                  </a:cubicBezTo>
                  <a:cubicBezTo>
                    <a:pt x="5354" y="4314"/>
                    <a:pt x="5231" y="4441"/>
                    <a:pt x="5100" y="4441"/>
                  </a:cubicBezTo>
                  <a:cubicBezTo>
                    <a:pt x="5044" y="4441"/>
                    <a:pt x="4986" y="4418"/>
                    <a:pt x="4940" y="4363"/>
                  </a:cubicBezTo>
                  <a:cubicBezTo>
                    <a:pt x="3889" y="3173"/>
                    <a:pt x="2518" y="1743"/>
                    <a:pt x="1899" y="1743"/>
                  </a:cubicBezTo>
                  <a:cubicBezTo>
                    <a:pt x="1832" y="1743"/>
                    <a:pt x="1774" y="1760"/>
                    <a:pt x="1726" y="1795"/>
                  </a:cubicBezTo>
                  <a:cubicBezTo>
                    <a:pt x="1277" y="2104"/>
                    <a:pt x="1277" y="2553"/>
                    <a:pt x="1376" y="2904"/>
                  </a:cubicBezTo>
                  <a:cubicBezTo>
                    <a:pt x="1460" y="3171"/>
                    <a:pt x="1305" y="3465"/>
                    <a:pt x="1039" y="3550"/>
                  </a:cubicBezTo>
                  <a:cubicBezTo>
                    <a:pt x="576" y="3704"/>
                    <a:pt x="28" y="3999"/>
                    <a:pt x="295" y="4518"/>
                  </a:cubicBezTo>
                  <a:cubicBezTo>
                    <a:pt x="576" y="5037"/>
                    <a:pt x="2596" y="5627"/>
                    <a:pt x="4154" y="6019"/>
                  </a:cubicBezTo>
                  <a:cubicBezTo>
                    <a:pt x="4379" y="6076"/>
                    <a:pt x="4365" y="6398"/>
                    <a:pt x="4140" y="6454"/>
                  </a:cubicBezTo>
                  <a:cubicBezTo>
                    <a:pt x="2386" y="6791"/>
                    <a:pt x="0" y="7381"/>
                    <a:pt x="70" y="8012"/>
                  </a:cubicBezTo>
                  <a:cubicBezTo>
                    <a:pt x="127" y="8559"/>
                    <a:pt x="519" y="8784"/>
                    <a:pt x="870" y="8868"/>
                  </a:cubicBezTo>
                  <a:cubicBezTo>
                    <a:pt x="1151" y="8938"/>
                    <a:pt x="1319" y="9205"/>
                    <a:pt x="1263" y="9486"/>
                  </a:cubicBezTo>
                  <a:cubicBezTo>
                    <a:pt x="1165" y="9963"/>
                    <a:pt x="1165" y="10594"/>
                    <a:pt x="1754" y="10608"/>
                  </a:cubicBezTo>
                  <a:cubicBezTo>
                    <a:pt x="1757" y="10608"/>
                    <a:pt x="1760" y="10608"/>
                    <a:pt x="1763" y="10608"/>
                  </a:cubicBezTo>
                  <a:cubicBezTo>
                    <a:pt x="2344" y="10608"/>
                    <a:pt x="3851" y="9157"/>
                    <a:pt x="4954" y="7998"/>
                  </a:cubicBezTo>
                  <a:cubicBezTo>
                    <a:pt x="5002" y="7950"/>
                    <a:pt x="5058" y="7929"/>
                    <a:pt x="5112" y="7929"/>
                  </a:cubicBezTo>
                  <a:cubicBezTo>
                    <a:pt x="5247" y="7929"/>
                    <a:pt x="5369" y="8058"/>
                    <a:pt x="5319" y="8209"/>
                  </a:cubicBezTo>
                  <a:cubicBezTo>
                    <a:pt x="4758" y="9921"/>
                    <a:pt x="4084" y="12278"/>
                    <a:pt x="4673" y="12531"/>
                  </a:cubicBezTo>
                  <a:cubicBezTo>
                    <a:pt x="4813" y="12589"/>
                    <a:pt x="4944" y="12614"/>
                    <a:pt x="5066" y="12614"/>
                  </a:cubicBezTo>
                  <a:cubicBezTo>
                    <a:pt x="5384" y="12614"/>
                    <a:pt x="5637" y="12443"/>
                    <a:pt x="5810" y="12250"/>
                  </a:cubicBezTo>
                  <a:cubicBezTo>
                    <a:pt x="5915" y="12145"/>
                    <a:pt x="6057" y="12088"/>
                    <a:pt x="6198" y="12088"/>
                  </a:cubicBezTo>
                  <a:cubicBezTo>
                    <a:pt x="6320" y="12088"/>
                    <a:pt x="6442" y="12131"/>
                    <a:pt x="6540" y="12222"/>
                  </a:cubicBezTo>
                  <a:cubicBezTo>
                    <a:pt x="6776" y="12414"/>
                    <a:pt x="7071" y="12612"/>
                    <a:pt x="7332" y="12612"/>
                  </a:cubicBezTo>
                  <a:cubicBezTo>
                    <a:pt x="7490" y="12612"/>
                    <a:pt x="7635" y="12539"/>
                    <a:pt x="7747" y="12349"/>
                  </a:cubicBezTo>
                  <a:cubicBezTo>
                    <a:pt x="8055" y="11857"/>
                    <a:pt x="7522" y="9808"/>
                    <a:pt x="7073" y="8265"/>
                  </a:cubicBezTo>
                  <a:cubicBezTo>
                    <a:pt x="7024" y="8117"/>
                    <a:pt x="7147" y="7991"/>
                    <a:pt x="7278" y="7991"/>
                  </a:cubicBezTo>
                  <a:cubicBezTo>
                    <a:pt x="7334" y="7991"/>
                    <a:pt x="7392" y="8014"/>
                    <a:pt x="7438" y="8068"/>
                  </a:cubicBezTo>
                  <a:cubicBezTo>
                    <a:pt x="8517" y="9274"/>
                    <a:pt x="10032" y="10802"/>
                    <a:pt x="10686" y="10802"/>
                  </a:cubicBezTo>
                  <a:cubicBezTo>
                    <a:pt x="10755" y="10802"/>
                    <a:pt x="10814" y="10785"/>
                    <a:pt x="10862" y="10749"/>
                  </a:cubicBezTo>
                  <a:cubicBezTo>
                    <a:pt x="11311" y="10426"/>
                    <a:pt x="11297" y="9963"/>
                    <a:pt x="11185" y="9626"/>
                  </a:cubicBezTo>
                  <a:cubicBezTo>
                    <a:pt x="11115" y="9359"/>
                    <a:pt x="11255" y="9065"/>
                    <a:pt x="11522" y="8980"/>
                  </a:cubicBezTo>
                  <a:cubicBezTo>
                    <a:pt x="11985" y="8812"/>
                    <a:pt x="12518" y="8489"/>
                    <a:pt x="12237" y="7984"/>
                  </a:cubicBezTo>
                  <a:cubicBezTo>
                    <a:pt x="11943" y="7479"/>
                    <a:pt x="9908" y="6932"/>
                    <a:pt x="8350" y="6567"/>
                  </a:cubicBezTo>
                  <a:cubicBezTo>
                    <a:pt x="8126" y="6525"/>
                    <a:pt x="8126" y="6202"/>
                    <a:pt x="8350" y="6146"/>
                  </a:cubicBezTo>
                  <a:cubicBezTo>
                    <a:pt x="10104" y="5767"/>
                    <a:pt x="12462" y="5121"/>
                    <a:pt x="12378" y="4490"/>
                  </a:cubicBezTo>
                  <a:cubicBezTo>
                    <a:pt x="12322" y="4013"/>
                    <a:pt x="11999" y="3788"/>
                    <a:pt x="11690" y="3690"/>
                  </a:cubicBezTo>
                  <a:cubicBezTo>
                    <a:pt x="11339" y="3578"/>
                    <a:pt x="11143" y="3241"/>
                    <a:pt x="11185" y="2876"/>
                  </a:cubicBezTo>
                  <a:cubicBezTo>
                    <a:pt x="11227" y="2427"/>
                    <a:pt x="11171" y="1936"/>
                    <a:pt x="10652" y="1936"/>
                  </a:cubicBezTo>
                  <a:cubicBezTo>
                    <a:pt x="10062" y="1936"/>
                    <a:pt x="8589" y="3437"/>
                    <a:pt x="7494" y="4616"/>
                  </a:cubicBezTo>
                  <a:cubicBezTo>
                    <a:pt x="7449" y="4666"/>
                    <a:pt x="7392" y="4687"/>
                    <a:pt x="7337" y="4687"/>
                  </a:cubicBezTo>
                  <a:cubicBezTo>
                    <a:pt x="7205" y="4687"/>
                    <a:pt x="7080" y="4564"/>
                    <a:pt x="7129" y="4406"/>
                  </a:cubicBezTo>
                  <a:cubicBezTo>
                    <a:pt x="7663" y="2694"/>
                    <a:pt x="8266" y="322"/>
                    <a:pt x="7677" y="83"/>
                  </a:cubicBezTo>
                  <a:cubicBezTo>
                    <a:pt x="7539" y="25"/>
                    <a:pt x="7412" y="0"/>
                    <a:pt x="729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0" name="Google Shape;3490;p38">
              <a:extLst>
                <a:ext uri="{FF2B5EF4-FFF2-40B4-BE49-F238E27FC236}">
                  <a16:creationId xmlns:a16="http://schemas.microsoft.com/office/drawing/2014/main" id="{8B775659-F118-4806-D5A9-6ED96B67E618}"/>
                </a:ext>
              </a:extLst>
            </p:cNvPr>
            <p:cNvSpPr/>
            <p:nvPr/>
          </p:nvSpPr>
          <p:spPr>
            <a:xfrm>
              <a:off x="4194500" y="3597400"/>
              <a:ext cx="53700" cy="52650"/>
            </a:xfrm>
            <a:custGeom>
              <a:avLst/>
              <a:gdLst/>
              <a:ahLst/>
              <a:cxnLst/>
              <a:rect l="l" t="t" r="r" b="b"/>
              <a:pathLst>
                <a:path w="2148" h="2106" extrusionOk="0">
                  <a:moveTo>
                    <a:pt x="1081" y="0"/>
                  </a:moveTo>
                  <a:cubicBezTo>
                    <a:pt x="520" y="0"/>
                    <a:pt x="1" y="491"/>
                    <a:pt x="29" y="1053"/>
                  </a:cubicBezTo>
                  <a:cubicBezTo>
                    <a:pt x="43" y="1628"/>
                    <a:pt x="492" y="2105"/>
                    <a:pt x="1081" y="2105"/>
                  </a:cubicBezTo>
                  <a:cubicBezTo>
                    <a:pt x="1629" y="2105"/>
                    <a:pt x="2148" y="1628"/>
                    <a:pt x="2134" y="1053"/>
                  </a:cubicBezTo>
                  <a:cubicBezTo>
                    <a:pt x="2106" y="491"/>
                    <a:pt x="1671" y="0"/>
                    <a:pt x="108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3491" name="Google Shape;3491;p38">
            <a:extLst>
              <a:ext uri="{FF2B5EF4-FFF2-40B4-BE49-F238E27FC236}">
                <a16:creationId xmlns:a16="http://schemas.microsoft.com/office/drawing/2014/main" id="{8318AF77-F3DC-8A9B-E89F-3ABF0EC55CB2}"/>
              </a:ext>
            </a:extLst>
          </p:cNvPr>
          <p:cNvSpPr/>
          <p:nvPr/>
        </p:nvSpPr>
        <p:spPr>
          <a:xfrm>
            <a:off x="7312820" y="3885531"/>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nvGrpSpPr>
          <p:cNvPr id="3492" name="Google Shape;3492;p38">
            <a:extLst>
              <a:ext uri="{FF2B5EF4-FFF2-40B4-BE49-F238E27FC236}">
                <a16:creationId xmlns:a16="http://schemas.microsoft.com/office/drawing/2014/main" id="{1A4FD2DE-95BA-9A97-C1B9-F4485206D9B0}"/>
              </a:ext>
            </a:extLst>
          </p:cNvPr>
          <p:cNvGrpSpPr/>
          <p:nvPr/>
        </p:nvGrpSpPr>
        <p:grpSpPr>
          <a:xfrm>
            <a:off x="3859416" y="4333293"/>
            <a:ext cx="1729968" cy="1514527"/>
            <a:chOff x="4109650" y="4112675"/>
            <a:chExt cx="1403625" cy="1228825"/>
          </a:xfrm>
        </p:grpSpPr>
        <p:sp>
          <p:nvSpPr>
            <p:cNvPr id="3493" name="Google Shape;3493;p38">
              <a:extLst>
                <a:ext uri="{FF2B5EF4-FFF2-40B4-BE49-F238E27FC236}">
                  <a16:creationId xmlns:a16="http://schemas.microsoft.com/office/drawing/2014/main" id="{5A25A4B5-1E2E-EB8A-FEA2-265FF5F5C568}"/>
                </a:ext>
              </a:extLst>
            </p:cNvPr>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4" name="Google Shape;3494;p38">
              <a:extLst>
                <a:ext uri="{FF2B5EF4-FFF2-40B4-BE49-F238E27FC236}">
                  <a16:creationId xmlns:a16="http://schemas.microsoft.com/office/drawing/2014/main" id="{D3467FC3-6836-0F56-F5AA-EF81A1876834}"/>
                </a:ext>
              </a:extLst>
            </p:cNvPr>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5" name="Google Shape;3495;p38">
              <a:extLst>
                <a:ext uri="{FF2B5EF4-FFF2-40B4-BE49-F238E27FC236}">
                  <a16:creationId xmlns:a16="http://schemas.microsoft.com/office/drawing/2014/main" id="{666B6CEE-5A7B-D750-0B52-6D85A4DB5F46}"/>
                </a:ext>
              </a:extLst>
            </p:cNvPr>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6" name="Google Shape;3496;p38">
              <a:extLst>
                <a:ext uri="{FF2B5EF4-FFF2-40B4-BE49-F238E27FC236}">
                  <a16:creationId xmlns:a16="http://schemas.microsoft.com/office/drawing/2014/main" id="{FA03D624-3465-4AD2-6096-EACACA107A80}"/>
                </a:ext>
              </a:extLst>
            </p:cNvPr>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7" name="Google Shape;3497;p38">
              <a:extLst>
                <a:ext uri="{FF2B5EF4-FFF2-40B4-BE49-F238E27FC236}">
                  <a16:creationId xmlns:a16="http://schemas.microsoft.com/office/drawing/2014/main" id="{2B362A73-48AB-AEF5-6165-034C7AF4D643}"/>
                </a:ext>
              </a:extLst>
            </p:cNvPr>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8" name="Google Shape;3498;p38">
              <a:extLst>
                <a:ext uri="{FF2B5EF4-FFF2-40B4-BE49-F238E27FC236}">
                  <a16:creationId xmlns:a16="http://schemas.microsoft.com/office/drawing/2014/main" id="{0E0B81D6-033C-43BE-1BFD-C15F6421E943}"/>
                </a:ext>
              </a:extLst>
            </p:cNvPr>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99" name="Google Shape;3499;p38">
              <a:extLst>
                <a:ext uri="{FF2B5EF4-FFF2-40B4-BE49-F238E27FC236}">
                  <a16:creationId xmlns:a16="http://schemas.microsoft.com/office/drawing/2014/main" id="{FAEF7D76-300F-1C46-0FFE-48E7540937E8}"/>
                </a:ext>
              </a:extLst>
            </p:cNvPr>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0" name="Google Shape;3500;p38">
              <a:extLst>
                <a:ext uri="{FF2B5EF4-FFF2-40B4-BE49-F238E27FC236}">
                  <a16:creationId xmlns:a16="http://schemas.microsoft.com/office/drawing/2014/main" id="{DC4D089D-24BB-DE18-01D9-5473BA8EABBB}"/>
                </a:ext>
              </a:extLst>
            </p:cNvPr>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1" name="Google Shape;3501;p38">
              <a:extLst>
                <a:ext uri="{FF2B5EF4-FFF2-40B4-BE49-F238E27FC236}">
                  <a16:creationId xmlns:a16="http://schemas.microsoft.com/office/drawing/2014/main" id="{4A153CF0-6D3C-99F7-CF31-6300B786EE19}"/>
                </a:ext>
              </a:extLst>
            </p:cNvPr>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2" name="Google Shape;3502;p38">
              <a:extLst>
                <a:ext uri="{FF2B5EF4-FFF2-40B4-BE49-F238E27FC236}">
                  <a16:creationId xmlns:a16="http://schemas.microsoft.com/office/drawing/2014/main" id="{E0688E99-B1B3-08E1-1840-77AC86A24328}"/>
                </a:ext>
              </a:extLst>
            </p:cNvPr>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3" name="Google Shape;3503;p38">
              <a:extLst>
                <a:ext uri="{FF2B5EF4-FFF2-40B4-BE49-F238E27FC236}">
                  <a16:creationId xmlns:a16="http://schemas.microsoft.com/office/drawing/2014/main" id="{9B7A7A02-0644-8E12-33F8-6D39AC4E03D7}"/>
                </a:ext>
              </a:extLst>
            </p:cNvPr>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4" name="Google Shape;3504;p38">
              <a:extLst>
                <a:ext uri="{FF2B5EF4-FFF2-40B4-BE49-F238E27FC236}">
                  <a16:creationId xmlns:a16="http://schemas.microsoft.com/office/drawing/2014/main" id="{8E0095D6-8611-1C30-063E-645B1CF00CAD}"/>
                </a:ext>
              </a:extLst>
            </p:cNvPr>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5" name="Google Shape;3505;p38">
              <a:extLst>
                <a:ext uri="{FF2B5EF4-FFF2-40B4-BE49-F238E27FC236}">
                  <a16:creationId xmlns:a16="http://schemas.microsoft.com/office/drawing/2014/main" id="{22AA777D-5357-3597-7E34-A7D84496AF72}"/>
                </a:ext>
              </a:extLst>
            </p:cNvPr>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6" name="Google Shape;3506;p38">
              <a:extLst>
                <a:ext uri="{FF2B5EF4-FFF2-40B4-BE49-F238E27FC236}">
                  <a16:creationId xmlns:a16="http://schemas.microsoft.com/office/drawing/2014/main" id="{EBEADC36-0E87-11D8-F7BE-1F9F72B031FB}"/>
                </a:ext>
              </a:extLst>
            </p:cNvPr>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7" name="Google Shape;3507;p38">
              <a:extLst>
                <a:ext uri="{FF2B5EF4-FFF2-40B4-BE49-F238E27FC236}">
                  <a16:creationId xmlns:a16="http://schemas.microsoft.com/office/drawing/2014/main" id="{5E3C9514-48E9-5269-B37D-0D514D7DB84F}"/>
                </a:ext>
              </a:extLst>
            </p:cNvPr>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8" name="Google Shape;3508;p38">
              <a:extLst>
                <a:ext uri="{FF2B5EF4-FFF2-40B4-BE49-F238E27FC236}">
                  <a16:creationId xmlns:a16="http://schemas.microsoft.com/office/drawing/2014/main" id="{6B12D645-8532-5237-B285-8FB63D72E792}"/>
                </a:ext>
              </a:extLst>
            </p:cNvPr>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09" name="Google Shape;3509;p38">
              <a:extLst>
                <a:ext uri="{FF2B5EF4-FFF2-40B4-BE49-F238E27FC236}">
                  <a16:creationId xmlns:a16="http://schemas.microsoft.com/office/drawing/2014/main" id="{9FD97DD0-5950-21B0-F076-6E77CAFFE9EF}"/>
                </a:ext>
              </a:extLst>
            </p:cNvPr>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3510" name="Google Shape;3510;p38">
            <a:extLst>
              <a:ext uri="{FF2B5EF4-FFF2-40B4-BE49-F238E27FC236}">
                <a16:creationId xmlns:a16="http://schemas.microsoft.com/office/drawing/2014/main" id="{645876EB-461B-62E8-5410-EDAE685367DD}"/>
              </a:ext>
            </a:extLst>
          </p:cNvPr>
          <p:cNvSpPr/>
          <p:nvPr/>
        </p:nvSpPr>
        <p:spPr>
          <a:xfrm>
            <a:off x="6139701" y="4458913"/>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1" name="Google Shape;3511;p38">
            <a:extLst>
              <a:ext uri="{FF2B5EF4-FFF2-40B4-BE49-F238E27FC236}">
                <a16:creationId xmlns:a16="http://schemas.microsoft.com/office/drawing/2014/main" id="{7F246DBF-8764-BBDD-6CEF-9C6401E58079}"/>
              </a:ext>
            </a:extLst>
          </p:cNvPr>
          <p:cNvSpPr/>
          <p:nvPr/>
        </p:nvSpPr>
        <p:spPr>
          <a:xfrm>
            <a:off x="6673101" y="4306513"/>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2" name="Google Shape;3512;p38">
            <a:extLst>
              <a:ext uri="{FF2B5EF4-FFF2-40B4-BE49-F238E27FC236}">
                <a16:creationId xmlns:a16="http://schemas.microsoft.com/office/drawing/2014/main" id="{4AB01A31-5249-5685-8E94-6A9760C4D002}"/>
              </a:ext>
            </a:extLst>
          </p:cNvPr>
          <p:cNvSpPr/>
          <p:nvPr/>
        </p:nvSpPr>
        <p:spPr>
          <a:xfrm rot="10800000">
            <a:off x="7578137" y="1303949"/>
            <a:ext cx="95180" cy="94718"/>
          </a:xfrm>
          <a:custGeom>
            <a:avLst/>
            <a:gdLst/>
            <a:ahLst/>
            <a:cxnLst/>
            <a:rect l="l" t="t" r="r" b="b"/>
            <a:pathLst>
              <a:path w="3089" h="3074" extrusionOk="0">
                <a:moveTo>
                  <a:pt x="1544" y="1"/>
                </a:moveTo>
                <a:cubicBezTo>
                  <a:pt x="688" y="1"/>
                  <a:pt x="1" y="688"/>
                  <a:pt x="1" y="1530"/>
                </a:cubicBezTo>
                <a:cubicBezTo>
                  <a:pt x="1" y="2386"/>
                  <a:pt x="688" y="3074"/>
                  <a:pt x="1544" y="3074"/>
                </a:cubicBezTo>
                <a:cubicBezTo>
                  <a:pt x="2386" y="3074"/>
                  <a:pt x="3088" y="2386"/>
                  <a:pt x="3088" y="1530"/>
                </a:cubicBezTo>
                <a:cubicBezTo>
                  <a:pt x="3088"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3" name="Google Shape;3513;p38">
            <a:extLst>
              <a:ext uri="{FF2B5EF4-FFF2-40B4-BE49-F238E27FC236}">
                <a16:creationId xmlns:a16="http://schemas.microsoft.com/office/drawing/2014/main" id="{26647F77-CAB7-1644-69C4-9F0ABD7DE68D}"/>
              </a:ext>
            </a:extLst>
          </p:cNvPr>
          <p:cNvSpPr/>
          <p:nvPr/>
        </p:nvSpPr>
        <p:spPr>
          <a:xfrm rot="10800000">
            <a:off x="6797705" y="1198587"/>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4" name="Google Shape;3514;p38">
            <a:extLst>
              <a:ext uri="{FF2B5EF4-FFF2-40B4-BE49-F238E27FC236}">
                <a16:creationId xmlns:a16="http://schemas.microsoft.com/office/drawing/2014/main" id="{924CBA55-1F2B-19C4-623C-1A2E4F569BA9}"/>
              </a:ext>
            </a:extLst>
          </p:cNvPr>
          <p:cNvSpPr/>
          <p:nvPr/>
        </p:nvSpPr>
        <p:spPr>
          <a:xfrm rot="10800000">
            <a:off x="6160357" y="823694"/>
            <a:ext cx="38084" cy="38084"/>
          </a:xfrm>
          <a:custGeom>
            <a:avLst/>
            <a:gdLst/>
            <a:ahLst/>
            <a:cxnLst/>
            <a:rect l="l" t="t" r="r" b="b"/>
            <a:pathLst>
              <a:path w="1236" h="1236" extrusionOk="0">
                <a:moveTo>
                  <a:pt x="618" y="0"/>
                </a:moveTo>
                <a:cubicBezTo>
                  <a:pt x="282" y="0"/>
                  <a:pt x="1" y="281"/>
                  <a:pt x="1" y="618"/>
                </a:cubicBezTo>
                <a:cubicBezTo>
                  <a:pt x="1" y="955"/>
                  <a:pt x="282" y="1235"/>
                  <a:pt x="618" y="1235"/>
                </a:cubicBezTo>
                <a:cubicBezTo>
                  <a:pt x="955" y="1235"/>
                  <a:pt x="1236" y="955"/>
                  <a:pt x="1236" y="618"/>
                </a:cubicBezTo>
                <a:cubicBezTo>
                  <a:pt x="1236" y="281"/>
                  <a:pt x="955" y="0"/>
                  <a:pt x="61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5" name="Google Shape;3515;p38">
            <a:extLst>
              <a:ext uri="{FF2B5EF4-FFF2-40B4-BE49-F238E27FC236}">
                <a16:creationId xmlns:a16="http://schemas.microsoft.com/office/drawing/2014/main" id="{9EE19762-DC48-A47D-AC9F-1F69A2A04063}"/>
              </a:ext>
            </a:extLst>
          </p:cNvPr>
          <p:cNvSpPr/>
          <p:nvPr/>
        </p:nvSpPr>
        <p:spPr>
          <a:xfrm rot="10800000">
            <a:off x="5320422" y="699394"/>
            <a:ext cx="94718" cy="94718"/>
          </a:xfrm>
          <a:custGeom>
            <a:avLst/>
            <a:gdLst/>
            <a:ahLst/>
            <a:cxnLst/>
            <a:rect l="l" t="t" r="r" b="b"/>
            <a:pathLst>
              <a:path w="3074" h="3074" extrusionOk="0">
                <a:moveTo>
                  <a:pt x="1530" y="0"/>
                </a:moveTo>
                <a:cubicBezTo>
                  <a:pt x="688" y="0"/>
                  <a:pt x="0" y="688"/>
                  <a:pt x="0" y="1544"/>
                </a:cubicBezTo>
                <a:cubicBezTo>
                  <a:pt x="0" y="2386"/>
                  <a:pt x="688" y="3074"/>
                  <a:pt x="1530" y="3074"/>
                </a:cubicBezTo>
                <a:cubicBezTo>
                  <a:pt x="2386" y="3074"/>
                  <a:pt x="3073" y="2386"/>
                  <a:pt x="3073" y="1544"/>
                </a:cubicBezTo>
                <a:cubicBezTo>
                  <a:pt x="3073" y="688"/>
                  <a:pt x="2386" y="0"/>
                  <a:pt x="15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6" name="Google Shape;3516;p38">
            <a:extLst>
              <a:ext uri="{FF2B5EF4-FFF2-40B4-BE49-F238E27FC236}">
                <a16:creationId xmlns:a16="http://schemas.microsoft.com/office/drawing/2014/main" id="{438FB342-BE8A-2EFB-8E61-45508BF34A87}"/>
              </a:ext>
            </a:extLst>
          </p:cNvPr>
          <p:cNvSpPr/>
          <p:nvPr/>
        </p:nvSpPr>
        <p:spPr>
          <a:xfrm rot="10800000">
            <a:off x="1009498" y="1609430"/>
            <a:ext cx="94748" cy="94748"/>
          </a:xfrm>
          <a:custGeom>
            <a:avLst/>
            <a:gdLst/>
            <a:ahLst/>
            <a:cxnLst/>
            <a:rect l="l" t="t" r="r" b="b"/>
            <a:pathLst>
              <a:path w="3075" h="3075" extrusionOk="0">
                <a:moveTo>
                  <a:pt x="1544" y="1"/>
                </a:moveTo>
                <a:cubicBezTo>
                  <a:pt x="688" y="1"/>
                  <a:pt x="1" y="688"/>
                  <a:pt x="1" y="1544"/>
                </a:cubicBezTo>
                <a:cubicBezTo>
                  <a:pt x="1" y="2386"/>
                  <a:pt x="688" y="3074"/>
                  <a:pt x="1544" y="3074"/>
                </a:cubicBezTo>
                <a:cubicBezTo>
                  <a:pt x="2386" y="3074"/>
                  <a:pt x="3074" y="2386"/>
                  <a:pt x="3074" y="1544"/>
                </a:cubicBezTo>
                <a:cubicBezTo>
                  <a:pt x="3074" y="688"/>
                  <a:pt x="2386" y="1"/>
                  <a:pt x="15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17" name="Google Shape;3517;p38">
            <a:extLst>
              <a:ext uri="{FF2B5EF4-FFF2-40B4-BE49-F238E27FC236}">
                <a16:creationId xmlns:a16="http://schemas.microsoft.com/office/drawing/2014/main" id="{A3800294-8724-8B67-4563-6A36184F5834}"/>
              </a:ext>
            </a:extLst>
          </p:cNvPr>
          <p:cNvSpPr/>
          <p:nvPr/>
        </p:nvSpPr>
        <p:spPr>
          <a:xfrm rot="10800000">
            <a:off x="985748" y="1198604"/>
            <a:ext cx="70930" cy="70930"/>
          </a:xfrm>
          <a:custGeom>
            <a:avLst/>
            <a:gdLst/>
            <a:ahLst/>
            <a:cxnLst/>
            <a:rect l="l" t="t" r="r" b="b"/>
            <a:pathLst>
              <a:path w="2302" h="2302" extrusionOk="0">
                <a:moveTo>
                  <a:pt x="1151" y="1"/>
                </a:moveTo>
                <a:cubicBezTo>
                  <a:pt x="520" y="1"/>
                  <a:pt x="0" y="520"/>
                  <a:pt x="0" y="1151"/>
                </a:cubicBezTo>
                <a:cubicBezTo>
                  <a:pt x="0" y="1783"/>
                  <a:pt x="520" y="2302"/>
                  <a:pt x="1151" y="2302"/>
                </a:cubicBezTo>
                <a:cubicBezTo>
                  <a:pt x="1783" y="2302"/>
                  <a:pt x="2302" y="1783"/>
                  <a:pt x="2302" y="1151"/>
                </a:cubicBezTo>
                <a:cubicBezTo>
                  <a:pt x="2302" y="520"/>
                  <a:pt x="1783" y="1"/>
                  <a:pt x="11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nvGrpSpPr>
          <p:cNvPr id="3518" name="Google Shape;3518;p38">
            <a:extLst>
              <a:ext uri="{FF2B5EF4-FFF2-40B4-BE49-F238E27FC236}">
                <a16:creationId xmlns:a16="http://schemas.microsoft.com/office/drawing/2014/main" id="{5BCEC350-F692-4525-6D63-4CF49CDD2851}"/>
              </a:ext>
            </a:extLst>
          </p:cNvPr>
          <p:cNvGrpSpPr/>
          <p:nvPr/>
        </p:nvGrpSpPr>
        <p:grpSpPr>
          <a:xfrm rot="10800000">
            <a:off x="3612098" y="-61870"/>
            <a:ext cx="1359940" cy="1331408"/>
            <a:chOff x="4338350" y="3735975"/>
            <a:chExt cx="1103400" cy="1080250"/>
          </a:xfrm>
        </p:grpSpPr>
        <p:sp>
          <p:nvSpPr>
            <p:cNvPr id="3519" name="Google Shape;3519;p38">
              <a:extLst>
                <a:ext uri="{FF2B5EF4-FFF2-40B4-BE49-F238E27FC236}">
                  <a16:creationId xmlns:a16="http://schemas.microsoft.com/office/drawing/2014/main" id="{A905E631-71B9-8D4B-7C37-9C6210A2DACB}"/>
                </a:ext>
              </a:extLst>
            </p:cNvPr>
            <p:cNvSpPr/>
            <p:nvPr/>
          </p:nvSpPr>
          <p:spPr>
            <a:xfrm>
              <a:off x="4882500" y="4124700"/>
              <a:ext cx="559250" cy="500850"/>
            </a:xfrm>
            <a:custGeom>
              <a:avLst/>
              <a:gdLst/>
              <a:ahLst/>
              <a:cxnLst/>
              <a:rect l="l" t="t" r="r" b="b"/>
              <a:pathLst>
                <a:path w="22370" h="20034" extrusionOk="0">
                  <a:moveTo>
                    <a:pt x="20602" y="0"/>
                  </a:moveTo>
                  <a:cubicBezTo>
                    <a:pt x="19521" y="28"/>
                    <a:pt x="18090" y="169"/>
                    <a:pt x="16532" y="534"/>
                  </a:cubicBezTo>
                  <a:cubicBezTo>
                    <a:pt x="14974" y="898"/>
                    <a:pt x="13304" y="1488"/>
                    <a:pt x="11690" y="2316"/>
                  </a:cubicBezTo>
                  <a:cubicBezTo>
                    <a:pt x="10076" y="3130"/>
                    <a:pt x="8519" y="4196"/>
                    <a:pt x="7115" y="5445"/>
                  </a:cubicBezTo>
                  <a:cubicBezTo>
                    <a:pt x="5726" y="6680"/>
                    <a:pt x="4477" y="8098"/>
                    <a:pt x="3467" y="9599"/>
                  </a:cubicBezTo>
                  <a:cubicBezTo>
                    <a:pt x="2456" y="11101"/>
                    <a:pt x="1684" y="12700"/>
                    <a:pt x="1137" y="14202"/>
                  </a:cubicBezTo>
                  <a:cubicBezTo>
                    <a:pt x="870" y="14946"/>
                    <a:pt x="660" y="15690"/>
                    <a:pt x="492" y="16363"/>
                  </a:cubicBezTo>
                  <a:cubicBezTo>
                    <a:pt x="337" y="17037"/>
                    <a:pt x="225" y="17654"/>
                    <a:pt x="141" y="18188"/>
                  </a:cubicBezTo>
                  <a:cubicBezTo>
                    <a:pt x="71" y="18707"/>
                    <a:pt x="57" y="19184"/>
                    <a:pt x="14" y="19479"/>
                  </a:cubicBezTo>
                  <a:cubicBezTo>
                    <a:pt x="0" y="19619"/>
                    <a:pt x="14" y="19759"/>
                    <a:pt x="0" y="19829"/>
                  </a:cubicBezTo>
                  <a:cubicBezTo>
                    <a:pt x="0" y="19914"/>
                    <a:pt x="0" y="19956"/>
                    <a:pt x="0" y="19956"/>
                  </a:cubicBezTo>
                  <a:cubicBezTo>
                    <a:pt x="0" y="19956"/>
                    <a:pt x="42" y="19970"/>
                    <a:pt x="127" y="19970"/>
                  </a:cubicBezTo>
                  <a:cubicBezTo>
                    <a:pt x="211" y="19984"/>
                    <a:pt x="337" y="19998"/>
                    <a:pt x="492" y="19998"/>
                  </a:cubicBezTo>
                  <a:cubicBezTo>
                    <a:pt x="727" y="19998"/>
                    <a:pt x="1071" y="20034"/>
                    <a:pt x="1472" y="20034"/>
                  </a:cubicBezTo>
                  <a:cubicBezTo>
                    <a:pt x="1572" y="20034"/>
                    <a:pt x="1676" y="20032"/>
                    <a:pt x="1783" y="20026"/>
                  </a:cubicBezTo>
                  <a:cubicBezTo>
                    <a:pt x="2316" y="20012"/>
                    <a:pt x="2947" y="19970"/>
                    <a:pt x="3635" y="19886"/>
                  </a:cubicBezTo>
                  <a:cubicBezTo>
                    <a:pt x="4323" y="19801"/>
                    <a:pt x="5081" y="19689"/>
                    <a:pt x="5852" y="19507"/>
                  </a:cubicBezTo>
                  <a:cubicBezTo>
                    <a:pt x="7410" y="19142"/>
                    <a:pt x="9080" y="18552"/>
                    <a:pt x="10694" y="17724"/>
                  </a:cubicBezTo>
                  <a:cubicBezTo>
                    <a:pt x="12308" y="16896"/>
                    <a:pt x="13851" y="15830"/>
                    <a:pt x="15255" y="14581"/>
                  </a:cubicBezTo>
                  <a:cubicBezTo>
                    <a:pt x="16644" y="13332"/>
                    <a:pt x="17893" y="11915"/>
                    <a:pt x="18889" y="10413"/>
                  </a:cubicBezTo>
                  <a:cubicBezTo>
                    <a:pt x="19900" y="8897"/>
                    <a:pt x="20686" y="7312"/>
                    <a:pt x="21219" y="5810"/>
                  </a:cubicBezTo>
                  <a:cubicBezTo>
                    <a:pt x="21766" y="4309"/>
                    <a:pt x="22075" y="2891"/>
                    <a:pt x="22229" y="1825"/>
                  </a:cubicBezTo>
                  <a:cubicBezTo>
                    <a:pt x="22258" y="1572"/>
                    <a:pt x="22286" y="1319"/>
                    <a:pt x="22300" y="1109"/>
                  </a:cubicBezTo>
                  <a:cubicBezTo>
                    <a:pt x="22328" y="884"/>
                    <a:pt x="22342" y="702"/>
                    <a:pt x="22356" y="548"/>
                  </a:cubicBezTo>
                  <a:cubicBezTo>
                    <a:pt x="22370" y="407"/>
                    <a:pt x="22370" y="267"/>
                    <a:pt x="22370" y="183"/>
                  </a:cubicBezTo>
                  <a:cubicBezTo>
                    <a:pt x="22370" y="113"/>
                    <a:pt x="22370" y="56"/>
                    <a:pt x="22370" y="56"/>
                  </a:cubicBezTo>
                  <a:lnTo>
                    <a:pt x="22243" y="56"/>
                  </a:lnTo>
                  <a:cubicBezTo>
                    <a:pt x="22159" y="42"/>
                    <a:pt x="22033" y="28"/>
                    <a:pt x="21893" y="28"/>
                  </a:cubicBezTo>
                  <a:cubicBezTo>
                    <a:pt x="21738" y="14"/>
                    <a:pt x="21556" y="14"/>
                    <a:pt x="213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0" name="Google Shape;3520;p38">
              <a:extLst>
                <a:ext uri="{FF2B5EF4-FFF2-40B4-BE49-F238E27FC236}">
                  <a16:creationId xmlns:a16="http://schemas.microsoft.com/office/drawing/2014/main" id="{A3B67536-5482-BCFE-7881-69D69BA257BE}"/>
                </a:ext>
              </a:extLst>
            </p:cNvPr>
            <p:cNvSpPr/>
            <p:nvPr/>
          </p:nvSpPr>
          <p:spPr>
            <a:xfrm>
              <a:off x="4947400" y="4179775"/>
              <a:ext cx="434375" cy="386300"/>
            </a:xfrm>
            <a:custGeom>
              <a:avLst/>
              <a:gdLst/>
              <a:ahLst/>
              <a:cxnLst/>
              <a:rect l="l" t="t" r="r" b="b"/>
              <a:pathLst>
                <a:path w="17375" h="15452" extrusionOk="0">
                  <a:moveTo>
                    <a:pt x="17374" y="0"/>
                  </a:moveTo>
                  <a:cubicBezTo>
                    <a:pt x="17374" y="1"/>
                    <a:pt x="17037" y="155"/>
                    <a:pt x="16476" y="478"/>
                  </a:cubicBezTo>
                  <a:cubicBezTo>
                    <a:pt x="15901" y="800"/>
                    <a:pt x="15115" y="1278"/>
                    <a:pt x="14202" y="1895"/>
                  </a:cubicBezTo>
                  <a:cubicBezTo>
                    <a:pt x="13290" y="2512"/>
                    <a:pt x="12252" y="3256"/>
                    <a:pt x="11171" y="4098"/>
                  </a:cubicBezTo>
                  <a:cubicBezTo>
                    <a:pt x="10638" y="4519"/>
                    <a:pt x="10091" y="4954"/>
                    <a:pt x="9543" y="5417"/>
                  </a:cubicBezTo>
                  <a:cubicBezTo>
                    <a:pt x="8996" y="5881"/>
                    <a:pt x="8449" y="6358"/>
                    <a:pt x="7901" y="6835"/>
                  </a:cubicBezTo>
                  <a:cubicBezTo>
                    <a:pt x="7354" y="7326"/>
                    <a:pt x="6821" y="7803"/>
                    <a:pt x="6302" y="8308"/>
                  </a:cubicBezTo>
                  <a:cubicBezTo>
                    <a:pt x="5782" y="8799"/>
                    <a:pt x="5277" y="9291"/>
                    <a:pt x="4800" y="9768"/>
                  </a:cubicBezTo>
                  <a:cubicBezTo>
                    <a:pt x="3846" y="10750"/>
                    <a:pt x="2976" y="11690"/>
                    <a:pt x="2260" y="12518"/>
                  </a:cubicBezTo>
                  <a:cubicBezTo>
                    <a:pt x="1544" y="13360"/>
                    <a:pt x="969" y="14090"/>
                    <a:pt x="590" y="14609"/>
                  </a:cubicBezTo>
                  <a:cubicBezTo>
                    <a:pt x="211" y="15129"/>
                    <a:pt x="1" y="15451"/>
                    <a:pt x="1" y="15451"/>
                  </a:cubicBezTo>
                  <a:cubicBezTo>
                    <a:pt x="1" y="15451"/>
                    <a:pt x="337" y="15283"/>
                    <a:pt x="913" y="14960"/>
                  </a:cubicBezTo>
                  <a:cubicBezTo>
                    <a:pt x="1474" y="14637"/>
                    <a:pt x="2260" y="14160"/>
                    <a:pt x="3172" y="13543"/>
                  </a:cubicBezTo>
                  <a:cubicBezTo>
                    <a:pt x="4084" y="12939"/>
                    <a:pt x="5123" y="12182"/>
                    <a:pt x="6203" y="11340"/>
                  </a:cubicBezTo>
                  <a:cubicBezTo>
                    <a:pt x="6737" y="10933"/>
                    <a:pt x="7284" y="10483"/>
                    <a:pt x="7831" y="10020"/>
                  </a:cubicBezTo>
                  <a:cubicBezTo>
                    <a:pt x="8393" y="9571"/>
                    <a:pt x="8926" y="9094"/>
                    <a:pt x="9473" y="8617"/>
                  </a:cubicBezTo>
                  <a:cubicBezTo>
                    <a:pt x="10021" y="8126"/>
                    <a:pt x="10554" y="7635"/>
                    <a:pt x="11073" y="7144"/>
                  </a:cubicBezTo>
                  <a:cubicBezTo>
                    <a:pt x="11592" y="6652"/>
                    <a:pt x="12097" y="6161"/>
                    <a:pt x="12575" y="5670"/>
                  </a:cubicBezTo>
                  <a:cubicBezTo>
                    <a:pt x="13543" y="4702"/>
                    <a:pt x="14399" y="3761"/>
                    <a:pt x="15115" y="2919"/>
                  </a:cubicBezTo>
                  <a:cubicBezTo>
                    <a:pt x="15830" y="2091"/>
                    <a:pt x="16406" y="1362"/>
                    <a:pt x="16785" y="843"/>
                  </a:cubicBezTo>
                  <a:cubicBezTo>
                    <a:pt x="17178" y="309"/>
                    <a:pt x="17374" y="1"/>
                    <a:pt x="1737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1" name="Google Shape;3521;p38">
              <a:extLst>
                <a:ext uri="{FF2B5EF4-FFF2-40B4-BE49-F238E27FC236}">
                  <a16:creationId xmlns:a16="http://schemas.microsoft.com/office/drawing/2014/main" id="{F7229445-76F7-C105-243C-31E13EF42EFB}"/>
                </a:ext>
              </a:extLst>
            </p:cNvPr>
            <p:cNvSpPr/>
            <p:nvPr/>
          </p:nvSpPr>
          <p:spPr>
            <a:xfrm>
              <a:off x="4338350" y="3735975"/>
              <a:ext cx="689775" cy="1080250"/>
            </a:xfrm>
            <a:custGeom>
              <a:avLst/>
              <a:gdLst/>
              <a:ahLst/>
              <a:cxnLst/>
              <a:rect l="l" t="t" r="r" b="b"/>
              <a:pathLst>
                <a:path w="27591" h="43210" extrusionOk="0">
                  <a:moveTo>
                    <a:pt x="24377" y="0"/>
                  </a:moveTo>
                  <a:cubicBezTo>
                    <a:pt x="24377" y="0"/>
                    <a:pt x="0" y="17149"/>
                    <a:pt x="16967" y="43209"/>
                  </a:cubicBezTo>
                  <a:cubicBezTo>
                    <a:pt x="16967" y="43209"/>
                    <a:pt x="17107" y="43083"/>
                    <a:pt x="17332" y="42844"/>
                  </a:cubicBezTo>
                  <a:lnTo>
                    <a:pt x="17346" y="42830"/>
                  </a:lnTo>
                  <a:cubicBezTo>
                    <a:pt x="17374" y="42802"/>
                    <a:pt x="17416" y="42760"/>
                    <a:pt x="17444" y="42718"/>
                  </a:cubicBezTo>
                  <a:lnTo>
                    <a:pt x="17486" y="42676"/>
                  </a:lnTo>
                  <a:cubicBezTo>
                    <a:pt x="17514" y="42648"/>
                    <a:pt x="17556" y="42606"/>
                    <a:pt x="17584" y="42564"/>
                  </a:cubicBezTo>
                  <a:lnTo>
                    <a:pt x="17641" y="42507"/>
                  </a:lnTo>
                  <a:cubicBezTo>
                    <a:pt x="17683" y="42479"/>
                    <a:pt x="17711" y="42437"/>
                    <a:pt x="17753" y="42395"/>
                  </a:cubicBezTo>
                  <a:cubicBezTo>
                    <a:pt x="17767" y="42367"/>
                    <a:pt x="17795" y="42339"/>
                    <a:pt x="17823" y="42311"/>
                  </a:cubicBezTo>
                  <a:cubicBezTo>
                    <a:pt x="17851" y="42283"/>
                    <a:pt x="17893" y="42241"/>
                    <a:pt x="17921" y="42199"/>
                  </a:cubicBezTo>
                  <a:cubicBezTo>
                    <a:pt x="17949" y="42171"/>
                    <a:pt x="17991" y="42129"/>
                    <a:pt x="18019" y="42086"/>
                  </a:cubicBezTo>
                  <a:cubicBezTo>
                    <a:pt x="18048" y="42058"/>
                    <a:pt x="18076" y="42016"/>
                    <a:pt x="18118" y="41988"/>
                  </a:cubicBezTo>
                  <a:cubicBezTo>
                    <a:pt x="18160" y="41932"/>
                    <a:pt x="18202" y="41876"/>
                    <a:pt x="18244" y="41820"/>
                  </a:cubicBezTo>
                  <a:cubicBezTo>
                    <a:pt x="18272" y="41792"/>
                    <a:pt x="18286" y="41778"/>
                    <a:pt x="18314" y="41750"/>
                  </a:cubicBezTo>
                  <a:cubicBezTo>
                    <a:pt x="18384" y="41665"/>
                    <a:pt x="18454" y="41581"/>
                    <a:pt x="18525" y="41497"/>
                  </a:cubicBezTo>
                  <a:lnTo>
                    <a:pt x="18539" y="41483"/>
                  </a:lnTo>
                  <a:cubicBezTo>
                    <a:pt x="18693" y="41301"/>
                    <a:pt x="18861" y="41090"/>
                    <a:pt x="19030" y="40880"/>
                  </a:cubicBezTo>
                  <a:lnTo>
                    <a:pt x="19058" y="40837"/>
                  </a:lnTo>
                  <a:cubicBezTo>
                    <a:pt x="19128" y="40739"/>
                    <a:pt x="19212" y="40641"/>
                    <a:pt x="19282" y="40543"/>
                  </a:cubicBezTo>
                  <a:lnTo>
                    <a:pt x="19339" y="40473"/>
                  </a:lnTo>
                  <a:cubicBezTo>
                    <a:pt x="19409" y="40388"/>
                    <a:pt x="19479" y="40290"/>
                    <a:pt x="19563" y="40192"/>
                  </a:cubicBezTo>
                  <a:cubicBezTo>
                    <a:pt x="19577" y="40164"/>
                    <a:pt x="19591" y="40136"/>
                    <a:pt x="19619" y="40108"/>
                  </a:cubicBezTo>
                  <a:cubicBezTo>
                    <a:pt x="19689" y="40010"/>
                    <a:pt x="19760" y="39911"/>
                    <a:pt x="19830" y="39813"/>
                  </a:cubicBezTo>
                  <a:cubicBezTo>
                    <a:pt x="19858" y="39785"/>
                    <a:pt x="19886" y="39757"/>
                    <a:pt x="19900" y="39715"/>
                  </a:cubicBezTo>
                  <a:cubicBezTo>
                    <a:pt x="19970" y="39617"/>
                    <a:pt x="20054" y="39518"/>
                    <a:pt x="20124" y="39420"/>
                  </a:cubicBezTo>
                  <a:cubicBezTo>
                    <a:pt x="20153" y="39392"/>
                    <a:pt x="20167" y="39350"/>
                    <a:pt x="20195" y="39322"/>
                  </a:cubicBezTo>
                  <a:cubicBezTo>
                    <a:pt x="20265" y="39210"/>
                    <a:pt x="20335" y="39111"/>
                    <a:pt x="20419" y="38999"/>
                  </a:cubicBezTo>
                  <a:cubicBezTo>
                    <a:pt x="20447" y="38971"/>
                    <a:pt x="20461" y="38929"/>
                    <a:pt x="20489" y="38901"/>
                  </a:cubicBezTo>
                  <a:cubicBezTo>
                    <a:pt x="20560" y="38789"/>
                    <a:pt x="20644" y="38676"/>
                    <a:pt x="20714" y="38564"/>
                  </a:cubicBezTo>
                  <a:cubicBezTo>
                    <a:pt x="20742" y="38522"/>
                    <a:pt x="20770" y="38494"/>
                    <a:pt x="20784" y="38452"/>
                  </a:cubicBezTo>
                  <a:cubicBezTo>
                    <a:pt x="20868" y="38340"/>
                    <a:pt x="20952" y="38213"/>
                    <a:pt x="21037" y="38087"/>
                  </a:cubicBezTo>
                  <a:cubicBezTo>
                    <a:pt x="21051" y="38059"/>
                    <a:pt x="21079" y="38031"/>
                    <a:pt x="21093" y="37989"/>
                  </a:cubicBezTo>
                  <a:cubicBezTo>
                    <a:pt x="21177" y="37862"/>
                    <a:pt x="21261" y="37722"/>
                    <a:pt x="21345" y="37596"/>
                  </a:cubicBezTo>
                  <a:cubicBezTo>
                    <a:pt x="21373" y="37568"/>
                    <a:pt x="21387" y="37540"/>
                    <a:pt x="21402" y="37512"/>
                  </a:cubicBezTo>
                  <a:cubicBezTo>
                    <a:pt x="21500" y="37357"/>
                    <a:pt x="21598" y="37203"/>
                    <a:pt x="21682" y="37048"/>
                  </a:cubicBezTo>
                  <a:lnTo>
                    <a:pt x="21710" y="37020"/>
                  </a:lnTo>
                  <a:cubicBezTo>
                    <a:pt x="22244" y="36150"/>
                    <a:pt x="22777" y="35196"/>
                    <a:pt x="23296" y="34158"/>
                  </a:cubicBezTo>
                  <a:cubicBezTo>
                    <a:pt x="23310" y="34144"/>
                    <a:pt x="23324" y="34115"/>
                    <a:pt x="23338" y="34101"/>
                  </a:cubicBezTo>
                  <a:cubicBezTo>
                    <a:pt x="23422" y="33919"/>
                    <a:pt x="23521" y="33737"/>
                    <a:pt x="23605" y="33540"/>
                  </a:cubicBezTo>
                  <a:cubicBezTo>
                    <a:pt x="23619" y="33512"/>
                    <a:pt x="23647" y="33470"/>
                    <a:pt x="23661" y="33428"/>
                  </a:cubicBezTo>
                  <a:cubicBezTo>
                    <a:pt x="23745" y="33259"/>
                    <a:pt x="23829" y="33091"/>
                    <a:pt x="23899" y="32909"/>
                  </a:cubicBezTo>
                  <a:cubicBezTo>
                    <a:pt x="23928" y="32866"/>
                    <a:pt x="23956" y="32810"/>
                    <a:pt x="23970" y="32768"/>
                  </a:cubicBezTo>
                  <a:cubicBezTo>
                    <a:pt x="24054" y="32600"/>
                    <a:pt x="24124" y="32431"/>
                    <a:pt x="24208" y="32249"/>
                  </a:cubicBezTo>
                  <a:cubicBezTo>
                    <a:pt x="24222" y="32193"/>
                    <a:pt x="24250" y="32151"/>
                    <a:pt x="24278" y="32095"/>
                  </a:cubicBezTo>
                  <a:cubicBezTo>
                    <a:pt x="24349" y="31926"/>
                    <a:pt x="24419" y="31744"/>
                    <a:pt x="24489" y="31575"/>
                  </a:cubicBezTo>
                  <a:cubicBezTo>
                    <a:pt x="24517" y="31519"/>
                    <a:pt x="24545" y="31463"/>
                    <a:pt x="24559" y="31407"/>
                  </a:cubicBezTo>
                  <a:cubicBezTo>
                    <a:pt x="24643" y="31225"/>
                    <a:pt x="24713" y="31056"/>
                    <a:pt x="24784" y="30874"/>
                  </a:cubicBezTo>
                  <a:cubicBezTo>
                    <a:pt x="24812" y="30818"/>
                    <a:pt x="24826" y="30761"/>
                    <a:pt x="24854" y="30705"/>
                  </a:cubicBezTo>
                  <a:cubicBezTo>
                    <a:pt x="24924" y="30523"/>
                    <a:pt x="24994" y="30340"/>
                    <a:pt x="25064" y="30158"/>
                  </a:cubicBezTo>
                  <a:cubicBezTo>
                    <a:pt x="25078" y="30102"/>
                    <a:pt x="25106" y="30046"/>
                    <a:pt x="25120" y="29990"/>
                  </a:cubicBezTo>
                  <a:cubicBezTo>
                    <a:pt x="25191" y="29793"/>
                    <a:pt x="25261" y="29597"/>
                    <a:pt x="25331" y="29400"/>
                  </a:cubicBezTo>
                  <a:cubicBezTo>
                    <a:pt x="25359" y="29344"/>
                    <a:pt x="25373" y="29302"/>
                    <a:pt x="25387" y="29246"/>
                  </a:cubicBezTo>
                  <a:cubicBezTo>
                    <a:pt x="25471" y="29035"/>
                    <a:pt x="25541" y="28825"/>
                    <a:pt x="25612" y="28600"/>
                  </a:cubicBezTo>
                  <a:cubicBezTo>
                    <a:pt x="25626" y="28572"/>
                    <a:pt x="25640" y="28530"/>
                    <a:pt x="25640" y="28502"/>
                  </a:cubicBezTo>
                  <a:cubicBezTo>
                    <a:pt x="25976" y="27464"/>
                    <a:pt x="26285" y="26397"/>
                    <a:pt x="26552" y="25274"/>
                  </a:cubicBezTo>
                  <a:cubicBezTo>
                    <a:pt x="26566" y="25232"/>
                    <a:pt x="26566" y="25204"/>
                    <a:pt x="26580" y="25162"/>
                  </a:cubicBezTo>
                  <a:cubicBezTo>
                    <a:pt x="26636" y="24924"/>
                    <a:pt x="26692" y="24685"/>
                    <a:pt x="26734" y="24432"/>
                  </a:cubicBezTo>
                  <a:cubicBezTo>
                    <a:pt x="26748" y="24376"/>
                    <a:pt x="26762" y="24306"/>
                    <a:pt x="26776" y="24236"/>
                  </a:cubicBezTo>
                  <a:cubicBezTo>
                    <a:pt x="26818" y="24025"/>
                    <a:pt x="26861" y="23801"/>
                    <a:pt x="26903" y="23590"/>
                  </a:cubicBezTo>
                  <a:cubicBezTo>
                    <a:pt x="26931" y="23506"/>
                    <a:pt x="26945" y="23422"/>
                    <a:pt x="26959" y="23338"/>
                  </a:cubicBezTo>
                  <a:cubicBezTo>
                    <a:pt x="26987" y="23127"/>
                    <a:pt x="27029" y="22931"/>
                    <a:pt x="27057" y="22720"/>
                  </a:cubicBezTo>
                  <a:cubicBezTo>
                    <a:pt x="27085" y="22622"/>
                    <a:pt x="27099" y="22538"/>
                    <a:pt x="27113" y="22440"/>
                  </a:cubicBezTo>
                  <a:cubicBezTo>
                    <a:pt x="27141" y="22243"/>
                    <a:pt x="27169" y="22033"/>
                    <a:pt x="27197" y="21836"/>
                  </a:cubicBezTo>
                  <a:cubicBezTo>
                    <a:pt x="27211" y="21738"/>
                    <a:pt x="27225" y="21640"/>
                    <a:pt x="27239" y="21527"/>
                  </a:cubicBezTo>
                  <a:cubicBezTo>
                    <a:pt x="27268" y="21331"/>
                    <a:pt x="27296" y="21135"/>
                    <a:pt x="27324" y="20938"/>
                  </a:cubicBezTo>
                  <a:cubicBezTo>
                    <a:pt x="27324" y="20826"/>
                    <a:pt x="27338" y="20728"/>
                    <a:pt x="27352" y="20615"/>
                  </a:cubicBezTo>
                  <a:cubicBezTo>
                    <a:pt x="27380" y="20419"/>
                    <a:pt x="27394" y="20208"/>
                    <a:pt x="27422" y="20012"/>
                  </a:cubicBezTo>
                  <a:cubicBezTo>
                    <a:pt x="27422" y="19900"/>
                    <a:pt x="27436" y="19787"/>
                    <a:pt x="27450" y="19689"/>
                  </a:cubicBezTo>
                  <a:cubicBezTo>
                    <a:pt x="27464" y="19479"/>
                    <a:pt x="27478" y="19268"/>
                    <a:pt x="27492" y="19072"/>
                  </a:cubicBezTo>
                  <a:cubicBezTo>
                    <a:pt x="27506" y="18959"/>
                    <a:pt x="27506" y="18847"/>
                    <a:pt x="27520" y="18749"/>
                  </a:cubicBezTo>
                  <a:cubicBezTo>
                    <a:pt x="27534" y="18524"/>
                    <a:pt x="27534" y="18314"/>
                    <a:pt x="27548" y="18103"/>
                  </a:cubicBezTo>
                  <a:cubicBezTo>
                    <a:pt x="27548" y="17991"/>
                    <a:pt x="27562" y="17893"/>
                    <a:pt x="27562" y="17781"/>
                  </a:cubicBezTo>
                  <a:cubicBezTo>
                    <a:pt x="27576" y="17556"/>
                    <a:pt x="27576" y="17331"/>
                    <a:pt x="27590" y="17093"/>
                  </a:cubicBezTo>
                  <a:cubicBezTo>
                    <a:pt x="27590" y="17009"/>
                    <a:pt x="27590" y="16910"/>
                    <a:pt x="27590" y="16812"/>
                  </a:cubicBezTo>
                  <a:cubicBezTo>
                    <a:pt x="27590" y="16546"/>
                    <a:pt x="27590" y="16293"/>
                    <a:pt x="27590" y="16026"/>
                  </a:cubicBezTo>
                  <a:cubicBezTo>
                    <a:pt x="27590" y="15956"/>
                    <a:pt x="27590" y="15900"/>
                    <a:pt x="27590" y="15830"/>
                  </a:cubicBezTo>
                  <a:cubicBezTo>
                    <a:pt x="27590" y="15156"/>
                    <a:pt x="27562" y="14483"/>
                    <a:pt x="27520" y="13795"/>
                  </a:cubicBezTo>
                  <a:cubicBezTo>
                    <a:pt x="27520" y="13725"/>
                    <a:pt x="27506" y="13655"/>
                    <a:pt x="27506" y="13599"/>
                  </a:cubicBezTo>
                  <a:cubicBezTo>
                    <a:pt x="27478" y="13318"/>
                    <a:pt x="27464" y="13037"/>
                    <a:pt x="27436" y="12771"/>
                  </a:cubicBezTo>
                  <a:cubicBezTo>
                    <a:pt x="27436" y="12658"/>
                    <a:pt x="27422" y="12532"/>
                    <a:pt x="27408" y="12434"/>
                  </a:cubicBezTo>
                  <a:cubicBezTo>
                    <a:pt x="27380" y="12195"/>
                    <a:pt x="27366" y="11957"/>
                    <a:pt x="27338" y="11718"/>
                  </a:cubicBezTo>
                  <a:cubicBezTo>
                    <a:pt x="27324" y="11592"/>
                    <a:pt x="27310" y="11451"/>
                    <a:pt x="27296" y="11325"/>
                  </a:cubicBezTo>
                  <a:cubicBezTo>
                    <a:pt x="27268" y="11101"/>
                    <a:pt x="27239" y="10890"/>
                    <a:pt x="27197" y="10666"/>
                  </a:cubicBezTo>
                  <a:cubicBezTo>
                    <a:pt x="27183" y="10525"/>
                    <a:pt x="27169" y="10385"/>
                    <a:pt x="27141" y="10231"/>
                  </a:cubicBezTo>
                  <a:cubicBezTo>
                    <a:pt x="27113" y="10020"/>
                    <a:pt x="27071" y="9810"/>
                    <a:pt x="27043" y="9599"/>
                  </a:cubicBezTo>
                  <a:cubicBezTo>
                    <a:pt x="27015" y="9445"/>
                    <a:pt x="26987" y="9290"/>
                    <a:pt x="26959" y="9136"/>
                  </a:cubicBezTo>
                  <a:cubicBezTo>
                    <a:pt x="26931" y="8925"/>
                    <a:pt x="26889" y="8715"/>
                    <a:pt x="26847" y="8504"/>
                  </a:cubicBezTo>
                  <a:cubicBezTo>
                    <a:pt x="26818" y="8350"/>
                    <a:pt x="26790" y="8196"/>
                    <a:pt x="26762" y="8041"/>
                  </a:cubicBezTo>
                  <a:cubicBezTo>
                    <a:pt x="26720" y="7831"/>
                    <a:pt x="26678" y="7620"/>
                    <a:pt x="26622" y="7410"/>
                  </a:cubicBezTo>
                  <a:cubicBezTo>
                    <a:pt x="26594" y="7241"/>
                    <a:pt x="26552" y="7087"/>
                    <a:pt x="26524" y="6919"/>
                  </a:cubicBezTo>
                  <a:cubicBezTo>
                    <a:pt x="26468" y="6708"/>
                    <a:pt x="26426" y="6498"/>
                    <a:pt x="26369" y="6287"/>
                  </a:cubicBezTo>
                  <a:cubicBezTo>
                    <a:pt x="26327" y="6133"/>
                    <a:pt x="26285" y="5964"/>
                    <a:pt x="26243" y="5796"/>
                  </a:cubicBezTo>
                  <a:cubicBezTo>
                    <a:pt x="26201" y="5586"/>
                    <a:pt x="26145" y="5375"/>
                    <a:pt x="26075" y="5150"/>
                  </a:cubicBezTo>
                  <a:cubicBezTo>
                    <a:pt x="26033" y="4996"/>
                    <a:pt x="25990" y="4828"/>
                    <a:pt x="25948" y="4659"/>
                  </a:cubicBezTo>
                  <a:cubicBezTo>
                    <a:pt x="25878" y="4449"/>
                    <a:pt x="25822" y="4224"/>
                    <a:pt x="25752" y="4000"/>
                  </a:cubicBezTo>
                  <a:cubicBezTo>
                    <a:pt x="25710" y="3845"/>
                    <a:pt x="25654" y="3677"/>
                    <a:pt x="25612" y="3509"/>
                  </a:cubicBezTo>
                  <a:cubicBezTo>
                    <a:pt x="25541" y="3284"/>
                    <a:pt x="25457" y="3045"/>
                    <a:pt x="25387" y="2821"/>
                  </a:cubicBezTo>
                  <a:cubicBezTo>
                    <a:pt x="25331" y="2667"/>
                    <a:pt x="25289" y="2512"/>
                    <a:pt x="25233" y="2358"/>
                  </a:cubicBezTo>
                  <a:cubicBezTo>
                    <a:pt x="25148" y="2091"/>
                    <a:pt x="25064" y="1839"/>
                    <a:pt x="24966" y="1586"/>
                  </a:cubicBezTo>
                  <a:cubicBezTo>
                    <a:pt x="24924" y="1446"/>
                    <a:pt x="24868" y="1319"/>
                    <a:pt x="24826" y="1179"/>
                  </a:cubicBezTo>
                  <a:cubicBezTo>
                    <a:pt x="24685" y="800"/>
                    <a:pt x="24545" y="421"/>
                    <a:pt x="24391" y="42"/>
                  </a:cubicBezTo>
                  <a:lnTo>
                    <a:pt x="2437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3522" name="Google Shape;3522;p38">
            <a:extLst>
              <a:ext uri="{FF2B5EF4-FFF2-40B4-BE49-F238E27FC236}">
                <a16:creationId xmlns:a16="http://schemas.microsoft.com/office/drawing/2014/main" id="{8C2B559E-5C4E-C444-4629-7CC5B6364A84}"/>
              </a:ext>
            </a:extLst>
          </p:cNvPr>
          <p:cNvSpPr/>
          <p:nvPr/>
        </p:nvSpPr>
        <p:spPr>
          <a:xfrm rot="10800000">
            <a:off x="7386754" y="41484"/>
            <a:ext cx="843646" cy="1410535"/>
          </a:xfrm>
          <a:custGeom>
            <a:avLst/>
            <a:gdLst/>
            <a:ahLst/>
            <a:cxnLst/>
            <a:rect l="l" t="t" r="r" b="b"/>
            <a:pathLst>
              <a:path w="27380" h="45778" extrusionOk="0">
                <a:moveTo>
                  <a:pt x="6694" y="0"/>
                </a:moveTo>
                <a:cubicBezTo>
                  <a:pt x="5080" y="12294"/>
                  <a:pt x="12181" y="18525"/>
                  <a:pt x="13528" y="19577"/>
                </a:cubicBezTo>
                <a:cubicBezTo>
                  <a:pt x="14090" y="21065"/>
                  <a:pt x="14777" y="22833"/>
                  <a:pt x="15493" y="24769"/>
                </a:cubicBezTo>
                <a:cubicBezTo>
                  <a:pt x="13711" y="21879"/>
                  <a:pt x="9473" y="17093"/>
                  <a:pt x="0" y="14483"/>
                </a:cubicBezTo>
                <a:lnTo>
                  <a:pt x="0" y="14483"/>
                </a:lnTo>
                <a:cubicBezTo>
                  <a:pt x="5319" y="25654"/>
                  <a:pt x="14651" y="27043"/>
                  <a:pt x="16377" y="27197"/>
                </a:cubicBezTo>
                <a:cubicBezTo>
                  <a:pt x="17430" y="30116"/>
                  <a:pt x="18496" y="33246"/>
                  <a:pt x="19408" y="36207"/>
                </a:cubicBezTo>
                <a:cubicBezTo>
                  <a:pt x="17654" y="33218"/>
                  <a:pt x="13556" y="28474"/>
                  <a:pt x="4407" y="25611"/>
                </a:cubicBezTo>
                <a:lnTo>
                  <a:pt x="4407" y="25611"/>
                </a:lnTo>
                <a:cubicBezTo>
                  <a:pt x="9234" y="36684"/>
                  <a:pt x="18159" y="38564"/>
                  <a:pt x="20194" y="38859"/>
                </a:cubicBezTo>
                <a:cubicBezTo>
                  <a:pt x="20966" y="41567"/>
                  <a:pt x="21527" y="43995"/>
                  <a:pt x="21710" y="45777"/>
                </a:cubicBezTo>
                <a:lnTo>
                  <a:pt x="22089" y="45749"/>
                </a:lnTo>
                <a:cubicBezTo>
                  <a:pt x="21906" y="43967"/>
                  <a:pt x="21359" y="41567"/>
                  <a:pt x="20601" y="38901"/>
                </a:cubicBezTo>
                <a:lnTo>
                  <a:pt x="20615" y="38901"/>
                </a:lnTo>
                <a:cubicBezTo>
                  <a:pt x="20615" y="38901"/>
                  <a:pt x="20615" y="38873"/>
                  <a:pt x="20601" y="38831"/>
                </a:cubicBezTo>
                <a:cubicBezTo>
                  <a:pt x="21668" y="37849"/>
                  <a:pt x="27379" y="31912"/>
                  <a:pt x="25541" y="18651"/>
                </a:cubicBezTo>
                <a:lnTo>
                  <a:pt x="25541" y="18651"/>
                </a:lnTo>
                <a:cubicBezTo>
                  <a:pt x="19521" y="25513"/>
                  <a:pt x="19254" y="32277"/>
                  <a:pt x="19759" y="36010"/>
                </a:cubicBezTo>
                <a:cubicBezTo>
                  <a:pt x="18861" y="33133"/>
                  <a:pt x="17823" y="30088"/>
                  <a:pt x="16798" y="27239"/>
                </a:cubicBezTo>
                <a:cubicBezTo>
                  <a:pt x="18047" y="25962"/>
                  <a:pt x="23169" y="19830"/>
                  <a:pt x="20952" y="7003"/>
                </a:cubicBezTo>
                <a:lnTo>
                  <a:pt x="20952" y="7003"/>
                </a:lnTo>
                <a:cubicBezTo>
                  <a:pt x="15325" y="13894"/>
                  <a:pt x="15142" y="20475"/>
                  <a:pt x="15704" y="24250"/>
                </a:cubicBezTo>
                <a:cubicBezTo>
                  <a:pt x="15030" y="22426"/>
                  <a:pt x="14384" y="20742"/>
                  <a:pt x="13837" y="19339"/>
                </a:cubicBezTo>
                <a:cubicBezTo>
                  <a:pt x="14230" y="17514"/>
                  <a:pt x="15268" y="9641"/>
                  <a:pt x="66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3" name="Google Shape;3523;p38">
            <a:extLst>
              <a:ext uri="{FF2B5EF4-FFF2-40B4-BE49-F238E27FC236}">
                <a16:creationId xmlns:a16="http://schemas.microsoft.com/office/drawing/2014/main" id="{C17EEB9F-E4BC-5234-B7D4-DF220DD35CA4}"/>
              </a:ext>
            </a:extLst>
          </p:cNvPr>
          <p:cNvSpPr/>
          <p:nvPr/>
        </p:nvSpPr>
        <p:spPr>
          <a:xfrm rot="10800000">
            <a:off x="432831" y="-551499"/>
            <a:ext cx="905056" cy="1411397"/>
          </a:xfrm>
          <a:custGeom>
            <a:avLst/>
            <a:gdLst/>
            <a:ahLst/>
            <a:cxnLst/>
            <a:rect l="l" t="t" r="r" b="b"/>
            <a:pathLst>
              <a:path w="29373" h="45806" extrusionOk="0">
                <a:moveTo>
                  <a:pt x="23184" y="0"/>
                </a:moveTo>
                <a:lnTo>
                  <a:pt x="23184" y="0"/>
                </a:lnTo>
                <a:cubicBezTo>
                  <a:pt x="13515" y="8364"/>
                  <a:pt x="14721" y="18033"/>
                  <a:pt x="15030" y="19774"/>
                </a:cubicBezTo>
                <a:cubicBezTo>
                  <a:pt x="14455" y="21303"/>
                  <a:pt x="13753" y="23142"/>
                  <a:pt x="12981" y="25120"/>
                </a:cubicBezTo>
                <a:cubicBezTo>
                  <a:pt x="13599" y="21668"/>
                  <a:pt x="13613" y="15086"/>
                  <a:pt x="8112" y="6582"/>
                </a:cubicBezTo>
                <a:lnTo>
                  <a:pt x="8112" y="6582"/>
                </a:lnTo>
                <a:cubicBezTo>
                  <a:pt x="4547" y="18833"/>
                  <a:pt x="10778" y="26285"/>
                  <a:pt x="11999" y="27604"/>
                </a:cubicBezTo>
                <a:cubicBezTo>
                  <a:pt x="10806" y="30565"/>
                  <a:pt x="9487" y="33723"/>
                  <a:pt x="8168" y="36614"/>
                </a:cubicBezTo>
                <a:cubicBezTo>
                  <a:pt x="8855" y="33119"/>
                  <a:pt x="8954" y="26650"/>
                  <a:pt x="3874" y="18174"/>
                </a:cubicBezTo>
                <a:lnTo>
                  <a:pt x="3874" y="18174"/>
                </a:lnTo>
                <a:cubicBezTo>
                  <a:pt x="0" y="30004"/>
                  <a:pt x="5586" y="37582"/>
                  <a:pt x="6961" y="39196"/>
                </a:cubicBezTo>
                <a:cubicBezTo>
                  <a:pt x="5684" y="41820"/>
                  <a:pt x="4449" y="44065"/>
                  <a:pt x="3368" y="45567"/>
                </a:cubicBezTo>
                <a:lnTo>
                  <a:pt x="3691" y="45806"/>
                </a:lnTo>
                <a:cubicBezTo>
                  <a:pt x="4772" y="44318"/>
                  <a:pt x="5979" y="42087"/>
                  <a:pt x="7242" y="39519"/>
                </a:cubicBezTo>
                <a:lnTo>
                  <a:pt x="7242" y="39533"/>
                </a:lnTo>
                <a:cubicBezTo>
                  <a:pt x="7242" y="39533"/>
                  <a:pt x="7256" y="39505"/>
                  <a:pt x="7284" y="39462"/>
                </a:cubicBezTo>
                <a:cubicBezTo>
                  <a:pt x="8785" y="39434"/>
                  <a:pt x="17233" y="38775"/>
                  <a:pt x="24924" y="27295"/>
                </a:cubicBezTo>
                <a:lnTo>
                  <a:pt x="24924" y="27295"/>
                </a:lnTo>
                <a:cubicBezTo>
                  <a:pt x="15577" y="28460"/>
                  <a:pt x="10736" y="33498"/>
                  <a:pt x="8561" y="36712"/>
                </a:cubicBezTo>
                <a:cubicBezTo>
                  <a:pt x="9852" y="33877"/>
                  <a:pt x="11129" y="30818"/>
                  <a:pt x="12294" y="27927"/>
                </a:cubicBezTo>
                <a:cubicBezTo>
                  <a:pt x="14132" y="27801"/>
                  <a:pt x="22286" y="26580"/>
                  <a:pt x="29372" y="15185"/>
                </a:cubicBezTo>
                <a:lnTo>
                  <a:pt x="29372" y="15185"/>
                </a:lnTo>
                <a:cubicBezTo>
                  <a:pt x="20321" y="16630"/>
                  <a:pt x="15662" y="21570"/>
                  <a:pt x="13501" y="24868"/>
                </a:cubicBezTo>
                <a:cubicBezTo>
                  <a:pt x="14230" y="22987"/>
                  <a:pt x="14890" y="21261"/>
                  <a:pt x="15437" y="19816"/>
                </a:cubicBezTo>
                <a:cubicBezTo>
                  <a:pt x="16995" y="18679"/>
                  <a:pt x="23170" y="13318"/>
                  <a:pt x="2318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nvGrpSpPr>
          <p:cNvPr id="3524" name="Google Shape;3524;p38">
            <a:extLst>
              <a:ext uri="{FF2B5EF4-FFF2-40B4-BE49-F238E27FC236}">
                <a16:creationId xmlns:a16="http://schemas.microsoft.com/office/drawing/2014/main" id="{BDF1F173-7236-EE0A-BDAB-40C7BDABCC5D}"/>
              </a:ext>
            </a:extLst>
          </p:cNvPr>
          <p:cNvGrpSpPr/>
          <p:nvPr/>
        </p:nvGrpSpPr>
        <p:grpSpPr>
          <a:xfrm rot="10800000">
            <a:off x="3759353" y="-527962"/>
            <a:ext cx="1729968" cy="1514527"/>
            <a:chOff x="4109650" y="4112675"/>
            <a:chExt cx="1403625" cy="1228825"/>
          </a:xfrm>
        </p:grpSpPr>
        <p:sp>
          <p:nvSpPr>
            <p:cNvPr id="3525" name="Google Shape;3525;p38">
              <a:extLst>
                <a:ext uri="{FF2B5EF4-FFF2-40B4-BE49-F238E27FC236}">
                  <a16:creationId xmlns:a16="http://schemas.microsoft.com/office/drawing/2014/main" id="{7EA9E507-7EAE-0C82-3242-F0E761089A73}"/>
                </a:ext>
              </a:extLst>
            </p:cNvPr>
            <p:cNvSpPr/>
            <p:nvPr/>
          </p:nvSpPr>
          <p:spPr>
            <a:xfrm>
              <a:off x="4303275" y="4802850"/>
              <a:ext cx="504250" cy="534000"/>
            </a:xfrm>
            <a:custGeom>
              <a:avLst/>
              <a:gdLst/>
              <a:ahLst/>
              <a:cxnLst/>
              <a:rect l="l" t="t" r="r" b="b"/>
              <a:pathLst>
                <a:path w="20170" h="21360" extrusionOk="0">
                  <a:moveTo>
                    <a:pt x="17542" y="1"/>
                  </a:moveTo>
                  <a:cubicBezTo>
                    <a:pt x="17542" y="1"/>
                    <a:pt x="0" y="16518"/>
                    <a:pt x="10104" y="20841"/>
                  </a:cubicBezTo>
                  <a:cubicBezTo>
                    <a:pt x="10935" y="21196"/>
                    <a:pt x="11697" y="21360"/>
                    <a:pt x="12394" y="21360"/>
                  </a:cubicBezTo>
                  <a:cubicBezTo>
                    <a:pt x="20170" y="21360"/>
                    <a:pt x="20040" y="1081"/>
                    <a:pt x="20040" y="1081"/>
                  </a:cubicBezTo>
                  <a:lnTo>
                    <a:pt x="18791" y="548"/>
                  </a:lnTo>
                  <a:lnTo>
                    <a:pt x="1754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6" name="Google Shape;3526;p38">
              <a:extLst>
                <a:ext uri="{FF2B5EF4-FFF2-40B4-BE49-F238E27FC236}">
                  <a16:creationId xmlns:a16="http://schemas.microsoft.com/office/drawing/2014/main" id="{E5E38E40-D38E-D159-7661-1514908DF601}"/>
                </a:ext>
              </a:extLst>
            </p:cNvPr>
            <p:cNvSpPr/>
            <p:nvPr/>
          </p:nvSpPr>
          <p:spPr>
            <a:xfrm>
              <a:off x="4815350" y="4117325"/>
              <a:ext cx="503975" cy="533650"/>
            </a:xfrm>
            <a:custGeom>
              <a:avLst/>
              <a:gdLst/>
              <a:ahLst/>
              <a:cxnLst/>
              <a:rect l="l" t="t" r="r" b="b"/>
              <a:pathLst>
                <a:path w="20159" h="21346" extrusionOk="0">
                  <a:moveTo>
                    <a:pt x="7778" y="1"/>
                  </a:moveTo>
                  <a:cubicBezTo>
                    <a:pt x="0" y="1"/>
                    <a:pt x="118" y="20279"/>
                    <a:pt x="118" y="20279"/>
                  </a:cubicBezTo>
                  <a:lnTo>
                    <a:pt x="1367" y="20812"/>
                  </a:lnTo>
                  <a:lnTo>
                    <a:pt x="2616" y="21345"/>
                  </a:lnTo>
                  <a:cubicBezTo>
                    <a:pt x="2616" y="21345"/>
                    <a:pt x="20158" y="4842"/>
                    <a:pt x="10068" y="520"/>
                  </a:cubicBezTo>
                  <a:cubicBezTo>
                    <a:pt x="9237" y="164"/>
                    <a:pt x="8476" y="1"/>
                    <a:pt x="777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7" name="Google Shape;3527;p38">
              <a:extLst>
                <a:ext uri="{FF2B5EF4-FFF2-40B4-BE49-F238E27FC236}">
                  <a16:creationId xmlns:a16="http://schemas.microsoft.com/office/drawing/2014/main" id="{15EEA29E-1EFF-C44E-7375-AFBC792F9A5D}"/>
                </a:ext>
              </a:extLst>
            </p:cNvPr>
            <p:cNvSpPr/>
            <p:nvPr/>
          </p:nvSpPr>
          <p:spPr>
            <a:xfrm>
              <a:off x="4109650" y="4393100"/>
              <a:ext cx="625875" cy="327000"/>
            </a:xfrm>
            <a:custGeom>
              <a:avLst/>
              <a:gdLst/>
              <a:ahLst/>
              <a:cxnLst/>
              <a:rect l="l" t="t" r="r" b="b"/>
              <a:pathLst>
                <a:path w="25035" h="13080" extrusionOk="0">
                  <a:moveTo>
                    <a:pt x="8596" y="0"/>
                  </a:moveTo>
                  <a:cubicBezTo>
                    <a:pt x="6734" y="0"/>
                    <a:pt x="5160" y="876"/>
                    <a:pt x="4195" y="3129"/>
                  </a:cubicBezTo>
                  <a:cubicBezTo>
                    <a:pt x="0" y="12934"/>
                    <a:pt x="22564" y="13079"/>
                    <a:pt x="23906" y="13079"/>
                  </a:cubicBezTo>
                  <a:cubicBezTo>
                    <a:pt x="23947" y="13079"/>
                    <a:pt x="23968" y="13079"/>
                    <a:pt x="23968" y="13079"/>
                  </a:cubicBezTo>
                  <a:lnTo>
                    <a:pt x="24501" y="11830"/>
                  </a:lnTo>
                  <a:lnTo>
                    <a:pt x="25034" y="10581"/>
                  </a:lnTo>
                  <a:cubicBezTo>
                    <a:pt x="25034" y="10581"/>
                    <a:pt x="15072" y="0"/>
                    <a:pt x="85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8" name="Google Shape;3528;p38">
              <a:extLst>
                <a:ext uri="{FF2B5EF4-FFF2-40B4-BE49-F238E27FC236}">
                  <a16:creationId xmlns:a16="http://schemas.microsoft.com/office/drawing/2014/main" id="{B447BDB1-72BE-E7C2-C2FC-DFB119B3635D}"/>
                </a:ext>
              </a:extLst>
            </p:cNvPr>
            <p:cNvSpPr/>
            <p:nvPr/>
          </p:nvSpPr>
          <p:spPr>
            <a:xfrm>
              <a:off x="4887400" y="4734100"/>
              <a:ext cx="625875" cy="326825"/>
            </a:xfrm>
            <a:custGeom>
              <a:avLst/>
              <a:gdLst/>
              <a:ahLst/>
              <a:cxnLst/>
              <a:rect l="l" t="t" r="r" b="b"/>
              <a:pathLst>
                <a:path w="25035" h="13073" extrusionOk="0">
                  <a:moveTo>
                    <a:pt x="1130" y="0"/>
                  </a:moveTo>
                  <a:cubicBezTo>
                    <a:pt x="1089" y="0"/>
                    <a:pt x="1067" y="0"/>
                    <a:pt x="1067" y="0"/>
                  </a:cubicBezTo>
                  <a:lnTo>
                    <a:pt x="534" y="1249"/>
                  </a:lnTo>
                  <a:lnTo>
                    <a:pt x="1" y="2498"/>
                  </a:lnTo>
                  <a:cubicBezTo>
                    <a:pt x="1" y="2498"/>
                    <a:pt x="9949" y="13072"/>
                    <a:pt x="16427" y="13072"/>
                  </a:cubicBezTo>
                  <a:cubicBezTo>
                    <a:pt x="18293" y="13072"/>
                    <a:pt x="19871" y="12195"/>
                    <a:pt x="20841" y="9936"/>
                  </a:cubicBezTo>
                  <a:cubicBezTo>
                    <a:pt x="25035" y="146"/>
                    <a:pt x="2473" y="0"/>
                    <a:pt x="11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29" name="Google Shape;3529;p38">
              <a:extLst>
                <a:ext uri="{FF2B5EF4-FFF2-40B4-BE49-F238E27FC236}">
                  <a16:creationId xmlns:a16="http://schemas.microsoft.com/office/drawing/2014/main" id="{F16BDA2E-F7E2-6CD4-97AA-74DC6B9FB2C0}"/>
                </a:ext>
              </a:extLst>
            </p:cNvPr>
            <p:cNvSpPr/>
            <p:nvPr/>
          </p:nvSpPr>
          <p:spPr>
            <a:xfrm>
              <a:off x="4119225" y="4731350"/>
              <a:ext cx="614550" cy="318000"/>
            </a:xfrm>
            <a:custGeom>
              <a:avLst/>
              <a:gdLst/>
              <a:ahLst/>
              <a:cxnLst/>
              <a:rect l="l" t="t" r="r" b="b"/>
              <a:pathLst>
                <a:path w="24582" h="12720" extrusionOk="0">
                  <a:moveTo>
                    <a:pt x="22542" y="1"/>
                  </a:moveTo>
                  <a:cubicBezTo>
                    <a:pt x="17984" y="1"/>
                    <a:pt x="0" y="559"/>
                    <a:pt x="3573" y="9485"/>
                  </a:cubicBezTo>
                  <a:cubicBezTo>
                    <a:pt x="4509" y="11819"/>
                    <a:pt x="6119" y="12719"/>
                    <a:pt x="8045" y="12719"/>
                  </a:cubicBezTo>
                  <a:cubicBezTo>
                    <a:pt x="14525" y="12719"/>
                    <a:pt x="24581" y="2538"/>
                    <a:pt x="24581" y="2538"/>
                  </a:cubicBezTo>
                  <a:lnTo>
                    <a:pt x="24076" y="1275"/>
                  </a:lnTo>
                  <a:lnTo>
                    <a:pt x="23571" y="12"/>
                  </a:lnTo>
                  <a:cubicBezTo>
                    <a:pt x="23571" y="12"/>
                    <a:pt x="23194" y="1"/>
                    <a:pt x="2254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0" name="Google Shape;3530;p38">
              <a:extLst>
                <a:ext uri="{FF2B5EF4-FFF2-40B4-BE49-F238E27FC236}">
                  <a16:creationId xmlns:a16="http://schemas.microsoft.com/office/drawing/2014/main" id="{0DF46B9C-5E09-5BBE-4E46-9BFA397BBB22}"/>
                </a:ext>
              </a:extLst>
            </p:cNvPr>
            <p:cNvSpPr/>
            <p:nvPr/>
          </p:nvSpPr>
          <p:spPr>
            <a:xfrm>
              <a:off x="4889175" y="4404825"/>
              <a:ext cx="614225" cy="318000"/>
            </a:xfrm>
            <a:custGeom>
              <a:avLst/>
              <a:gdLst/>
              <a:ahLst/>
              <a:cxnLst/>
              <a:rect l="l" t="t" r="r" b="b"/>
              <a:pathLst>
                <a:path w="24569" h="12720" extrusionOk="0">
                  <a:moveTo>
                    <a:pt x="16536" y="1"/>
                  </a:moveTo>
                  <a:cubicBezTo>
                    <a:pt x="10056" y="1"/>
                    <a:pt x="0" y="10182"/>
                    <a:pt x="0" y="10182"/>
                  </a:cubicBezTo>
                  <a:lnTo>
                    <a:pt x="505" y="11445"/>
                  </a:lnTo>
                  <a:lnTo>
                    <a:pt x="1010" y="12708"/>
                  </a:lnTo>
                  <a:cubicBezTo>
                    <a:pt x="1010" y="12708"/>
                    <a:pt x="1387" y="12720"/>
                    <a:pt x="2039" y="12720"/>
                  </a:cubicBezTo>
                  <a:cubicBezTo>
                    <a:pt x="6594" y="12720"/>
                    <a:pt x="24569" y="12161"/>
                    <a:pt x="21008" y="3236"/>
                  </a:cubicBezTo>
                  <a:cubicBezTo>
                    <a:pt x="20072" y="901"/>
                    <a:pt x="18462" y="1"/>
                    <a:pt x="1653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1" name="Google Shape;3531;p38">
              <a:extLst>
                <a:ext uri="{FF2B5EF4-FFF2-40B4-BE49-F238E27FC236}">
                  <a16:creationId xmlns:a16="http://schemas.microsoft.com/office/drawing/2014/main" id="{6AFEF41E-3865-CF8E-C33C-AB1EEF6FBAA0}"/>
                </a:ext>
              </a:extLst>
            </p:cNvPr>
            <p:cNvSpPr/>
            <p:nvPr/>
          </p:nvSpPr>
          <p:spPr>
            <a:xfrm>
              <a:off x="4315200" y="4112675"/>
              <a:ext cx="507050" cy="536900"/>
            </a:xfrm>
            <a:custGeom>
              <a:avLst/>
              <a:gdLst/>
              <a:ahLst/>
              <a:cxnLst/>
              <a:rect l="l" t="t" r="r" b="b"/>
              <a:pathLst>
                <a:path w="20282" h="21476" extrusionOk="0">
                  <a:moveTo>
                    <a:pt x="12397" y="1"/>
                  </a:moveTo>
                  <a:cubicBezTo>
                    <a:pt x="11729" y="1"/>
                    <a:pt x="10999" y="148"/>
                    <a:pt x="10203" y="467"/>
                  </a:cubicBezTo>
                  <a:cubicBezTo>
                    <a:pt x="0" y="4551"/>
                    <a:pt x="17149" y="21475"/>
                    <a:pt x="17149" y="21475"/>
                  </a:cubicBezTo>
                  <a:lnTo>
                    <a:pt x="18398" y="20970"/>
                  </a:lnTo>
                  <a:lnTo>
                    <a:pt x="19661" y="20465"/>
                  </a:lnTo>
                  <a:cubicBezTo>
                    <a:pt x="19661" y="20465"/>
                    <a:pt x="20281" y="1"/>
                    <a:pt x="1239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2" name="Google Shape;3532;p38">
              <a:extLst>
                <a:ext uri="{FF2B5EF4-FFF2-40B4-BE49-F238E27FC236}">
                  <a16:creationId xmlns:a16="http://schemas.microsoft.com/office/drawing/2014/main" id="{347E0990-4824-7D4B-9FC3-5A3AC2B31330}"/>
                </a:ext>
              </a:extLst>
            </p:cNvPr>
            <p:cNvSpPr/>
            <p:nvPr/>
          </p:nvSpPr>
          <p:spPr>
            <a:xfrm>
              <a:off x="4800675" y="4804625"/>
              <a:ext cx="507050" cy="536875"/>
            </a:xfrm>
            <a:custGeom>
              <a:avLst/>
              <a:gdLst/>
              <a:ahLst/>
              <a:cxnLst/>
              <a:rect l="l" t="t" r="r" b="b"/>
              <a:pathLst>
                <a:path w="20282" h="21475" extrusionOk="0">
                  <a:moveTo>
                    <a:pt x="3133" y="0"/>
                  </a:moveTo>
                  <a:lnTo>
                    <a:pt x="1870" y="505"/>
                  </a:lnTo>
                  <a:lnTo>
                    <a:pt x="621" y="1010"/>
                  </a:lnTo>
                  <a:cubicBezTo>
                    <a:pt x="621" y="1010"/>
                    <a:pt x="1" y="21474"/>
                    <a:pt x="7885" y="21474"/>
                  </a:cubicBezTo>
                  <a:cubicBezTo>
                    <a:pt x="8554" y="21474"/>
                    <a:pt x="9283" y="21327"/>
                    <a:pt x="10080" y="21008"/>
                  </a:cubicBezTo>
                  <a:cubicBezTo>
                    <a:pt x="20282" y="16924"/>
                    <a:pt x="3133" y="0"/>
                    <a:pt x="313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3" name="Google Shape;3533;p38">
              <a:extLst>
                <a:ext uri="{FF2B5EF4-FFF2-40B4-BE49-F238E27FC236}">
                  <a16:creationId xmlns:a16="http://schemas.microsoft.com/office/drawing/2014/main" id="{B6E97E02-1865-AF57-6548-817F71255E08}"/>
                </a:ext>
              </a:extLst>
            </p:cNvPr>
            <p:cNvSpPr/>
            <p:nvPr/>
          </p:nvSpPr>
          <p:spPr>
            <a:xfrm>
              <a:off x="4629200" y="4566625"/>
              <a:ext cx="364550" cy="320775"/>
            </a:xfrm>
            <a:custGeom>
              <a:avLst/>
              <a:gdLst/>
              <a:ahLst/>
              <a:cxnLst/>
              <a:rect l="l" t="t" r="r" b="b"/>
              <a:pathLst>
                <a:path w="14582" h="12831" extrusionOk="0">
                  <a:moveTo>
                    <a:pt x="7284" y="1"/>
                  </a:moveTo>
                  <a:cubicBezTo>
                    <a:pt x="4800" y="1"/>
                    <a:pt x="2437" y="1462"/>
                    <a:pt x="1390" y="3893"/>
                  </a:cubicBezTo>
                  <a:cubicBezTo>
                    <a:pt x="0" y="7148"/>
                    <a:pt x="1502" y="10923"/>
                    <a:pt x="4758" y="12313"/>
                  </a:cubicBezTo>
                  <a:cubicBezTo>
                    <a:pt x="5581" y="12664"/>
                    <a:pt x="6437" y="12830"/>
                    <a:pt x="7280" y="12830"/>
                  </a:cubicBezTo>
                  <a:cubicBezTo>
                    <a:pt x="9770" y="12830"/>
                    <a:pt x="12140" y="11377"/>
                    <a:pt x="13178" y="8945"/>
                  </a:cubicBezTo>
                  <a:cubicBezTo>
                    <a:pt x="14581" y="5689"/>
                    <a:pt x="13065" y="1914"/>
                    <a:pt x="9810" y="525"/>
                  </a:cubicBezTo>
                  <a:cubicBezTo>
                    <a:pt x="8985" y="169"/>
                    <a:pt x="8128" y="1"/>
                    <a:pt x="728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4" name="Google Shape;3534;p38">
              <a:extLst>
                <a:ext uri="{FF2B5EF4-FFF2-40B4-BE49-F238E27FC236}">
                  <a16:creationId xmlns:a16="http://schemas.microsoft.com/office/drawing/2014/main" id="{C7ABA2FC-EC9F-7685-E35A-5AF504834106}"/>
                </a:ext>
              </a:extLst>
            </p:cNvPr>
            <p:cNvSpPr/>
            <p:nvPr/>
          </p:nvSpPr>
          <p:spPr>
            <a:xfrm>
              <a:off x="4662525" y="4769725"/>
              <a:ext cx="135500" cy="259575"/>
            </a:xfrm>
            <a:custGeom>
              <a:avLst/>
              <a:gdLst/>
              <a:ahLst/>
              <a:cxnLst/>
              <a:rect l="l" t="t" r="r" b="b"/>
              <a:pathLst>
                <a:path w="5420" h="10383" extrusionOk="0">
                  <a:moveTo>
                    <a:pt x="5108" y="1"/>
                  </a:moveTo>
                  <a:cubicBezTo>
                    <a:pt x="5025" y="1"/>
                    <a:pt x="4942" y="44"/>
                    <a:pt x="4898" y="147"/>
                  </a:cubicBezTo>
                  <a:cubicBezTo>
                    <a:pt x="3747" y="2841"/>
                    <a:pt x="2597" y="5536"/>
                    <a:pt x="1446" y="8230"/>
                  </a:cubicBezTo>
                  <a:cubicBezTo>
                    <a:pt x="1375" y="8216"/>
                    <a:pt x="1304" y="8209"/>
                    <a:pt x="1234" y="8209"/>
                  </a:cubicBezTo>
                  <a:cubicBezTo>
                    <a:pt x="816" y="8209"/>
                    <a:pt x="419" y="8453"/>
                    <a:pt x="239" y="8862"/>
                  </a:cubicBezTo>
                  <a:cubicBezTo>
                    <a:pt x="0" y="9423"/>
                    <a:pt x="267" y="10055"/>
                    <a:pt x="814" y="10293"/>
                  </a:cubicBezTo>
                  <a:cubicBezTo>
                    <a:pt x="954" y="10354"/>
                    <a:pt x="1100" y="10383"/>
                    <a:pt x="1244" y="10383"/>
                  </a:cubicBezTo>
                  <a:cubicBezTo>
                    <a:pt x="1664" y="10383"/>
                    <a:pt x="2068" y="10136"/>
                    <a:pt x="2246" y="9718"/>
                  </a:cubicBezTo>
                  <a:cubicBezTo>
                    <a:pt x="2456" y="9241"/>
                    <a:pt x="2288" y="8707"/>
                    <a:pt x="1881" y="8413"/>
                  </a:cubicBezTo>
                  <a:cubicBezTo>
                    <a:pt x="3032" y="5718"/>
                    <a:pt x="4196" y="3024"/>
                    <a:pt x="5347" y="329"/>
                  </a:cubicBezTo>
                  <a:cubicBezTo>
                    <a:pt x="5420" y="147"/>
                    <a:pt x="5262" y="1"/>
                    <a:pt x="51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5" name="Google Shape;3535;p38">
              <a:extLst>
                <a:ext uri="{FF2B5EF4-FFF2-40B4-BE49-F238E27FC236}">
                  <a16:creationId xmlns:a16="http://schemas.microsoft.com/office/drawing/2014/main" id="{DED812BD-BE25-2F8A-8269-1E46A1808B3C}"/>
                </a:ext>
              </a:extLst>
            </p:cNvPr>
            <p:cNvSpPr/>
            <p:nvPr/>
          </p:nvSpPr>
          <p:spPr>
            <a:xfrm>
              <a:off x="4824675" y="4424725"/>
              <a:ext cx="135375" cy="259575"/>
            </a:xfrm>
            <a:custGeom>
              <a:avLst/>
              <a:gdLst/>
              <a:ahLst/>
              <a:cxnLst/>
              <a:rect l="l" t="t" r="r" b="b"/>
              <a:pathLst>
                <a:path w="5415" h="10383" extrusionOk="0">
                  <a:moveTo>
                    <a:pt x="4193" y="0"/>
                  </a:moveTo>
                  <a:cubicBezTo>
                    <a:pt x="3766" y="0"/>
                    <a:pt x="3363" y="245"/>
                    <a:pt x="3183" y="657"/>
                  </a:cubicBezTo>
                  <a:cubicBezTo>
                    <a:pt x="2973" y="1135"/>
                    <a:pt x="3141" y="1682"/>
                    <a:pt x="3548" y="1977"/>
                  </a:cubicBezTo>
                  <a:cubicBezTo>
                    <a:pt x="2384" y="4671"/>
                    <a:pt x="1233" y="7365"/>
                    <a:pt x="82" y="10060"/>
                  </a:cubicBezTo>
                  <a:cubicBezTo>
                    <a:pt x="0" y="10242"/>
                    <a:pt x="160" y="10382"/>
                    <a:pt x="317" y="10382"/>
                  </a:cubicBezTo>
                  <a:cubicBezTo>
                    <a:pt x="402" y="10382"/>
                    <a:pt x="487" y="10341"/>
                    <a:pt x="531" y="10242"/>
                  </a:cubicBezTo>
                  <a:cubicBezTo>
                    <a:pt x="1682" y="7548"/>
                    <a:pt x="2833" y="4853"/>
                    <a:pt x="3983" y="2159"/>
                  </a:cubicBezTo>
                  <a:cubicBezTo>
                    <a:pt x="4052" y="2173"/>
                    <a:pt x="4120" y="2179"/>
                    <a:pt x="4188" y="2179"/>
                  </a:cubicBezTo>
                  <a:cubicBezTo>
                    <a:pt x="4609" y="2179"/>
                    <a:pt x="5009" y="1924"/>
                    <a:pt x="5190" y="1513"/>
                  </a:cubicBezTo>
                  <a:cubicBezTo>
                    <a:pt x="5415" y="966"/>
                    <a:pt x="5162" y="321"/>
                    <a:pt x="4615" y="82"/>
                  </a:cubicBezTo>
                  <a:cubicBezTo>
                    <a:pt x="4476" y="27"/>
                    <a:pt x="4333" y="0"/>
                    <a:pt x="419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6" name="Google Shape;3536;p38">
              <a:extLst>
                <a:ext uri="{FF2B5EF4-FFF2-40B4-BE49-F238E27FC236}">
                  <a16:creationId xmlns:a16="http://schemas.microsoft.com/office/drawing/2014/main" id="{32C30F8B-4A9D-6B1D-ED95-1557F2A10466}"/>
                </a:ext>
              </a:extLst>
            </p:cNvPr>
            <p:cNvSpPr/>
            <p:nvPr/>
          </p:nvSpPr>
          <p:spPr>
            <a:xfrm>
              <a:off x="4505350" y="4582050"/>
              <a:ext cx="266150" cy="130175"/>
            </a:xfrm>
            <a:custGeom>
              <a:avLst/>
              <a:gdLst/>
              <a:ahLst/>
              <a:cxnLst/>
              <a:rect l="l" t="t" r="r" b="b"/>
              <a:pathLst>
                <a:path w="10646" h="5207" extrusionOk="0">
                  <a:moveTo>
                    <a:pt x="1239" y="0"/>
                  </a:moveTo>
                  <a:cubicBezTo>
                    <a:pt x="819" y="0"/>
                    <a:pt x="416" y="244"/>
                    <a:pt x="239" y="651"/>
                  </a:cubicBezTo>
                  <a:cubicBezTo>
                    <a:pt x="0" y="1213"/>
                    <a:pt x="253" y="1858"/>
                    <a:pt x="814" y="2097"/>
                  </a:cubicBezTo>
                  <a:cubicBezTo>
                    <a:pt x="950" y="2153"/>
                    <a:pt x="1091" y="2179"/>
                    <a:pt x="1229" y="2179"/>
                  </a:cubicBezTo>
                  <a:cubicBezTo>
                    <a:pt x="1576" y="2179"/>
                    <a:pt x="1909" y="2013"/>
                    <a:pt x="2119" y="1732"/>
                  </a:cubicBezTo>
                  <a:cubicBezTo>
                    <a:pt x="4814" y="2883"/>
                    <a:pt x="7508" y="4033"/>
                    <a:pt x="10203" y="5184"/>
                  </a:cubicBezTo>
                  <a:cubicBezTo>
                    <a:pt x="10237" y="5200"/>
                    <a:pt x="10270" y="5206"/>
                    <a:pt x="10301" y="5206"/>
                  </a:cubicBezTo>
                  <a:cubicBezTo>
                    <a:pt x="10524" y="5206"/>
                    <a:pt x="10646" y="4848"/>
                    <a:pt x="10399" y="4749"/>
                  </a:cubicBezTo>
                  <a:cubicBezTo>
                    <a:pt x="7705" y="3598"/>
                    <a:pt x="5010" y="2434"/>
                    <a:pt x="2316" y="1283"/>
                  </a:cubicBezTo>
                  <a:cubicBezTo>
                    <a:pt x="2400" y="792"/>
                    <a:pt x="2148" y="287"/>
                    <a:pt x="1670" y="90"/>
                  </a:cubicBezTo>
                  <a:cubicBezTo>
                    <a:pt x="1530" y="29"/>
                    <a:pt x="1384" y="0"/>
                    <a:pt x="123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7" name="Google Shape;3537;p38">
              <a:extLst>
                <a:ext uri="{FF2B5EF4-FFF2-40B4-BE49-F238E27FC236}">
                  <a16:creationId xmlns:a16="http://schemas.microsoft.com/office/drawing/2014/main" id="{1644C62C-B96B-1917-36D6-0662898B98B3}"/>
                </a:ext>
              </a:extLst>
            </p:cNvPr>
            <p:cNvSpPr/>
            <p:nvPr/>
          </p:nvSpPr>
          <p:spPr>
            <a:xfrm>
              <a:off x="4851350" y="4741700"/>
              <a:ext cx="266225" cy="130425"/>
            </a:xfrm>
            <a:custGeom>
              <a:avLst/>
              <a:gdLst/>
              <a:ahLst/>
              <a:cxnLst/>
              <a:rect l="l" t="t" r="r" b="b"/>
              <a:pathLst>
                <a:path w="10649" h="5217" extrusionOk="0">
                  <a:moveTo>
                    <a:pt x="352" y="1"/>
                  </a:moveTo>
                  <a:cubicBezTo>
                    <a:pt x="117" y="1"/>
                    <a:pt x="1" y="356"/>
                    <a:pt x="250" y="468"/>
                  </a:cubicBezTo>
                  <a:cubicBezTo>
                    <a:pt x="2944" y="1619"/>
                    <a:pt x="5639" y="2770"/>
                    <a:pt x="8333" y="3934"/>
                  </a:cubicBezTo>
                  <a:cubicBezTo>
                    <a:pt x="8249" y="4426"/>
                    <a:pt x="8502" y="4917"/>
                    <a:pt x="8979" y="5127"/>
                  </a:cubicBezTo>
                  <a:cubicBezTo>
                    <a:pt x="9118" y="5188"/>
                    <a:pt x="9264" y="5217"/>
                    <a:pt x="9408" y="5217"/>
                  </a:cubicBezTo>
                  <a:cubicBezTo>
                    <a:pt x="9829" y="5217"/>
                    <a:pt x="10233" y="4970"/>
                    <a:pt x="10410" y="4552"/>
                  </a:cubicBezTo>
                  <a:cubicBezTo>
                    <a:pt x="10649" y="4005"/>
                    <a:pt x="10382" y="3359"/>
                    <a:pt x="9835" y="3120"/>
                  </a:cubicBezTo>
                  <a:cubicBezTo>
                    <a:pt x="9696" y="3063"/>
                    <a:pt x="9550" y="3036"/>
                    <a:pt x="9407" y="3036"/>
                  </a:cubicBezTo>
                  <a:cubicBezTo>
                    <a:pt x="9061" y="3036"/>
                    <a:pt x="8729" y="3197"/>
                    <a:pt x="8530" y="3485"/>
                  </a:cubicBezTo>
                  <a:cubicBezTo>
                    <a:pt x="5835" y="2335"/>
                    <a:pt x="3141" y="1184"/>
                    <a:pt x="446" y="19"/>
                  </a:cubicBezTo>
                  <a:cubicBezTo>
                    <a:pt x="413" y="6"/>
                    <a:pt x="382"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8" name="Google Shape;3538;p38">
              <a:extLst>
                <a:ext uri="{FF2B5EF4-FFF2-40B4-BE49-F238E27FC236}">
                  <a16:creationId xmlns:a16="http://schemas.microsoft.com/office/drawing/2014/main" id="{57E6C79E-2C12-9C21-61E9-95E648724EB8}"/>
                </a:ext>
              </a:extLst>
            </p:cNvPr>
            <p:cNvSpPr/>
            <p:nvPr/>
          </p:nvSpPr>
          <p:spPr>
            <a:xfrm>
              <a:off x="4502900" y="4740675"/>
              <a:ext cx="268000" cy="124900"/>
            </a:xfrm>
            <a:custGeom>
              <a:avLst/>
              <a:gdLst/>
              <a:ahLst/>
              <a:cxnLst/>
              <a:rect l="l" t="t" r="r" b="b"/>
              <a:pathLst>
                <a:path w="10720" h="4996" extrusionOk="0">
                  <a:moveTo>
                    <a:pt x="10379" y="0"/>
                  </a:moveTo>
                  <a:cubicBezTo>
                    <a:pt x="10350" y="0"/>
                    <a:pt x="10319" y="6"/>
                    <a:pt x="10287" y="18"/>
                  </a:cubicBezTo>
                  <a:cubicBezTo>
                    <a:pt x="7564" y="1113"/>
                    <a:pt x="4842" y="2193"/>
                    <a:pt x="2119" y="3288"/>
                  </a:cubicBezTo>
                  <a:cubicBezTo>
                    <a:pt x="1918" y="2985"/>
                    <a:pt x="1585" y="2813"/>
                    <a:pt x="1237" y="2813"/>
                  </a:cubicBezTo>
                  <a:cubicBezTo>
                    <a:pt x="1101" y="2813"/>
                    <a:pt x="962" y="2840"/>
                    <a:pt x="828" y="2895"/>
                  </a:cubicBezTo>
                  <a:cubicBezTo>
                    <a:pt x="267" y="3119"/>
                    <a:pt x="0" y="3751"/>
                    <a:pt x="211" y="4312"/>
                  </a:cubicBezTo>
                  <a:cubicBezTo>
                    <a:pt x="381" y="4739"/>
                    <a:pt x="795" y="4995"/>
                    <a:pt x="1224" y="4995"/>
                  </a:cubicBezTo>
                  <a:cubicBezTo>
                    <a:pt x="1360" y="4995"/>
                    <a:pt x="1497" y="4970"/>
                    <a:pt x="1628" y="4916"/>
                  </a:cubicBezTo>
                  <a:cubicBezTo>
                    <a:pt x="2119" y="4719"/>
                    <a:pt x="2386" y="4228"/>
                    <a:pt x="2302" y="3737"/>
                  </a:cubicBezTo>
                  <a:cubicBezTo>
                    <a:pt x="5024" y="2642"/>
                    <a:pt x="7747" y="1548"/>
                    <a:pt x="10469" y="467"/>
                  </a:cubicBezTo>
                  <a:cubicBezTo>
                    <a:pt x="10719" y="367"/>
                    <a:pt x="10613" y="0"/>
                    <a:pt x="1037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39" name="Google Shape;3539;p38">
              <a:extLst>
                <a:ext uri="{FF2B5EF4-FFF2-40B4-BE49-F238E27FC236}">
                  <a16:creationId xmlns:a16="http://schemas.microsoft.com/office/drawing/2014/main" id="{7EC16FC6-EE29-AA7D-8C3F-0B55FB1E4AD9}"/>
                </a:ext>
              </a:extLst>
            </p:cNvPr>
            <p:cNvSpPr/>
            <p:nvPr/>
          </p:nvSpPr>
          <p:spPr>
            <a:xfrm>
              <a:off x="4851725" y="4588625"/>
              <a:ext cx="268325" cy="124900"/>
            </a:xfrm>
            <a:custGeom>
              <a:avLst/>
              <a:gdLst/>
              <a:ahLst/>
              <a:cxnLst/>
              <a:rect l="l" t="t" r="r" b="b"/>
              <a:pathLst>
                <a:path w="10733" h="4996" extrusionOk="0">
                  <a:moveTo>
                    <a:pt x="9500" y="0"/>
                  </a:moveTo>
                  <a:cubicBezTo>
                    <a:pt x="9364" y="0"/>
                    <a:pt x="9225" y="26"/>
                    <a:pt x="9090" y="80"/>
                  </a:cubicBezTo>
                  <a:cubicBezTo>
                    <a:pt x="8613" y="276"/>
                    <a:pt x="8346" y="767"/>
                    <a:pt x="8431" y="1258"/>
                  </a:cubicBezTo>
                  <a:cubicBezTo>
                    <a:pt x="5708" y="2353"/>
                    <a:pt x="2986" y="3434"/>
                    <a:pt x="263" y="4528"/>
                  </a:cubicBezTo>
                  <a:cubicBezTo>
                    <a:pt x="1" y="4628"/>
                    <a:pt x="117" y="4995"/>
                    <a:pt x="353" y="4995"/>
                  </a:cubicBezTo>
                  <a:cubicBezTo>
                    <a:pt x="382" y="4995"/>
                    <a:pt x="413" y="4990"/>
                    <a:pt x="446" y="4977"/>
                  </a:cubicBezTo>
                  <a:cubicBezTo>
                    <a:pt x="3168" y="3883"/>
                    <a:pt x="5876" y="2802"/>
                    <a:pt x="8599" y="1708"/>
                  </a:cubicBezTo>
                  <a:cubicBezTo>
                    <a:pt x="8803" y="2003"/>
                    <a:pt x="9146" y="2180"/>
                    <a:pt x="9502" y="2180"/>
                  </a:cubicBezTo>
                  <a:cubicBezTo>
                    <a:pt x="9637" y="2180"/>
                    <a:pt x="9773" y="2154"/>
                    <a:pt x="9904" y="2100"/>
                  </a:cubicBezTo>
                  <a:cubicBezTo>
                    <a:pt x="10465" y="1876"/>
                    <a:pt x="10732" y="1244"/>
                    <a:pt x="10508" y="683"/>
                  </a:cubicBezTo>
                  <a:cubicBezTo>
                    <a:pt x="10337" y="257"/>
                    <a:pt x="9931" y="0"/>
                    <a:pt x="9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40" name="Google Shape;3540;p38">
              <a:extLst>
                <a:ext uri="{FF2B5EF4-FFF2-40B4-BE49-F238E27FC236}">
                  <a16:creationId xmlns:a16="http://schemas.microsoft.com/office/drawing/2014/main" id="{2FC2C8C8-273F-B15A-E785-6FF5C804E44E}"/>
                </a:ext>
              </a:extLst>
            </p:cNvPr>
            <p:cNvSpPr/>
            <p:nvPr/>
          </p:nvSpPr>
          <p:spPr>
            <a:xfrm>
              <a:off x="4669200" y="4421975"/>
              <a:ext cx="129875" cy="261850"/>
            </a:xfrm>
            <a:custGeom>
              <a:avLst/>
              <a:gdLst/>
              <a:ahLst/>
              <a:cxnLst/>
              <a:rect l="l" t="t" r="r" b="b"/>
              <a:pathLst>
                <a:path w="5195" h="10474" extrusionOk="0">
                  <a:moveTo>
                    <a:pt x="1246" y="0"/>
                  </a:moveTo>
                  <a:cubicBezTo>
                    <a:pt x="1111" y="0"/>
                    <a:pt x="973" y="26"/>
                    <a:pt x="842" y="80"/>
                  </a:cubicBezTo>
                  <a:cubicBezTo>
                    <a:pt x="281" y="304"/>
                    <a:pt x="0" y="936"/>
                    <a:pt x="225" y="1497"/>
                  </a:cubicBezTo>
                  <a:cubicBezTo>
                    <a:pt x="400" y="1924"/>
                    <a:pt x="822" y="2182"/>
                    <a:pt x="1261" y="2182"/>
                  </a:cubicBezTo>
                  <a:cubicBezTo>
                    <a:pt x="1313" y="2182"/>
                    <a:pt x="1365" y="2178"/>
                    <a:pt x="1417" y="2171"/>
                  </a:cubicBezTo>
                  <a:cubicBezTo>
                    <a:pt x="2498" y="4893"/>
                    <a:pt x="3593" y="7602"/>
                    <a:pt x="4673" y="10324"/>
                  </a:cubicBezTo>
                  <a:cubicBezTo>
                    <a:pt x="4718" y="10430"/>
                    <a:pt x="4803" y="10474"/>
                    <a:pt x="4888" y="10474"/>
                  </a:cubicBezTo>
                  <a:cubicBezTo>
                    <a:pt x="5041" y="10474"/>
                    <a:pt x="5194" y="10331"/>
                    <a:pt x="5122" y="10142"/>
                  </a:cubicBezTo>
                  <a:cubicBezTo>
                    <a:pt x="4042" y="7433"/>
                    <a:pt x="2947" y="4711"/>
                    <a:pt x="1852" y="1988"/>
                  </a:cubicBezTo>
                  <a:cubicBezTo>
                    <a:pt x="2273" y="1708"/>
                    <a:pt x="2442" y="1160"/>
                    <a:pt x="2259" y="683"/>
                  </a:cubicBezTo>
                  <a:cubicBezTo>
                    <a:pt x="2089" y="257"/>
                    <a:pt x="1675" y="0"/>
                    <a:pt x="124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41" name="Google Shape;3541;p38">
              <a:extLst>
                <a:ext uri="{FF2B5EF4-FFF2-40B4-BE49-F238E27FC236}">
                  <a16:creationId xmlns:a16="http://schemas.microsoft.com/office/drawing/2014/main" id="{58DEC6DB-19D8-91E6-F767-4861986C033F}"/>
                </a:ext>
              </a:extLst>
            </p:cNvPr>
            <p:cNvSpPr/>
            <p:nvPr/>
          </p:nvSpPr>
          <p:spPr>
            <a:xfrm>
              <a:off x="4823625" y="4770225"/>
              <a:ext cx="129775" cy="261950"/>
            </a:xfrm>
            <a:custGeom>
              <a:avLst/>
              <a:gdLst/>
              <a:ahLst/>
              <a:cxnLst/>
              <a:rect l="l" t="t" r="r" b="b"/>
              <a:pathLst>
                <a:path w="5191" h="10478" extrusionOk="0">
                  <a:moveTo>
                    <a:pt x="313" y="1"/>
                  </a:moveTo>
                  <a:cubicBezTo>
                    <a:pt x="160" y="1"/>
                    <a:pt x="0" y="142"/>
                    <a:pt x="82" y="324"/>
                  </a:cubicBezTo>
                  <a:cubicBezTo>
                    <a:pt x="1163" y="3046"/>
                    <a:pt x="2257" y="5768"/>
                    <a:pt x="3338" y="8491"/>
                  </a:cubicBezTo>
                  <a:cubicBezTo>
                    <a:pt x="2931" y="8772"/>
                    <a:pt x="2748" y="9305"/>
                    <a:pt x="2945" y="9796"/>
                  </a:cubicBezTo>
                  <a:cubicBezTo>
                    <a:pt x="3117" y="10215"/>
                    <a:pt x="3526" y="10477"/>
                    <a:pt x="3961" y="10477"/>
                  </a:cubicBezTo>
                  <a:cubicBezTo>
                    <a:pt x="4094" y="10477"/>
                    <a:pt x="4230" y="10452"/>
                    <a:pt x="4362" y="10400"/>
                  </a:cubicBezTo>
                  <a:cubicBezTo>
                    <a:pt x="4924" y="10175"/>
                    <a:pt x="5190" y="9543"/>
                    <a:pt x="4966" y="8982"/>
                  </a:cubicBezTo>
                  <a:cubicBezTo>
                    <a:pt x="4806" y="8551"/>
                    <a:pt x="4397" y="8293"/>
                    <a:pt x="3968" y="8293"/>
                  </a:cubicBezTo>
                  <a:cubicBezTo>
                    <a:pt x="3908" y="8293"/>
                    <a:pt x="3847" y="8298"/>
                    <a:pt x="3787" y="8309"/>
                  </a:cubicBezTo>
                  <a:cubicBezTo>
                    <a:pt x="2706" y="5586"/>
                    <a:pt x="1612" y="2864"/>
                    <a:pt x="517" y="141"/>
                  </a:cubicBezTo>
                  <a:cubicBezTo>
                    <a:pt x="478" y="42"/>
                    <a:pt x="396" y="1"/>
                    <a:pt x="3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3542" name="Google Shape;3542;p38">
            <a:extLst>
              <a:ext uri="{FF2B5EF4-FFF2-40B4-BE49-F238E27FC236}">
                <a16:creationId xmlns:a16="http://schemas.microsoft.com/office/drawing/2014/main" id="{967417D7-37D3-BB11-2145-A0B4EAC5DDB9}"/>
              </a:ext>
            </a:extLst>
          </p:cNvPr>
          <p:cNvSpPr/>
          <p:nvPr/>
        </p:nvSpPr>
        <p:spPr>
          <a:xfrm rot="10800000">
            <a:off x="3063905" y="665187"/>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43" name="Google Shape;3543;p38">
            <a:extLst>
              <a:ext uri="{FF2B5EF4-FFF2-40B4-BE49-F238E27FC236}">
                <a16:creationId xmlns:a16="http://schemas.microsoft.com/office/drawing/2014/main" id="{6B9F42DA-3F59-2DE5-CDB8-0564B6F275A8}"/>
              </a:ext>
            </a:extLst>
          </p:cNvPr>
          <p:cNvSpPr/>
          <p:nvPr/>
        </p:nvSpPr>
        <p:spPr>
          <a:xfrm rot="10800000">
            <a:off x="2530505" y="817587"/>
            <a:ext cx="70961" cy="70961"/>
          </a:xfrm>
          <a:custGeom>
            <a:avLst/>
            <a:gdLst/>
            <a:ahLst/>
            <a:cxnLst/>
            <a:rect l="l" t="t" r="r" b="b"/>
            <a:pathLst>
              <a:path w="2303" h="2303" extrusionOk="0">
                <a:moveTo>
                  <a:pt x="1152" y="1"/>
                </a:moveTo>
                <a:cubicBezTo>
                  <a:pt x="520" y="1"/>
                  <a:pt x="1" y="520"/>
                  <a:pt x="1" y="1151"/>
                </a:cubicBezTo>
                <a:cubicBezTo>
                  <a:pt x="1" y="1783"/>
                  <a:pt x="520" y="2302"/>
                  <a:pt x="1152" y="2302"/>
                </a:cubicBezTo>
                <a:cubicBezTo>
                  <a:pt x="1783" y="2302"/>
                  <a:pt x="2302" y="1783"/>
                  <a:pt x="2302" y="1151"/>
                </a:cubicBezTo>
                <a:cubicBezTo>
                  <a:pt x="2302" y="520"/>
                  <a:pt x="1783" y="1"/>
                  <a:pt x="115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64A73A2D-8BC8-7079-AD6D-D9374149E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776" y="1254137"/>
            <a:ext cx="4876800" cy="2743200"/>
          </a:xfrm>
          <a:prstGeom prst="rect">
            <a:avLst/>
          </a:prstGeom>
        </p:spPr>
      </p:pic>
    </p:spTree>
    <p:extLst>
      <p:ext uri="{BB962C8B-B14F-4D97-AF65-F5344CB8AC3E}">
        <p14:creationId xmlns:p14="http://schemas.microsoft.com/office/powerpoint/2010/main" val="623953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9053-2540-B6D2-574A-B22ED541C79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655BF9-6EEE-A067-C06C-EA1D4B282D55}"/>
              </a:ext>
            </a:extLst>
          </p:cNvPr>
          <p:cNvSpPr/>
          <p:nvPr/>
        </p:nvSpPr>
        <p:spPr>
          <a:xfrm>
            <a:off x="0" y="-707627"/>
            <a:ext cx="9144000" cy="655875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a:extLst>
              <a:ext uri="{FF2B5EF4-FFF2-40B4-BE49-F238E27FC236}">
                <a16:creationId xmlns:a16="http://schemas.microsoft.com/office/drawing/2014/main" id="{62E5E830-2BB7-3DCE-3E2F-50BBD5256B7E}"/>
              </a:ext>
            </a:extLst>
          </p:cNvPr>
          <p:cNvSpPr/>
          <p:nvPr/>
        </p:nvSpPr>
        <p:spPr>
          <a:xfrm>
            <a:off x="1619044" y="194078"/>
            <a:ext cx="6695107" cy="1458233"/>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a:extLst>
              <a:ext uri="{FF2B5EF4-FFF2-40B4-BE49-F238E27FC236}">
                <a16:creationId xmlns:a16="http://schemas.microsoft.com/office/drawing/2014/main" id="{D2DAC469-F447-59CB-DC42-9F57EBF16D02}"/>
              </a:ext>
            </a:extLst>
          </p:cNvPr>
          <p:cNvSpPr/>
          <p:nvPr/>
        </p:nvSpPr>
        <p:spPr>
          <a:xfrm rot="869256">
            <a:off x="7211113" y="-203656"/>
            <a:ext cx="2180677" cy="1839946"/>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6"/>
            <a:stretch>
              <a:fillRect/>
            </a:stretch>
          </a:blipFill>
        </p:spPr>
      </p:sp>
      <p:sp>
        <p:nvSpPr>
          <p:cNvPr id="12" name="Freeform 12">
            <a:extLst>
              <a:ext uri="{FF2B5EF4-FFF2-40B4-BE49-F238E27FC236}">
                <a16:creationId xmlns:a16="http://schemas.microsoft.com/office/drawing/2014/main" id="{E8429F99-133C-A996-721C-C1BCBDBF9D16}"/>
              </a:ext>
            </a:extLst>
          </p:cNvPr>
          <p:cNvSpPr/>
          <p:nvPr/>
        </p:nvSpPr>
        <p:spPr>
          <a:xfrm rot="-789047">
            <a:off x="886669" y="758182"/>
            <a:ext cx="957224" cy="970569"/>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7"/>
            <a:stretch>
              <a:fillRect/>
            </a:stretch>
          </a:blipFill>
        </p:spPr>
      </p:sp>
      <p:sp>
        <p:nvSpPr>
          <p:cNvPr id="23" name="AutoShape 8">
            <a:extLst>
              <a:ext uri="{FF2B5EF4-FFF2-40B4-BE49-F238E27FC236}">
                <a16:creationId xmlns:a16="http://schemas.microsoft.com/office/drawing/2014/main" id="{273DAAE4-EFE3-00B3-911C-1E7DD2F86AE3}"/>
              </a:ext>
            </a:extLst>
          </p:cNvPr>
          <p:cNvSpPr/>
          <p:nvPr/>
        </p:nvSpPr>
        <p:spPr>
          <a:xfrm>
            <a:off x="788811" y="2990850"/>
            <a:ext cx="1066565" cy="0"/>
          </a:xfrm>
          <a:prstGeom prst="line">
            <a:avLst/>
          </a:prstGeom>
          <a:ln w="38100" cap="flat">
            <a:solidFill>
              <a:srgbClr val="6A7E78"/>
            </a:solidFill>
            <a:prstDash val="lgDash"/>
            <a:headEnd type="none" w="sm" len="sm"/>
            <a:tailEnd type="none" w="sm" len="sm"/>
          </a:ln>
        </p:spPr>
      </p:sp>
      <p:sp>
        <p:nvSpPr>
          <p:cNvPr id="26" name="TextBox 8">
            <a:extLst>
              <a:ext uri="{FF2B5EF4-FFF2-40B4-BE49-F238E27FC236}">
                <a16:creationId xmlns:a16="http://schemas.microsoft.com/office/drawing/2014/main" id="{25B7544D-9FBB-899F-1DE3-28AF449B85D5}"/>
              </a:ext>
            </a:extLst>
          </p:cNvPr>
          <p:cNvSpPr txBox="1"/>
          <p:nvPr/>
        </p:nvSpPr>
        <p:spPr>
          <a:xfrm>
            <a:off x="2582959" y="660108"/>
            <a:ext cx="4803690" cy="548420"/>
          </a:xfrm>
          <a:prstGeom prst="rect">
            <a:avLst/>
          </a:prstGeom>
        </p:spPr>
        <p:txBody>
          <a:bodyPr wrap="square" lIns="0" tIns="0" rIns="0" bIns="0" rtlCol="0" anchor="t">
            <a:spAutoFit/>
          </a:bodyPr>
          <a:lstStyle/>
          <a:p>
            <a:pPr algn="ctr" defTabSz="457223">
              <a:lnSpc>
                <a:spcPts val="4680"/>
              </a:lnSpc>
              <a:defRPr/>
            </a:pPr>
            <a:r>
              <a:rPr lang="en-US" sz="3300" b="1" dirty="0">
                <a:solidFill>
                  <a:srgbClr val="002060"/>
                </a:solidFill>
                <a:latin typeface="Arial" panose="020B0604020202020204" pitchFamily="34" charset="0"/>
                <a:cs typeface="Arial" panose="020B0604020202020204" pitchFamily="34" charset="0"/>
              </a:rPr>
              <a:t>HƯỚNG DẪN VỀ NHÀ</a:t>
            </a:r>
          </a:p>
        </p:txBody>
      </p:sp>
      <p:sp>
        <p:nvSpPr>
          <p:cNvPr id="7" name="Rounded Rectangle 6">
            <a:extLst>
              <a:ext uri="{FF2B5EF4-FFF2-40B4-BE49-F238E27FC236}">
                <a16:creationId xmlns:a16="http://schemas.microsoft.com/office/drawing/2014/main" id="{6409391F-4469-207C-70C3-6692DE000EFA}"/>
              </a:ext>
            </a:extLst>
          </p:cNvPr>
          <p:cNvSpPr/>
          <p:nvPr/>
        </p:nvSpPr>
        <p:spPr>
          <a:xfrm>
            <a:off x="132102" y="1824916"/>
            <a:ext cx="2008339" cy="2655565"/>
          </a:xfrm>
          <a:prstGeom prst="roundRect">
            <a:avLst>
              <a:gd name="adj" fmla="val 1278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Arial"/>
            </a:endParaRPr>
          </a:p>
        </p:txBody>
      </p:sp>
      <p:sp>
        <p:nvSpPr>
          <p:cNvPr id="22" name="TextBox 21">
            <a:extLst>
              <a:ext uri="{FF2B5EF4-FFF2-40B4-BE49-F238E27FC236}">
                <a16:creationId xmlns:a16="http://schemas.microsoft.com/office/drawing/2014/main" id="{B441A531-71F7-4C71-D121-AF2188572A20}"/>
              </a:ext>
            </a:extLst>
          </p:cNvPr>
          <p:cNvSpPr txBox="1"/>
          <p:nvPr/>
        </p:nvSpPr>
        <p:spPr>
          <a:xfrm>
            <a:off x="337974" y="2949796"/>
            <a:ext cx="1414626" cy="1047210"/>
          </a:xfrm>
          <a:prstGeom prst="rect">
            <a:avLst/>
          </a:prstGeom>
          <a:noFill/>
        </p:spPr>
        <p:txBody>
          <a:bodyPr wrap="square">
            <a:spAutoFit/>
          </a:bodyPr>
          <a:lstStyle/>
          <a:p>
            <a:pPr algn="ctr" defTabSz="457223">
              <a:lnSpc>
                <a:spcPct val="150000"/>
              </a:lnSpc>
              <a:defRPr/>
            </a:pPr>
            <a:r>
              <a:rPr lang="en-US" sz="2200" b="1" dirty="0" err="1">
                <a:solidFill>
                  <a:srgbClr val="0000FF"/>
                </a:solidFill>
                <a:latin typeface="Times New Roman" panose="02020603050405020304" pitchFamily="18" charset="0"/>
                <a:cs typeface="Times New Roman" panose="02020603050405020304" pitchFamily="18" charset="0"/>
              </a:rPr>
              <a:t>kiến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thức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đã</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học</a:t>
            </a:r>
            <a:endParaRPr lang="en-US" sz="2200" b="1" dirty="0">
              <a:solidFill>
                <a:srgbClr val="0000FF"/>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B1ABBFD-F268-9209-57E0-14FB92B402FF}"/>
              </a:ext>
            </a:extLst>
          </p:cNvPr>
          <p:cNvSpPr txBox="1"/>
          <p:nvPr/>
        </p:nvSpPr>
        <p:spPr>
          <a:xfrm>
            <a:off x="503746" y="2605627"/>
            <a:ext cx="1183934" cy="430887"/>
          </a:xfrm>
          <a:prstGeom prst="rect">
            <a:avLst/>
          </a:prstGeom>
          <a:noFill/>
        </p:spPr>
        <p:txBody>
          <a:bodyPr wrap="square">
            <a:spAutoFit/>
          </a:bodyPr>
          <a:lstStyle/>
          <a:p>
            <a:r>
              <a:rPr lang="en-US" sz="2200" b="1" dirty="0" err="1">
                <a:solidFill>
                  <a:srgbClr val="0000FF"/>
                </a:solidFill>
                <a:latin typeface="Times New Roman" panose="02020603050405020304" pitchFamily="18" charset="0"/>
                <a:cs typeface="Times New Roman" panose="02020603050405020304" pitchFamily="18" charset="0"/>
              </a:rPr>
              <a:t>Ôn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tập</a:t>
            </a:r>
            <a:r>
              <a:rPr lang="en-US" sz="2200" b="1" dirty="0">
                <a:solidFill>
                  <a:srgbClr val="0000FF"/>
                </a:solidFill>
                <a:latin typeface="Times New Roman" panose="02020603050405020304" pitchFamily="18" charset="0"/>
                <a:cs typeface="Times New Roman" panose="02020603050405020304" pitchFamily="18" charset="0"/>
              </a:rPr>
              <a:t> </a:t>
            </a:r>
            <a:endParaRPr lang="en-US" sz="2200" dirty="0">
              <a:solidFill>
                <a:srgbClr val="0000FF"/>
              </a:solidFill>
              <a:latin typeface="Times New Roman" panose="02020603050405020304" pitchFamily="18" charset="0"/>
              <a:cs typeface="Times New Roman" panose="02020603050405020304" pitchFamily="18" charset="0"/>
            </a:endParaRPr>
          </a:p>
        </p:txBody>
      </p:sp>
      <p:sp>
        <p:nvSpPr>
          <p:cNvPr id="11" name="Freeform 11">
            <a:extLst>
              <a:ext uri="{FF2B5EF4-FFF2-40B4-BE49-F238E27FC236}">
                <a16:creationId xmlns:a16="http://schemas.microsoft.com/office/drawing/2014/main" id="{61046FFD-A5B5-0A91-1E22-A9CE4C972171}"/>
              </a:ext>
            </a:extLst>
          </p:cNvPr>
          <p:cNvSpPr/>
          <p:nvPr/>
        </p:nvSpPr>
        <p:spPr>
          <a:xfrm>
            <a:off x="-235691" y="3560996"/>
            <a:ext cx="1624365" cy="167893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8"/>
            <a:stretch>
              <a:fillRect/>
            </a:stretch>
          </a:blipFill>
        </p:spPr>
      </p:sp>
      <p:sp>
        <p:nvSpPr>
          <p:cNvPr id="27" name="Oval 26">
            <a:extLst>
              <a:ext uri="{FF2B5EF4-FFF2-40B4-BE49-F238E27FC236}">
                <a16:creationId xmlns:a16="http://schemas.microsoft.com/office/drawing/2014/main" id="{D28E510D-56B6-9BB0-0AB5-F7FD1EF49205}"/>
              </a:ext>
            </a:extLst>
          </p:cNvPr>
          <p:cNvSpPr/>
          <p:nvPr/>
        </p:nvSpPr>
        <p:spPr>
          <a:xfrm>
            <a:off x="1126404" y="1221936"/>
            <a:ext cx="749589" cy="749589"/>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23">
              <a:defRPr/>
            </a:pPr>
            <a:r>
              <a:rPr lang="en-US" sz="2400" b="1" dirty="0">
                <a:solidFill>
                  <a:prstClr val="white"/>
                </a:solidFill>
                <a:latin typeface="Arial" panose="020B0604020202020204" pitchFamily="34" charset="0"/>
                <a:cs typeface="Arial" panose="020B0604020202020204" pitchFamily="34" charset="0"/>
              </a:rPr>
              <a:t>01</a:t>
            </a:r>
          </a:p>
        </p:txBody>
      </p:sp>
      <p:sp>
        <p:nvSpPr>
          <p:cNvPr id="8" name="Rounded Rectangle 6">
            <a:extLst>
              <a:ext uri="{FF2B5EF4-FFF2-40B4-BE49-F238E27FC236}">
                <a16:creationId xmlns:a16="http://schemas.microsoft.com/office/drawing/2014/main" id="{54DB75BE-BBB6-173C-2A64-0FD354218732}"/>
              </a:ext>
            </a:extLst>
          </p:cNvPr>
          <p:cNvSpPr/>
          <p:nvPr/>
        </p:nvSpPr>
        <p:spPr>
          <a:xfrm>
            <a:off x="2213586" y="1824915"/>
            <a:ext cx="5482614" cy="2908712"/>
          </a:xfrm>
          <a:prstGeom prst="roundRect">
            <a:avLst>
              <a:gd name="adj" fmla="val 1278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Arial"/>
            </a:endParaRPr>
          </a:p>
        </p:txBody>
      </p:sp>
      <p:sp>
        <p:nvSpPr>
          <p:cNvPr id="25" name="TextBox 24">
            <a:extLst>
              <a:ext uri="{FF2B5EF4-FFF2-40B4-BE49-F238E27FC236}">
                <a16:creationId xmlns:a16="http://schemas.microsoft.com/office/drawing/2014/main" id="{3A952715-036D-BF95-04BE-2F07F7BFF0AF}"/>
              </a:ext>
            </a:extLst>
          </p:cNvPr>
          <p:cNvSpPr txBox="1"/>
          <p:nvPr/>
        </p:nvSpPr>
        <p:spPr>
          <a:xfrm>
            <a:off x="2412276" y="2419350"/>
            <a:ext cx="4603358" cy="1323439"/>
          </a:xfrm>
          <a:prstGeom prst="rect">
            <a:avLst/>
          </a:prstGeom>
          <a:noFill/>
        </p:spPr>
        <p:txBody>
          <a:bodyPr wrap="square">
            <a:spAutoFit/>
          </a:bodyPr>
          <a:lstStyle/>
          <a:p>
            <a:pPr defTabSz="457223">
              <a:defRPr/>
            </a:pPr>
            <a:r>
              <a:rPr lang="en-US" sz="2000" b="1" dirty="0" err="1">
                <a:solidFill>
                  <a:srgbClr val="0000FF"/>
                </a:solidFill>
                <a:latin typeface="Times New Roman" panose="02020603050405020304" pitchFamily="18" charset="0"/>
                <a:cs typeface="Times New Roman" panose="02020603050405020304" pitchFamily="18" charset="0"/>
              </a:rPr>
              <a:t>Chuẩn</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bị</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bài</a:t>
            </a:r>
            <a:r>
              <a:rPr lang="en-US" sz="2000" b="1">
                <a:solidFill>
                  <a:srgbClr val="0000FF"/>
                </a:solidFill>
                <a:latin typeface="Times New Roman" panose="02020603050405020304" pitchFamily="18" charset="0"/>
                <a:cs typeface="Times New Roman" panose="02020603050405020304" pitchFamily="18" charset="0"/>
              </a:rPr>
              <a:t>: Giữ chữ tín ( Tiết 2):</a:t>
            </a:r>
            <a:endParaRPr lang="en-US" sz="2000" b="1" dirty="0">
              <a:solidFill>
                <a:srgbClr val="0000FF"/>
              </a:solidFill>
              <a:latin typeface="Times New Roman" panose="02020603050405020304" pitchFamily="18" charset="0"/>
              <a:cs typeface="Times New Roman" panose="02020603050405020304" pitchFamily="18" charset="0"/>
            </a:endParaRPr>
          </a:p>
          <a:p>
            <a:pPr defTabSz="457223">
              <a:defRPr/>
            </a:pPr>
            <a:r>
              <a:rPr lang="en-US" sz="2000" b="1">
                <a:solidFill>
                  <a:srgbClr val="0000FF"/>
                </a:solidFill>
                <a:latin typeface="Times New Roman" panose="02020603050405020304" pitchFamily="18" charset="0"/>
                <a:cs typeface="Times New Roman" panose="02020603050405020304" pitchFamily="18" charset="0"/>
              </a:rPr>
              <a:t>- Ý nghĩa của giữ chữ tín</a:t>
            </a:r>
          </a:p>
          <a:p>
            <a:pPr defTabSz="457223">
              <a:defRPr/>
            </a:pPr>
            <a:r>
              <a:rPr lang="en-US" sz="2000" b="1">
                <a:solidFill>
                  <a:srgbClr val="0000FF"/>
                </a:solidFill>
                <a:latin typeface="Times New Roman" panose="02020603050405020304" pitchFamily="18" charset="0"/>
                <a:cs typeface="Times New Roman" panose="02020603050405020304" pitchFamily="18" charset="0"/>
              </a:rPr>
              <a:t>- Hoàn thành bài 2,3,4 phần luyện tập sgk/ tr 22,23</a:t>
            </a:r>
            <a:endParaRPr lang="en-US" sz="2000" b="1" dirty="0">
              <a:solidFill>
                <a:srgbClr val="0000FF"/>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D6865BCA-F949-9F17-CD01-7B71F582484F}"/>
              </a:ext>
            </a:extLst>
          </p:cNvPr>
          <p:cNvSpPr/>
          <p:nvPr/>
        </p:nvSpPr>
        <p:spPr>
          <a:xfrm>
            <a:off x="4116039" y="1249052"/>
            <a:ext cx="749589" cy="749589"/>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457223">
              <a:defRPr/>
            </a:pPr>
            <a:r>
              <a:rPr lang="en-US" sz="2400" b="1" dirty="0">
                <a:solidFill>
                  <a:prstClr val="white"/>
                </a:solidFill>
                <a:latin typeface="Arial" panose="020B0604020202020204" pitchFamily="34" charset="0"/>
                <a:cs typeface="Arial" panose="020B0604020202020204" pitchFamily="34" charset="0"/>
              </a:rPr>
              <a:t>02</a:t>
            </a:r>
          </a:p>
        </p:txBody>
      </p:sp>
    </p:spTree>
    <p:extLst>
      <p:ext uri="{BB962C8B-B14F-4D97-AF65-F5344CB8AC3E}">
        <p14:creationId xmlns:p14="http://schemas.microsoft.com/office/powerpoint/2010/main" val="365877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P spid="33" grpId="0"/>
      <p:bldP spid="27" grpId="0" animBg="1"/>
      <p:bldP spid="8" grpId="0" animBg="1"/>
      <p:bldP spid="25" grpId="0"/>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DADF85-5B99-12F8-B64B-60971EE4B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7603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2">
            <a:extLst>
              <a:ext uri="{28A0092B-C50C-407E-A947-70E740481C1C}">
                <a14:useLocalDpi xmlns:a14="http://schemas.microsoft.com/office/drawing/2010/main" val="0"/>
              </a:ext>
            </a:extLst>
          </a:blip>
          <a:srcRect t="17123"/>
          <a:stretch>
            <a:fillRect/>
          </a:stretch>
        </p:blipFill>
        <p:spPr bwMode="auto">
          <a:xfrm>
            <a:off x="0" y="-95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65;p9"/>
          <p:cNvPicPr preferRelativeResize="0"/>
          <p:nvPr/>
        </p:nvPicPr>
        <p:blipFill rotWithShape="1">
          <a:blip r:embed="rId3">
            <a:alphaModFix/>
          </a:blip>
          <a:srcRect l="18975" t="9789" r="12467"/>
          <a:stretch/>
        </p:blipFill>
        <p:spPr>
          <a:xfrm>
            <a:off x="3968884" y="3465410"/>
            <a:ext cx="2303837" cy="1193943"/>
          </a:xfrm>
          <a:prstGeom prst="rect">
            <a:avLst/>
          </a:prstGeom>
          <a:noFill/>
          <a:ln>
            <a:noFill/>
          </a:ln>
        </p:spPr>
      </p:pic>
      <p:pic>
        <p:nvPicPr>
          <p:cNvPr id="9" name="Picture 8"/>
          <p:cNvPicPr>
            <a:picLocks noChangeAspect="1"/>
          </p:cNvPicPr>
          <p:nvPr/>
        </p:nvPicPr>
        <p:blipFill>
          <a:blip r:embed="rId4"/>
          <a:stretch>
            <a:fillRect/>
          </a:stretch>
        </p:blipFill>
        <p:spPr>
          <a:xfrm>
            <a:off x="7185636" y="2070399"/>
            <a:ext cx="2300892" cy="3015951"/>
          </a:xfrm>
          <a:prstGeom prst="rect">
            <a:avLst/>
          </a:prstGeom>
        </p:spPr>
      </p:pic>
      <p:pic>
        <p:nvPicPr>
          <p:cNvPr id="11"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13" y="3495869"/>
            <a:ext cx="1347893" cy="138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380999" y="1145318"/>
            <a:ext cx="8382001" cy="3670225"/>
          </a:xfrm>
          <a:prstGeom prst="rect">
            <a:avLst/>
          </a:prstGeom>
          <a:noFill/>
        </p:spPr>
        <p:txBody>
          <a:bodyPr wrap="square" lIns="68571" tIns="34285" rIns="68571" bIns="34285" rtlCol="0">
            <a:spAutoFit/>
          </a:bodyPr>
          <a:lstStyle/>
          <a:p>
            <a:pPr lvl="0" algn="ctr">
              <a:lnSpc>
                <a:spcPct val="200000"/>
              </a:lnSpc>
              <a:defRPr/>
            </a:pPr>
            <a:r>
              <a:rPr lang="en-US" sz="3000" b="1">
                <a:solidFill>
                  <a:srgbClr val="C00000"/>
                </a:solidFill>
                <a:latin typeface="Times New Roman" panose="02020603050405020304" pitchFamily="18" charset="0"/>
                <a:cs typeface="Times New Roman" panose="02020603050405020304" pitchFamily="18" charset="0"/>
              </a:rPr>
              <a:t>CẢM ƠN THẦY CÔ VÀ CÁC EM </a:t>
            </a:r>
          </a:p>
          <a:p>
            <a:pPr lvl="0" algn="ctr">
              <a:lnSpc>
                <a:spcPct val="200000"/>
              </a:lnSpc>
              <a:defRPr/>
            </a:pPr>
            <a:r>
              <a:rPr lang="en-US" sz="3000" b="1">
                <a:solidFill>
                  <a:srgbClr val="C00000"/>
                </a:solidFill>
                <a:latin typeface="Times New Roman" panose="02020603050405020304" pitchFamily="18" charset="0"/>
                <a:cs typeface="Times New Roman" panose="02020603050405020304" pitchFamily="18" charset="0"/>
              </a:rPr>
              <a:t>ĐÃ LẮNG NGHE BÀI GIẢNG.</a:t>
            </a:r>
          </a:p>
          <a:p>
            <a:pPr lvl="0" algn="ctr">
              <a:lnSpc>
                <a:spcPct val="200000"/>
              </a:lnSpc>
              <a:defRPr/>
            </a:pPr>
            <a:r>
              <a:rPr lang="en-US" sz="3000" b="1">
                <a:solidFill>
                  <a:srgbClr val="C00000"/>
                </a:solidFill>
                <a:latin typeface="Times New Roman" panose="02020603050405020304" pitchFamily="18" charset="0"/>
                <a:cs typeface="Times New Roman" panose="02020603050405020304" pitchFamily="18" charset="0"/>
              </a:rPr>
              <a:t>HẸN GẶP LẠI!!</a:t>
            </a:r>
          </a:p>
          <a:p>
            <a:pPr algn="ctr"/>
            <a:r>
              <a:rPr lang="en-US" sz="5400">
                <a:solidFill>
                  <a:srgbClr val="FF0000"/>
                </a:solidFill>
                <a:latin typeface="Aachen" pitchFamily="18" charset="0"/>
                <a:ea typeface="Aachen" pitchFamily="18" charset="0"/>
                <a:cs typeface="Aachen" pitchFamily="18" charset="0"/>
              </a:rPr>
              <a:t> </a:t>
            </a:r>
            <a:endParaRPr lang="en-US" sz="5400">
              <a:latin typeface="Aachen" pitchFamily="18" charset="0"/>
              <a:ea typeface="Aachen" pitchFamily="18" charset="0"/>
              <a:cs typeface="Aachen" pitchFamily="18" charset="0"/>
            </a:endParaRPr>
          </a:p>
        </p:txBody>
      </p:sp>
      <p:pic>
        <p:nvPicPr>
          <p:cNvPr id="10" name="Picture 2" descr="CHCA207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6686" y="4190441"/>
            <a:ext cx="3505200" cy="10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1745566" y="4275384"/>
            <a:ext cx="364978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685800" fontAlgn="base">
              <a:spcBef>
                <a:spcPct val="50000"/>
              </a:spcBef>
              <a:spcAft>
                <a:spcPct val="0"/>
              </a:spcAft>
              <a:buClrTx/>
              <a:buSzTx/>
              <a:buNone/>
            </a:pPr>
            <a:r>
              <a:rPr lang="en-US">
                <a:solidFill>
                  <a:schemeClr val="tx1"/>
                </a:solidFill>
                <a:latin typeface="Times New Roman" pitchFamily="18" charset="0"/>
                <a:cs typeface="Times New Roman" pitchFamily="18" charset="0"/>
              </a:rPr>
              <a:t>Hứa chắc như đinh đóng cột</a:t>
            </a:r>
          </a:p>
        </p:txBody>
      </p:sp>
    </p:spTree>
    <p:extLst>
      <p:ext uri="{BB962C8B-B14F-4D97-AF65-F5344CB8AC3E}">
        <p14:creationId xmlns:p14="http://schemas.microsoft.com/office/powerpoint/2010/main" val="20351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9DFB910-1DA6-EF4C-A806-1DE507A46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6" y="31666"/>
            <a:ext cx="9107674" cy="514166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7">
            <a:extLst>
              <a:ext uri="{FF2B5EF4-FFF2-40B4-BE49-F238E27FC236}">
                <a16:creationId xmlns:a16="http://schemas.microsoft.com/office/drawing/2014/main" id="{2B39C8D5-0849-C504-76D0-E096C97FC7B1}"/>
              </a:ext>
            </a:extLst>
          </p:cNvPr>
          <p:cNvSpPr/>
          <p:nvPr/>
        </p:nvSpPr>
        <p:spPr>
          <a:xfrm>
            <a:off x="501992" y="1314450"/>
            <a:ext cx="8146708" cy="270074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FFF66"/>
          </a:solidFill>
        </p:spPr>
        <p:txBody>
          <a:bodyPr/>
          <a:lstStyle/>
          <a:p>
            <a:pPr defTabSz="457223">
              <a:defRPr/>
            </a:pPr>
            <a:endParaRPr lang="en-US" sz="900" kern="0">
              <a:solidFill>
                <a:prstClr val="black"/>
              </a:solidFill>
              <a:latin typeface="Arial" panose="020B0604020202020204" pitchFamily="34" charset="0"/>
              <a:ea typeface="微软雅黑"/>
              <a:cs typeface="Arial" panose="020B0604020202020204" pitchFamily="34" charset="0"/>
            </a:endParaRPr>
          </a:p>
        </p:txBody>
      </p:sp>
      <p:sp>
        <p:nvSpPr>
          <p:cNvPr id="7" name="TextBox 6">
            <a:extLst>
              <a:ext uri="{FF2B5EF4-FFF2-40B4-BE49-F238E27FC236}">
                <a16:creationId xmlns:a16="http://schemas.microsoft.com/office/drawing/2014/main" id="{4BF5B96B-47E3-14B4-771F-BA9D04219BBC}"/>
              </a:ext>
            </a:extLst>
          </p:cNvPr>
          <p:cNvSpPr txBox="1"/>
          <p:nvPr/>
        </p:nvSpPr>
        <p:spPr>
          <a:xfrm>
            <a:off x="501992" y="1390650"/>
            <a:ext cx="8146708" cy="2246769"/>
          </a:xfrm>
          <a:prstGeom prst="rect">
            <a:avLst/>
          </a:prstGeom>
          <a:noFill/>
        </p:spPr>
        <p:txBody>
          <a:bodyPr wrap="square" rtlCol="0">
            <a:spAutoFit/>
          </a:bodyPr>
          <a:lstStyle/>
          <a:p>
            <a:pPr algn="ctr"/>
            <a:r>
              <a:rPr lang="en-US" sz="5750" b="1" dirty="0" err="1">
                <a:ln w="13462">
                  <a:solidFill>
                    <a:schemeClr val="accent1">
                      <a:lumMod val="50000"/>
                    </a:schemeClr>
                  </a:solidFill>
                  <a:prstDash val="solid"/>
                </a:ln>
                <a:solidFill>
                  <a:schemeClr val="accent1">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Tiểu</a:t>
            </a:r>
            <a:r>
              <a:rPr lang="en-US" sz="5750" b="1" dirty="0">
                <a:ln w="13462">
                  <a:solidFill>
                    <a:schemeClr val="accent1">
                      <a:lumMod val="50000"/>
                    </a:schemeClr>
                  </a:solidFill>
                  <a:prstDash val="solid"/>
                </a:ln>
                <a:solidFill>
                  <a:schemeClr val="accent1">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750" b="1" dirty="0" err="1">
                <a:ln w="13462">
                  <a:solidFill>
                    <a:schemeClr val="accent1">
                      <a:lumMod val="50000"/>
                    </a:schemeClr>
                  </a:solidFill>
                  <a:prstDash val="solid"/>
                </a:ln>
                <a:solidFill>
                  <a:schemeClr val="accent1">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phẩm</a:t>
            </a:r>
            <a:endParaRPr lang="en-US" sz="5750" b="1" dirty="0">
              <a:ln w="13462">
                <a:solidFill>
                  <a:schemeClr val="accent1">
                    <a:lumMod val="50000"/>
                  </a:schemeClr>
                </a:solidFill>
                <a:prstDash val="solid"/>
              </a:ln>
              <a:solidFill>
                <a:schemeClr val="accent1">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endParaRPr lang="en-US" sz="2500" b="1" dirty="0">
              <a:ln w="13462">
                <a:solidFill>
                  <a:schemeClr val="accent1">
                    <a:lumMod val="50000"/>
                  </a:schemeClr>
                </a:solidFill>
                <a:prstDash val="solid"/>
              </a:ln>
              <a:solidFill>
                <a:schemeClr val="accent1">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r>
              <a:rPr lang="en-US" sz="5750" b="1">
                <a:solidFill>
                  <a:srgbClr val="FF0000"/>
                </a:solidFill>
                <a:latin typeface="Times New Roman" panose="02020603050405020304" pitchFamily="18" charset="0"/>
                <a:cs typeface="Times New Roman" panose="02020603050405020304" pitchFamily="18" charset="0"/>
              </a:rPr>
              <a:t>“Tin hay không tin”</a:t>
            </a:r>
            <a:endParaRPr lang="en-US" sz="57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4043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8767" y="3938746"/>
            <a:ext cx="6646730" cy="652305"/>
          </a:xfrm>
          <a:custGeom>
            <a:avLst/>
            <a:gdLst/>
            <a:ahLst/>
            <a:cxnLst/>
            <a:rect l="l" t="t" r="r" b="b"/>
            <a:pathLst>
              <a:path w="13293460" h="1304609">
                <a:moveTo>
                  <a:pt x="0" y="0"/>
                </a:moveTo>
                <a:lnTo>
                  <a:pt x="13293459" y="0"/>
                </a:lnTo>
                <a:lnTo>
                  <a:pt x="13293459" y="1304609"/>
                </a:lnTo>
                <a:lnTo>
                  <a:pt x="0" y="1304609"/>
                </a:lnTo>
                <a:lnTo>
                  <a:pt x="0" y="0"/>
                </a:lnTo>
                <a:close/>
              </a:path>
            </a:pathLst>
          </a:custGeom>
          <a:blipFill>
            <a:blip r:embed="rId2">
              <a:alphaModFix amt="46000"/>
            </a:blip>
            <a:stretch>
              <a:fillRect t="-1545" r="-3767" b="-1545"/>
            </a:stretch>
          </a:blipFill>
        </p:spPr>
      </p:sp>
      <p:sp>
        <p:nvSpPr>
          <p:cNvPr id="3" name="Freeform 3"/>
          <p:cNvSpPr/>
          <p:nvPr/>
        </p:nvSpPr>
        <p:spPr>
          <a:xfrm>
            <a:off x="304800" y="514350"/>
            <a:ext cx="8610600" cy="4114800"/>
          </a:xfrm>
          <a:custGeom>
            <a:avLst/>
            <a:gdLst/>
            <a:ahLst/>
            <a:cxnLst/>
            <a:rect l="l" t="t" r="r" b="b"/>
            <a:pathLst>
              <a:path w="11312165" h="8229600">
                <a:moveTo>
                  <a:pt x="0" y="0"/>
                </a:moveTo>
                <a:lnTo>
                  <a:pt x="11312164" y="0"/>
                </a:lnTo>
                <a:lnTo>
                  <a:pt x="11312164" y="8229600"/>
                </a:lnTo>
                <a:lnTo>
                  <a:pt x="0" y="8229600"/>
                </a:lnTo>
                <a:lnTo>
                  <a:pt x="0" y="0"/>
                </a:lnTo>
                <a:close/>
              </a:path>
            </a:pathLst>
          </a:custGeom>
          <a:blipFill>
            <a:blip r:embed="rId3">
              <a:duotone>
                <a:schemeClr val="accent6">
                  <a:shade val="45000"/>
                  <a:satMod val="135000"/>
                </a:schemeClr>
                <a:prstClr val="white"/>
              </a:duotone>
            </a:blip>
            <a:stretch>
              <a:fillRect/>
            </a:stretch>
          </a:blipFill>
        </p:spPr>
      </p:sp>
      <p:sp>
        <p:nvSpPr>
          <p:cNvPr id="4" name="Freeform 4"/>
          <p:cNvSpPr/>
          <p:nvPr/>
        </p:nvSpPr>
        <p:spPr>
          <a:xfrm>
            <a:off x="6248400" y="2745568"/>
            <a:ext cx="3888618" cy="3604104"/>
          </a:xfrm>
          <a:custGeom>
            <a:avLst/>
            <a:gdLst/>
            <a:ahLst/>
            <a:cxnLst/>
            <a:rect l="l" t="t" r="r" b="b"/>
            <a:pathLst>
              <a:path w="7934169" h="7501095">
                <a:moveTo>
                  <a:pt x="0" y="0"/>
                </a:moveTo>
                <a:lnTo>
                  <a:pt x="7934169" y="0"/>
                </a:lnTo>
                <a:lnTo>
                  <a:pt x="7934169" y="7501096"/>
                </a:lnTo>
                <a:lnTo>
                  <a:pt x="0" y="7501096"/>
                </a:lnTo>
                <a:lnTo>
                  <a:pt x="0" y="0"/>
                </a:lnTo>
                <a:close/>
              </a:path>
            </a:pathLst>
          </a:custGeom>
          <a:blipFill>
            <a:blip r:embed="rId4"/>
            <a:stretch>
              <a:fillRect/>
            </a:stretch>
          </a:blipFill>
        </p:spPr>
      </p:sp>
      <p:sp>
        <p:nvSpPr>
          <p:cNvPr id="5" name="Freeform 5"/>
          <p:cNvSpPr/>
          <p:nvPr/>
        </p:nvSpPr>
        <p:spPr>
          <a:xfrm>
            <a:off x="-357996" y="0"/>
            <a:ext cx="3213526" cy="2084775"/>
          </a:xfrm>
          <a:custGeom>
            <a:avLst/>
            <a:gdLst/>
            <a:ahLst/>
            <a:cxnLst/>
            <a:rect l="l" t="t" r="r" b="b"/>
            <a:pathLst>
              <a:path w="6427051" h="4169549">
                <a:moveTo>
                  <a:pt x="0" y="0"/>
                </a:moveTo>
                <a:lnTo>
                  <a:pt x="6427051" y="0"/>
                </a:lnTo>
                <a:lnTo>
                  <a:pt x="6427051" y="4169549"/>
                </a:lnTo>
                <a:lnTo>
                  <a:pt x="0" y="4169549"/>
                </a:lnTo>
                <a:lnTo>
                  <a:pt x="0" y="0"/>
                </a:lnTo>
                <a:close/>
              </a:path>
            </a:pathLst>
          </a:custGeom>
          <a:blipFill>
            <a:blip r:embed="rId5"/>
            <a:stretch>
              <a:fillRect/>
            </a:stretch>
          </a:blipFill>
        </p:spPr>
        <p:txBody>
          <a:bodyPr/>
          <a:lstStyle/>
          <a:p>
            <a:endParaRPr lang="en-US" sz="900"/>
          </a:p>
        </p:txBody>
      </p:sp>
      <p:sp>
        <p:nvSpPr>
          <p:cNvPr id="6" name="Freeform 6"/>
          <p:cNvSpPr/>
          <p:nvPr/>
        </p:nvSpPr>
        <p:spPr>
          <a:xfrm rot="-7565660">
            <a:off x="6953657" y="263979"/>
            <a:ext cx="2960288" cy="2057400"/>
          </a:xfrm>
          <a:custGeom>
            <a:avLst/>
            <a:gdLst/>
            <a:ahLst/>
            <a:cxnLst/>
            <a:rect l="l" t="t" r="r" b="b"/>
            <a:pathLst>
              <a:path w="5920576" h="4114800">
                <a:moveTo>
                  <a:pt x="0" y="0"/>
                </a:moveTo>
                <a:lnTo>
                  <a:pt x="5920576" y="0"/>
                </a:lnTo>
                <a:lnTo>
                  <a:pt x="5920576" y="4114800"/>
                </a:lnTo>
                <a:lnTo>
                  <a:pt x="0" y="4114800"/>
                </a:lnTo>
                <a:lnTo>
                  <a:pt x="0" y="0"/>
                </a:lnTo>
                <a:close/>
              </a:path>
            </a:pathLst>
          </a:custGeom>
          <a:blipFill>
            <a:blip r:embed="rId6"/>
            <a:stretch>
              <a:fillRect/>
            </a:stretch>
          </a:blipFill>
        </p:spPr>
      </p:sp>
      <p:sp>
        <p:nvSpPr>
          <p:cNvPr id="7" name="Freeform 7"/>
          <p:cNvSpPr/>
          <p:nvPr/>
        </p:nvSpPr>
        <p:spPr>
          <a:xfrm rot="-549217">
            <a:off x="-711310" y="2441045"/>
            <a:ext cx="1807941" cy="2057400"/>
          </a:xfrm>
          <a:custGeom>
            <a:avLst/>
            <a:gdLst/>
            <a:ahLst/>
            <a:cxnLst/>
            <a:rect l="l" t="t" r="r" b="b"/>
            <a:pathLst>
              <a:path w="3615881" h="4114800">
                <a:moveTo>
                  <a:pt x="0" y="0"/>
                </a:moveTo>
                <a:lnTo>
                  <a:pt x="3615880" y="0"/>
                </a:lnTo>
                <a:lnTo>
                  <a:pt x="36158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Rectangle 7">
            <a:extLst>
              <a:ext uri="{FF2B5EF4-FFF2-40B4-BE49-F238E27FC236}">
                <a16:creationId xmlns:a16="http://schemas.microsoft.com/office/drawing/2014/main" id="{9DEF3D4A-7698-F3B5-3F01-956F519FE389}"/>
              </a:ext>
            </a:extLst>
          </p:cNvPr>
          <p:cNvSpPr/>
          <p:nvPr/>
        </p:nvSpPr>
        <p:spPr>
          <a:xfrm>
            <a:off x="3036734" y="1131099"/>
            <a:ext cx="2909772" cy="760016"/>
          </a:xfrm>
          <a:prstGeom prst="rect">
            <a:avLst/>
          </a:prstGeom>
        </p:spPr>
        <p:txBody>
          <a:bodyPr wrap="none">
            <a:spAutoFit/>
          </a:bodyPr>
          <a:lstStyle/>
          <a:p>
            <a:pPr algn="ctr" defTabSz="457200">
              <a:lnSpc>
                <a:spcPct val="150000"/>
              </a:lnSpc>
              <a:defRPr/>
            </a:pPr>
            <a:r>
              <a:rPr lang="en-US" sz="3300" b="1" kern="0">
                <a:solidFill>
                  <a:srgbClr val="FF0000"/>
                </a:solidFill>
                <a:latin typeface="Arial" panose="020B0604020202020204" pitchFamily="34" charset="0"/>
                <a:cs typeface="Arial" panose="020B0604020202020204" pitchFamily="34" charset="0"/>
              </a:rPr>
              <a:t>TIẾT 8 </a:t>
            </a:r>
            <a:r>
              <a:rPr lang="en-US" sz="3300" b="1" kern="0" dirty="0">
                <a:solidFill>
                  <a:srgbClr val="FF0000"/>
                </a:solidFill>
                <a:latin typeface="Arial" panose="020B0604020202020204" pitchFamily="34" charset="0"/>
                <a:cs typeface="Arial" panose="020B0604020202020204" pitchFamily="34" charset="0"/>
              </a:rPr>
              <a:t>- BÀI 4</a:t>
            </a:r>
          </a:p>
        </p:txBody>
      </p:sp>
      <p:sp>
        <p:nvSpPr>
          <p:cNvPr id="9" name="Rectangle 8">
            <a:extLst>
              <a:ext uri="{FF2B5EF4-FFF2-40B4-BE49-F238E27FC236}">
                <a16:creationId xmlns:a16="http://schemas.microsoft.com/office/drawing/2014/main" id="{443875F1-FDEE-2F7B-7C21-E94C03B2EF33}"/>
              </a:ext>
            </a:extLst>
          </p:cNvPr>
          <p:cNvSpPr/>
          <p:nvPr/>
        </p:nvSpPr>
        <p:spPr>
          <a:xfrm>
            <a:off x="998035" y="2021155"/>
            <a:ext cx="7147930" cy="1651671"/>
          </a:xfrm>
          <a:prstGeom prst="rect">
            <a:avLst/>
          </a:prstGeom>
        </p:spPr>
        <p:txBody>
          <a:bodyPr wrap="square">
            <a:spAutoFit/>
          </a:bodyPr>
          <a:lstStyle/>
          <a:p>
            <a:pPr algn="ctr" defTabSz="457200">
              <a:lnSpc>
                <a:spcPct val="150000"/>
              </a:lnSpc>
              <a:defRPr/>
            </a:pPr>
            <a:r>
              <a:rPr lang="en-US" sz="3600" b="1" kern="0">
                <a:solidFill>
                  <a:srgbClr val="002060"/>
                </a:solidFill>
                <a:latin typeface="Arial" panose="020B0604020202020204" pitchFamily="34" charset="0"/>
                <a:cs typeface="Arial" panose="020B0604020202020204" pitchFamily="34" charset="0"/>
              </a:rPr>
              <a:t>GIỮ CHỮ TÍN</a:t>
            </a:r>
          </a:p>
          <a:p>
            <a:pPr algn="ctr" defTabSz="457200">
              <a:lnSpc>
                <a:spcPct val="150000"/>
              </a:lnSpc>
              <a:defRPr/>
            </a:pPr>
            <a:r>
              <a:rPr lang="en-US" sz="3600" b="1" kern="0">
                <a:solidFill>
                  <a:srgbClr val="002060"/>
                </a:solidFill>
                <a:latin typeface="Arial" panose="020B0604020202020204" pitchFamily="34" charset="0"/>
                <a:cs typeface="Arial" panose="020B0604020202020204" pitchFamily="34" charset="0"/>
              </a:rPr>
              <a:t>(</a:t>
            </a:r>
            <a:r>
              <a:rPr lang="en-US" sz="3600" b="1" kern="0" err="1">
                <a:solidFill>
                  <a:srgbClr val="002060"/>
                </a:solidFill>
                <a:latin typeface="Arial" panose="020B0604020202020204" pitchFamily="34" charset="0"/>
                <a:cs typeface="Arial" panose="020B0604020202020204" pitchFamily="34" charset="0"/>
              </a:rPr>
              <a:t>tiết</a:t>
            </a:r>
            <a:r>
              <a:rPr lang="en-US" sz="3600" b="1" kern="0">
                <a:solidFill>
                  <a:srgbClr val="002060"/>
                </a:solidFill>
                <a:latin typeface="Arial" panose="020B0604020202020204" pitchFamily="34" charset="0"/>
                <a:cs typeface="Arial" panose="020B0604020202020204" pitchFamily="34" charset="0"/>
              </a:rPr>
              <a:t> 1)</a:t>
            </a:r>
            <a:endParaRPr lang="en-US" sz="3600" b="1" kern="0"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II.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Khám</a:t>
            </a: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09652" y="-64850"/>
            <a:ext cx="2015470" cy="1922225"/>
          </a:xfrm>
          <a:prstGeom prst="rect">
            <a:avLst/>
          </a:prstGeom>
        </p:spPr>
      </p:pic>
    </p:spTree>
    <p:extLst>
      <p:ext uri="{BB962C8B-B14F-4D97-AF65-F5344CB8AC3E}">
        <p14:creationId xmlns:p14="http://schemas.microsoft.com/office/powerpoint/2010/main" val="222843127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830667" y="809269"/>
            <a:ext cx="7413389"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lIns="68580" tIns="34290" rIns="68580" bIns="34290"/>
          <a:lstStyle/>
          <a:p>
            <a:pPr defTabSz="913554"/>
            <a:endParaRPr lang="zh-CN" altLang="en-US">
              <a:solidFill>
                <a:srgbClr val="5F5F5F"/>
              </a:solidFill>
            </a:endParaRPr>
          </a:p>
        </p:txBody>
      </p:sp>
      <p:sp>
        <p:nvSpPr>
          <p:cNvPr id="7" name="矩形 69"/>
          <p:cNvSpPr>
            <a:spLocks noChangeArrowheads="1"/>
          </p:cNvSpPr>
          <p:nvPr/>
        </p:nvSpPr>
        <p:spPr bwMode="auto">
          <a:xfrm>
            <a:off x="769103" y="1428750"/>
            <a:ext cx="7228074" cy="173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742950" indent="-742950" algn="ctr" defTabSz="913554">
              <a:buAutoNum type="arabicPeriod"/>
            </a:pPr>
            <a:r>
              <a:rPr lang="en-US" altLang="zh-CN" sz="3600" b="1">
                <a:latin typeface="Times New Roman" pitchFamily="18" charset="0"/>
                <a:ea typeface="方正卡通简体" panose="03000509000000000000" pitchFamily="65" charset="-122"/>
                <a:cs typeface="Times New Roman" pitchFamily="18" charset="0"/>
                <a:sym typeface="微软雅黑" panose="020B0503020204020204" pitchFamily="34" charset="-122"/>
              </a:rPr>
              <a:t>Chữ tín và biểu hiện của giữ chữ tín.</a:t>
            </a:r>
          </a:p>
          <a:p>
            <a:pPr algn="just" defTabSz="913554"/>
            <a:r>
              <a:rPr lang="en-US" altLang="zh-CN" sz="3600" b="1" i="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i="1">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 Chữ tín là gì?</a:t>
            </a:r>
          </a:p>
        </p:txBody>
      </p:sp>
      <p:sp>
        <p:nvSpPr>
          <p:cNvPr id="8" name="五角星 4"/>
          <p:cNvSpPr/>
          <p:nvPr/>
        </p:nvSpPr>
        <p:spPr>
          <a:xfrm rot="19903756">
            <a:off x="4021402" y="-865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1" name="五角星 5"/>
          <p:cNvSpPr/>
          <p:nvPr/>
        </p:nvSpPr>
        <p:spPr>
          <a:xfrm rot="21380687">
            <a:off x="5976267" y="26022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2" name="五角星 6"/>
          <p:cNvSpPr/>
          <p:nvPr/>
        </p:nvSpPr>
        <p:spPr>
          <a:xfrm rot="19938392">
            <a:off x="6962502" y="30988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3" name="五角星 7"/>
          <p:cNvSpPr/>
          <p:nvPr/>
        </p:nvSpPr>
        <p:spPr>
          <a:xfrm rot="19938392">
            <a:off x="7743324" y="401044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4" name="五角星 8"/>
          <p:cNvSpPr/>
          <p:nvPr/>
        </p:nvSpPr>
        <p:spPr>
          <a:xfrm rot="19967404">
            <a:off x="8076637" y="834756"/>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6" name="五角星 9"/>
          <p:cNvSpPr/>
          <p:nvPr/>
        </p:nvSpPr>
        <p:spPr>
          <a:xfrm>
            <a:off x="6341611" y="3485544"/>
            <a:ext cx="253202"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7" name="五角星 10"/>
          <p:cNvSpPr/>
          <p:nvPr/>
        </p:nvSpPr>
        <p:spPr>
          <a:xfrm>
            <a:off x="8119448" y="3482624"/>
            <a:ext cx="186173" cy="186346"/>
          </a:xfrm>
          <a:prstGeom prst="star5">
            <a:avLst>
              <a:gd name="adj" fmla="val 23926"/>
              <a:gd name="hf" fmla="val 105146"/>
              <a:gd name="vf" fmla="val 110557"/>
            </a:avLst>
          </a:prstGeom>
          <a:blipFill dpi="0" rotWithShape="1">
            <a:blip r:embed="rId3"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8" name="五角星 11"/>
          <p:cNvSpPr/>
          <p:nvPr/>
        </p:nvSpPr>
        <p:spPr>
          <a:xfrm>
            <a:off x="8632414" y="372596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9" name="五角星 12"/>
          <p:cNvSpPr/>
          <p:nvPr/>
        </p:nvSpPr>
        <p:spPr>
          <a:xfrm rot="19922997">
            <a:off x="8313492" y="3100517"/>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8568" y="1682379"/>
            <a:ext cx="834105" cy="8873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155" y="350465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448917" y="-44354"/>
            <a:ext cx="2015470" cy="1477842"/>
          </a:xfrm>
          <a:prstGeom prst="rect">
            <a:avLst/>
          </a:prstGeom>
        </p:spPr>
      </p:pic>
      <p:sp>
        <p:nvSpPr>
          <p:cNvPr id="22" name="五角星 4"/>
          <p:cNvSpPr/>
          <p:nvPr/>
        </p:nvSpPr>
        <p:spPr>
          <a:xfrm rot="19903756">
            <a:off x="4028400" y="829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3" name="五角星 5"/>
          <p:cNvSpPr/>
          <p:nvPr/>
        </p:nvSpPr>
        <p:spPr>
          <a:xfrm rot="21380687">
            <a:off x="5983264" y="27717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4" name="五角星 6"/>
          <p:cNvSpPr/>
          <p:nvPr/>
        </p:nvSpPr>
        <p:spPr>
          <a:xfrm rot="19938392">
            <a:off x="6969499" y="32683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5152" y="352160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455915" y="-27397"/>
            <a:ext cx="2015470" cy="1477842"/>
          </a:xfrm>
          <a:prstGeom prst="rect">
            <a:avLst/>
          </a:prstGeom>
        </p:spPr>
      </p:pic>
      <p:sp>
        <p:nvSpPr>
          <p:cNvPr id="27" name="五角星 8"/>
          <p:cNvSpPr/>
          <p:nvPr/>
        </p:nvSpPr>
        <p:spPr>
          <a:xfrm rot="19967404">
            <a:off x="8069640" y="892375"/>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8" name="五角星 12"/>
          <p:cNvSpPr/>
          <p:nvPr/>
        </p:nvSpPr>
        <p:spPr>
          <a:xfrm rot="19922997">
            <a:off x="8306495" y="3158137"/>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5324" y="1026208"/>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4021403" y="6591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1" name="五角星 5"/>
          <p:cNvSpPr/>
          <p:nvPr/>
        </p:nvSpPr>
        <p:spPr>
          <a:xfrm rot="21380687">
            <a:off x="5976267" y="33479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2" name="五角星 6"/>
          <p:cNvSpPr/>
          <p:nvPr/>
        </p:nvSpPr>
        <p:spPr>
          <a:xfrm rot="19938392">
            <a:off x="6962502" y="38445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156" y="357922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499130" y="-19050"/>
            <a:ext cx="2015470" cy="1477842"/>
          </a:xfrm>
          <a:prstGeom prst="rect">
            <a:avLst/>
          </a:prstGeom>
        </p:spPr>
      </p:pic>
      <p:sp>
        <p:nvSpPr>
          <p:cNvPr id="35" name="五角星 7"/>
          <p:cNvSpPr/>
          <p:nvPr/>
        </p:nvSpPr>
        <p:spPr>
          <a:xfrm rot="19938392">
            <a:off x="7689209" y="400667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6" name="五角星 10"/>
          <p:cNvSpPr/>
          <p:nvPr/>
        </p:nvSpPr>
        <p:spPr>
          <a:xfrm>
            <a:off x="8065333" y="3478858"/>
            <a:ext cx="186173" cy="186346"/>
          </a:xfrm>
          <a:prstGeom prst="star5">
            <a:avLst>
              <a:gd name="adj" fmla="val 23926"/>
              <a:gd name="hf" fmla="val 105146"/>
              <a:gd name="vf" fmla="val 110557"/>
            </a:avLst>
          </a:prstGeom>
          <a:blipFill dpi="0" rotWithShape="1">
            <a:blip r:embed="rId3"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7" name="五角星 8"/>
          <p:cNvSpPr/>
          <p:nvPr/>
        </p:nvSpPr>
        <p:spPr>
          <a:xfrm rot="19967404">
            <a:off x="8015526" y="888610"/>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8" name="五角星 12"/>
          <p:cNvSpPr/>
          <p:nvPr/>
        </p:nvSpPr>
        <p:spPr>
          <a:xfrm rot="19922997">
            <a:off x="8252380" y="3154371"/>
            <a:ext cx="143666"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5650" y="251188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6215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1" name="五角星 5"/>
          <p:cNvSpPr/>
          <p:nvPr/>
        </p:nvSpPr>
        <p:spPr>
          <a:xfrm rot="21380687">
            <a:off x="5922153" y="33103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2" name="五角星 6"/>
          <p:cNvSpPr/>
          <p:nvPr/>
        </p:nvSpPr>
        <p:spPr>
          <a:xfrm rot="19938392">
            <a:off x="6908388" y="38069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4041" y="357546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33" y="1540618"/>
            <a:ext cx="1098759" cy="1328284"/>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328" y="3738981"/>
            <a:ext cx="1666884" cy="1475909"/>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48" y="2909077"/>
            <a:ext cx="1224530" cy="1225059"/>
          </a:xfrm>
          <a:prstGeom prst="rect">
            <a:avLst/>
          </a:prstGeom>
        </p:spPr>
      </p:pic>
    </p:spTree>
    <p:extLst>
      <p:ext uri="{BB962C8B-B14F-4D97-AF65-F5344CB8AC3E}">
        <p14:creationId xmlns:p14="http://schemas.microsoft.com/office/powerpoint/2010/main" val="3065725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3.33333E-6 0.00679 C -0.01007 0.00803 -0.01875 0.01142 -0.02864 0.01265 C -0.03871 0.01667 -0.04809 0.01728 -0.05868 0.01852 C -0.15173 0.01667 -0.15347 0.02746 -0.20625 0.00926 C -0.21215 0.00432 -0.21302 0.00031 -0.21823 -0.00678 C -0.22604 -0.01758 -0.23455 -0.029 -0.24566 -0.03301 C -0.27448 -0.05893 -0.34062 -0.04844 -0.36145 -0.04905 C -0.36996 -0.05183 -0.37864 -0.05307 -0.38732 -0.05584 C -0.39288 -0.05769 -0.39774 -0.06047 -0.4033 -0.06171 C -0.41093 -0.06572 -0.41944 -0.07004 -0.4276 -0.07189 C -0.44027 -0.08053 -0.4533 -0.08731 -0.46701 -0.09256 C -0.47187 -0.09441 -0.47586 -0.09781 -0.48038 -0.10058 C -0.49097 -0.10614 -0.50347 -0.11076 -0.51475 -0.11323 C -0.5408 -0.112 -0.56597 -0.11076 -0.59184 -0.11169 C -0.60347 -0.11724 -0.61527 -0.12156 -0.62621 -0.12928 C -0.63107 -0.13267 -0.63611 -0.13607 -0.64149 -0.13822 C -0.65191 -0.14656 -0.63958 -0.13761 -0.64982 -0.14254 C -0.65434 -0.14532 -0.65868 -0.14902 -0.66336 -0.1518 C -0.66805 -0.15458 -0.66493 -0.15149 -0.66909 -0.15427 C -0.67691 -0.15921 -0.68489 -0.16445 -0.6934 -0.16815 C -0.70086 -0.17494 -0.7092 -0.18173 -0.7177 -0.18636 C -0.72413 -0.19531 -0.7342 -0.19963 -0.73941 -0.21042 C -0.74062 -0.21289 -0.74201 -0.21474 -0.7427 -0.21721 C -0.7434 -0.21906 -0.74357 -0.22122 -0.74444 -0.22308 C -0.74652 -0.2277 -0.74982 -0.2311 -0.75208 -0.23573 C -0.75694 -0.24529 -0.76093 -0.25115 -0.76701 -0.25948 " pathEditMode="relative" rAng="0" ptsTypes="AAAAAAAAAAAAAAAAAAAAAAAAAA">
                                      <p:cBhvr>
                                        <p:cTn id="53" dur="6500" fill="hold"/>
                                        <p:tgtEl>
                                          <p:spTgt spid="20"/>
                                        </p:tgtEl>
                                        <p:attrNameLst>
                                          <p:attrName>ppt_x</p:attrName>
                                          <p:attrName>ppt_y</p:attrName>
                                        </p:attrNameLst>
                                      </p:cBhvr>
                                      <p:rCtr x="-38351" y="-1228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Học Sinh đi Học Trên Nền Quảng Cáo đường, Nền Quảng Cáo, Nét đẹp,  Đồng Cỏ Vector để tải xuống miễn phí">
            <a:extLst>
              <a:ext uri="{FF2B5EF4-FFF2-40B4-BE49-F238E27FC236}">
                <a16:creationId xmlns:a16="http://schemas.microsoft.com/office/drawing/2014/main" id="{871F94F1-40AE-4431-8905-B7A0EE6E5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31C407EB-CEC8-4E71-9581-9A81C5E73FCE}"/>
              </a:ext>
            </a:extLst>
          </p:cNvPr>
          <p:cNvSpPr txBox="1"/>
          <p:nvPr/>
        </p:nvSpPr>
        <p:spPr>
          <a:xfrm>
            <a:off x="0" y="1773078"/>
            <a:ext cx="9144000" cy="807913"/>
          </a:xfrm>
          <a:prstGeom prst="rect">
            <a:avLst/>
          </a:prstGeom>
          <a:noFill/>
        </p:spPr>
        <p:txBody>
          <a:bodyPr wrap="square" lIns="68580" tIns="34290" rIns="68580" bIns="34290" rtlCol="0">
            <a:spAutoFit/>
          </a:bodyPr>
          <a:lstStyle/>
          <a:p>
            <a:pPr algn="ctr"/>
            <a:r>
              <a:rPr lang="en-US" sz="4800" b="1">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CẬU BÉ ĐÁNH GIÀY</a:t>
            </a:r>
            <a:endParaRPr lang="vi-VN" sz="48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7804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F16DAAEF-973F-45C8-8726-AB796E1C6FC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9867"/>
          <a:stretch>
            <a:fillRect/>
          </a:stretch>
        </p:blipFill>
        <p:spPr>
          <a:xfrm rot="10194952" flipH="1">
            <a:off x="-127317" y="38159"/>
            <a:ext cx="566125" cy="771661"/>
          </a:xfrm>
          <a:prstGeom prst="rect">
            <a:avLst/>
          </a:prstGeom>
        </p:spPr>
      </p:pic>
      <p:pic>
        <p:nvPicPr>
          <p:cNvPr id="8" name="Picture 12">
            <a:extLst>
              <a:ext uri="{FF2B5EF4-FFF2-40B4-BE49-F238E27FC236}">
                <a16:creationId xmlns:a16="http://schemas.microsoft.com/office/drawing/2014/main" id="{61BA3232-229A-4785-95E2-F433C930FF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57" t="3028" r="41902" b="13365"/>
          <a:stretch>
            <a:fillRect/>
          </a:stretch>
        </p:blipFill>
        <p:spPr>
          <a:xfrm rot="16200000">
            <a:off x="8172086" y="-410913"/>
            <a:ext cx="561001" cy="1382827"/>
          </a:xfrm>
          <a:prstGeom prst="rect">
            <a:avLst/>
          </a:prstGeom>
        </p:spPr>
      </p:pic>
      <p:pic>
        <p:nvPicPr>
          <p:cNvPr id="9" name="Picture 2">
            <a:extLst>
              <a:ext uri="{FF2B5EF4-FFF2-40B4-BE49-F238E27FC236}">
                <a16:creationId xmlns:a16="http://schemas.microsoft.com/office/drawing/2014/main" id="{81A96CFC-8790-47D2-9735-6F6519AC975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53400" y="4284437"/>
            <a:ext cx="1147260" cy="871917"/>
          </a:xfrm>
          <a:prstGeom prst="rect">
            <a:avLst/>
          </a:prstGeom>
        </p:spPr>
      </p:pic>
      <p:sp>
        <p:nvSpPr>
          <p:cNvPr id="19" name="Freeform 7">
            <a:extLst>
              <a:ext uri="{FF2B5EF4-FFF2-40B4-BE49-F238E27FC236}">
                <a16:creationId xmlns:a16="http://schemas.microsoft.com/office/drawing/2014/main" id="{A32FD116-A841-4B6D-A58C-7F79AA1C6425}"/>
              </a:ext>
            </a:extLst>
          </p:cNvPr>
          <p:cNvSpPr/>
          <p:nvPr/>
        </p:nvSpPr>
        <p:spPr>
          <a:xfrm>
            <a:off x="342900" y="706008"/>
            <a:ext cx="8648700" cy="4133935"/>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ysClr val="window" lastClr="FFFFFF"/>
          </a:solidFill>
          <a:ln>
            <a:solidFill>
              <a:srgbClr val="70AD47">
                <a:lumMod val="60000"/>
                <a:lumOff val="40000"/>
              </a:srgbClr>
            </a:solidFill>
          </a:ln>
        </p:spPr>
        <p:txBody>
          <a:bodyPr/>
          <a:lstStyle/>
          <a:p>
            <a:pPr defTabSz="457223">
              <a:defRPr/>
            </a:pPr>
            <a:endParaRPr lang="en-US" sz="900" kern="0" dirty="0">
              <a:solidFill>
                <a:prstClr val="black"/>
              </a:solidFill>
              <a:latin typeface="Arial" panose="020B0604020202020204" pitchFamily="34" charset="0"/>
              <a:cs typeface="Arial" panose="020B0604020202020204" pitchFamily="34" charset="0"/>
            </a:endParaRPr>
          </a:p>
        </p:txBody>
      </p:sp>
      <p:sp>
        <p:nvSpPr>
          <p:cNvPr id="20" name="TextBox 9">
            <a:extLst>
              <a:ext uri="{FF2B5EF4-FFF2-40B4-BE49-F238E27FC236}">
                <a16:creationId xmlns:a16="http://schemas.microsoft.com/office/drawing/2014/main" id="{75CB7A43-0A90-4772-A4FB-103DE17BD25C}"/>
              </a:ext>
            </a:extLst>
          </p:cNvPr>
          <p:cNvSpPr txBox="1"/>
          <p:nvPr/>
        </p:nvSpPr>
        <p:spPr>
          <a:xfrm>
            <a:off x="342900" y="840590"/>
            <a:ext cx="8534400" cy="4247445"/>
          </a:xfrm>
          <a:prstGeom prst="rect">
            <a:avLst/>
          </a:prstGeom>
        </p:spPr>
        <p:txBody>
          <a:bodyPr wrap="square" lIns="0" tIns="0" rIns="0" bIns="0" rtlCol="0" anchor="t">
            <a:spAutoFit/>
          </a:bodyPr>
          <a:lstStyle/>
          <a:p>
            <a:pPr defTabSz="457223">
              <a:lnSpc>
                <a:spcPct val="150000"/>
              </a:lnSpc>
              <a:defRPr/>
            </a:pPr>
            <a:r>
              <a:rPr lang="en-US" sz="2700" b="1" dirty="0">
                <a:solidFill>
                  <a:srgbClr val="0000FF"/>
                </a:solidFill>
                <a:latin typeface="Times New Roman" panose="02020603050405020304" pitchFamily="18" charset="0"/>
                <a:cs typeface="Times New Roman" panose="02020603050405020304" pitchFamily="18" charset="0"/>
              </a:rPr>
              <a:t>1. </a:t>
            </a:r>
            <a:r>
              <a:rPr lang="en-US" sz="2700" b="1" dirty="0" err="1">
                <a:solidFill>
                  <a:srgbClr val="0000FF"/>
                </a:solidFill>
                <a:latin typeface="Times New Roman" panose="02020603050405020304" pitchFamily="18" charset="0"/>
                <a:cs typeface="Times New Roman" panose="02020603050405020304" pitchFamily="18" charset="0"/>
              </a:rPr>
              <a:t>Hình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thức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nhóm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lớn</a:t>
            </a:r>
            <a:endParaRPr lang="en-US" sz="2700" b="1" dirty="0">
              <a:solidFill>
                <a:srgbClr val="0000FF"/>
              </a:solidFill>
              <a:latin typeface="Times New Roman" panose="02020603050405020304" pitchFamily="18" charset="0"/>
              <a:cs typeface="Times New Roman" panose="02020603050405020304" pitchFamily="18" charset="0"/>
            </a:endParaRPr>
          </a:p>
          <a:p>
            <a:pPr defTabSz="457223">
              <a:lnSpc>
                <a:spcPct val="150000"/>
              </a:lnSpc>
              <a:defRPr/>
            </a:pPr>
            <a:r>
              <a:rPr lang="en-US" sz="2700" b="1" dirty="0">
                <a:solidFill>
                  <a:srgbClr val="0000FF"/>
                </a:solidFill>
                <a:latin typeface="Times New Roman" panose="02020603050405020304" pitchFamily="18" charset="0"/>
                <a:cs typeface="Times New Roman" panose="02020603050405020304" pitchFamily="18" charset="0"/>
              </a:rPr>
              <a:t>2. </a:t>
            </a:r>
            <a:r>
              <a:rPr lang="en-US" sz="2700" b="1" dirty="0" err="1">
                <a:solidFill>
                  <a:srgbClr val="0000FF"/>
                </a:solidFill>
                <a:latin typeface="Times New Roman" panose="02020603050405020304" pitchFamily="18" charset="0"/>
                <a:cs typeface="Times New Roman" panose="02020603050405020304" pitchFamily="18" charset="0"/>
              </a:rPr>
              <a:t>Thời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gian</a:t>
            </a:r>
            <a:r>
              <a:rPr lang="en-US" sz="2700" b="1" dirty="0">
                <a:solidFill>
                  <a:srgbClr val="0000FF"/>
                </a:solidFill>
                <a:latin typeface="Times New Roman" panose="02020603050405020304" pitchFamily="18" charset="0"/>
                <a:cs typeface="Times New Roman" panose="02020603050405020304" pitchFamily="18" charset="0"/>
              </a:rPr>
              <a:t>: 2 </a:t>
            </a:r>
            <a:r>
              <a:rPr lang="en-US" sz="2700" b="1" dirty="0" err="1">
                <a:solidFill>
                  <a:srgbClr val="0000FF"/>
                </a:solidFill>
                <a:latin typeface="Times New Roman" panose="02020603050405020304" pitchFamily="18" charset="0"/>
                <a:cs typeface="Times New Roman" panose="02020603050405020304" pitchFamily="18" charset="0"/>
              </a:rPr>
              <a:t>phút</a:t>
            </a:r>
            <a:endParaRPr lang="en-US" sz="2700" b="1" dirty="0">
              <a:solidFill>
                <a:srgbClr val="0000FF"/>
              </a:solidFill>
              <a:latin typeface="Times New Roman" panose="02020603050405020304" pitchFamily="18" charset="0"/>
              <a:cs typeface="Times New Roman" panose="02020603050405020304" pitchFamily="18" charset="0"/>
            </a:endParaRPr>
          </a:p>
          <a:p>
            <a:pPr defTabSz="457223">
              <a:lnSpc>
                <a:spcPct val="150000"/>
              </a:lnSpc>
              <a:defRPr/>
            </a:pPr>
            <a:r>
              <a:rPr lang="en-US" sz="2700" b="1" dirty="0">
                <a:solidFill>
                  <a:srgbClr val="0000FF"/>
                </a:solidFill>
                <a:latin typeface="Times New Roman" panose="02020603050405020304" pitchFamily="18" charset="0"/>
                <a:cs typeface="Times New Roman" panose="02020603050405020304" pitchFamily="18" charset="0"/>
              </a:rPr>
              <a:t>3</a:t>
            </a:r>
            <a:r>
              <a:rPr lang="en-US" sz="2700" b="1">
                <a:solidFill>
                  <a:srgbClr val="0000FF"/>
                </a:solidFill>
                <a:latin typeface="Times New Roman" panose="02020603050405020304" pitchFamily="18" charset="0"/>
                <a:cs typeface="Times New Roman" panose="02020603050405020304" pitchFamily="18" charset="0"/>
              </a:rPr>
              <a:t>. Nhiệm </a:t>
            </a:r>
            <a:r>
              <a:rPr lang="en-US" sz="2700" b="1" dirty="0" err="1">
                <a:solidFill>
                  <a:srgbClr val="0000FF"/>
                </a:solidFill>
                <a:latin typeface="Times New Roman" panose="02020603050405020304" pitchFamily="18" charset="0"/>
                <a:cs typeface="Times New Roman" panose="02020603050405020304" pitchFamily="18" charset="0"/>
              </a:rPr>
              <a:t>vụ</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err="1">
                <a:solidFill>
                  <a:srgbClr val="0000FF"/>
                </a:solidFill>
                <a:latin typeface="Times New Roman" panose="02020603050405020304" pitchFamily="18" charset="0"/>
                <a:cs typeface="Times New Roman" panose="02020603050405020304" pitchFamily="18" charset="0"/>
              </a:rPr>
              <a:t>câu</a:t>
            </a:r>
            <a:r>
              <a:rPr lang="en-US" sz="2700" b="1">
                <a:solidFill>
                  <a:srgbClr val="0000FF"/>
                </a:solidFill>
                <a:latin typeface="Times New Roman" panose="02020603050405020304" pitchFamily="18" charset="0"/>
                <a:cs typeface="Times New Roman" panose="02020603050405020304" pitchFamily="18" charset="0"/>
              </a:rPr>
              <a:t> hỏi:</a:t>
            </a:r>
          </a:p>
          <a:p>
            <a:pPr marL="514350" indent="-514350" defTabSz="457223">
              <a:lnSpc>
                <a:spcPct val="150000"/>
              </a:lnSpc>
              <a:buAutoNum type="alphaLcParenR"/>
              <a:defRPr/>
            </a:pPr>
            <a:r>
              <a:rPr lang="en-US" sz="2700" b="1">
                <a:solidFill>
                  <a:srgbClr val="0000FF"/>
                </a:solidFill>
                <a:latin typeface="Times New Roman" panose="02020603050405020304" pitchFamily="18" charset="0"/>
                <a:cs typeface="Times New Roman" panose="02020603050405020304" pitchFamily="18" charset="0"/>
              </a:rPr>
              <a:t>Việc cậu bé cố gắng tìm cách trả lại tiền cho vị đạo diễn đã thể hiện điều gì?</a:t>
            </a:r>
          </a:p>
          <a:p>
            <a:pPr marL="514350" indent="-514350" defTabSz="457223">
              <a:lnSpc>
                <a:spcPct val="150000"/>
              </a:lnSpc>
              <a:buAutoNum type="alphaLcParenR"/>
              <a:defRPr/>
            </a:pPr>
            <a:r>
              <a:rPr lang="en-US" sz="2700" b="1">
                <a:solidFill>
                  <a:srgbClr val="0000FF"/>
                </a:solidFill>
                <a:latin typeface="Times New Roman" panose="02020603050405020304" pitchFamily="18" charset="0"/>
                <a:cs typeface="Times New Roman" panose="02020603050405020304" pitchFamily="18" charset="0"/>
              </a:rPr>
              <a:t>Theo em thế nào là chữ tín, giữ chữ tín?</a:t>
            </a:r>
            <a:endParaRPr lang="en-US" sz="2700" b="1" dirty="0">
              <a:solidFill>
                <a:srgbClr val="0000FF"/>
              </a:solidFill>
              <a:latin typeface="Times New Roman" panose="02020603050405020304" pitchFamily="18" charset="0"/>
              <a:cs typeface="Times New Roman" panose="02020603050405020304" pitchFamily="18" charset="0"/>
            </a:endParaRPr>
          </a:p>
          <a:p>
            <a:pPr defTabSz="457223">
              <a:lnSpc>
                <a:spcPct val="150000"/>
              </a:lnSpc>
              <a:defRPr/>
            </a:pPr>
            <a:endParaRPr lang="en-US" sz="2500" b="1" dirty="0">
              <a:solidFill>
                <a:prstClr val="black"/>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AD718A7B-C8FA-4973-847A-28679E56E5B4}"/>
              </a:ext>
            </a:extLst>
          </p:cNvPr>
          <p:cNvGrpSpPr/>
          <p:nvPr/>
        </p:nvGrpSpPr>
        <p:grpSpPr>
          <a:xfrm>
            <a:off x="2824287" y="303557"/>
            <a:ext cx="3495426" cy="533934"/>
            <a:chOff x="8651437" y="299097"/>
            <a:chExt cx="6990850" cy="1067866"/>
          </a:xfrm>
        </p:grpSpPr>
        <p:pic>
          <p:nvPicPr>
            <p:cNvPr id="22" name="Picture 9">
              <a:extLst>
                <a:ext uri="{FF2B5EF4-FFF2-40B4-BE49-F238E27FC236}">
                  <a16:creationId xmlns:a16="http://schemas.microsoft.com/office/drawing/2014/main" id="{99C92D33-3EE0-4B5F-B8C6-265E8D39BC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51437" y="299097"/>
              <a:ext cx="6990848" cy="1067866"/>
            </a:xfrm>
            <a:prstGeom prst="rect">
              <a:avLst/>
            </a:prstGeom>
          </p:spPr>
        </p:pic>
        <p:sp>
          <p:nvSpPr>
            <p:cNvPr id="23" name="TextBox 22">
              <a:extLst>
                <a:ext uri="{FF2B5EF4-FFF2-40B4-BE49-F238E27FC236}">
                  <a16:creationId xmlns:a16="http://schemas.microsoft.com/office/drawing/2014/main" id="{8EED5462-BAF5-41D9-BCC7-2D94E619B6B0}"/>
                </a:ext>
              </a:extLst>
            </p:cNvPr>
            <p:cNvSpPr txBox="1"/>
            <p:nvPr/>
          </p:nvSpPr>
          <p:spPr>
            <a:xfrm>
              <a:off x="8651439" y="484727"/>
              <a:ext cx="6990848" cy="861772"/>
            </a:xfrm>
            <a:prstGeom prst="rect">
              <a:avLst/>
            </a:prstGeom>
            <a:noFill/>
          </p:spPr>
          <p:txBody>
            <a:bodyPr wrap="square" rtlCol="0">
              <a:spAutoFit/>
            </a:bodyPr>
            <a:lstStyle/>
            <a:p>
              <a:pPr algn="ctr" defTabSz="457223">
                <a:defRPr/>
              </a:pPr>
              <a:r>
                <a:rPr lang="en-US" sz="2200" b="1" dirty="0">
                  <a:solidFill>
                    <a:prstClr val="white"/>
                  </a:solidFill>
                  <a:latin typeface="Arial" panose="020B0604020202020204" pitchFamily="34" charset="0"/>
                  <a:cs typeface="Arial" panose="020B0604020202020204" pitchFamily="34" charset="0"/>
                </a:rPr>
                <a:t>HOẠT ĐỘNG NHÓM</a:t>
              </a:r>
            </a:p>
          </p:txBody>
        </p:sp>
      </p:grpSp>
      <p:pic>
        <p:nvPicPr>
          <p:cNvPr id="2" name="2 phút đếm ngược nhạc vui vẻ hào hứng cho hoạt động nhóm - Trim">
            <a:hlinkClick r:id="" action="ppaction://media"/>
            <a:extLst>
              <a:ext uri="{FF2B5EF4-FFF2-40B4-BE49-F238E27FC236}">
                <a16:creationId xmlns:a16="http://schemas.microsoft.com/office/drawing/2014/main" id="{F040E7FD-7A19-73A4-9557-615D906827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23958" t="21639" r="47813" b="52666"/>
          <a:stretch/>
        </p:blipFill>
        <p:spPr>
          <a:xfrm>
            <a:off x="796054" y="133993"/>
            <a:ext cx="1337546" cy="684863"/>
          </a:xfrm>
          <a:prstGeom prst="rect">
            <a:avLst/>
          </a:prstGeom>
        </p:spPr>
      </p:pic>
    </p:spTree>
    <p:extLst>
      <p:ext uri="{BB962C8B-B14F-4D97-AF65-F5344CB8AC3E}">
        <p14:creationId xmlns:p14="http://schemas.microsoft.com/office/powerpoint/2010/main" val="38891989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1031</TotalTime>
  <Words>744</Words>
  <Application>Microsoft Office PowerPoint</Application>
  <PresentationFormat>On-screen Show (16:9)</PresentationFormat>
  <Paragraphs>116</Paragraphs>
  <Slides>30</Slides>
  <Notes>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Aachen</vt:lpstr>
      <vt:lpstr>Arial</vt:lpstr>
      <vt:lpstr>Calibri</vt:lpstr>
      <vt:lpstr>Oswald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1</vt:lpstr>
      <vt:lpstr>Bức tranh 2</vt:lpstr>
      <vt:lpstr>Bức tranh 3</vt:lpstr>
      <vt:lpstr>Bức tranh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55</cp:revision>
  <dcterms:created xsi:type="dcterms:W3CDTF">2006-08-16T00:00:00Z</dcterms:created>
  <dcterms:modified xsi:type="dcterms:W3CDTF">2025-10-27T14:14:10Z</dcterms:modified>
</cp:coreProperties>
</file>