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42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AFF94-D62D-46EC-91E0-CBD48C17E59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6D580-C153-4B9F-8124-30E893AD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7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2658FA60-70AD-5476-0014-0506F404D7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175ADFE4-266E-8CF2-A70F-CBAB2E0C5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97DB0CD5-0C0D-0569-13F3-BBAF15297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69AD95-805A-4F14-AF42-68BBA017ACA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BE29-373A-7725-EA72-C0ADCAAC6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34B7A-A3A5-FD89-0BF4-D37E74C51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3241F-2A0E-09F8-18E8-1793CD22F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F76C9-5090-F30B-ACB1-CB3E2040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A1C7F-34C1-5C80-B34F-389D95D7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1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E0B9-FB4F-F9E0-D91C-57A30EACE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F9182-AB66-622F-693F-2FD6ED7C1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AE94E-FCF9-1B12-AE58-054E22D69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BA992-53F8-775F-5660-3349C5BA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1962A-65A4-A25C-31ED-D360BEDC7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8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07757D-C41E-C041-92EF-C60C61E54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25726-EA34-9A8A-63B0-10E394DE2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ABE4C-52B8-D871-A41A-05CF92B8F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F7CC1-22B9-C081-3EE2-F407836C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8133-EEE9-4AF5-558F-0326678E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7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4DE18-3363-E293-29F9-367E42AB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E6FE0-5594-6817-5418-304DB996E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62374-836B-7A9B-6331-B41227ED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DCCF2-CF32-0DED-906E-D6C02D7E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4ECD7-8083-181B-20EF-BC3A6422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66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23A86-B863-EEFF-4EF7-BD93D8B7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5D3E7-222A-AD4B-0E9D-3E347F8AB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EFE41-866C-2A4C-0201-1B4AF4A2D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51484-A2B3-5E3D-19CD-AC314BA4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03CB5-11B3-100D-37A6-D87E3721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8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CAA5-420F-BED5-1339-92945FEC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0A713-3BD7-79E6-624E-84E270783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74FC4-92F4-D3F2-D3D1-6B203D640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A6CBE-8183-2711-772C-AC11AD022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E924B-E09E-B502-6E51-8F653261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6CB0B-B8C5-2DAB-25BA-B8AEC3A61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74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64C2-5401-D8A3-DC8F-0EC2DCE12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24D0F-F06D-AB77-69AF-50E796192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5D41CC-B227-5798-159C-A0C45F0E3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23912-65BF-8F26-B3F5-2F00A5711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4A9EC-9E59-EC26-B47C-147F5D564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C7CEF-BE6B-6235-76AB-6DD05F81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812C1-814F-CD8D-2970-D07269A6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9684C-F43D-47C1-0C04-62051014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01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3F09D-BFF4-9E56-D41C-A3BD8E94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9A37A-ADB0-666C-26EE-803CB7F6B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A81212-857C-21BF-E7BB-54896451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97984-ED24-6CB2-B18C-07DC2DE1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4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884D8-7A2F-4E97-1EE4-A030B9E6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042F96-368D-2709-7284-6EED12EB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48A42-4675-7996-DE7E-5B9B8E81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9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5331-E0DA-39A2-392A-E5D2B0C2C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59275-C6C7-75F8-B3F8-E80A8FB9D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9A69C-DC48-5643-5789-E6D3BC46E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F475A-5285-3539-279D-357CB306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82841-990C-8E88-E5B3-B61FE0B6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E5B70-2236-F628-F334-2C742047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4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7563-F2B2-5A22-C344-A7B56CF1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E3DFDE-1127-5422-9CE7-28BC2DFCB9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8340-F6AC-2513-67FB-C8F727DC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0780B-EA6C-7871-BD0D-F568E7560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ABDFE-7D67-2980-94FC-E4DB81A0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C46ED-B768-6DD1-73BA-8809C25A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5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C9AF-9CDC-BADB-FF53-A8CB55005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D7A99-B54F-E594-D5BE-575F99020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7BBFE-221D-DD76-C810-CB6C093394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5592A4-3646-4E9C-822F-613D7857397F}" type="datetimeFigureOut">
              <a:rPr lang="en-US" smtClean="0"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B7B56-A7E1-9D10-B62B-352A67B70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E2CD-BB27-AB53-918B-0DFF7376B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8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3">
            <a:extLst>
              <a:ext uri="{FF2B5EF4-FFF2-40B4-BE49-F238E27FC236}">
                <a16:creationId xmlns:a16="http://schemas.microsoft.com/office/drawing/2014/main" id="{29254863-755F-4749-4816-3F8FD8F809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533400"/>
            <a:ext cx="7772400" cy="63246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66"/>
                </a:solidFill>
                <a:effectLst>
                  <a:outerShdw dist="63500" dir="5400000" algn="ctr" rotWithShape="0">
                    <a:srgbClr val="FFCC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THẦY CÔ GIÁO VỀ DỰ GIỜ</a:t>
            </a:r>
          </a:p>
        </p:txBody>
      </p:sp>
      <p:sp>
        <p:nvSpPr>
          <p:cNvPr id="4099" name="Text Box 15">
            <a:extLst>
              <a:ext uri="{FF2B5EF4-FFF2-40B4-BE49-F238E27FC236}">
                <a16:creationId xmlns:a16="http://schemas.microsoft.com/office/drawing/2014/main" id="{CC46152C-8B26-44D8-25D3-C71365A61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135439"/>
            <a:ext cx="74676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endParaRPr lang="en-US" alt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MÔN NGHỆ THUẬT 9</a:t>
            </a:r>
            <a:endParaRPr lang="vi-VN" altLang="en-US" sz="4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Giáo viên thực hiện: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Thanh Vân</a:t>
            </a:r>
            <a:endParaRPr lang="vi-VN" altLang="en-US" sz="2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0" name="Picture 10" descr="H1">
            <a:extLst>
              <a:ext uri="{FF2B5EF4-FFF2-40B4-BE49-F238E27FC236}">
                <a16:creationId xmlns:a16="http://schemas.microsoft.com/office/drawing/2014/main" id="{40554EDE-F1ED-BC1E-FE69-5F2CD9A8B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1785">
            <a:off x="6332539" y="3355975"/>
            <a:ext cx="20859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id="{489329B3-F791-8E12-0B42-A027DC31E31D}"/>
              </a:ext>
            </a:extLst>
          </p:cNvPr>
          <p:cNvSpPr/>
          <p:nvPr/>
        </p:nvSpPr>
        <p:spPr bwMode="auto">
          <a:xfrm>
            <a:off x="1676400" y="4724400"/>
            <a:ext cx="914400" cy="685800"/>
          </a:xfrm>
          <a:prstGeom prst="star5">
            <a:avLst>
              <a:gd name="adj" fmla="val 11441"/>
              <a:gd name="hf" fmla="val 105146"/>
              <a:gd name="vf" fmla="val 11055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AA60B5F3-2F5F-1BF9-2399-359567316586}"/>
              </a:ext>
            </a:extLst>
          </p:cNvPr>
          <p:cNvSpPr/>
          <p:nvPr/>
        </p:nvSpPr>
        <p:spPr bwMode="auto">
          <a:xfrm>
            <a:off x="9601200" y="4724400"/>
            <a:ext cx="914400" cy="762000"/>
          </a:xfrm>
          <a:prstGeom prst="star5">
            <a:avLst>
              <a:gd name="adj" fmla="val 12208"/>
              <a:gd name="hf" fmla="val 105146"/>
              <a:gd name="vf" fmla="val 11055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3" name="Rectangle 9">
            <a:extLst>
              <a:ext uri="{FF2B5EF4-FFF2-40B4-BE49-F238E27FC236}">
                <a16:creationId xmlns:a16="http://schemas.microsoft.com/office/drawing/2014/main" id="{74CC6EC8-1FE5-061F-B76F-75AD96128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400"/>
            <a:ext cx="9144000" cy="46038"/>
          </a:xfrm>
          <a:prstGeom prst="rect">
            <a:avLst/>
          </a:prstGeom>
          <a:solidFill>
            <a:srgbClr val="FF00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4" name="Picture 1">
            <a:extLst>
              <a:ext uri="{FF2B5EF4-FFF2-40B4-BE49-F238E27FC236}">
                <a16:creationId xmlns:a16="http://schemas.microsoft.com/office/drawing/2014/main" id="{2E3E785B-6609-54F7-0FC3-7D2DC4B24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28750"/>
            <a:ext cx="50292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6E33FC-2C56-D6E9-9926-56315EEEC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1B1220-6746-1BA7-0439-CE67B7B2EE79}"/>
              </a:ext>
            </a:extLst>
          </p:cNvPr>
          <p:cNvSpPr txBox="1"/>
          <p:nvPr/>
        </p:nvSpPr>
        <p:spPr>
          <a:xfrm>
            <a:off x="2034072" y="262587"/>
            <a:ext cx="7016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HOẠT ĐỘNG 3 ( </a:t>
            </a:r>
            <a:r>
              <a:rPr lang="en-US" sz="4400" b="1" dirty="0" err="1">
                <a:solidFill>
                  <a:srgbClr val="FF0000"/>
                </a:solidFill>
              </a:rPr>
              <a:t>Tiếp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theo</a:t>
            </a:r>
            <a:r>
              <a:rPr lang="en-US" sz="4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EF83B-6615-0F9E-7B5B-FAAF4A98E4DE}"/>
              </a:ext>
            </a:extLst>
          </p:cNvPr>
          <p:cNvSpPr txBox="1"/>
          <p:nvPr/>
        </p:nvSpPr>
        <p:spPr>
          <a:xfrm>
            <a:off x="-65314" y="1172246"/>
            <a:ext cx="1225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4A051-93F4-CD1D-55D2-5F38C08A21B7}"/>
              </a:ext>
            </a:extLst>
          </p:cNvPr>
          <p:cNvSpPr txBox="1"/>
          <p:nvPr/>
        </p:nvSpPr>
        <p:spPr>
          <a:xfrm>
            <a:off x="625151" y="2445462"/>
            <a:ext cx="1087638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algn="just"/>
            <a:r>
              <a:rPr lang="en-CA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4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09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AAF050-19FA-4981-EC2A-D433108AF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302BC-4FBA-A538-A5F2-A2275C1CBB34}"/>
              </a:ext>
            </a:extLst>
          </p:cNvPr>
          <p:cNvSpPr txBox="1"/>
          <p:nvPr/>
        </p:nvSpPr>
        <p:spPr>
          <a:xfrm>
            <a:off x="4553339" y="277579"/>
            <a:ext cx="4338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HOẠT ĐỘNG 4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CE4DA-4EF7-FA23-E082-B7240CDD4ABE}"/>
              </a:ext>
            </a:extLst>
          </p:cNvPr>
          <p:cNvSpPr txBox="1"/>
          <p:nvPr/>
        </p:nvSpPr>
        <p:spPr>
          <a:xfrm>
            <a:off x="289249" y="1122364"/>
            <a:ext cx="11476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F1451-2E3B-0D2D-2ED7-9343F7EEFFAD}"/>
              </a:ext>
            </a:extLst>
          </p:cNvPr>
          <p:cNvSpPr txBox="1"/>
          <p:nvPr/>
        </p:nvSpPr>
        <p:spPr>
          <a:xfrm>
            <a:off x="867748" y="2507359"/>
            <a:ext cx="8266921" cy="3198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68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774BE6-3CA3-44CA-D238-CD58D71F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CC92D-498D-CADB-6C92-AFD8CC30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830" y="2135625"/>
            <a:ext cx="2691743" cy="264792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9DBA3-E643-0EEB-0865-5C17A9F0A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982" y="2140127"/>
            <a:ext cx="2082818" cy="264792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CA7A66-7633-EEC2-3C9F-E6F75E103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00" y="2140127"/>
            <a:ext cx="2674881" cy="263892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FAEA6-5C20-A7B4-C298-6C4177822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209" y="2164943"/>
            <a:ext cx="3415382" cy="265198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9BD2CB-D9DC-B2E4-9738-2A63EB88901F}"/>
              </a:ext>
            </a:extLst>
          </p:cNvPr>
          <p:cNvSpPr txBox="1"/>
          <p:nvPr/>
        </p:nvSpPr>
        <p:spPr>
          <a:xfrm>
            <a:off x="4549210" y="21987"/>
            <a:ext cx="362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HOẠT ĐỘNG 5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A79C91-F555-7EFF-1E8C-274B08DDDCC9}"/>
              </a:ext>
            </a:extLst>
          </p:cNvPr>
          <p:cNvSpPr txBox="1"/>
          <p:nvPr/>
        </p:nvSpPr>
        <p:spPr>
          <a:xfrm>
            <a:off x="575897" y="628748"/>
            <a:ext cx="11336694" cy="153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xu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4F574B-9D54-7682-0A28-8D51D783600A}"/>
              </a:ext>
            </a:extLst>
          </p:cNvPr>
          <p:cNvSpPr txBox="1"/>
          <p:nvPr/>
        </p:nvSpPr>
        <p:spPr>
          <a:xfrm>
            <a:off x="2127380" y="5257800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BAAB3-705F-8087-F45B-FE1E23E7013B}"/>
              </a:ext>
            </a:extLst>
          </p:cNvPr>
          <p:cNvSpPr txBox="1"/>
          <p:nvPr/>
        </p:nvSpPr>
        <p:spPr>
          <a:xfrm>
            <a:off x="1305244" y="5028581"/>
            <a:ext cx="96594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C6F701-B506-2C5C-1D73-CEF9C695F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4874B-C31C-B862-CD31-2C46C29F6FA2}"/>
              </a:ext>
            </a:extLst>
          </p:cNvPr>
          <p:cNvSpPr txBox="1"/>
          <p:nvPr/>
        </p:nvSpPr>
        <p:spPr>
          <a:xfrm>
            <a:off x="810700" y="1012954"/>
            <a:ext cx="1084217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en-US" sz="4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25/SGK ) </a:t>
            </a:r>
            <a:endParaRPr lang="en-US" sz="4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7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A5E58-DBBB-D1DB-95A2-53945B9B4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1ED29-7670-F0C5-2B8B-11DA8FA0DF9D}"/>
              </a:ext>
            </a:extLst>
          </p:cNvPr>
          <p:cNvSpPr txBox="1"/>
          <p:nvPr/>
        </p:nvSpPr>
        <p:spPr>
          <a:xfrm>
            <a:off x="3937519" y="676345"/>
            <a:ext cx="701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</a:rPr>
              <a:t>Củng</a:t>
            </a:r>
            <a:r>
              <a:rPr lang="en-US" sz="4800" b="1" u="sng" dirty="0">
                <a:solidFill>
                  <a:srgbClr val="FF0000"/>
                </a:solidFill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</a:rPr>
              <a:t>cố</a:t>
            </a:r>
            <a:r>
              <a:rPr lang="en-US" sz="4800" b="1" u="sng" dirty="0">
                <a:solidFill>
                  <a:srgbClr val="FF0000"/>
                </a:solidFill>
              </a:rPr>
              <a:t> - </a:t>
            </a:r>
            <a:r>
              <a:rPr lang="en-US" sz="4800" b="1" u="sng" dirty="0" err="1">
                <a:solidFill>
                  <a:srgbClr val="FF0000"/>
                </a:solidFill>
              </a:rPr>
              <a:t>dặn</a:t>
            </a:r>
            <a:r>
              <a:rPr lang="en-US" sz="4800" b="1" u="sng" dirty="0">
                <a:solidFill>
                  <a:srgbClr val="FF0000"/>
                </a:solidFill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</a:rPr>
              <a:t>dò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22D68-B1EC-289E-1172-EC33525A1CFA}"/>
              </a:ext>
            </a:extLst>
          </p:cNvPr>
          <p:cNvSpPr txBox="1"/>
          <p:nvPr/>
        </p:nvSpPr>
        <p:spPr>
          <a:xfrm>
            <a:off x="996820" y="1767029"/>
            <a:ext cx="10198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*Hoàn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6: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(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nặn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19775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 nhạt không hoa văn">
            <a:extLst>
              <a:ext uri="{FF2B5EF4-FFF2-40B4-BE49-F238E27FC236}">
                <a16:creationId xmlns:a16="http://schemas.microsoft.com/office/drawing/2014/main" id="{77FCF26F-D4E2-83D6-83A4-FE53F1CF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82D1A-A5EB-7C9A-0770-8C322A6ED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68"/>
            <a:ext cx="12191999" cy="2390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551D6F-C662-6FF8-2909-2DE1C5017734}"/>
              </a:ext>
            </a:extLst>
          </p:cNvPr>
          <p:cNvSpPr txBox="1"/>
          <p:nvPr/>
        </p:nvSpPr>
        <p:spPr>
          <a:xfrm>
            <a:off x="144378" y="2651100"/>
            <a:ext cx="119032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  </a:t>
            </a:r>
            <a:r>
              <a:rPr lang="en-US" sz="4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THỜI TRANG </a:t>
            </a:r>
          </a:p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TRANG PHỤC ĐÃ QUA SỬ DỤNG</a:t>
            </a:r>
          </a:p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TIẾT ) </a:t>
            </a:r>
          </a:p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1: HĐ 1-2-3</a:t>
            </a:r>
          </a:p>
        </p:txBody>
      </p:sp>
    </p:spTree>
    <p:extLst>
      <p:ext uri="{BB962C8B-B14F-4D97-AF65-F5344CB8AC3E}">
        <p14:creationId xmlns:p14="http://schemas.microsoft.com/office/powerpoint/2010/main" val="254235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A985B7-0C2D-5CD3-FED0-DE7435295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196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C39CC5F-A2F5-359B-CC61-EA5FCCA61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2068"/>
            <a:ext cx="9144000" cy="1565732"/>
          </a:xfrm>
        </p:spPr>
        <p:txBody>
          <a:bodyPr/>
          <a:lstStyle/>
          <a:p>
            <a:endParaRPr lang="en-US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FC361-6A91-CEEF-DCD6-189ECEBA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675" y="1341966"/>
            <a:ext cx="2742117" cy="381917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8F9A7-053D-E9AA-36EF-5D8CC717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622" y="1388585"/>
            <a:ext cx="2742117" cy="381917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8173A2-436C-7E31-E8B4-8AA2D576B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484" y="1434150"/>
            <a:ext cx="2978936" cy="250557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5701CA-DBA7-E751-BBFD-A0A775E0F669}"/>
              </a:ext>
            </a:extLst>
          </p:cNvPr>
          <p:cNvSpPr txBox="1"/>
          <p:nvPr/>
        </p:nvSpPr>
        <p:spPr>
          <a:xfrm>
            <a:off x="961053" y="109250"/>
            <a:ext cx="891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9446F-DC46-A947-9B10-753C73BC0A4B}"/>
              </a:ext>
            </a:extLst>
          </p:cNvPr>
          <p:cNvSpPr txBox="1"/>
          <p:nvPr/>
        </p:nvSpPr>
        <p:spPr>
          <a:xfrm>
            <a:off x="-172512" y="651126"/>
            <a:ext cx="1267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– NHẬN THỨC VỀ MỘT SỐ SẢN PHẨM THỜI TRANG TỪ TRANG PHỤC ĐÃ QUA SỬ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FC932-4DBF-DB33-D636-94CCFEB91B1A}"/>
              </a:ext>
            </a:extLst>
          </p:cNvPr>
          <p:cNvSpPr txBox="1"/>
          <p:nvPr/>
        </p:nvSpPr>
        <p:spPr>
          <a:xfrm>
            <a:off x="101900" y="4015654"/>
            <a:ext cx="10880892" cy="3136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àu hồng nhạt không hoa văn">
            <a:extLst>
              <a:ext uri="{FF2B5EF4-FFF2-40B4-BE49-F238E27FC236}">
                <a16:creationId xmlns:a16="http://schemas.microsoft.com/office/drawing/2014/main" id="{3189AB69-442C-5CAF-8BBD-D4008C578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D4B8E6-9447-1394-0757-8A1A553D01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2000">
              <a:solidFill>
                <a:srgbClr val="0000C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6E9D-510D-5336-9CA5-C02166D9FFD8}"/>
              </a:ext>
            </a:extLst>
          </p:cNvPr>
          <p:cNvSpPr txBox="1"/>
          <p:nvPr/>
        </p:nvSpPr>
        <p:spPr>
          <a:xfrm>
            <a:off x="3331028" y="0"/>
            <a:ext cx="484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53B3E-81D4-BF8F-230C-944D9C8832A0}"/>
              </a:ext>
            </a:extLst>
          </p:cNvPr>
          <p:cNvSpPr txBox="1"/>
          <p:nvPr/>
        </p:nvSpPr>
        <p:spPr>
          <a:xfrm>
            <a:off x="895739" y="438242"/>
            <a:ext cx="95693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20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20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926E11-F043-3E3C-5DD1-D06010C9026E}"/>
              </a:ext>
            </a:extLst>
          </p:cNvPr>
          <p:cNvSpPr txBox="1"/>
          <p:nvPr/>
        </p:nvSpPr>
        <p:spPr>
          <a:xfrm>
            <a:off x="1207692" y="920064"/>
            <a:ext cx="10425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E85C0D-3D8F-9490-D051-76763637B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17" y="1807771"/>
            <a:ext cx="3042940" cy="31566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56F54D-159F-0D58-F6E3-ED08D2C3B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262" y="1791675"/>
            <a:ext cx="2162470" cy="316324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5622D8-AB95-D71D-2106-08B55D79D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322" y="1811720"/>
            <a:ext cx="3153634" cy="314874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CD5426-D780-1EFC-14A1-D6504D19C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2661" y="1806120"/>
            <a:ext cx="2873309" cy="318514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CC71A2-DFBF-5D9F-817E-60EED33DC914}"/>
              </a:ext>
            </a:extLst>
          </p:cNvPr>
          <p:cNvSpPr txBox="1"/>
          <p:nvPr/>
        </p:nvSpPr>
        <p:spPr>
          <a:xfrm>
            <a:off x="1575955" y="1415534"/>
            <a:ext cx="66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6FE448-2766-D08C-EC04-32A9A38F13E2}"/>
              </a:ext>
            </a:extLst>
          </p:cNvPr>
          <p:cNvSpPr txBox="1"/>
          <p:nvPr/>
        </p:nvSpPr>
        <p:spPr>
          <a:xfrm>
            <a:off x="4167435" y="1416896"/>
            <a:ext cx="961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   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E4BC1E-D493-E0D9-BFF7-59C2691A2996}"/>
              </a:ext>
            </a:extLst>
          </p:cNvPr>
          <p:cNvSpPr txBox="1"/>
          <p:nvPr/>
        </p:nvSpPr>
        <p:spPr>
          <a:xfrm>
            <a:off x="6923652" y="1390548"/>
            <a:ext cx="405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B17D68-9933-F374-4DF3-079C456EF060}"/>
              </a:ext>
            </a:extLst>
          </p:cNvPr>
          <p:cNvSpPr txBox="1"/>
          <p:nvPr/>
        </p:nvSpPr>
        <p:spPr>
          <a:xfrm>
            <a:off x="10268643" y="1390548"/>
            <a:ext cx="309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B8CC1C-8AC7-1C19-9F5D-8DCB39EACAB0}"/>
              </a:ext>
            </a:extLst>
          </p:cNvPr>
          <p:cNvSpPr txBox="1"/>
          <p:nvPr/>
        </p:nvSpPr>
        <p:spPr>
          <a:xfrm>
            <a:off x="1524000" y="5220172"/>
            <a:ext cx="96130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Trang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Khâu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ráp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41125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àu hồng nhạt không hoa văn">
            <a:extLst>
              <a:ext uri="{FF2B5EF4-FFF2-40B4-BE49-F238E27FC236}">
                <a16:creationId xmlns:a16="http://schemas.microsoft.com/office/drawing/2014/main" id="{38AD7EC5-66F5-A591-FD9A-BC77C21D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9B7347-45B4-21B6-BD48-3C4043C1F10F}"/>
              </a:ext>
            </a:extLst>
          </p:cNvPr>
          <p:cNvSpPr txBox="1"/>
          <p:nvPr/>
        </p:nvSpPr>
        <p:spPr>
          <a:xfrm>
            <a:off x="801133" y="1028342"/>
            <a:ext cx="105897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23/SGK ) </a:t>
            </a:r>
            <a:endParaRPr lang="en-US" sz="4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6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28862F-2FA2-6D39-9B6D-6586956F3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9E627-2FE7-498A-5884-1321A90D45F5}"/>
              </a:ext>
            </a:extLst>
          </p:cNvPr>
          <p:cNvSpPr txBox="1"/>
          <p:nvPr/>
        </p:nvSpPr>
        <p:spPr>
          <a:xfrm>
            <a:off x="3946849" y="13062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85296-2C9C-A92C-A31D-31F32893AFC1}"/>
              </a:ext>
            </a:extLst>
          </p:cNvPr>
          <p:cNvSpPr txBox="1"/>
          <p:nvPr/>
        </p:nvSpPr>
        <p:spPr>
          <a:xfrm>
            <a:off x="1791478" y="744473"/>
            <a:ext cx="788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3CE43-3A84-B521-4FB5-15AE95438E30}"/>
              </a:ext>
            </a:extLst>
          </p:cNvPr>
          <p:cNvSpPr txBox="1"/>
          <p:nvPr/>
        </p:nvSpPr>
        <p:spPr>
          <a:xfrm>
            <a:off x="706213" y="1524574"/>
            <a:ext cx="103352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HS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algn="just"/>
            <a:r>
              <a:rPr lang="en-CA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CA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Em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Em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SG" sz="2400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3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11075-5874-5790-8E6F-A3D76CD7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A9364-D782-050B-F2EE-D56201027CE8}"/>
              </a:ext>
            </a:extLst>
          </p:cNvPr>
          <p:cNvSpPr txBox="1"/>
          <p:nvPr/>
        </p:nvSpPr>
        <p:spPr>
          <a:xfrm>
            <a:off x="2662334" y="121297"/>
            <a:ext cx="68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BÀI THAM KHẢO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3A1B58-6F5C-FC07-6E7E-1C9836DB9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00" y="1001452"/>
            <a:ext cx="3803941" cy="407365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4EA7DB-AD82-3261-F640-3AA14B315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656" y="1001452"/>
            <a:ext cx="2587559" cy="407365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433B05-FEED-4285-2EE4-971CDE87A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031" y="1041756"/>
            <a:ext cx="3953069" cy="39930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303E6B-AD40-1F61-00A7-DC8456AF05C7}"/>
              </a:ext>
            </a:extLst>
          </p:cNvPr>
          <p:cNvSpPr txBox="1"/>
          <p:nvPr/>
        </p:nvSpPr>
        <p:spPr>
          <a:xfrm>
            <a:off x="740227" y="5436812"/>
            <a:ext cx="10711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Thành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Minh ),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jean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dề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 ki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Lê ( Hà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54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FCB195-D0BC-0D0E-F4FA-AAA31B94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B2644-EE02-DB89-606E-4E04884D2203}"/>
              </a:ext>
            </a:extLst>
          </p:cNvPr>
          <p:cNvSpPr txBox="1"/>
          <p:nvPr/>
        </p:nvSpPr>
        <p:spPr>
          <a:xfrm>
            <a:off x="3909526" y="414477"/>
            <a:ext cx="780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 cố dặn dò: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2C3AF-D909-C406-95E1-78FF627D89EC}"/>
              </a:ext>
            </a:extLst>
          </p:cNvPr>
          <p:cNvSpPr txBox="1"/>
          <p:nvPr/>
        </p:nvSpPr>
        <p:spPr>
          <a:xfrm>
            <a:off x="429208" y="1642301"/>
            <a:ext cx="11485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6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họn</a:t>
            </a:r>
            <a:r>
              <a:rPr lang="en-US" sz="3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bài, nhận xét ưu điểm, hạn chế để HS có thêm </a:t>
            </a:r>
            <a:r>
              <a:rPr lang="en-US" sz="36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tưởng tiếp tục hoàn thiện bài tập trong tiết sa</a:t>
            </a:r>
            <a:r>
              <a:rPr lang="en-US" sz="3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HĐ 3-4-5 –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endParaRPr lang="en-US" sz="36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4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D891C9-669B-03DF-4461-D9883087E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64C0D-D710-9DAA-F77A-5C27746AD66E}"/>
              </a:ext>
            </a:extLst>
          </p:cNvPr>
          <p:cNvSpPr txBox="1"/>
          <p:nvPr/>
        </p:nvSpPr>
        <p:spPr>
          <a:xfrm>
            <a:off x="599166" y="1305341"/>
            <a:ext cx="111780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</a:rPr>
              <a:t>BÀI 5: ( </a:t>
            </a:r>
            <a:r>
              <a:rPr lang="en-US" sz="5400" b="1" u="sng" dirty="0" err="1">
                <a:solidFill>
                  <a:srgbClr val="FF0000"/>
                </a:solidFill>
              </a:rPr>
              <a:t>tiếp</a:t>
            </a:r>
            <a:r>
              <a:rPr lang="en-US" sz="5400" b="1" u="sng" dirty="0">
                <a:solidFill>
                  <a:srgbClr val="FF0000"/>
                </a:solidFill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</a:rPr>
              <a:t>theo</a:t>
            </a:r>
            <a:r>
              <a:rPr lang="en-US" sz="5400" b="1" u="sng" dirty="0">
                <a:solidFill>
                  <a:srgbClr val="FF0000"/>
                </a:solidFill>
              </a:rPr>
              <a:t> )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THIẾT KẾ THỜI TRANG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TỪ TRANG PHỤC ĐÃ QUA SỬ DỤNG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( 2 TIẾT )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TIẾT 2: HĐ 3-4-5</a:t>
            </a:r>
          </a:p>
        </p:txBody>
      </p:sp>
    </p:spTree>
    <p:extLst>
      <p:ext uri="{BB962C8B-B14F-4D97-AF65-F5344CB8AC3E}">
        <p14:creationId xmlns:p14="http://schemas.microsoft.com/office/powerpoint/2010/main" val="37495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1051</Words>
  <Application>Microsoft Office PowerPoint</Application>
  <PresentationFormat>Widescreen</PresentationFormat>
  <Paragraphs>89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 Thi Kieu Hanh</dc:creator>
  <cp:lastModifiedBy>Mac Thi Minh Anh</cp:lastModifiedBy>
  <cp:revision>20</cp:revision>
  <dcterms:created xsi:type="dcterms:W3CDTF">2023-12-20T02:59:57Z</dcterms:created>
  <dcterms:modified xsi:type="dcterms:W3CDTF">2025-09-19T01:09:15Z</dcterms:modified>
</cp:coreProperties>
</file>