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5" r:id="rId17"/>
    <p:sldId id="324" r:id="rId18"/>
    <p:sldId id="301" r:id="rId19"/>
    <p:sldId id="300" r:id="rId20"/>
    <p:sldId id="326" r:id="rId21"/>
    <p:sldId id="311" r:id="rId22"/>
    <p:sldId id="316" r:id="rId23"/>
    <p:sldId id="270" r:id="rId24"/>
    <p:sldId id="272" r:id="rId25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0" autoAdjust="0"/>
    <p:restoredTop sz="94536"/>
  </p:normalViewPr>
  <p:slideViewPr>
    <p:cSldViewPr>
      <p:cViewPr varScale="1">
        <p:scale>
          <a:sx n="82" d="100"/>
          <a:sy n="82" d="100"/>
        </p:scale>
        <p:origin x="75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Van" userId="dacee051dfdd766d" providerId="LiveId" clId="{78D5D709-1C97-45BD-A4D3-42273B55C1CF}"/>
    <pc:docChg chg="modSld">
      <pc:chgData name="Thanh Van" userId="dacee051dfdd766d" providerId="LiveId" clId="{78D5D709-1C97-45BD-A4D3-42273B55C1CF}" dt="2024-09-04T14:03:05.690" v="3" actId="2711"/>
      <pc:docMkLst>
        <pc:docMk/>
      </pc:docMkLst>
      <pc:sldChg chg="modSp mod">
        <pc:chgData name="Thanh Van" userId="dacee051dfdd766d" providerId="LiveId" clId="{78D5D709-1C97-45BD-A4D3-42273B55C1CF}" dt="2024-09-04T14:02:43.190" v="1" actId="2711"/>
        <pc:sldMkLst>
          <pc:docMk/>
          <pc:sldMk cId="3358527988" sldId="258"/>
        </pc:sldMkLst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3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5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7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8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10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11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12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14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15" creationId="{08949C5D-5B6E-654F-849D-6ED056C718A9}"/>
          </ac:spMkLst>
        </pc:spChg>
        <pc:spChg chg="mod">
          <ac:chgData name="Thanh Van" userId="dacee051dfdd766d" providerId="LiveId" clId="{78D5D709-1C97-45BD-A4D3-42273B55C1CF}" dt="2024-09-04T14:02:43.190" v="1" actId="2711"/>
          <ac:spMkLst>
            <pc:docMk/>
            <pc:sldMk cId="3358527988" sldId="258"/>
            <ac:spMk id="16" creationId="{00000000-0000-0000-0000-000000000000}"/>
          </ac:spMkLst>
        </pc:spChg>
      </pc:sldChg>
      <pc:sldChg chg="modSp mod">
        <pc:chgData name="Thanh Van" userId="dacee051dfdd766d" providerId="LiveId" clId="{78D5D709-1C97-45BD-A4D3-42273B55C1CF}" dt="2024-09-04T14:02:24.081" v="0" actId="2711"/>
        <pc:sldMkLst>
          <pc:docMk/>
          <pc:sldMk cId="1761166868" sldId="259"/>
        </pc:sldMkLst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3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4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5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7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8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10" creationId="{00000000-0000-0000-0000-000000000000}"/>
          </ac:spMkLst>
        </pc:spChg>
        <pc:spChg chg="mod">
          <ac:chgData name="Thanh Van" userId="dacee051dfdd766d" providerId="LiveId" clId="{78D5D709-1C97-45BD-A4D3-42273B55C1CF}" dt="2024-09-04T14:02:24.081" v="0" actId="2711"/>
          <ac:spMkLst>
            <pc:docMk/>
            <pc:sldMk cId="1761166868" sldId="259"/>
            <ac:spMk id="16" creationId="{00000000-0000-0000-0000-000000000000}"/>
          </ac:spMkLst>
        </pc:spChg>
      </pc:sldChg>
      <pc:sldChg chg="modSp mod">
        <pc:chgData name="Thanh Van" userId="dacee051dfdd766d" providerId="LiveId" clId="{78D5D709-1C97-45BD-A4D3-42273B55C1CF}" dt="2024-09-04T14:03:05.690" v="3" actId="2711"/>
        <pc:sldMkLst>
          <pc:docMk/>
          <pc:sldMk cId="3946160175" sldId="297"/>
        </pc:sldMkLst>
        <pc:spChg chg="mod">
          <ac:chgData name="Thanh Van" userId="dacee051dfdd766d" providerId="LiveId" clId="{78D5D709-1C97-45BD-A4D3-42273B55C1CF}" dt="2024-09-04T14:03:05.690" v="3" actId="2711"/>
          <ac:spMkLst>
            <pc:docMk/>
            <pc:sldMk cId="3946160175" sldId="297"/>
            <ac:spMk id="3" creationId="{00000000-0000-0000-0000-000000000000}"/>
          </ac:spMkLst>
        </pc:spChg>
        <pc:spChg chg="mod">
          <ac:chgData name="Thanh Van" userId="dacee051dfdd766d" providerId="LiveId" clId="{78D5D709-1C97-45BD-A4D3-42273B55C1CF}" dt="2024-09-04T14:03:05.690" v="3" actId="2711"/>
          <ac:spMkLst>
            <pc:docMk/>
            <pc:sldMk cId="3946160175" sldId="297"/>
            <ac:spMk id="4" creationId="{00000000-0000-0000-0000-000000000000}"/>
          </ac:spMkLst>
        </pc:spChg>
        <pc:spChg chg="mod">
          <ac:chgData name="Thanh Van" userId="dacee051dfdd766d" providerId="LiveId" clId="{78D5D709-1C97-45BD-A4D3-42273B55C1CF}" dt="2024-09-04T14:03:05.690" v="3" actId="2711"/>
          <ac:spMkLst>
            <pc:docMk/>
            <pc:sldMk cId="3946160175" sldId="297"/>
            <ac:spMk id="5" creationId="{00000000-0000-0000-0000-000000000000}"/>
          </ac:spMkLst>
        </pc:spChg>
        <pc:spChg chg="mod">
          <ac:chgData name="Thanh Van" userId="dacee051dfdd766d" providerId="LiveId" clId="{78D5D709-1C97-45BD-A4D3-42273B55C1CF}" dt="2024-09-04T14:03:05.690" v="3" actId="2711"/>
          <ac:spMkLst>
            <pc:docMk/>
            <pc:sldMk cId="3946160175" sldId="297"/>
            <ac:spMk id="7" creationId="{00000000-0000-0000-0000-000000000000}"/>
          </ac:spMkLst>
        </pc:spChg>
        <pc:spChg chg="mod">
          <ac:chgData name="Thanh Van" userId="dacee051dfdd766d" providerId="LiveId" clId="{78D5D709-1C97-45BD-A4D3-42273B55C1CF}" dt="2024-09-04T14:03:05.690" v="3" actId="2711"/>
          <ac:spMkLst>
            <pc:docMk/>
            <pc:sldMk cId="3946160175" sldId="297"/>
            <ac:spMk id="10" creationId="{00000000-0000-0000-0000-000000000000}"/>
          </ac:spMkLst>
        </pc:spChg>
        <pc:spChg chg="mod">
          <ac:chgData name="Thanh Van" userId="dacee051dfdd766d" providerId="LiveId" clId="{78D5D709-1C97-45BD-A4D3-42273B55C1CF}" dt="2024-09-04T14:03:05.690" v="3" actId="2711"/>
          <ac:spMkLst>
            <pc:docMk/>
            <pc:sldMk cId="3946160175" sldId="297"/>
            <ac:spMk id="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09/04/2024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38602" y="3775331"/>
            <a:ext cx="386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NGUYỄN THỊ THANH VÂN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6169" y="4175441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THCS VIỆT HƯNG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472" y="2343150"/>
            <a:ext cx="4616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56" y="438150"/>
            <a:ext cx="3143496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399" y="2266950"/>
            <a:ext cx="3581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799" y="819149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0"/>
            <a:ext cx="3745706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58674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Từ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khái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bằng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các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nét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thẳng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mờ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đối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chiếu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quan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tỉ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lệ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nguyên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mẫu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hoàn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thiện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hoạ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533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519" y="365677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663808"/>
            <a:ext cx="3656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811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873798" y="3867547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38179" y="3867548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9" y="1227904"/>
            <a:ext cx="367593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0" y="1249582"/>
            <a:ext cx="4001077" cy="26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8134350" cy="994172"/>
          </a:xfrm>
        </p:spPr>
        <p:txBody>
          <a:bodyPr>
            <a:normAutofit/>
          </a:bodyPr>
          <a:lstStyle/>
          <a:p>
            <a:r>
              <a:rPr lang="en-VN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b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50830" y="2054066"/>
            <a:ext cx="74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 SĨ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81001" y="155477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704720" y="372416"/>
            <a:ext cx="682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 và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hình kí hoạ cho phù hợp tỉ lệ dáng người.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825" y="150495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915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/>
              <a:t> </a:t>
            </a:r>
            <a:r>
              <a:rPr lang="en-US" dirty="0"/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89563"/>
            <a:ext cx="5867400" cy="3855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44444" y="4504142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022" y="453611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1966,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4" y="481329"/>
            <a:ext cx="3352800" cy="395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89" y="590550"/>
            <a:ext cx="4191000" cy="31432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0200" y="4564306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397311" y="4011621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111" y="4434205"/>
            <a:ext cx="395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Phềnh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 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636" y="3806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Đăk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en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283814" y="1047750"/>
            <a:ext cx="693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KÍ HỌA DÁNG NGƯỜI 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8" y="1569988"/>
            <a:ext cx="24358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4172" y="854131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- NHẬN THỨC VỀ TỈ LỆ CHIỀU CAO CỦA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4172" y="1623303"/>
            <a:ext cx="65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VẼ KÍ HỌA DÁNG NGƯỜI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172" y="2358493"/>
            <a:ext cx="731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VẼ KÍ HỌA NHÓM NGƯỜI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3840" y="3878013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7061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TÌM HIỂU MỘT SỐ KÍ HỌA DÁNG NGƯỜI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3840" y="3093683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VẼ KÍ HỌA NHÓM NGƯỜI</a:t>
            </a:r>
          </a:p>
          <a:p>
            <a:r>
              <a:rPr 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342902" y="328882"/>
            <a:ext cx="843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endParaRPr lang="en-VN" sz="2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382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789134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hình ảnh cơ thể người theo các độ tuổi nào?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ta căn cứ vào đâu để xác định tỷ lệ kích thước các bộ phận trên cơ thể người?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Đầu người được tính từ đâu đến đâu?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56866" y="4516794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62856"/>
            <a:ext cx="6845999" cy="40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7,5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(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143A5-A608-C24B-8CF6-852EE1AB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057450"/>
            <a:ext cx="1525929" cy="262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386DB-F710-444D-AF6C-E02A97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 rot="5400000">
            <a:off x="3976634" y="2417135"/>
            <a:ext cx="2946399" cy="1901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BF8D-117F-634D-9A12-28D73257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443623" y="1826303"/>
            <a:ext cx="1901932" cy="29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F9D903-1C20-EC41-8D89-15F97AA71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4"/>
          <a:stretch/>
        </p:blipFill>
        <p:spPr>
          <a:xfrm>
            <a:off x="6662520" y="2004439"/>
            <a:ext cx="1773347" cy="2727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856D5-F512-6549-8DB1-A132686DE159}"/>
              </a:ext>
            </a:extLst>
          </p:cNvPr>
          <p:cNvSpPr/>
          <p:nvPr/>
        </p:nvSpPr>
        <p:spPr>
          <a:xfrm>
            <a:off x="4120033" y="449408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1663807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6" y="590550"/>
            <a:ext cx="2310847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2527</TotalTime>
  <Words>888</Words>
  <Application>Microsoft Office PowerPoint</Application>
  <PresentationFormat>On-screen Show (16:9)</PresentationFormat>
  <Paragraphs>85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VẼ KÍ HỌA DÁNG NGƯỜI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Thanh Van</cp:lastModifiedBy>
  <cp:revision>150</cp:revision>
  <dcterms:created xsi:type="dcterms:W3CDTF">2021-09-23T13:57:15Z</dcterms:created>
  <dcterms:modified xsi:type="dcterms:W3CDTF">2024-09-04T14:03:08Z</dcterms:modified>
</cp:coreProperties>
</file>