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8" r:id="rId2"/>
    <p:sldId id="483" r:id="rId3"/>
    <p:sldId id="387" r:id="rId4"/>
    <p:sldId id="350" r:id="rId5"/>
    <p:sldId id="484" r:id="rId6"/>
    <p:sldId id="366" r:id="rId7"/>
    <p:sldId id="609" r:id="rId8"/>
    <p:sldId id="612" r:id="rId9"/>
    <p:sldId id="356" r:id="rId10"/>
    <p:sldId id="259" r:id="rId11"/>
    <p:sldId id="260" r:id="rId12"/>
    <p:sldId id="276" r:id="rId13"/>
    <p:sldId id="280" r:id="rId14"/>
    <p:sldId id="279" r:id="rId15"/>
    <p:sldId id="278" r:id="rId16"/>
    <p:sldId id="363" r:id="rId17"/>
    <p:sldId id="613" r:id="rId18"/>
    <p:sldId id="614" r:id="rId19"/>
    <p:sldId id="615" r:id="rId20"/>
    <p:sldId id="261" r:id="rId21"/>
    <p:sldId id="262" r:id="rId22"/>
    <p:sldId id="616" r:id="rId23"/>
    <p:sldId id="29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00"/>
    <a:srgbClr val="C35161"/>
    <a:srgbClr val="CA6674"/>
    <a:srgbClr val="FCAEFA"/>
    <a:srgbClr val="FA6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60"/>
  </p:normalViewPr>
  <p:slideViewPr>
    <p:cSldViewPr snapToGrid="0">
      <p:cViewPr varScale="1">
        <p:scale>
          <a:sx n="59" d="100"/>
          <a:sy n="59" d="100"/>
        </p:scale>
        <p:origin x="9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06D5-DEF6-480C-9658-9316DA260840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42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06D5-DEF6-480C-9658-9316DA260840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8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06D5-DEF6-480C-9658-9316DA260840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9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06D5-DEF6-480C-9658-9316DA260840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0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06D5-DEF6-480C-9658-9316DA260840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3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06D5-DEF6-480C-9658-9316DA260840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8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06D5-DEF6-480C-9658-9316DA260840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9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06D5-DEF6-480C-9658-9316DA260840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9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06D5-DEF6-480C-9658-9316DA260840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63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06D5-DEF6-480C-9658-9316DA260840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03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06D5-DEF6-480C-9658-9316DA260840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8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F06D5-DEF6-480C-9658-9316DA260840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2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http://www.thoiaotrang.com/images/rose1.gif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http://www.thoiaotrang.com/images/rose1.gi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HINH NEN PP\15-10tai-hinh-nen-powerpoint-dep-nhat-cho-dien-thoai10.jpg">
            <a:extLst>
              <a:ext uri="{FF2B5EF4-FFF2-40B4-BE49-F238E27FC236}">
                <a16:creationId xmlns:a16="http://schemas.microsoft.com/office/drawing/2014/main" id="{467E589F-F098-0C74-9138-C3ABB8B60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325"/>
            <a:ext cx="120700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Group 5">
            <a:extLst>
              <a:ext uri="{FF2B5EF4-FFF2-40B4-BE49-F238E27FC236}">
                <a16:creationId xmlns:a16="http://schemas.microsoft.com/office/drawing/2014/main" id="{31E9A1CA-799E-F68A-4053-C7C6968B3D07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-93663"/>
            <a:ext cx="9144000" cy="7094538"/>
            <a:chOff x="0" y="-53"/>
            <a:chExt cx="5760" cy="4469"/>
          </a:xfrm>
        </p:grpSpPr>
        <p:pic>
          <p:nvPicPr>
            <p:cNvPr id="3081" name="Picture 6" descr="divider">
              <a:extLst>
                <a:ext uri="{FF2B5EF4-FFF2-40B4-BE49-F238E27FC236}">
                  <a16:creationId xmlns:a16="http://schemas.microsoft.com/office/drawing/2014/main" id="{9328FB6F-D6E8-C3B4-B406-1BBD2596EE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" y="-53"/>
              <a:ext cx="2295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7" descr="rosecornerl[1]">
              <a:extLst>
                <a:ext uri="{FF2B5EF4-FFF2-40B4-BE49-F238E27FC236}">
                  <a16:creationId xmlns:a16="http://schemas.microsoft.com/office/drawing/2014/main" id="{6974111E-BCC1-A12E-08B2-8863218899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8" descr="divider">
              <a:extLst>
                <a:ext uri="{FF2B5EF4-FFF2-40B4-BE49-F238E27FC236}">
                  <a16:creationId xmlns:a16="http://schemas.microsoft.com/office/drawing/2014/main" id="{99D1DF27-D65D-5662-8F72-86CEB369E8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5" y="3984"/>
              <a:ext cx="176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9" descr="rosecornerl[1]">
              <a:extLst>
                <a:ext uri="{FF2B5EF4-FFF2-40B4-BE49-F238E27FC236}">
                  <a16:creationId xmlns:a16="http://schemas.microsoft.com/office/drawing/2014/main" id="{8A58BD56-480D-ED71-83DF-43ABFB27B4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707"/>
              <a:ext cx="864" cy="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10" descr="divider">
              <a:extLst>
                <a:ext uri="{FF2B5EF4-FFF2-40B4-BE49-F238E27FC236}">
                  <a16:creationId xmlns:a16="http://schemas.microsoft.com/office/drawing/2014/main" id="{EFF9BDF5-844A-4E20-E891-0C80CCBDA0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5052" y="3252"/>
              <a:ext cx="11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11" descr="divider">
              <a:extLst>
                <a:ext uri="{FF2B5EF4-FFF2-40B4-BE49-F238E27FC236}">
                  <a16:creationId xmlns:a16="http://schemas.microsoft.com/office/drawing/2014/main" id="{F953D5C3-DB11-A1EA-0E70-0B1A45069A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938" y="1208"/>
              <a:ext cx="216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 Box 10">
            <a:extLst>
              <a:ext uri="{FF2B5EF4-FFF2-40B4-BE49-F238E27FC236}">
                <a16:creationId xmlns:a16="http://schemas.microsoft.com/office/drawing/2014/main" id="{C6429B5D-E119-B484-6AFC-49686B631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0601" y="4765675"/>
            <a:ext cx="5649913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None/>
              <a:defRPr/>
            </a:pPr>
            <a:r>
              <a:rPr lang="en-US" altLang="en-US" sz="28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8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28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en-US" sz="28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28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Thanh </a:t>
            </a:r>
            <a:r>
              <a:rPr lang="en-US" altLang="en-US" sz="28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endParaRPr lang="en-US" altLang="en-US" sz="2800" b="1" kern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37" descr="MT1">
            <a:extLst>
              <a:ext uri="{FF2B5EF4-FFF2-40B4-BE49-F238E27FC236}">
                <a16:creationId xmlns:a16="http://schemas.microsoft.com/office/drawing/2014/main" id="{821F6D80-452D-1C0D-819E-FA0E037FED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4" y="2433639"/>
            <a:ext cx="5648325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WordArt 39">
            <a:extLst>
              <a:ext uri="{FF2B5EF4-FFF2-40B4-BE49-F238E27FC236}">
                <a16:creationId xmlns:a16="http://schemas.microsoft.com/office/drawing/2014/main" id="{0D35B43D-3344-D019-2114-46E3D91B0E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82560" y="2794000"/>
            <a:ext cx="2209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 cap="rnd">
                  <a:solidFill>
                    <a:srgbClr val="008000"/>
                  </a:solidFill>
                  <a:prstDash val="sysDot"/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80322" dir="9693903" sy="50000" kx="2115830" algn="bl" rotWithShape="0">
                    <a:srgbClr val="006600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>
                <a:ln w="12700" cap="rnd">
                  <a:solidFill>
                    <a:srgbClr val="0080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80322" dir="9693903" sy="50000" kx="2115830" algn="bl" rotWithShape="0">
                    <a:srgbClr val="0066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3D5DBE8F-3941-0724-1643-30EEC4C1F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387976"/>
            <a:ext cx="46482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None/>
              <a:defRPr/>
            </a:pPr>
            <a:r>
              <a:rPr lang="en-US" altLang="en-US" sz="28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8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THCS </a:t>
            </a:r>
            <a:r>
              <a:rPr lang="en-US" altLang="en-US" sz="28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28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endParaRPr lang="en-US" altLang="en-US" sz="2800" b="1" kern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098BAD-606C-477E-9CC3-C2F21921C363}"/>
              </a:ext>
            </a:extLst>
          </p:cNvPr>
          <p:cNvSpPr txBox="1"/>
          <p:nvPr/>
        </p:nvSpPr>
        <p:spPr>
          <a:xfrm>
            <a:off x="2161398" y="290225"/>
            <a:ext cx="8184548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NHỆT LIỆT CHÀO MỪNG QUÝ THẦY CÔ</a:t>
            </a:r>
          </a:p>
          <a:p>
            <a:pPr algn="ctr">
              <a:defRPr/>
            </a:pP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DỰ GIỜ TIẾT HỌC NGÀY HÔM NAY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89" y="463587"/>
            <a:ext cx="10058400" cy="53529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6274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243" y="295165"/>
            <a:ext cx="7614897" cy="6111014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5949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93" y="153894"/>
            <a:ext cx="3692787" cy="4923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500" y="1220992"/>
            <a:ext cx="7064191" cy="529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24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921" y="147916"/>
            <a:ext cx="4147298" cy="55297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335" y="1269402"/>
            <a:ext cx="4048237" cy="539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41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804" y="441063"/>
            <a:ext cx="3925197" cy="52335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384" y="1172584"/>
            <a:ext cx="3973605" cy="529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28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4" y="1886623"/>
            <a:ext cx="5653141" cy="42398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163" y="2302136"/>
            <a:ext cx="3271669" cy="4362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991" y="86359"/>
            <a:ext cx="2952976" cy="367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47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16813AC8-AAB9-4389-A147-9EFBF3154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7651" name="Content Placeholder 3">
            <a:extLst>
              <a:ext uri="{FF2B5EF4-FFF2-40B4-BE49-F238E27FC236}">
                <a16:creationId xmlns:a16="http://schemas.microsoft.com/office/drawing/2014/main" id="{E007D1E7-B7AC-F72B-9CA5-29D9648367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6538" y="0"/>
            <a:ext cx="9144001" cy="6953250"/>
          </a:xfrm>
        </p:spPr>
      </p:pic>
      <p:sp>
        <p:nvSpPr>
          <p:cNvPr id="6" name="WordArt 39">
            <a:extLst>
              <a:ext uri="{FF2B5EF4-FFF2-40B4-BE49-F238E27FC236}">
                <a16:creationId xmlns:a16="http://schemas.microsoft.com/office/drawing/2014/main" id="{151E93BA-9640-1942-C37F-89AF3CC1F2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00600" y="745220"/>
            <a:ext cx="2590800" cy="9470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 cap="rnd">
                  <a:solidFill>
                    <a:srgbClr val="008000"/>
                  </a:solidFill>
                  <a:prstDash val="sysDot"/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80322" dir="9693903" sy="50000" kx="2115830" algn="bl" rotWithShape="0">
                    <a:srgbClr val="006600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8800" b="1" kern="10" dirty="0" err="1">
                <a:ln w="12700" cap="rnd">
                  <a:solidFill>
                    <a:srgbClr val="0080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80322" dir="9693903" sy="50000" kx="2115830" algn="bl" rotWithShape="0">
                    <a:srgbClr val="0066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8800" b="1" kern="10" dirty="0">
                <a:ln w="12700" cap="rnd">
                  <a:solidFill>
                    <a:srgbClr val="0080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80322" dir="9693903" sy="50000" kx="2115830" algn="bl" rotWithShape="0">
                    <a:srgbClr val="0066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kern="10" dirty="0" err="1">
                <a:ln w="12700" cap="rnd">
                  <a:solidFill>
                    <a:srgbClr val="0080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80322" dir="9693903" sy="50000" kx="2115830" algn="bl" rotWithShape="0">
                    <a:srgbClr val="0066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3600" b="1" kern="10" dirty="0">
              <a:ln w="12700" cap="rnd">
                <a:solidFill>
                  <a:srgbClr val="008000"/>
                </a:solidFill>
                <a:prstDash val="sysDot"/>
                <a:round/>
                <a:headEnd/>
                <a:tailEnd/>
              </a:ln>
              <a:solidFill>
                <a:srgbClr val="FF0000"/>
              </a:solidFill>
              <a:effectLst>
                <a:outerShdw dist="80322" dir="9693903" sy="50000" kx="2115830" algn="bl" rotWithShape="0">
                  <a:srgbClr val="0066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7B402143-1B45-18F9-A07F-378912417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59013"/>
            <a:ext cx="9144000" cy="274947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None/>
              <a:defRPr/>
            </a:pPr>
            <a:r>
              <a:rPr lang="vi-VN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b="1" dirty="0">
                <a:solidFill>
                  <a:srgbClr val="3333FF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</a:t>
            </a:r>
            <a:r>
              <a:rPr lang="en-US" alt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None/>
              <a:defRPr/>
            </a:pPr>
            <a:r>
              <a:rPr lang="vi-VN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3333FF"/>
                </a:solidFill>
                <a:cs typeface="Times New Roman" panose="02020603050405020304" pitchFamily="18" charset="0"/>
              </a:rPr>
              <a:t>)</a:t>
            </a:r>
            <a:r>
              <a:rPr lang="vi-VN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nhóm chuẩn bị nội dung cho tiết học sau :</a:t>
            </a:r>
            <a:endParaRPr lang="en-US" altLang="en-US" sz="28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endParaRPr lang="en-US" altLang="en-US" sz="28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endParaRPr lang="en-US" altLang="en-US" sz="28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7654" name="Picture 3">
            <a:extLst>
              <a:ext uri="{FF2B5EF4-FFF2-40B4-BE49-F238E27FC236}">
                <a16:creationId xmlns:a16="http://schemas.microsoft.com/office/drawing/2014/main" id="{7BB02685-C2EB-5F1A-1B59-B6606ABFD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9" y="5829301"/>
            <a:ext cx="8078787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52B77-ECD8-515D-CBA1-2772A8CC2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5">
            <a:extLst>
              <a:ext uri="{FF2B5EF4-FFF2-40B4-BE49-F238E27FC236}">
                <a16:creationId xmlns:a16="http://schemas.microsoft.com/office/drawing/2014/main" id="{85F3D42A-EC29-20E6-A413-D60CC9831DA0}"/>
              </a:ext>
            </a:extLst>
          </p:cNvPr>
          <p:cNvGrpSpPr>
            <a:grpSpLocks/>
          </p:cNvGrpSpPr>
          <p:nvPr/>
        </p:nvGrpSpPr>
        <p:grpSpPr bwMode="auto">
          <a:xfrm>
            <a:off x="-91440" y="77788"/>
            <a:ext cx="12283440" cy="6858000"/>
            <a:chOff x="0" y="0"/>
            <a:chExt cx="5760" cy="4333"/>
          </a:xfrm>
        </p:grpSpPr>
        <p:pic>
          <p:nvPicPr>
            <p:cNvPr id="10251" name="Picture 6" descr="N3">
              <a:extLst>
                <a:ext uri="{FF2B5EF4-FFF2-40B4-BE49-F238E27FC236}">
                  <a16:creationId xmlns:a16="http://schemas.microsoft.com/office/drawing/2014/main" id="{477C0ECC-C17E-8278-F3D4-5C91A88351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2" name="Picture 7" descr="N3">
              <a:extLst>
                <a:ext uri="{FF2B5EF4-FFF2-40B4-BE49-F238E27FC236}">
                  <a16:creationId xmlns:a16="http://schemas.microsoft.com/office/drawing/2014/main" id="{CFEFEB8D-A54B-44CF-4028-55FEB2AF12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3" name="Picture 8" descr="N3">
              <a:extLst>
                <a:ext uri="{FF2B5EF4-FFF2-40B4-BE49-F238E27FC236}">
                  <a16:creationId xmlns:a16="http://schemas.microsoft.com/office/drawing/2014/main" id="{06826A2D-4CF7-5771-48DE-F5CB45560D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" name="Picture 9" descr="N3">
              <a:extLst>
                <a:ext uri="{FF2B5EF4-FFF2-40B4-BE49-F238E27FC236}">
                  <a16:creationId xmlns:a16="http://schemas.microsoft.com/office/drawing/2014/main" id="{35D95CAF-7069-474C-608A-70B0E2B765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3" name="Picture 11" descr="PALETTE3">
            <a:extLst>
              <a:ext uri="{FF2B5EF4-FFF2-40B4-BE49-F238E27FC236}">
                <a16:creationId xmlns:a16="http://schemas.microsoft.com/office/drawing/2014/main" id="{3E1E4627-07D5-BEBB-626B-8F37A7358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663575"/>
            <a:ext cx="2057401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9">
            <a:extLst>
              <a:ext uri="{FF2B5EF4-FFF2-40B4-BE49-F238E27FC236}">
                <a16:creationId xmlns:a16="http://schemas.microsoft.com/office/drawing/2014/main" id="{BDA1A155-1B67-2D55-A2E3-1E948DB3E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37701" y="5967414"/>
            <a:ext cx="1019175" cy="8080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grpSp>
        <p:nvGrpSpPr>
          <p:cNvPr id="10245" name="object 2">
            <a:extLst>
              <a:ext uri="{FF2B5EF4-FFF2-40B4-BE49-F238E27FC236}">
                <a16:creationId xmlns:a16="http://schemas.microsoft.com/office/drawing/2014/main" id="{8CD6E922-3215-89EA-AA72-0AFDF81D73B0}"/>
              </a:ext>
            </a:extLst>
          </p:cNvPr>
          <p:cNvGrpSpPr>
            <a:grpSpLocks/>
          </p:cNvGrpSpPr>
          <p:nvPr/>
        </p:nvGrpSpPr>
        <p:grpSpPr bwMode="auto">
          <a:xfrm>
            <a:off x="1714500" y="1052677"/>
            <a:ext cx="9634220" cy="2285470"/>
            <a:chOff x="0" y="0"/>
            <a:chExt cx="9144000" cy="2653720"/>
          </a:xfrm>
        </p:grpSpPr>
        <p:pic>
          <p:nvPicPr>
            <p:cNvPr id="10249" name="object 4">
              <a:extLst>
                <a:ext uri="{FF2B5EF4-FFF2-40B4-BE49-F238E27FC236}">
                  <a16:creationId xmlns:a16="http://schemas.microsoft.com/office/drawing/2014/main" id="{083E9EDE-899C-9F00-83DA-B716F29499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3999" cy="2653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0" name="object 5">
              <a:extLst>
                <a:ext uri="{FF2B5EF4-FFF2-40B4-BE49-F238E27FC236}">
                  <a16:creationId xmlns:a16="http://schemas.microsoft.com/office/drawing/2014/main" id="{9A94822A-769E-FCDE-087B-6199F2823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17347"/>
              <a:ext cx="9144000" cy="1440180"/>
            </a:xfrm>
            <a:custGeom>
              <a:avLst/>
              <a:gdLst>
                <a:gd name="T0" fmla="*/ 0 w 9144000"/>
                <a:gd name="T1" fmla="*/ 1440179 h 1440180"/>
                <a:gd name="T2" fmla="*/ 9144000 w 9144000"/>
                <a:gd name="T3" fmla="*/ 1440179 h 1440180"/>
                <a:gd name="T4" fmla="*/ 9144000 w 9144000"/>
                <a:gd name="T5" fmla="*/ 0 h 1440180"/>
                <a:gd name="T6" fmla="*/ 0 w 9144000"/>
                <a:gd name="T7" fmla="*/ 0 h 1440180"/>
                <a:gd name="T8" fmla="*/ 0 w 9144000"/>
                <a:gd name="T9" fmla="*/ 1440179 h 1440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4000" h="1440180">
                  <a:moveTo>
                    <a:pt x="0" y="1440179"/>
                  </a:moveTo>
                  <a:lnTo>
                    <a:pt x="9144000" y="144017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440179"/>
                  </a:lnTo>
                  <a:close/>
                </a:path>
              </a:pathLst>
            </a:custGeom>
            <a:noFill/>
            <a:ln w="571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7" name="Rectangle 1">
            <a:extLst>
              <a:ext uri="{FF2B5EF4-FFF2-40B4-BE49-F238E27FC236}">
                <a16:creationId xmlns:a16="http://schemas.microsoft.com/office/drawing/2014/main" id="{C41ABE51-7E46-94E1-4A06-96099462F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0462" y="1338967"/>
            <a:ext cx="80470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20 - BÀI 9: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THIẾT KẾ SẢN PHẨM NỘI THẤT</a:t>
            </a:r>
          </a:p>
        </p:txBody>
      </p:sp>
      <p:sp>
        <p:nvSpPr>
          <p:cNvPr id="10247" name="object 6">
            <a:extLst>
              <a:ext uri="{FF2B5EF4-FFF2-40B4-BE49-F238E27FC236}">
                <a16:creationId xmlns:a16="http://schemas.microsoft.com/office/drawing/2014/main" id="{DA33A796-8750-AE7F-225B-B1E2ED461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303481"/>
            <a:ext cx="8421688" cy="7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50697" rIns="0" bIns="0" anchor="ctr">
            <a:spAutoFit/>
          </a:bodyPr>
          <a:lstStyle>
            <a:lvl1pPr marL="2108200" indent="-2066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00"/>
              </a:spcBef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NỘI THẤT CĂN PHÒNG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C44A3C-E3A0-18BE-A718-5C0AB74CB9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2216"/>
            <a:ext cx="12192000" cy="383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330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513A7-89D6-7328-C05B-ECFE8FEAA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DD4E070E-8235-21F0-2E03-9373DA97E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3555" name="Content Placeholder 3">
            <a:extLst>
              <a:ext uri="{FF2B5EF4-FFF2-40B4-BE49-F238E27FC236}">
                <a16:creationId xmlns:a16="http://schemas.microsoft.com/office/drawing/2014/main" id="{1932DB1A-0FF4-EF4A-BA66-76405CCB7E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-58738"/>
            <a:ext cx="9144000" cy="6953251"/>
          </a:xfrm>
        </p:spPr>
      </p:pic>
      <p:sp>
        <p:nvSpPr>
          <p:cNvPr id="8201" name="AutoShape 4" descr="CTST] Giải SBT Mĩ thuật 6 bài 3: Tranh in hoa, lá - Tech12h">
            <a:extLst>
              <a:ext uri="{FF2B5EF4-FFF2-40B4-BE49-F238E27FC236}">
                <a16:creationId xmlns:a16="http://schemas.microsoft.com/office/drawing/2014/main" id="{A4528F8B-D7C9-ABC2-8AC2-617AB2AE93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kern="0"/>
          </a:p>
        </p:txBody>
      </p:sp>
      <p:sp>
        <p:nvSpPr>
          <p:cNvPr id="8202" name="AutoShape 6" descr="CTST] Giải SBT Mĩ thuật 6 bài 3: Tranh in hoa, lá - Tech12h">
            <a:extLst>
              <a:ext uri="{FF2B5EF4-FFF2-40B4-BE49-F238E27FC236}">
                <a16:creationId xmlns:a16="http://schemas.microsoft.com/office/drawing/2014/main" id="{D3B92DD0-DB41-379A-F49E-6B34D089BE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kern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26B328-6EE5-0B40-1A46-787E35D3B774}"/>
              </a:ext>
            </a:extLst>
          </p:cNvPr>
          <p:cNvSpPr/>
          <p:nvPr/>
        </p:nvSpPr>
        <p:spPr>
          <a:xfrm>
            <a:off x="6199188" y="2751138"/>
            <a:ext cx="3179762" cy="4000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2B59AE-198F-9B79-32CB-77E602FA6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8997" y="766296"/>
            <a:ext cx="59496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chia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600192-B803-AC0F-1744-A77A6512C284}"/>
              </a:ext>
            </a:extLst>
          </p:cNvPr>
          <p:cNvSpPr txBox="1"/>
          <p:nvPr/>
        </p:nvSpPr>
        <p:spPr>
          <a:xfrm>
            <a:off x="2392522" y="2588921"/>
            <a:ext cx="7613332" cy="3903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+ </a:t>
            </a:r>
            <a:r>
              <a:rPr lang="en-US" sz="24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Sản</a:t>
            </a: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phẩm</a:t>
            </a: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yêu</a:t>
            </a: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thích</a:t>
            </a: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?</a:t>
            </a:r>
            <a:endParaRPr lang="en-US" sz="24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+ </a:t>
            </a:r>
            <a:r>
              <a:rPr lang="en-US" sz="24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Kĩ</a:t>
            </a: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thuật</a:t>
            </a: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thể</a:t>
            </a: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hiện</a:t>
            </a: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sản</a:t>
            </a: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phẩm</a:t>
            </a: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?</a:t>
            </a:r>
            <a:endParaRPr lang="en-US" sz="24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+ </a:t>
            </a:r>
            <a:r>
              <a:rPr lang="en-US" sz="24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thức</a:t>
            </a: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của </a:t>
            </a:r>
            <a:r>
              <a:rPr lang="en-US" sz="24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sản</a:t>
            </a: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phẩm</a:t>
            </a: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?</a:t>
            </a:r>
            <a:endParaRPr lang="en-US" sz="24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+ </a:t>
            </a:r>
            <a:r>
              <a:rPr lang="en-US" sz="24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Vẻ</a:t>
            </a: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đẹp</a:t>
            </a: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tạo</a:t>
            </a: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và </a:t>
            </a:r>
            <a:r>
              <a:rPr lang="en-US" sz="24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công</a:t>
            </a: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năng</a:t>
            </a: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của </a:t>
            </a:r>
            <a:r>
              <a:rPr lang="en-US" sz="24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sản</a:t>
            </a: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phẩm</a:t>
            </a: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+ </a:t>
            </a:r>
            <a:r>
              <a:rPr lang="en-US" sz="24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Tỉ</a:t>
            </a: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lệ</a:t>
            </a: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và </a:t>
            </a:r>
            <a:r>
              <a:rPr lang="en-US" sz="24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sự</a:t>
            </a: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cân</a:t>
            </a: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đối</a:t>
            </a: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hài</a:t>
            </a: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hoà</a:t>
            </a: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giữa</a:t>
            </a: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sản</a:t>
            </a: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phẩm</a:t>
            </a: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?</a:t>
            </a:r>
            <a:endParaRPr lang="en-US" sz="24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+ </a:t>
            </a:r>
            <a:r>
              <a:rPr lang="en-US" sz="24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Nét</a:t>
            </a: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độc</a:t>
            </a: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đáo</a:t>
            </a: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của </a:t>
            </a:r>
            <a:r>
              <a:rPr lang="en-US" sz="24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sản</a:t>
            </a: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phẩm</a:t>
            </a: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nội</a:t>
            </a: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thất</a:t>
            </a: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?</a:t>
            </a:r>
            <a:endParaRPr lang="en-US" sz="24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+ Ý </a:t>
            </a:r>
            <a:r>
              <a:rPr lang="en-US" sz="24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tưởng</a:t>
            </a: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điều</a:t>
            </a: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chỉnh</a:t>
            </a: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để</a:t>
            </a: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sản</a:t>
            </a: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phẩm</a:t>
            </a: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hoàn</a:t>
            </a: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thiện</a:t>
            </a: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hơn</a:t>
            </a:r>
            <a:r>
              <a:rPr lang="en-US" sz="2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?</a:t>
            </a:r>
            <a:endParaRPr lang="en-US" sz="24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04893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D2F6A-5537-6D82-C01E-FCFDBCBC4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BBC605A4-A708-CB89-534E-71B57CFBD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3555" name="Content Placeholder 3">
            <a:extLst>
              <a:ext uri="{FF2B5EF4-FFF2-40B4-BE49-F238E27FC236}">
                <a16:creationId xmlns:a16="http://schemas.microsoft.com/office/drawing/2014/main" id="{23C2D564-A0F2-DA86-17FB-FDA41533A3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690" y="-47626"/>
            <a:ext cx="12192000" cy="6953251"/>
          </a:xfrm>
        </p:spPr>
      </p:pic>
      <p:sp>
        <p:nvSpPr>
          <p:cNvPr id="8201" name="AutoShape 4" descr="CTST] Giải SBT Mĩ thuật 6 bài 3: Tranh in hoa, lá - Tech12h">
            <a:extLst>
              <a:ext uri="{FF2B5EF4-FFF2-40B4-BE49-F238E27FC236}">
                <a16:creationId xmlns:a16="http://schemas.microsoft.com/office/drawing/2014/main" id="{150BBEE1-EBA1-82D5-5BF9-A629EE19D3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kern="0"/>
          </a:p>
        </p:txBody>
      </p:sp>
      <p:sp>
        <p:nvSpPr>
          <p:cNvPr id="8202" name="AutoShape 6" descr="CTST] Giải SBT Mĩ thuật 6 bài 3: Tranh in hoa, lá - Tech12h">
            <a:extLst>
              <a:ext uri="{FF2B5EF4-FFF2-40B4-BE49-F238E27FC236}">
                <a16:creationId xmlns:a16="http://schemas.microsoft.com/office/drawing/2014/main" id="{E15BBD12-BDC8-0B5A-AE98-D1276A79A0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kern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334E27-D949-A6BA-5316-7BAB13FA3721}"/>
              </a:ext>
            </a:extLst>
          </p:cNvPr>
          <p:cNvSpPr/>
          <p:nvPr/>
        </p:nvSpPr>
        <p:spPr>
          <a:xfrm>
            <a:off x="6199188" y="2751138"/>
            <a:ext cx="3179762" cy="4000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A42453-039E-3FC0-BA3C-EE4A2D47D14C}"/>
              </a:ext>
            </a:extLst>
          </p:cNvPr>
          <p:cNvSpPr txBox="1"/>
          <p:nvPr/>
        </p:nvSpPr>
        <p:spPr>
          <a:xfrm>
            <a:off x="3929539" y="549542"/>
            <a:ext cx="5459571" cy="1141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5.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nl-NL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một số không gian nội thất trong cuộc sống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B89339-E509-DF97-9949-C37D31AF2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418" y="2185671"/>
            <a:ext cx="5870892" cy="452956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1319A4-993A-82A8-2A39-146C09B04EB3}"/>
              </a:ext>
            </a:extLst>
          </p:cNvPr>
          <p:cNvSpPr txBox="1"/>
          <p:nvPr/>
        </p:nvSpPr>
        <p:spPr>
          <a:xfrm>
            <a:off x="620237" y="2557147"/>
            <a:ext cx="545957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Em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hay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81996235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5">
            <a:extLst>
              <a:ext uri="{FF2B5EF4-FFF2-40B4-BE49-F238E27FC236}">
                <a16:creationId xmlns:a16="http://schemas.microsoft.com/office/drawing/2014/main" id="{051626CB-0AF3-8D91-F3D0-F392DC928F24}"/>
              </a:ext>
            </a:extLst>
          </p:cNvPr>
          <p:cNvGrpSpPr>
            <a:grpSpLocks/>
          </p:cNvGrpSpPr>
          <p:nvPr/>
        </p:nvGrpSpPr>
        <p:grpSpPr bwMode="auto">
          <a:xfrm>
            <a:off x="-91440" y="77788"/>
            <a:ext cx="12283440" cy="6858000"/>
            <a:chOff x="0" y="0"/>
            <a:chExt cx="5760" cy="4333"/>
          </a:xfrm>
        </p:grpSpPr>
        <p:pic>
          <p:nvPicPr>
            <p:cNvPr id="10251" name="Picture 6" descr="N3">
              <a:extLst>
                <a:ext uri="{FF2B5EF4-FFF2-40B4-BE49-F238E27FC236}">
                  <a16:creationId xmlns:a16="http://schemas.microsoft.com/office/drawing/2014/main" id="{5F4B2C66-086F-8C21-7140-1BFCCFEB44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2" name="Picture 7" descr="N3">
              <a:extLst>
                <a:ext uri="{FF2B5EF4-FFF2-40B4-BE49-F238E27FC236}">
                  <a16:creationId xmlns:a16="http://schemas.microsoft.com/office/drawing/2014/main" id="{FB05FB15-728D-603D-AE88-ACCE2B2035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3" name="Picture 8" descr="N3">
              <a:extLst>
                <a:ext uri="{FF2B5EF4-FFF2-40B4-BE49-F238E27FC236}">
                  <a16:creationId xmlns:a16="http://schemas.microsoft.com/office/drawing/2014/main" id="{D0508EEC-2D41-3343-A11C-4F91C585B7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" name="Picture 9" descr="N3">
              <a:extLst>
                <a:ext uri="{FF2B5EF4-FFF2-40B4-BE49-F238E27FC236}">
                  <a16:creationId xmlns:a16="http://schemas.microsoft.com/office/drawing/2014/main" id="{16CFB4AC-19C2-7A3B-170B-D4EBE4FF39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3" name="Picture 11" descr="PALETTE3">
            <a:extLst>
              <a:ext uri="{FF2B5EF4-FFF2-40B4-BE49-F238E27FC236}">
                <a16:creationId xmlns:a16="http://schemas.microsoft.com/office/drawing/2014/main" id="{DE7CFE2C-8F87-FB36-6555-E510B3759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663575"/>
            <a:ext cx="2057401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9">
            <a:extLst>
              <a:ext uri="{FF2B5EF4-FFF2-40B4-BE49-F238E27FC236}">
                <a16:creationId xmlns:a16="http://schemas.microsoft.com/office/drawing/2014/main" id="{A95FEA9A-3582-3171-5CAB-D6D1268D2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37701" y="5967414"/>
            <a:ext cx="1019175" cy="8080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grpSp>
        <p:nvGrpSpPr>
          <p:cNvPr id="10245" name="object 2">
            <a:extLst>
              <a:ext uri="{FF2B5EF4-FFF2-40B4-BE49-F238E27FC236}">
                <a16:creationId xmlns:a16="http://schemas.microsoft.com/office/drawing/2014/main" id="{46755202-6326-5027-3E4D-75531ACF6DE1}"/>
              </a:ext>
            </a:extLst>
          </p:cNvPr>
          <p:cNvGrpSpPr>
            <a:grpSpLocks/>
          </p:cNvGrpSpPr>
          <p:nvPr/>
        </p:nvGrpSpPr>
        <p:grpSpPr bwMode="auto">
          <a:xfrm>
            <a:off x="1714500" y="1052677"/>
            <a:ext cx="9634220" cy="2285470"/>
            <a:chOff x="0" y="0"/>
            <a:chExt cx="9144000" cy="2653720"/>
          </a:xfrm>
        </p:grpSpPr>
        <p:pic>
          <p:nvPicPr>
            <p:cNvPr id="10249" name="object 4">
              <a:extLst>
                <a:ext uri="{FF2B5EF4-FFF2-40B4-BE49-F238E27FC236}">
                  <a16:creationId xmlns:a16="http://schemas.microsoft.com/office/drawing/2014/main" id="{5E1E7D40-172E-5491-39FD-B2DB9F73E1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3999" cy="2653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0" name="object 5">
              <a:extLst>
                <a:ext uri="{FF2B5EF4-FFF2-40B4-BE49-F238E27FC236}">
                  <a16:creationId xmlns:a16="http://schemas.microsoft.com/office/drawing/2014/main" id="{26D7D13B-C310-F34C-31DC-16E0E563C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17347"/>
              <a:ext cx="9144000" cy="1440180"/>
            </a:xfrm>
            <a:custGeom>
              <a:avLst/>
              <a:gdLst>
                <a:gd name="T0" fmla="*/ 0 w 9144000"/>
                <a:gd name="T1" fmla="*/ 1440179 h 1440180"/>
                <a:gd name="T2" fmla="*/ 9144000 w 9144000"/>
                <a:gd name="T3" fmla="*/ 1440179 h 1440180"/>
                <a:gd name="T4" fmla="*/ 9144000 w 9144000"/>
                <a:gd name="T5" fmla="*/ 0 h 1440180"/>
                <a:gd name="T6" fmla="*/ 0 w 9144000"/>
                <a:gd name="T7" fmla="*/ 0 h 1440180"/>
                <a:gd name="T8" fmla="*/ 0 w 9144000"/>
                <a:gd name="T9" fmla="*/ 1440179 h 1440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4000" h="1440180">
                  <a:moveTo>
                    <a:pt x="0" y="1440179"/>
                  </a:moveTo>
                  <a:lnTo>
                    <a:pt x="9144000" y="144017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440179"/>
                  </a:lnTo>
                  <a:close/>
                </a:path>
              </a:pathLst>
            </a:custGeom>
            <a:noFill/>
            <a:ln w="571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7" name="Rectangle 1">
            <a:extLst>
              <a:ext uri="{FF2B5EF4-FFF2-40B4-BE49-F238E27FC236}">
                <a16:creationId xmlns:a16="http://schemas.microsoft.com/office/drawing/2014/main" id="{8FA7E599-DB0B-581E-4C7C-FA648CDD1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0462" y="1338967"/>
            <a:ext cx="80470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19 - BÀI 9: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THIẾT KẾ SẢN PHẨM NỘI THẤT</a:t>
            </a:r>
          </a:p>
        </p:txBody>
      </p:sp>
      <p:sp>
        <p:nvSpPr>
          <p:cNvPr id="10247" name="object 6">
            <a:extLst>
              <a:ext uri="{FF2B5EF4-FFF2-40B4-BE49-F238E27FC236}">
                <a16:creationId xmlns:a16="http://schemas.microsoft.com/office/drawing/2014/main" id="{1894A44D-7886-FE43-D3A9-065FAAA25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303481"/>
            <a:ext cx="8421688" cy="7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50697" rIns="0" bIns="0" anchor="ctr">
            <a:spAutoFit/>
          </a:bodyPr>
          <a:lstStyle>
            <a:lvl1pPr marL="2108200" indent="-2066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00"/>
              </a:spcBef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NỘI THẤT CĂN PHÒNG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D5AD18-B5D7-A658-C36F-668847B179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2216"/>
            <a:ext cx="12192000" cy="38316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40" y="599440"/>
            <a:ext cx="9997440" cy="559636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0447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6451" y="1449593"/>
            <a:ext cx="851467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- </a:t>
            </a:r>
            <a:r>
              <a:rPr lang="en-US" sz="3200" b="1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Hoàn thiện tạo dáng mô hình sản phẩm nội thất </a:t>
            </a:r>
            <a:r>
              <a:rPr lang="en-US" sz="320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yêu thích.(nếu chưa xong).</a:t>
            </a:r>
          </a:p>
          <a:p>
            <a:r>
              <a:rPr lang="en-US" sz="320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- Xem trước bài 10/sgk/tr44. Sưu tầm </a:t>
            </a:r>
            <a:r>
              <a:rPr lang="en-US" sz="3200" b="1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tranh ảnh về những căn phòng</a:t>
            </a:r>
            <a:r>
              <a:rPr lang="en-US" sz="320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mà em thích.</a:t>
            </a:r>
          </a:p>
          <a:p>
            <a:r>
              <a:rPr lang="en-US" sz="320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- Chuẩn bị </a:t>
            </a:r>
            <a:r>
              <a:rPr lang="en-US" sz="3200" b="1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mô hình các sản phẩm nội thất đã làm trong tiết 19+20</a:t>
            </a:r>
            <a:r>
              <a:rPr lang="en-US" sz="320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, bút, giấy màu, bìa catton, keo, kéo,…</a:t>
            </a:r>
          </a:p>
          <a:p>
            <a:endParaRPr lang="en-US" sz="320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66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16813AC8-AAB9-4389-A147-9EFBF3154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7651" name="Content Placeholder 3">
            <a:extLst>
              <a:ext uri="{FF2B5EF4-FFF2-40B4-BE49-F238E27FC236}">
                <a16:creationId xmlns:a16="http://schemas.microsoft.com/office/drawing/2014/main" id="{E007D1E7-B7AC-F72B-9CA5-29D9648367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8125403"/>
          </a:xfrm>
        </p:spPr>
      </p:pic>
      <p:sp>
        <p:nvSpPr>
          <p:cNvPr id="6" name="WordArt 39">
            <a:extLst>
              <a:ext uri="{FF2B5EF4-FFF2-40B4-BE49-F238E27FC236}">
                <a16:creationId xmlns:a16="http://schemas.microsoft.com/office/drawing/2014/main" id="{151E93BA-9640-1942-C37F-89AF3CC1F2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00600" y="745220"/>
            <a:ext cx="2590800" cy="9470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 cap="rnd">
                  <a:solidFill>
                    <a:srgbClr val="008000"/>
                  </a:solidFill>
                  <a:prstDash val="sysDot"/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80322" dir="9693903" sy="50000" kx="2115830" algn="bl" rotWithShape="0">
                    <a:srgbClr val="006600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8800" b="1" kern="10" dirty="0" err="1">
                <a:ln w="12700" cap="rnd">
                  <a:solidFill>
                    <a:srgbClr val="0080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80322" dir="9693903" sy="50000" kx="2115830" algn="bl" rotWithShape="0">
                    <a:srgbClr val="0066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8800" b="1" kern="10" dirty="0">
                <a:ln w="12700" cap="rnd">
                  <a:solidFill>
                    <a:srgbClr val="0080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80322" dir="9693903" sy="50000" kx="2115830" algn="bl" rotWithShape="0">
                    <a:srgbClr val="0066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kern="10" dirty="0" err="1">
                <a:ln w="12700" cap="rnd">
                  <a:solidFill>
                    <a:srgbClr val="0080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80322" dir="9693903" sy="50000" kx="2115830" algn="bl" rotWithShape="0">
                    <a:srgbClr val="0066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3600" b="1" kern="10" dirty="0">
              <a:ln w="12700" cap="rnd">
                <a:solidFill>
                  <a:srgbClr val="008000"/>
                </a:solidFill>
                <a:prstDash val="sysDot"/>
                <a:round/>
                <a:headEnd/>
                <a:tailEnd/>
              </a:ln>
              <a:solidFill>
                <a:srgbClr val="FF0000"/>
              </a:solidFill>
              <a:effectLst>
                <a:outerShdw dist="80322" dir="9693903" sy="50000" kx="2115830" algn="bl" rotWithShape="0">
                  <a:srgbClr val="0066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7B402143-1B45-18F9-A07F-378912417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832" y="3236042"/>
            <a:ext cx="9144000" cy="12693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None/>
              <a:defRPr/>
            </a:pPr>
            <a:r>
              <a:rPr lang="vi-VN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b="1" dirty="0">
                <a:solidFill>
                  <a:srgbClr val="3333FF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</a:t>
            </a:r>
            <a:r>
              <a:rPr lang="en-US" alt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None/>
              <a:defRPr/>
            </a:pPr>
            <a:r>
              <a:rPr lang="vi-VN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3333FF"/>
                </a:solidFill>
                <a:cs typeface="Times New Roman" panose="02020603050405020304" pitchFamily="18" charset="0"/>
              </a:rPr>
              <a:t>)</a:t>
            </a:r>
            <a:r>
              <a:rPr lang="vi-VN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nhóm chuẩn bị nội dung cho tiết học sau :</a:t>
            </a:r>
            <a:endParaRPr lang="en-US" altLang="en-US" sz="28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7654" name="Picture 3">
            <a:extLst>
              <a:ext uri="{FF2B5EF4-FFF2-40B4-BE49-F238E27FC236}">
                <a16:creationId xmlns:a16="http://schemas.microsoft.com/office/drawing/2014/main" id="{7BB02685-C2EB-5F1A-1B59-B6606ABFD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9" y="5829301"/>
            <a:ext cx="8078787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07">
            <a:extLst>
              <a:ext uri="{FF2B5EF4-FFF2-40B4-BE49-F238E27FC236}">
                <a16:creationId xmlns:a16="http://schemas.microsoft.com/office/drawing/2014/main" id="{FDAB7F30-AFCC-7411-9E2C-F8A0A3212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599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WordArt 3">
            <a:extLst>
              <a:ext uri="{FF2B5EF4-FFF2-40B4-BE49-F238E27FC236}">
                <a16:creationId xmlns:a16="http://schemas.microsoft.com/office/drawing/2014/main" id="{7ABCB5B0-12A3-3425-6DFC-55BAADE0A7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5600" y="152400"/>
            <a:ext cx="6096000" cy="12192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</a:t>
            </a:r>
            <a:endParaRPr lang="en-US" sz="36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6" name="WordArt 4">
            <a:extLst>
              <a:ext uri="{FF2B5EF4-FFF2-40B4-BE49-F238E27FC236}">
                <a16:creationId xmlns:a16="http://schemas.microsoft.com/office/drawing/2014/main" id="{ECACF103-BB2C-11F6-5C14-CD8533F60F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1905000"/>
            <a:ext cx="59436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 thầy cô và các em học sinh </a:t>
            </a:r>
          </a:p>
          <a:p>
            <a:pPr algn="ctr"/>
            <a:r>
              <a:rPr lang="en-US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dự tiết học </a:t>
            </a:r>
          </a:p>
        </p:txBody>
      </p:sp>
      <p:sp>
        <p:nvSpPr>
          <p:cNvPr id="28677" name="Text Box 6">
            <a:extLst>
              <a:ext uri="{FF2B5EF4-FFF2-40B4-BE49-F238E27FC236}">
                <a16:creationId xmlns:a16="http://schemas.microsoft.com/office/drawing/2014/main" id="{3B901D64-3CAE-A424-6AE7-56F4187DF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551364"/>
            <a:ext cx="845820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thầy cô mạnh khỏe </a:t>
            </a:r>
          </a:p>
          <a:p>
            <a:pPr algn="ctr"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tốt.</a:t>
            </a:r>
          </a:p>
        </p:txBody>
      </p:sp>
    </p:spTree>
  </p:cSld>
  <p:clrMapOvr>
    <a:masterClrMapping/>
  </p:clrMapOvr>
  <p:transition spd="slow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6" descr="F:\HINH NEN PP\dong-vat-215b03ccd981698_b6bd06fbaaccccf9dbaba4af72edfb6a.jpg">
            <a:extLst>
              <a:ext uri="{FF2B5EF4-FFF2-40B4-BE49-F238E27FC236}">
                <a16:creationId xmlns:a16="http://schemas.microsoft.com/office/drawing/2014/main" id="{7A0BA989-5E8B-278C-3B5F-91D63066E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9525"/>
            <a:ext cx="9142413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7" name="Group 5">
            <a:extLst>
              <a:ext uri="{FF2B5EF4-FFF2-40B4-BE49-F238E27FC236}">
                <a16:creationId xmlns:a16="http://schemas.microsoft.com/office/drawing/2014/main" id="{EFC4DC52-1972-9803-43EC-79CB2108484B}"/>
              </a:ext>
            </a:extLst>
          </p:cNvPr>
          <p:cNvGrpSpPr>
            <a:grpSpLocks/>
          </p:cNvGrpSpPr>
          <p:nvPr/>
        </p:nvGrpSpPr>
        <p:grpSpPr bwMode="auto">
          <a:xfrm>
            <a:off x="-274320" y="-93663"/>
            <a:ext cx="12679680" cy="7094538"/>
            <a:chOff x="0" y="-53"/>
            <a:chExt cx="5760" cy="4469"/>
          </a:xfrm>
        </p:grpSpPr>
        <p:pic>
          <p:nvPicPr>
            <p:cNvPr id="11282" name="Picture 6" descr="divider">
              <a:extLst>
                <a:ext uri="{FF2B5EF4-FFF2-40B4-BE49-F238E27FC236}">
                  <a16:creationId xmlns:a16="http://schemas.microsoft.com/office/drawing/2014/main" id="{7047B74E-932E-7CC6-00D4-599E165528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" y="-53"/>
              <a:ext cx="2295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3" name="Picture 7" descr="rosecornerl[1]">
              <a:extLst>
                <a:ext uri="{FF2B5EF4-FFF2-40B4-BE49-F238E27FC236}">
                  <a16:creationId xmlns:a16="http://schemas.microsoft.com/office/drawing/2014/main" id="{96F3A381-1237-33C2-041F-A065F84C64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4" name="Picture 8" descr="divider">
              <a:extLst>
                <a:ext uri="{FF2B5EF4-FFF2-40B4-BE49-F238E27FC236}">
                  <a16:creationId xmlns:a16="http://schemas.microsoft.com/office/drawing/2014/main" id="{1197ABB0-D254-033C-F2FE-C891EB85F2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5" y="3984"/>
              <a:ext cx="176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5" name="Picture 9" descr="rosecornerl[1]">
              <a:extLst>
                <a:ext uri="{FF2B5EF4-FFF2-40B4-BE49-F238E27FC236}">
                  <a16:creationId xmlns:a16="http://schemas.microsoft.com/office/drawing/2014/main" id="{7FBD510A-0DE5-78DE-1342-9464C59CE3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707"/>
              <a:ext cx="864" cy="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6" name="Picture 10" descr="divider">
              <a:extLst>
                <a:ext uri="{FF2B5EF4-FFF2-40B4-BE49-F238E27FC236}">
                  <a16:creationId xmlns:a16="http://schemas.microsoft.com/office/drawing/2014/main" id="{ABDC1D7B-4774-005B-1FB1-6036C4FF6C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5052" y="3252"/>
              <a:ext cx="11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7" name="Picture 11" descr="divider">
              <a:extLst>
                <a:ext uri="{FF2B5EF4-FFF2-40B4-BE49-F238E27FC236}">
                  <a16:creationId xmlns:a16="http://schemas.microsoft.com/office/drawing/2014/main" id="{EAE4F80B-C340-CCA5-1DF8-84FDCAFD33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938" y="1208"/>
              <a:ext cx="216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C891E0B-FE24-6A05-7F5E-077EAEAF5CBE}"/>
              </a:ext>
            </a:extLst>
          </p:cNvPr>
          <p:cNvSpPr/>
          <p:nvPr/>
        </p:nvSpPr>
        <p:spPr>
          <a:xfrm>
            <a:off x="2743234" y="90105"/>
            <a:ext cx="7696200" cy="1422400"/>
          </a:xfrm>
          <a:prstGeom prst="round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3600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983E68E-098B-0130-E7BF-9F709CB74F4B}"/>
              </a:ext>
            </a:extLst>
          </p:cNvPr>
          <p:cNvGrpSpPr>
            <a:grpSpLocks/>
          </p:cNvGrpSpPr>
          <p:nvPr/>
        </p:nvGrpSpPr>
        <p:grpSpPr bwMode="auto">
          <a:xfrm>
            <a:off x="1600992" y="3048000"/>
            <a:ext cx="8609808" cy="838200"/>
            <a:chOff x="1344" y="1680"/>
            <a:chExt cx="2928" cy="448"/>
          </a:xfrm>
        </p:grpSpPr>
        <p:sp>
          <p:nvSpPr>
            <p:cNvPr id="11280" name="Freeform 3">
              <a:extLst>
                <a:ext uri="{FF2B5EF4-FFF2-40B4-BE49-F238E27FC236}">
                  <a16:creationId xmlns:a16="http://schemas.microsoft.com/office/drawing/2014/main" id="{6CF3BE80-5067-738D-088E-B82630D0D4B9}"/>
                </a:ext>
              </a:extLst>
            </p:cNvPr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2147483646 w 1120"/>
                <a:gd name="T1" fmla="*/ 2 h 252"/>
                <a:gd name="T2" fmla="*/ 2147483646 w 1120"/>
                <a:gd name="T3" fmla="*/ 2 h 252"/>
                <a:gd name="T4" fmla="*/ 2147483646 w 1120"/>
                <a:gd name="T5" fmla="*/ 2 h 252"/>
                <a:gd name="T6" fmla="*/ 2147483646 w 1120"/>
                <a:gd name="T7" fmla="*/ 2 h 252"/>
                <a:gd name="T8" fmla="*/ 2147483646 w 1120"/>
                <a:gd name="T9" fmla="*/ 2 h 252"/>
                <a:gd name="T10" fmla="*/ 2147483646 w 1120"/>
                <a:gd name="T11" fmla="*/ 2 h 252"/>
                <a:gd name="T12" fmla="*/ 2147483646 w 1120"/>
                <a:gd name="T13" fmla="*/ 2 h 252"/>
                <a:gd name="T14" fmla="*/ 2147483646 w 1120"/>
                <a:gd name="T15" fmla="*/ 2 h 252"/>
                <a:gd name="T16" fmla="*/ 2147483646 w 1120"/>
                <a:gd name="T17" fmla="*/ 2 h 252"/>
                <a:gd name="T18" fmla="*/ 2147483646 w 1120"/>
                <a:gd name="T19" fmla="*/ 2 h 252"/>
                <a:gd name="T20" fmla="*/ 2147483646 w 1120"/>
                <a:gd name="T21" fmla="*/ 2 h 252"/>
                <a:gd name="T22" fmla="*/ 2147483646 w 1120"/>
                <a:gd name="T23" fmla="*/ 2 h 252"/>
                <a:gd name="T24" fmla="*/ 2147483646 w 1120"/>
                <a:gd name="T25" fmla="*/ 2 h 252"/>
                <a:gd name="T26" fmla="*/ 2147483646 w 1120"/>
                <a:gd name="T27" fmla="*/ 2 h 252"/>
                <a:gd name="T28" fmla="*/ 2147483646 w 1120"/>
                <a:gd name="T29" fmla="*/ 2 h 252"/>
                <a:gd name="T30" fmla="*/ 2147483646 w 1120"/>
                <a:gd name="T31" fmla="*/ 2 h 252"/>
                <a:gd name="T32" fmla="*/ 2147483646 w 1120"/>
                <a:gd name="T33" fmla="*/ 2 h 252"/>
                <a:gd name="T34" fmla="*/ 2147483646 w 1120"/>
                <a:gd name="T35" fmla="*/ 2 h 252"/>
                <a:gd name="T36" fmla="*/ 2147483646 w 1120"/>
                <a:gd name="T37" fmla="*/ 2 h 252"/>
                <a:gd name="T38" fmla="*/ 2147483646 w 1120"/>
                <a:gd name="T39" fmla="*/ 2 h 252"/>
                <a:gd name="T40" fmla="*/ 2147483646 w 1120"/>
                <a:gd name="T41" fmla="*/ 2 h 252"/>
                <a:gd name="T42" fmla="*/ 2147483646 w 1120"/>
                <a:gd name="T43" fmla="*/ 2 h 252"/>
                <a:gd name="T44" fmla="*/ 0 w 1120"/>
                <a:gd name="T45" fmla="*/ 2 h 252"/>
                <a:gd name="T46" fmla="*/ 0 w 1120"/>
                <a:gd name="T47" fmla="*/ 2 h 252"/>
                <a:gd name="T48" fmla="*/ 2147483646 w 1120"/>
                <a:gd name="T49" fmla="*/ 0 h 252"/>
                <a:gd name="T50" fmla="*/ 2147483646 w 1120"/>
                <a:gd name="T51" fmla="*/ 2 h 252"/>
                <a:gd name="T52" fmla="*/ 2147483646 w 1120"/>
                <a:gd name="T53" fmla="*/ 2 h 252"/>
                <a:gd name="T54" fmla="*/ 2147483646 w 1120"/>
                <a:gd name="T55" fmla="*/ 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Rectangle 4">
              <a:extLst>
                <a:ext uri="{FF2B5EF4-FFF2-40B4-BE49-F238E27FC236}">
                  <a16:creationId xmlns:a16="http://schemas.microsoft.com/office/drawing/2014/main" id="{BDA49C4D-E2CB-9E1F-ED90-BDDE3C1C7D3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B1EFD0"/>
                </a:gs>
                <a:gs pos="100000">
                  <a:srgbClr val="77E3A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6">
            <a:extLst>
              <a:ext uri="{FF2B5EF4-FFF2-40B4-BE49-F238E27FC236}">
                <a16:creationId xmlns:a16="http://schemas.microsoft.com/office/drawing/2014/main" id="{50D07E8E-3DA4-9F64-1383-602BC6F6856D}"/>
              </a:ext>
            </a:extLst>
          </p:cNvPr>
          <p:cNvGrpSpPr>
            <a:grpSpLocks/>
          </p:cNvGrpSpPr>
          <p:nvPr/>
        </p:nvGrpSpPr>
        <p:grpSpPr bwMode="auto">
          <a:xfrm>
            <a:off x="1600992" y="3962400"/>
            <a:ext cx="8686008" cy="914400"/>
            <a:chOff x="1344" y="1680"/>
            <a:chExt cx="2928" cy="448"/>
          </a:xfrm>
        </p:grpSpPr>
        <p:sp>
          <p:nvSpPr>
            <p:cNvPr id="11278" name="Freeform 7">
              <a:extLst>
                <a:ext uri="{FF2B5EF4-FFF2-40B4-BE49-F238E27FC236}">
                  <a16:creationId xmlns:a16="http://schemas.microsoft.com/office/drawing/2014/main" id="{D0A6E62C-01C6-C4D7-857C-0E9396F781B9}"/>
                </a:ext>
              </a:extLst>
            </p:cNvPr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2147483646 w 1120"/>
                <a:gd name="T1" fmla="*/ 2 h 252"/>
                <a:gd name="T2" fmla="*/ 2147483646 w 1120"/>
                <a:gd name="T3" fmla="*/ 2 h 252"/>
                <a:gd name="T4" fmla="*/ 2147483646 w 1120"/>
                <a:gd name="T5" fmla="*/ 2 h 252"/>
                <a:gd name="T6" fmla="*/ 2147483646 w 1120"/>
                <a:gd name="T7" fmla="*/ 2 h 252"/>
                <a:gd name="T8" fmla="*/ 2147483646 w 1120"/>
                <a:gd name="T9" fmla="*/ 2 h 252"/>
                <a:gd name="T10" fmla="*/ 2147483646 w 1120"/>
                <a:gd name="T11" fmla="*/ 2 h 252"/>
                <a:gd name="T12" fmla="*/ 2147483646 w 1120"/>
                <a:gd name="T13" fmla="*/ 2 h 252"/>
                <a:gd name="T14" fmla="*/ 2147483646 w 1120"/>
                <a:gd name="T15" fmla="*/ 2 h 252"/>
                <a:gd name="T16" fmla="*/ 2147483646 w 1120"/>
                <a:gd name="T17" fmla="*/ 2 h 252"/>
                <a:gd name="T18" fmla="*/ 2147483646 w 1120"/>
                <a:gd name="T19" fmla="*/ 2 h 252"/>
                <a:gd name="T20" fmla="*/ 2147483646 w 1120"/>
                <a:gd name="T21" fmla="*/ 2 h 252"/>
                <a:gd name="T22" fmla="*/ 2147483646 w 1120"/>
                <a:gd name="T23" fmla="*/ 2 h 252"/>
                <a:gd name="T24" fmla="*/ 2147483646 w 1120"/>
                <a:gd name="T25" fmla="*/ 2 h 252"/>
                <a:gd name="T26" fmla="*/ 2147483646 w 1120"/>
                <a:gd name="T27" fmla="*/ 2 h 252"/>
                <a:gd name="T28" fmla="*/ 2147483646 w 1120"/>
                <a:gd name="T29" fmla="*/ 2 h 252"/>
                <a:gd name="T30" fmla="*/ 2147483646 w 1120"/>
                <a:gd name="T31" fmla="*/ 2 h 252"/>
                <a:gd name="T32" fmla="*/ 2147483646 w 1120"/>
                <a:gd name="T33" fmla="*/ 2 h 252"/>
                <a:gd name="T34" fmla="*/ 2147483646 w 1120"/>
                <a:gd name="T35" fmla="*/ 2 h 252"/>
                <a:gd name="T36" fmla="*/ 2147483646 w 1120"/>
                <a:gd name="T37" fmla="*/ 2 h 252"/>
                <a:gd name="T38" fmla="*/ 2147483646 w 1120"/>
                <a:gd name="T39" fmla="*/ 2 h 252"/>
                <a:gd name="T40" fmla="*/ 2147483646 w 1120"/>
                <a:gd name="T41" fmla="*/ 2 h 252"/>
                <a:gd name="T42" fmla="*/ 2147483646 w 1120"/>
                <a:gd name="T43" fmla="*/ 2 h 252"/>
                <a:gd name="T44" fmla="*/ 0 w 1120"/>
                <a:gd name="T45" fmla="*/ 2 h 252"/>
                <a:gd name="T46" fmla="*/ 0 w 1120"/>
                <a:gd name="T47" fmla="*/ 2 h 252"/>
                <a:gd name="T48" fmla="*/ 2147483646 w 1120"/>
                <a:gd name="T49" fmla="*/ 0 h 252"/>
                <a:gd name="T50" fmla="*/ 2147483646 w 1120"/>
                <a:gd name="T51" fmla="*/ 2 h 252"/>
                <a:gd name="T52" fmla="*/ 2147483646 w 1120"/>
                <a:gd name="T53" fmla="*/ 2 h 252"/>
                <a:gd name="T54" fmla="*/ 2147483646 w 1120"/>
                <a:gd name="T55" fmla="*/ 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8">
              <a:extLst>
                <a:ext uri="{FF2B5EF4-FFF2-40B4-BE49-F238E27FC236}">
                  <a16:creationId xmlns:a16="http://schemas.microsoft.com/office/drawing/2014/main" id="{31729BAD-1B1D-33E4-0A3A-F4ED10E0809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u="sng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Group 6">
            <a:extLst>
              <a:ext uri="{FF2B5EF4-FFF2-40B4-BE49-F238E27FC236}">
                <a16:creationId xmlns:a16="http://schemas.microsoft.com/office/drawing/2014/main" id="{49B41C51-213B-B30F-87FC-0441C66542FD}"/>
              </a:ext>
            </a:extLst>
          </p:cNvPr>
          <p:cNvGrpSpPr>
            <a:grpSpLocks/>
          </p:cNvGrpSpPr>
          <p:nvPr/>
        </p:nvGrpSpPr>
        <p:grpSpPr bwMode="auto">
          <a:xfrm>
            <a:off x="1600994" y="2057400"/>
            <a:ext cx="8609808" cy="914400"/>
            <a:chOff x="1344" y="1680"/>
            <a:chExt cx="2928" cy="448"/>
          </a:xfrm>
        </p:grpSpPr>
        <p:sp>
          <p:nvSpPr>
            <p:cNvPr id="11276" name="Freeform 7">
              <a:extLst>
                <a:ext uri="{FF2B5EF4-FFF2-40B4-BE49-F238E27FC236}">
                  <a16:creationId xmlns:a16="http://schemas.microsoft.com/office/drawing/2014/main" id="{A7F0D8AB-648F-41E2-53DF-EF54E41A788B}"/>
                </a:ext>
              </a:extLst>
            </p:cNvPr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2147483646 w 1120"/>
                <a:gd name="T1" fmla="*/ 2 h 252"/>
                <a:gd name="T2" fmla="*/ 2147483646 w 1120"/>
                <a:gd name="T3" fmla="*/ 2 h 252"/>
                <a:gd name="T4" fmla="*/ 2147483646 w 1120"/>
                <a:gd name="T5" fmla="*/ 2 h 252"/>
                <a:gd name="T6" fmla="*/ 2147483646 w 1120"/>
                <a:gd name="T7" fmla="*/ 2 h 252"/>
                <a:gd name="T8" fmla="*/ 2147483646 w 1120"/>
                <a:gd name="T9" fmla="*/ 2 h 252"/>
                <a:gd name="T10" fmla="*/ 2147483646 w 1120"/>
                <a:gd name="T11" fmla="*/ 2 h 252"/>
                <a:gd name="T12" fmla="*/ 2147483646 w 1120"/>
                <a:gd name="T13" fmla="*/ 2 h 252"/>
                <a:gd name="T14" fmla="*/ 2147483646 w 1120"/>
                <a:gd name="T15" fmla="*/ 2 h 252"/>
                <a:gd name="T16" fmla="*/ 2147483646 w 1120"/>
                <a:gd name="T17" fmla="*/ 2 h 252"/>
                <a:gd name="T18" fmla="*/ 2147483646 w 1120"/>
                <a:gd name="T19" fmla="*/ 2 h 252"/>
                <a:gd name="T20" fmla="*/ 2147483646 w 1120"/>
                <a:gd name="T21" fmla="*/ 2 h 252"/>
                <a:gd name="T22" fmla="*/ 2147483646 w 1120"/>
                <a:gd name="T23" fmla="*/ 2 h 252"/>
                <a:gd name="T24" fmla="*/ 2147483646 w 1120"/>
                <a:gd name="T25" fmla="*/ 2 h 252"/>
                <a:gd name="T26" fmla="*/ 2147483646 w 1120"/>
                <a:gd name="T27" fmla="*/ 2 h 252"/>
                <a:gd name="T28" fmla="*/ 2147483646 w 1120"/>
                <a:gd name="T29" fmla="*/ 2 h 252"/>
                <a:gd name="T30" fmla="*/ 2147483646 w 1120"/>
                <a:gd name="T31" fmla="*/ 2 h 252"/>
                <a:gd name="T32" fmla="*/ 2147483646 w 1120"/>
                <a:gd name="T33" fmla="*/ 2 h 252"/>
                <a:gd name="T34" fmla="*/ 2147483646 w 1120"/>
                <a:gd name="T35" fmla="*/ 2 h 252"/>
                <a:gd name="T36" fmla="*/ 2147483646 w 1120"/>
                <a:gd name="T37" fmla="*/ 2 h 252"/>
                <a:gd name="T38" fmla="*/ 2147483646 w 1120"/>
                <a:gd name="T39" fmla="*/ 2 h 252"/>
                <a:gd name="T40" fmla="*/ 2147483646 w 1120"/>
                <a:gd name="T41" fmla="*/ 2 h 252"/>
                <a:gd name="T42" fmla="*/ 2147483646 w 1120"/>
                <a:gd name="T43" fmla="*/ 2 h 252"/>
                <a:gd name="T44" fmla="*/ 0 w 1120"/>
                <a:gd name="T45" fmla="*/ 2 h 252"/>
                <a:gd name="T46" fmla="*/ 0 w 1120"/>
                <a:gd name="T47" fmla="*/ 2 h 252"/>
                <a:gd name="T48" fmla="*/ 2147483646 w 1120"/>
                <a:gd name="T49" fmla="*/ 0 h 252"/>
                <a:gd name="T50" fmla="*/ 2147483646 w 1120"/>
                <a:gd name="T51" fmla="*/ 2 h 252"/>
                <a:gd name="T52" fmla="*/ 2147483646 w 1120"/>
                <a:gd name="T53" fmla="*/ 2 h 252"/>
                <a:gd name="T54" fmla="*/ 2147483646 w 1120"/>
                <a:gd name="T55" fmla="*/ 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8">
              <a:extLst>
                <a:ext uri="{FF2B5EF4-FFF2-40B4-BE49-F238E27FC236}">
                  <a16:creationId xmlns:a16="http://schemas.microsoft.com/office/drawing/2014/main" id="{34AD7809-90F3-36E1-BFEA-08FCBDD4E39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Rectangle 1">
            <a:extLst>
              <a:ext uri="{FF2B5EF4-FFF2-40B4-BE49-F238E27FC236}">
                <a16:creationId xmlns:a16="http://schemas.microsoft.com/office/drawing/2014/main" id="{4542F1DE-C180-A2C4-4A1D-8D45623DD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993" y="2150256"/>
            <a:ext cx="91424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Quan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1">
            <a:extLst>
              <a:ext uri="{FF2B5EF4-FFF2-40B4-BE49-F238E27FC236}">
                <a16:creationId xmlns:a16="http://schemas.microsoft.com/office/drawing/2014/main" id="{71E3A410-EAF5-DEA8-1212-7DF04DFCB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5775" y="3087689"/>
            <a:ext cx="7810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1">
            <a:extLst>
              <a:ext uri="{FF2B5EF4-FFF2-40B4-BE49-F238E27FC236}">
                <a16:creationId xmlns:a16="http://schemas.microsoft.com/office/drawing/2014/main" id="{E6641F76-2F47-79C2-77B3-4E75675F4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5774" y="4072266"/>
            <a:ext cx="8531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C72554-F537-BCBE-C58D-C8EF093A7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3900" y="270659"/>
            <a:ext cx="80470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19 - BÀI 9: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THIẾT KẾ SẢN PHẨM NỘI THẤT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2A93A111-097B-8D9A-014D-AA9529F9B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291" name="Content Placeholder 3">
            <a:extLst>
              <a:ext uri="{FF2B5EF4-FFF2-40B4-BE49-F238E27FC236}">
                <a16:creationId xmlns:a16="http://schemas.microsoft.com/office/drawing/2014/main" id="{6B404AD4-8076-226F-62BB-75CF982B38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62560" y="81280"/>
            <a:ext cx="12354560" cy="7158038"/>
          </a:xfrm>
        </p:spPr>
      </p:pic>
      <p:sp>
        <p:nvSpPr>
          <p:cNvPr id="6148" name="TextBox 5">
            <a:extLst>
              <a:ext uri="{FF2B5EF4-FFF2-40B4-BE49-F238E27FC236}">
                <a16:creationId xmlns:a16="http://schemas.microsoft.com/office/drawing/2014/main" id="{D4096500-AF2B-A783-676B-0F5376536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54" y="2485074"/>
            <a:ext cx="8491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CE333447-6275-60EF-EC2F-3C3659F56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37609"/>
            <a:ext cx="184731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0896DD-8E52-59A3-EFC2-222A3F397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4220" y="715647"/>
            <a:ext cx="80470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19 - BÀI 9: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THIẾT KẾ SẢN PHẨM NỘI THẤT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4724A8-1E90-8CE6-CC9B-C28B96DF2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739" y="3220720"/>
            <a:ext cx="5415280" cy="3483087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A107CE71-5E33-E516-46FB-DCC327EC5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26" y="2883643"/>
            <a:ext cx="6041706" cy="451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fr-FR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fr-FR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fr-FR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fr-FR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fr-FR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fr-FR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fr-FR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fr-FR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fr-FR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fr-FR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fr-FR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fr-FR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fr-FR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fr-FR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fr-FR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fr-FR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fr-FR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fr-FR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fr-FR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fr-FR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fr-FR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0" algn="just">
              <a:spcBef>
                <a:spcPct val="0"/>
              </a:spcBef>
              <a:buNone/>
            </a:pPr>
            <a:r>
              <a:rPr lang="fr-FR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fr-FR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fr-FR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fr-FR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fr-FR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fr-FR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fr-FR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fr-FR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fr-FR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fr-FR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fr-FR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0">
              <a:buNone/>
            </a:pPr>
            <a:r>
              <a:rPr lang="fr-FR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fr-FR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fr-FR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fr-FR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fr-FR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fr-FR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fr-FR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fr-FR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fr-FR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fr-FR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fr-FR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fr-FR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fr-FR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fr-FR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0">
              <a:buNone/>
            </a:pPr>
            <a:r>
              <a:rPr lang="fr-FR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8" grpId="1" autoUpdateAnimBg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03882-468A-647D-1C50-D28D6FF6B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2C773216-B5E4-F6F0-C674-3471A2FAC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291" name="Content Placeholder 3">
            <a:extLst>
              <a:ext uri="{FF2B5EF4-FFF2-40B4-BE49-F238E27FC236}">
                <a16:creationId xmlns:a16="http://schemas.microsoft.com/office/drawing/2014/main" id="{4FA76D61-DDB3-3652-E343-6E8696884D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62560" y="81280"/>
            <a:ext cx="12354560" cy="7158038"/>
          </a:xfrm>
        </p:spPr>
      </p:pic>
      <p:sp>
        <p:nvSpPr>
          <p:cNvPr id="6148" name="TextBox 5">
            <a:extLst>
              <a:ext uri="{FF2B5EF4-FFF2-40B4-BE49-F238E27FC236}">
                <a16:creationId xmlns:a16="http://schemas.microsoft.com/office/drawing/2014/main" id="{E1C182C0-0995-5C6A-693B-CABBB6CFC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54" y="2485074"/>
            <a:ext cx="8491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D9CCB268-0290-2C80-2F0A-5BE4E08F9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37609"/>
            <a:ext cx="184731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575E93-97A6-AEAA-9DB2-9E0DA405E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4220" y="715647"/>
            <a:ext cx="80470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19 - BÀI 9: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THIẾT KẾ SẢN PHẨM NỘI THẤT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8DB350-1DDB-A871-2607-A53FC4066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739" y="3220720"/>
            <a:ext cx="5415280" cy="3483087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F9EEB5C9-9947-1665-377E-AD2D267D9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4" y="3375977"/>
            <a:ext cx="6549706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con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38535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8" grpId="1" autoUpdateAnimBg="0"/>
      <p:bldP spid="5" grpId="0"/>
      <p:bldP spid="3" grpId="0"/>
      <p:bldP spid="3" grpId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09E15D71-B543-895B-B6AF-FD6522DCD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8435" name="Content Placeholder 3">
            <a:extLst>
              <a:ext uri="{FF2B5EF4-FFF2-40B4-BE49-F238E27FC236}">
                <a16:creationId xmlns:a16="http://schemas.microsoft.com/office/drawing/2014/main" id="{0C7F3CD9-7CA6-E2A8-9F56-976979D792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-58738"/>
            <a:ext cx="9144000" cy="6953251"/>
          </a:xfrm>
        </p:spPr>
      </p:pic>
      <p:sp>
        <p:nvSpPr>
          <p:cNvPr id="18436" name="TextBox 5">
            <a:extLst>
              <a:ext uri="{FF2B5EF4-FFF2-40B4-BE49-F238E27FC236}">
                <a16:creationId xmlns:a16="http://schemas.microsoft.com/office/drawing/2014/main" id="{0B108CC5-5773-448F-A07B-F21F9071A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698" y="1167468"/>
            <a:ext cx="68195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FBCF83-B219-5DD0-B7A9-919C25002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5775" y="2471739"/>
            <a:ext cx="432593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8" name="AutoShape 4" descr="CTST] Giải SBT Mĩ thuật 6 bài 3: Tranh in hoa, lá - Tech12h">
            <a:extLst>
              <a:ext uri="{FF2B5EF4-FFF2-40B4-BE49-F238E27FC236}">
                <a16:creationId xmlns:a16="http://schemas.microsoft.com/office/drawing/2014/main" id="{33D7B048-87D3-D5DC-3135-4E2E2E7D29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39" name="AutoShape 6" descr="CTST] Giải SBT Mĩ thuật 6 bài 3: Tranh in hoa, lá - Tech12h">
            <a:extLst>
              <a:ext uri="{FF2B5EF4-FFF2-40B4-BE49-F238E27FC236}">
                <a16:creationId xmlns:a16="http://schemas.microsoft.com/office/drawing/2014/main" id="{25E713BB-2247-C226-F33C-831155A556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9CEB6BD6-FCF1-6E7B-A75F-9E276A4B0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 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8B860A-04F8-17E0-1A2B-2AD53310E20D}"/>
              </a:ext>
            </a:extLst>
          </p:cNvPr>
          <p:cNvSpPr/>
          <p:nvPr/>
        </p:nvSpPr>
        <p:spPr>
          <a:xfrm>
            <a:off x="1638300" y="20638"/>
            <a:ext cx="8915400" cy="6553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B06EB98-1DC1-4601-5015-838DE41E7A88}"/>
              </a:ext>
            </a:extLst>
          </p:cNvPr>
          <p:cNvSpPr/>
          <p:nvPr/>
        </p:nvSpPr>
        <p:spPr>
          <a:xfrm>
            <a:off x="1689101" y="2859089"/>
            <a:ext cx="3998913" cy="71437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A315376E-714B-6891-8009-442C6123E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114" y="2841626"/>
            <a:ext cx="3768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  </a:t>
            </a:r>
            <a:r>
              <a:rPr lang="en-US" altLang="en-US" sz="1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1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en-US" altLang="en-US" sz="1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27C595-6AC1-B6C6-CDD7-E53BD48A239C}"/>
              </a:ext>
            </a:extLst>
          </p:cNvPr>
          <p:cNvSpPr/>
          <p:nvPr/>
        </p:nvSpPr>
        <p:spPr>
          <a:xfrm>
            <a:off x="6257926" y="2809875"/>
            <a:ext cx="3998913" cy="71278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2808B50-A641-90B3-F965-D15BF834EAB5}"/>
              </a:ext>
            </a:extLst>
          </p:cNvPr>
          <p:cNvSpPr/>
          <p:nvPr/>
        </p:nvSpPr>
        <p:spPr>
          <a:xfrm>
            <a:off x="1725613" y="5761039"/>
            <a:ext cx="3998912" cy="712787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D09E329-2902-C872-13EE-16FFF537D5FC}"/>
              </a:ext>
            </a:extLst>
          </p:cNvPr>
          <p:cNvSpPr/>
          <p:nvPr/>
        </p:nvSpPr>
        <p:spPr>
          <a:xfrm>
            <a:off x="6310313" y="5761039"/>
            <a:ext cx="3998912" cy="712787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6B5B12-AB3C-735F-1BB5-EED81782F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3850" y="2841626"/>
            <a:ext cx="3635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  </a:t>
            </a:r>
            <a:r>
              <a:rPr lang="en-US" altLang="en-US" sz="1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1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endParaRPr lang="en-US" altLang="en-US" sz="1800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6CE148E4-1174-9BA5-6D31-2B313576E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838" y="5623114"/>
            <a:ext cx="3833813" cy="87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 </a:t>
            </a:r>
            <a:r>
              <a:rPr lang="en-US" altLang="en-US" sz="1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altLang="en-US" sz="1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altLang="en-US" sz="1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6CCDA033-639A-F614-0D5F-A6A0C5135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1631" y="5805488"/>
            <a:ext cx="398475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4-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10F058-1903-7B69-CF57-1A92F5DC00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1" y="184151"/>
            <a:ext cx="4022842" cy="2546351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55A737-A356-501F-F5AF-E7A9D6306F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30" y="158670"/>
            <a:ext cx="3851159" cy="2606755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3FEC4C-BF76-77B3-B42F-9CABE6F6D5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569" y="3573464"/>
            <a:ext cx="3833813" cy="2187575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3331D7-B182-1502-DB4D-2E8FF64D64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120" y="3522663"/>
            <a:ext cx="3764888" cy="2312988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 animBg="1"/>
      <p:bldP spid="8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1267F2D7-933B-045A-9F75-B2136979D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1507" name="Content Placeholder 3">
            <a:extLst>
              <a:ext uri="{FF2B5EF4-FFF2-40B4-BE49-F238E27FC236}">
                <a16:creationId xmlns:a16="http://schemas.microsoft.com/office/drawing/2014/main" id="{2DF2E4BE-D659-BAA1-744E-0D583C0FD0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8925" y="7938"/>
            <a:ext cx="9144000" cy="695325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CDA467E-957F-F2A5-6881-C82749DCB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5775" y="2471739"/>
            <a:ext cx="432593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0" name="AutoShape 4" descr="CTST] Giải SBT Mĩ thuật 6 bài 3: Tranh in hoa, lá - Tech12h">
            <a:extLst>
              <a:ext uri="{FF2B5EF4-FFF2-40B4-BE49-F238E27FC236}">
                <a16:creationId xmlns:a16="http://schemas.microsoft.com/office/drawing/2014/main" id="{B62E4719-27BA-424C-BAE9-EFD3873C72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1511" name="AutoShape 6" descr="CTST] Giải SBT Mĩ thuật 6 bài 3: Tranh in hoa, lá - Tech12h">
            <a:extLst>
              <a:ext uri="{FF2B5EF4-FFF2-40B4-BE49-F238E27FC236}">
                <a16:creationId xmlns:a16="http://schemas.microsoft.com/office/drawing/2014/main" id="{BCFD35A0-A290-BB10-41E8-FB57E7C8A4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" name="Rectangle 39">
            <a:extLst>
              <a:ext uri="{FF2B5EF4-FFF2-40B4-BE49-F238E27FC236}">
                <a16:creationId xmlns:a16="http://schemas.microsoft.com/office/drawing/2014/main" id="{F7DC2A0D-D9C3-A023-8328-2138FD465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363" y="2471739"/>
            <a:ext cx="8534400" cy="259482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TẠO DÁNG SẢN PHẨM NỘI THẤT</a:t>
            </a:r>
          </a:p>
          <a:p>
            <a:pPr>
              <a:lnSpc>
                <a:spcPct val="150000"/>
              </a:lnSpc>
              <a:defRPr/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 </a:t>
            </a:r>
            <a:r>
              <a:rPr lang="en-US" alt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alt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 </a:t>
            </a:r>
            <a:r>
              <a:rPr lang="en-US" alt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alt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 </a:t>
            </a:r>
            <a:r>
              <a:rPr lang="en-US" alt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alt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4-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0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9" name="TextBox 5">
            <a:extLst>
              <a:ext uri="{FF2B5EF4-FFF2-40B4-BE49-F238E27FC236}">
                <a16:creationId xmlns:a16="http://schemas.microsoft.com/office/drawing/2014/main" id="{68E59B12-385D-D593-1E29-81C806022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5775" y="5218964"/>
            <a:ext cx="86836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7152FC9F-AF56-7609-5045-6BFA7DA71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178" y="591207"/>
            <a:ext cx="68195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DFE0A6B4-26A1-9C66-303B-38B76FB47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8762" y="4065588"/>
            <a:ext cx="3833813" cy="45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20489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EAA6C034-8F00-4A87-48A8-DF316FE9B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3555" name="Content Placeholder 3">
            <a:extLst>
              <a:ext uri="{FF2B5EF4-FFF2-40B4-BE49-F238E27FC236}">
                <a16:creationId xmlns:a16="http://schemas.microsoft.com/office/drawing/2014/main" id="{822A0C30-49E5-1389-8134-AB74E485FC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-58738"/>
            <a:ext cx="9144000" cy="6953251"/>
          </a:xfrm>
        </p:spPr>
      </p:pic>
      <p:sp>
        <p:nvSpPr>
          <p:cNvPr id="8201" name="AutoShape 4" descr="CTST] Giải SBT Mĩ thuật 6 bài 3: Tranh in hoa, lá - Tech12h">
            <a:extLst>
              <a:ext uri="{FF2B5EF4-FFF2-40B4-BE49-F238E27FC236}">
                <a16:creationId xmlns:a16="http://schemas.microsoft.com/office/drawing/2014/main" id="{886443AC-FF76-20CB-5CCD-8065CC0D25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kern="0"/>
          </a:p>
        </p:txBody>
      </p:sp>
      <p:sp>
        <p:nvSpPr>
          <p:cNvPr id="8202" name="AutoShape 6" descr="CTST] Giải SBT Mĩ thuật 6 bài 3: Tranh in hoa, lá - Tech12h">
            <a:extLst>
              <a:ext uri="{FF2B5EF4-FFF2-40B4-BE49-F238E27FC236}">
                <a16:creationId xmlns:a16="http://schemas.microsoft.com/office/drawing/2014/main" id="{DEE3001F-C5A2-D5B9-C335-1E696A8979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kern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8846B9-E228-0157-B06D-3911FF3C61F2}"/>
              </a:ext>
            </a:extLst>
          </p:cNvPr>
          <p:cNvSpPr/>
          <p:nvPr/>
        </p:nvSpPr>
        <p:spPr>
          <a:xfrm>
            <a:off x="6199188" y="2751138"/>
            <a:ext cx="3179762" cy="4000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4DAA2D-1EEF-E966-3EC8-0DDBDB09F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5247" y="441643"/>
            <a:ext cx="561435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815</Words>
  <Application>Microsoft Office PowerPoint</Application>
  <PresentationFormat>Widescreen</PresentationFormat>
  <Paragraphs>70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Thao</dc:creator>
  <cp:lastModifiedBy>Thanh Van</cp:lastModifiedBy>
  <cp:revision>23</cp:revision>
  <dcterms:created xsi:type="dcterms:W3CDTF">2023-07-14T17:44:24Z</dcterms:created>
  <dcterms:modified xsi:type="dcterms:W3CDTF">2025-01-20T03:48:28Z</dcterms:modified>
</cp:coreProperties>
</file>