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0" r:id="rId4"/>
    <p:sldId id="287" r:id="rId5"/>
    <p:sldId id="259" r:id="rId6"/>
    <p:sldId id="288" r:id="rId7"/>
    <p:sldId id="260" r:id="rId8"/>
    <p:sldId id="261" r:id="rId9"/>
    <p:sldId id="266" r:id="rId10"/>
    <p:sldId id="262" r:id="rId11"/>
    <p:sldId id="289" r:id="rId12"/>
    <p:sldId id="290"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showGuides="1">
      <p:cViewPr>
        <p:scale>
          <a:sx n="75" d="100"/>
          <a:sy n="75" d="100"/>
        </p:scale>
        <p:origin x="684" y="564"/>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1</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6417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148362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37626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23714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8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808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401086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16463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7</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843CE8D-9328-4A2E-B8F2-24F37D9E7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4A31BB60-94E7-4C62-92A4-2453622765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839ECE46-308C-489A-A8DB-CD04403DD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B2DDADF-77A8-42A0-86CA-BBC8E5431F29}"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36890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9</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2023/7/14</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20"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6"/>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17"/>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18"/>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19"/>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0"/>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6" Type="http://schemas.openxmlformats.org/officeDocument/2006/relationships/image" Target="../media/image16.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image" Target="../media/image16.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11.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image" Target="../media/image17.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16.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notesSlide" Target="../notesSlides/notesSlide12.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0.png"/><Relationship Id="rId2" Type="http://schemas.openxmlformats.org/officeDocument/2006/relationships/tags" Target="../tags/tag21.xml"/><Relationship Id="rId16" Type="http://schemas.openxmlformats.org/officeDocument/2006/relationships/image" Target="../media/image9.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5.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10.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9.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7.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11.png"/><Relationship Id="rId5" Type="http://schemas.openxmlformats.org/officeDocument/2006/relationships/tags" Target="../tags/tag53.xml"/><Relationship Id="rId10" Type="http://schemas.openxmlformats.org/officeDocument/2006/relationships/notesSlide" Target="../notesSlides/notesSlide7.xml"/><Relationship Id="rId4" Type="http://schemas.openxmlformats.org/officeDocument/2006/relationships/tags" Target="../tags/tag52.xml"/><Relationship Id="rId9"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notesSlide" Target="../notesSlides/notesSlide8.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slideLayout" Target="../slideLayouts/slideLayout3.xml"/><Relationship Id="rId38" Type="http://schemas.openxmlformats.org/officeDocument/2006/relationships/image" Target="../media/image15.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image" Target="../media/image14.jpe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image" Target="../media/image13.jpeg"/><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9.xml"/><Relationship Id="rId5" Type="http://schemas.openxmlformats.org/officeDocument/2006/relationships/tags" Target="../tags/tag93.xml"/><Relationship Id="rId10"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099819C-E9D0-4AD9-B32E-F0DC30C70C37}"/>
              </a:ext>
            </a:extLst>
          </p:cNvPr>
          <p:cNvSpPr/>
          <p:nvPr/>
        </p:nvSpPr>
        <p:spPr>
          <a:xfrm>
            <a:off x="566057" y="2438400"/>
            <a:ext cx="11234057" cy="2307771"/>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t> </a:t>
            </a:r>
            <a:endParaRPr lang="zh-CN" altLang="en-US" sz="1600"/>
          </a:p>
        </p:txBody>
      </p:sp>
      <p:sp>
        <p:nvSpPr>
          <p:cNvPr id="7" name="TextBox 6"/>
          <p:cNvSpPr txBox="1"/>
          <p:nvPr/>
        </p:nvSpPr>
        <p:spPr>
          <a:xfrm>
            <a:off x="868681" y="3299897"/>
            <a:ext cx="10791031"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BÀI 11: TẠO HỌA TIẾT TRANG TRÍ BẰNG CHẤM MÀU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5862959" y="892637"/>
            <a:ext cx="5892800" cy="5847755"/>
          </a:xfrm>
          <a:prstGeom prst="rect">
            <a:avLst/>
          </a:prstGeom>
        </p:spPr>
        <p:txBody>
          <a:bodyPr wrap="square">
            <a:spAutoFit/>
          </a:bodyPr>
          <a:lstStyle/>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nội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dung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thời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không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đã</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nên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sắc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đậm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nhạt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Georges Seurat là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trường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phái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nghệ</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Em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qua </a:t>
            </a:r>
            <a:r>
              <a:rPr lang="fr-FR" sz="2200" b="1" i="1" dirty="0" err="1">
                <a:solidFill>
                  <a:srgbClr val="002060"/>
                </a:solidFill>
                <a:latin typeface="Times New Roman" panose="02020603050405020304" pitchFamily="18" charset="0"/>
                <a:ea typeface="Times New Roman" panose="02020603050405020304" pitchFamily="18" charset="0"/>
              </a:rPr>
              <a:t>tác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sự</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tương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đồng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và</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biệt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với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12631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6096000" y="1375369"/>
            <a:ext cx="5892800" cy="3031407"/>
          </a:xfrm>
          <a:prstGeom prst="rect">
            <a:avLst/>
          </a:prstGeom>
          <a:ln>
            <a:solidFill>
              <a:srgbClr val="0070C0"/>
            </a:solidFill>
          </a:ln>
        </p:spPr>
        <p:txBody>
          <a:bodyPr wrap="square">
            <a:spAutoFit/>
          </a:bodyPr>
          <a:lstStyle/>
          <a:p>
            <a:pPr algn="just">
              <a:lnSpc>
                <a:spcPct val="115000"/>
              </a:lnSpc>
              <a:spcBef>
                <a:spcPts val="600"/>
              </a:spcBef>
              <a:spcAft>
                <a:spcPts val="600"/>
              </a:spcAft>
            </a:pPr>
            <a:r>
              <a:rPr lang="en-US" sz="2400" b="1" i="1" dirty="0" err="1" smtClean="0">
                <a:solidFill>
                  <a:srgbClr val="002060"/>
                </a:solidFill>
                <a:latin typeface="Times New Roman" panose="02020603050405020304" pitchFamily="18" charset="0"/>
                <a:ea typeface="Times New Roman" panose="02020603050405020304" pitchFamily="18" charset="0"/>
              </a:rPr>
              <a:t>Chấm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màu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ngoài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việc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trang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sản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ứng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hay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công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trình</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kiến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trúc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còn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được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sĩ</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Tân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trường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phái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tiêu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biểu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là</a:t>
            </a:r>
            <a:r>
              <a:rPr lang="en-US" sz="2400" b="1" i="1" dirty="0" smtClean="0">
                <a:solidFill>
                  <a:srgbClr val="002060"/>
                </a:solidFill>
                <a:latin typeface="Times New Roman" panose="02020603050405020304" pitchFamily="18" charset="0"/>
                <a:ea typeface="Times New Roman" panose="02020603050405020304" pitchFamily="18" charset="0"/>
              </a:rPr>
              <a:t> Georges Seurat </a:t>
            </a:r>
            <a:r>
              <a:rPr lang="en-US" sz="2400" b="1" i="1" dirty="0" err="1" smtClean="0">
                <a:solidFill>
                  <a:srgbClr val="002060"/>
                </a:solidFill>
                <a:latin typeface="Times New Roman" panose="02020603050405020304" pitchFamily="18" charset="0"/>
                <a:ea typeface="Times New Roman" panose="02020603050405020304" pitchFamily="18" charset="0"/>
              </a:rPr>
              <a:t>và</a:t>
            </a:r>
            <a:r>
              <a:rPr lang="en-US" sz="2400" b="1" i="1" dirty="0" smtClean="0">
                <a:solidFill>
                  <a:srgbClr val="002060"/>
                </a:solidFill>
                <a:latin typeface="Times New Roman" panose="02020603050405020304" pitchFamily="18" charset="0"/>
                <a:ea typeface="Times New Roman" panose="02020603050405020304" pitchFamily="18" charset="0"/>
              </a:rPr>
              <a:t> Paul Signac(</a:t>
            </a:r>
            <a:r>
              <a:rPr lang="en-US" sz="2400" b="1" i="1" dirty="0" err="1" smtClean="0">
                <a:solidFill>
                  <a:srgbClr val="002060"/>
                </a:solidFill>
                <a:latin typeface="Times New Roman" panose="02020603050405020304" pitchFamily="18" charset="0"/>
                <a:ea typeface="Times New Roman" panose="02020603050405020304" pitchFamily="18" charset="0"/>
              </a:rPr>
              <a:t>Pôn</a:t>
            </a:r>
            <a:r>
              <a:rPr lang="en-US" sz="2400" b="1" i="1" dirty="0" smtClean="0">
                <a:solidFill>
                  <a:srgbClr val="002060"/>
                </a:solidFill>
                <a:latin typeface="Times New Roman" panose="02020603050405020304" pitchFamily="18" charset="0"/>
                <a:ea typeface="Times New Roman" panose="02020603050405020304" pitchFamily="18" charset="0"/>
              </a:rPr>
              <a:t>- xi – </a:t>
            </a:r>
            <a:r>
              <a:rPr lang="en-US" sz="2400" b="1" i="1" dirty="0" err="1" smtClean="0">
                <a:solidFill>
                  <a:srgbClr val="002060"/>
                </a:solidFill>
                <a:latin typeface="Times New Roman" panose="02020603050405020304" pitchFamily="18" charset="0"/>
                <a:ea typeface="Times New Roman" panose="02020603050405020304" pitchFamily="18" charset="0"/>
              </a:rPr>
              <a:t>nhắc</a:t>
            </a:r>
            <a:r>
              <a:rPr lang="en-US" sz="2400" b="1" i="1" dirty="0" smtClean="0">
                <a:solidFill>
                  <a:srgbClr val="002060"/>
                </a:solidFill>
                <a:latin typeface="Times New Roman" panose="02020603050405020304" pitchFamily="18" charset="0"/>
                <a:ea typeface="Times New Roman" panose="02020603050405020304" pitchFamily="18" charset="0"/>
              </a:rPr>
              <a:t>) ,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thể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hiện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hội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của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mình</a:t>
            </a:r>
            <a:r>
              <a:rPr lang="en-US" sz="2400" b="1" i="1" dirty="0" smtClean="0">
                <a:solidFill>
                  <a:srgbClr val="002060"/>
                </a:solidFill>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95118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20"/>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21"/>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421229" y="806454"/>
            <a:ext cx="4414348" cy="4337046"/>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12"/>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13"/>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14"/>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15"/>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16"/>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17"/>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8"/>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9"/>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24"/>
            <a:srcRect l="33084" t="14296" r="38333" b="48371"/>
            <a:stretch/>
          </p:blipFill>
          <p:spPr>
            <a:xfrm>
              <a:off x="521511" y="2855033"/>
              <a:ext cx="4947646" cy="3635005"/>
            </a:xfrm>
            <a:prstGeom prst="rect">
              <a:avLst/>
            </a:prstGeom>
          </p:spPr>
        </p:pic>
      </p:grpSp>
      <p:sp>
        <p:nvSpPr>
          <p:cNvPr id="3" name="Rectangle 2"/>
          <p:cNvSpPr/>
          <p:nvPr/>
        </p:nvSpPr>
        <p:spPr>
          <a:xfrm>
            <a:off x="5901477" y="5355858"/>
            <a:ext cx="6096000" cy="1125436"/>
          </a:xfrm>
          <a:prstGeom prst="rect">
            <a:avLst/>
          </a:prstGeom>
          <a:ln w="76200">
            <a:solidFill>
              <a:srgbClr val="0070C0"/>
            </a:solidFill>
          </a:ln>
        </p:spPr>
        <p:txBody>
          <a:bodyPr>
            <a:spAutoFit/>
          </a:bodyPr>
          <a:lstStyle/>
          <a:p>
            <a:pPr algn="just">
              <a:lnSpc>
                <a:spcPct val="115000"/>
              </a:lnSpc>
              <a:spcBef>
                <a:spcPts val="600"/>
              </a:spcBef>
              <a:spcAft>
                <a:spcPts val="600"/>
              </a:spcAft>
            </a:pPr>
            <a:r>
              <a:rPr lang="en-US" sz="2000" b="1" i="1" dirty="0" err="1" smtClean="0">
                <a:solidFill>
                  <a:srgbClr val="002060"/>
                </a:solidFill>
                <a:latin typeface="Times New Roman" panose="02020603050405020304" pitchFamily="18" charset="0"/>
              </a:rPr>
              <a:t>Chấm</a:t>
            </a:r>
            <a:r>
              <a:rPr lang="en-US" sz="2000" b="1" i="1" dirty="0" smtClean="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mĩ</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thuật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dụng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thường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sát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nhau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hang </a:t>
            </a:r>
            <a:r>
              <a:rPr lang="en-US" sz="2000" b="1" i="1" dirty="0" err="1">
                <a:solidFill>
                  <a:srgbClr val="002060"/>
                </a:solidFill>
                <a:latin typeface="Times New Roman" panose="02020603050405020304" pitchFamily="18" charset="0"/>
              </a:rPr>
              <a:t>lối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kích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thước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thay</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đổi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ý </a:t>
            </a:r>
            <a:r>
              <a:rPr lang="en-US" sz="2000" b="1" i="1" dirty="0" err="1">
                <a:solidFill>
                  <a:srgbClr val="002060"/>
                </a:solidFill>
                <a:latin typeface="Times New Roman" panose="02020603050405020304" pitchFamily="18" charset="0"/>
              </a:rPr>
              <a:t>tưởng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giả</a:t>
            </a:r>
            <a:r>
              <a:rPr lang="en-US" sz="2000" b="1" i="1" dirty="0">
                <a:solidFill>
                  <a:srgbClr val="002060"/>
                </a:solidFill>
                <a:latin typeface="Times New Roman" panose="02020603050405020304" pitchFamily="18" charset="0"/>
              </a:rPr>
              <a:t>.</a:t>
            </a:r>
            <a:endParaRPr lang="en-US" sz="2000" b="1" i="1" dirty="0">
              <a:solidFill>
                <a:srgbClr val="002060"/>
              </a:solidFill>
            </a:endParaRPr>
          </a:p>
        </p:txBody>
      </p:sp>
      <p:grpSp>
        <p:nvGrpSpPr>
          <p:cNvPr id="5" name="Group 4"/>
          <p:cNvGrpSpPr/>
          <p:nvPr/>
        </p:nvGrpSpPr>
        <p:grpSpPr>
          <a:xfrm>
            <a:off x="9784046" y="2180842"/>
            <a:ext cx="1963870" cy="2908296"/>
            <a:chOff x="-1163770" y="4857750"/>
            <a:chExt cx="1963870" cy="2908296"/>
          </a:xfrm>
        </p:grpSpPr>
        <p:pic>
          <p:nvPicPr>
            <p:cNvPr id="4" name="Picture 3"/>
            <p:cNvPicPr>
              <a:picLocks noChangeAspect="1"/>
            </p:cNvPicPr>
            <p:nvPr/>
          </p:nvPicPr>
          <p:blipFill rotWithShape="1">
            <a:blip r:embed="rId25"/>
            <a:srcRect l="26000" t="29333" r="62750" b="46222"/>
            <a:stretch/>
          </p:blipFill>
          <p:spPr>
            <a:xfrm>
              <a:off x="-921247" y="5656492"/>
              <a:ext cx="1714500" cy="2095500"/>
            </a:xfrm>
            <a:prstGeom prst="rect">
              <a:avLst/>
            </a:prstGeom>
          </p:spPr>
        </p:pic>
        <p:grpSp>
          <p:nvGrpSpPr>
            <p:cNvPr id="21" name="Group 20"/>
            <p:cNvGrpSpPr/>
            <p:nvPr/>
          </p:nvGrpSpPr>
          <p:grpSpPr>
            <a:xfrm>
              <a:off x="-1163770" y="4857750"/>
              <a:ext cx="1963870" cy="2908296"/>
              <a:chOff x="348152" y="1185973"/>
              <a:chExt cx="5341448" cy="5432541"/>
            </a:xfrm>
          </p:grpSpPr>
          <p:sp>
            <p:nvSpPr>
              <p:cNvPr id="22"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3"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26"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7"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8"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9"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grpSp>
      </p:grpSp>
      <p:sp>
        <p:nvSpPr>
          <p:cNvPr id="6" name="Rectangle 5"/>
          <p:cNvSpPr/>
          <p:nvPr/>
        </p:nvSpPr>
        <p:spPr>
          <a:xfrm>
            <a:off x="5035727" y="977556"/>
            <a:ext cx="4606656" cy="2181944"/>
          </a:xfrm>
          <a:prstGeom prst="rect">
            <a:avLst/>
          </a:prstGeom>
          <a:ln>
            <a:solidFill>
              <a:srgbClr val="7030A0"/>
            </a:solidFill>
          </a:ln>
        </p:spPr>
        <p:txBody>
          <a:bodyPr wrap="square">
            <a:spAutoFit/>
          </a:bodyPr>
          <a:lstStyle/>
          <a:p>
            <a:pPr algn="just">
              <a:lnSpc>
                <a:spcPct val="115000"/>
              </a:lnSpc>
              <a:spcBef>
                <a:spcPts val="600"/>
              </a:spcBef>
              <a:spcAft>
                <a:spcPts val="600"/>
              </a:spcAft>
            </a:pPr>
            <a:r>
              <a:rPr lang="en-US" b="1" i="1" dirty="0" err="1">
                <a:solidFill>
                  <a:srgbClr val="002060"/>
                </a:solidFill>
                <a:latin typeface="Times New Roman" panose="02020603050405020304" pitchFamily="18" charset="0"/>
              </a:rPr>
              <a:t>N</a:t>
            </a:r>
            <a:r>
              <a:rPr lang="en-US" sz="2400" b="1" i="1" dirty="0" err="1">
                <a:solidFill>
                  <a:srgbClr val="002060"/>
                </a:solidFill>
                <a:latin typeface="Times New Roman" panose="02020603050405020304" pitchFamily="18" charset="0"/>
              </a:rPr>
              <a:t>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tương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đồng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giữa</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tác</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tạo</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sản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ứng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dụng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về</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cách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là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đều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dùng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hiện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đậm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nhạt</a:t>
            </a:r>
            <a:r>
              <a:rPr lang="en-US" sz="2400" b="1" i="1" dirty="0">
                <a:solidFill>
                  <a:srgbClr val="002060"/>
                </a:solidFill>
                <a:latin typeface="Times New Roman" panose="02020603050405020304" pitchFamily="18" charset="0"/>
              </a:rPr>
              <a:t>. </a:t>
            </a:r>
            <a:endParaRPr lang="en-US" sz="2400" b="1" i="1" dirty="0">
              <a:solidFill>
                <a:srgbClr val="002060"/>
              </a:solidFill>
              <a:latin typeface="Times New Roman" panose="02020603050405020304" pitchFamily="18" charset="0"/>
            </a:endParaRPr>
          </a:p>
        </p:txBody>
      </p:sp>
      <p:sp>
        <p:nvSpPr>
          <p:cNvPr id="7" name="Rectangle 6"/>
          <p:cNvSpPr/>
          <p:nvPr/>
        </p:nvSpPr>
        <p:spPr>
          <a:xfrm>
            <a:off x="6323278" y="4088720"/>
            <a:ext cx="2561920" cy="461665"/>
          </a:xfrm>
          <a:prstGeom prst="rect">
            <a:avLst/>
          </a:prstGeom>
          <a:ln>
            <a:solidFill>
              <a:srgbClr val="7030A0"/>
            </a:solidFill>
          </a:ln>
        </p:spPr>
        <p:txBody>
          <a:bodyPr wrap="none">
            <a:spAutoFit/>
          </a:bodyPr>
          <a:lstStyle/>
          <a:p>
            <a:r>
              <a:rPr lang="en-US" sz="2400" b="1" i="1" u="sng" dirty="0" err="1">
                <a:solidFill>
                  <a:srgbClr val="002060"/>
                </a:solidFill>
                <a:latin typeface="Times New Roman" panose="02020603050405020304" pitchFamily="18" charset="0"/>
              </a:rPr>
              <a:t>Điểm</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khác</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nhau</a:t>
            </a:r>
            <a:r>
              <a:rPr lang="en-US" sz="2400" b="1" i="1" u="sng" dirty="0">
                <a:solidFill>
                  <a:srgbClr val="002060"/>
                </a:solidFill>
                <a:latin typeface="Times New Roman" panose="02020603050405020304" pitchFamily="18" charset="0"/>
              </a:rPr>
              <a:t> </a:t>
            </a:r>
            <a:r>
              <a:rPr lang="en-US" sz="2400" b="1" i="1" u="sng" dirty="0" smtClean="0">
                <a:solidFill>
                  <a:srgbClr val="002060"/>
                </a:solidFill>
                <a:latin typeface="Times New Roman" panose="02020603050405020304" pitchFamily="18" charset="0"/>
              </a:rPr>
              <a:t>:</a:t>
            </a:r>
            <a:endParaRPr lang="en-US" sz="2400" u="sng" dirty="0"/>
          </a:p>
        </p:txBody>
      </p:sp>
      <p:sp>
        <p:nvSpPr>
          <p:cNvPr id="8" name="Rectangle 7"/>
          <p:cNvSpPr/>
          <p:nvPr/>
        </p:nvSpPr>
        <p:spPr>
          <a:xfrm>
            <a:off x="188070" y="5355858"/>
            <a:ext cx="5331076" cy="1323439"/>
          </a:xfrm>
          <a:prstGeom prst="rect">
            <a:avLst/>
          </a:prstGeom>
          <a:ln w="76200">
            <a:solidFill>
              <a:srgbClr val="C00000"/>
            </a:solidFill>
          </a:ln>
        </p:spPr>
        <p:txBody>
          <a:bodyPr wrap="square">
            <a:spAutoFit/>
          </a:bodyPr>
          <a:lstStyle/>
          <a:p>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phẩm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hội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họa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vẽ</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bằng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cảnh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và</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tranh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có</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nhiều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lớp</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tạo</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về</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sắc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endParaRPr lang="en-US" sz="2000" dirty="0"/>
          </a:p>
        </p:txBody>
      </p:sp>
      <p:cxnSp>
        <p:nvCxnSpPr>
          <p:cNvPr id="35" name="Elbow Connector 34"/>
          <p:cNvCxnSpPr/>
          <p:nvPr/>
        </p:nvCxnSpPr>
        <p:spPr>
          <a:xfrm rot="10800000" flipV="1">
            <a:off x="4899856" y="4263974"/>
            <a:ext cx="1423422" cy="746302"/>
          </a:xfrm>
          <a:prstGeom prst="bentConnector3">
            <a:avLst>
              <a:gd name="adj1" fmla="val 65295"/>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8885198" y="4319553"/>
            <a:ext cx="892001" cy="497552"/>
          </a:xfrm>
          <a:prstGeom prst="bentConnector3">
            <a:avLst>
              <a:gd name="adj1" fmla="val 50000"/>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65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5">
            <a:extLst>
              <a:ext uri="{FF2B5EF4-FFF2-40B4-BE49-F238E27FC236}">
                <a16:creationId xmlns:a16="http://schemas.microsoft.com/office/drawing/2014/main" id="{9986BAC4-0AEE-455A-937C-A1D46F57C386}"/>
              </a:ext>
            </a:extLst>
          </p:cNvPr>
          <p:cNvSpPr>
            <a:spLocks/>
          </p:cNvSpPr>
          <p:nvPr/>
        </p:nvSpPr>
        <p:spPr bwMode="auto">
          <a:xfrm rot="935833">
            <a:off x="219495" y="-318826"/>
            <a:ext cx="3736435" cy="2144439"/>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grpSp>
        <p:nvGrpSpPr>
          <p:cNvPr id="2" name="组合 1">
            <a:extLst>
              <a:ext uri="{FF2B5EF4-FFF2-40B4-BE49-F238E27FC236}">
                <a16:creationId xmlns:a16="http://schemas.microsoft.com/office/drawing/2014/main" id="{DCCE4400-57A0-436F-B7C5-3CBAD1597186}"/>
              </a:ext>
            </a:extLst>
          </p:cNvPr>
          <p:cNvGrpSpPr/>
          <p:nvPr/>
        </p:nvGrpSpPr>
        <p:grpSpPr>
          <a:xfrm>
            <a:off x="3590244" y="299698"/>
            <a:ext cx="7982065" cy="1216920"/>
            <a:chOff x="5266530" y="1963739"/>
            <a:chExt cx="4546601" cy="763587"/>
          </a:xfrm>
        </p:grpSpPr>
        <p:sp>
          <p:nvSpPr>
            <p:cNvPr id="7" name="MH_SubTitle_1">
              <a:extLst>
                <a:ext uri="{FF2B5EF4-FFF2-40B4-BE49-F238E27FC236}">
                  <a16:creationId xmlns:a16="http://schemas.microsoft.com/office/drawing/2014/main" id="{1D125116-2A04-4F4B-9F69-76974C5F360C}"/>
                </a:ext>
              </a:extLst>
            </p:cNvPr>
            <p:cNvSpPr/>
            <p:nvPr>
              <p:custDataLst>
                <p:tags r:id="rId9"/>
              </p:custDataLst>
            </p:nvPr>
          </p:nvSpPr>
          <p:spPr>
            <a:xfrm>
              <a:off x="5934868" y="196373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Quan</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sát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nhận</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thức</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về</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họa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tiết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trang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trí</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bằng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chấm</a:t>
              </a:r>
              <a:r>
                <a:rPr lang="en-US" altLang="zh-CN" sz="2200" b="1" kern="0" dirty="0" smtClean="0">
                  <a:solidFill>
                    <a:srgbClr val="4D4D4D"/>
                  </a:solidFill>
                  <a:latin typeface="Times New Roman" panose="02020603050405020304" pitchFamily="18" charset="0"/>
                  <a:cs typeface="Times New Roman" panose="02020603050405020304" pitchFamily="18" charset="0"/>
                </a:rPr>
                <a:t> </a:t>
              </a:r>
              <a:endParaRPr lang="zh-CN" altLang="en-US" sz="2200" b="1" kern="0" dirty="0">
                <a:solidFill>
                  <a:srgbClr val="4D4D4D"/>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EF67E47E-433B-4491-9835-8ED78F23BE2F}"/>
                </a:ext>
              </a:extLst>
            </p:cNvPr>
            <p:cNvSpPr/>
            <p:nvPr>
              <p:custDataLst>
                <p:tags r:id="rId10"/>
              </p:custDataLst>
            </p:nvPr>
          </p:nvSpPr>
          <p:spPr>
            <a:xfrm>
              <a:off x="5266530" y="1963739"/>
              <a:ext cx="762000" cy="763587"/>
            </a:xfrm>
            <a:prstGeom prst="ellipse">
              <a:avLst/>
            </a:prstGeom>
            <a:solidFill>
              <a:srgbClr val="FFFFFF"/>
            </a:solidFill>
            <a:ln w="57150" cap="flat" cmpd="sng" algn="ctr">
              <a:solidFill>
                <a:schemeClr val="accent1"/>
              </a:solidFill>
              <a:prstDash val="solid"/>
            </a:ln>
            <a:effectLst/>
          </p:spPr>
          <p:txBody>
            <a:bodyPr anchor="ctr"/>
            <a:lstStyle/>
            <a:p>
              <a:pPr>
                <a:defRPr/>
              </a:pPr>
              <a:r>
                <a:rPr lang="en-US" altLang="zh-CN" sz="3600" i="1" kern="0" dirty="0">
                  <a:solidFill>
                    <a:schemeClr val="accent1"/>
                  </a:solidFill>
                  <a:latin typeface="Impact" panose="020B0806030902050204" pitchFamily="34" charset="0"/>
                </a:rPr>
                <a:t>1</a:t>
              </a:r>
            </a:p>
          </p:txBody>
        </p:sp>
      </p:grpSp>
      <p:grpSp>
        <p:nvGrpSpPr>
          <p:cNvPr id="3" name="组合 2">
            <a:extLst>
              <a:ext uri="{FF2B5EF4-FFF2-40B4-BE49-F238E27FC236}">
                <a16:creationId xmlns:a16="http://schemas.microsoft.com/office/drawing/2014/main" id="{EF11690E-5838-4923-9C73-3C2F782034F4}"/>
              </a:ext>
            </a:extLst>
          </p:cNvPr>
          <p:cNvGrpSpPr/>
          <p:nvPr/>
        </p:nvGrpSpPr>
        <p:grpSpPr>
          <a:xfrm>
            <a:off x="3590246" y="1602843"/>
            <a:ext cx="7982063" cy="1196930"/>
            <a:chOff x="5266530" y="2913064"/>
            <a:chExt cx="4546601" cy="763587"/>
          </a:xfrm>
        </p:grpSpPr>
        <p:sp>
          <p:nvSpPr>
            <p:cNvPr id="9" name="MH_SubTitle_2">
              <a:extLst>
                <a:ext uri="{FF2B5EF4-FFF2-40B4-BE49-F238E27FC236}">
                  <a16:creationId xmlns:a16="http://schemas.microsoft.com/office/drawing/2014/main" id="{632405C0-9C48-4D76-9B75-5DA345EC00D3}"/>
                </a:ext>
              </a:extLst>
            </p:cNvPr>
            <p:cNvSpPr/>
            <p:nvPr>
              <p:custDataLst>
                <p:tags r:id="rId7"/>
              </p:custDataLst>
            </p:nvPr>
          </p:nvSpPr>
          <p:spPr>
            <a:xfrm>
              <a:off x="5934868" y="291306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Cách</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tạo</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họa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tiết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trang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trí</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bằng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chấm</a:t>
              </a:r>
              <a:endParaRPr lang="zh-CN" altLang="en-US" sz="2200" b="1" kern="0" dirty="0">
                <a:latin typeface="Times New Roman" panose="02020603050405020304" pitchFamily="18" charset="0"/>
                <a:cs typeface="Times New Roman" panose="02020603050405020304" pitchFamily="18" charset="0"/>
              </a:endParaRPr>
            </a:p>
          </p:txBody>
        </p:sp>
        <p:sp>
          <p:nvSpPr>
            <p:cNvPr id="13" name="MH_Other_2">
              <a:extLst>
                <a:ext uri="{FF2B5EF4-FFF2-40B4-BE49-F238E27FC236}">
                  <a16:creationId xmlns:a16="http://schemas.microsoft.com/office/drawing/2014/main" id="{2296AF79-55C8-476B-A79B-14F8F082D5A5}"/>
                </a:ext>
              </a:extLst>
            </p:cNvPr>
            <p:cNvSpPr/>
            <p:nvPr>
              <p:custDataLst>
                <p:tags r:id="rId8"/>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defRPr/>
              </a:pPr>
              <a:r>
                <a:rPr lang="en-US" altLang="zh-CN" sz="3600" i="1" kern="0" dirty="0">
                  <a:solidFill>
                    <a:schemeClr val="accent2"/>
                  </a:solidFill>
                  <a:latin typeface="Impact" panose="020B0806030902050204" pitchFamily="34" charset="0"/>
                </a:rPr>
                <a:t>2</a:t>
              </a:r>
            </a:p>
          </p:txBody>
        </p:sp>
      </p:grpSp>
      <p:grpSp>
        <p:nvGrpSpPr>
          <p:cNvPr id="5" name="组合 4">
            <a:extLst>
              <a:ext uri="{FF2B5EF4-FFF2-40B4-BE49-F238E27FC236}">
                <a16:creationId xmlns:a16="http://schemas.microsoft.com/office/drawing/2014/main" id="{8FA1D7F4-662B-4C9D-AA74-A30DB6A5B311}"/>
              </a:ext>
            </a:extLst>
          </p:cNvPr>
          <p:cNvGrpSpPr/>
          <p:nvPr/>
        </p:nvGrpSpPr>
        <p:grpSpPr>
          <a:xfrm>
            <a:off x="3590244" y="2879612"/>
            <a:ext cx="7982063" cy="1118842"/>
            <a:chOff x="5266530" y="3862389"/>
            <a:chExt cx="4546601" cy="763587"/>
          </a:xfrm>
        </p:grpSpPr>
        <p:sp>
          <p:nvSpPr>
            <p:cNvPr id="16" name="MH_SubTitle_3">
              <a:extLst>
                <a:ext uri="{FF2B5EF4-FFF2-40B4-BE49-F238E27FC236}">
                  <a16:creationId xmlns:a16="http://schemas.microsoft.com/office/drawing/2014/main" id="{E6602729-17EA-4522-AF68-8328A1DC04D4}"/>
                </a:ext>
              </a:extLst>
            </p:cNvPr>
            <p:cNvSpPr/>
            <p:nvPr>
              <p:custDataLst>
                <p:tags r:id="rId5"/>
              </p:custDataLst>
            </p:nvPr>
          </p:nvSpPr>
          <p:spPr>
            <a:xfrm>
              <a:off x="5934868" y="386238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Tạo</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họa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tiết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trang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trí</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hoa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lá</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bằng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các</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chấm</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màu</a:t>
              </a:r>
              <a:endParaRPr lang="zh-CN" altLang="en-US" sz="2200" b="1" kern="0" dirty="0">
                <a:latin typeface="Times New Roman" panose="02020603050405020304" pitchFamily="18" charset="0"/>
                <a:cs typeface="Times New Roman" panose="02020603050405020304" pitchFamily="18" charset="0"/>
              </a:endParaRPr>
            </a:p>
          </p:txBody>
        </p:sp>
        <p:sp>
          <p:nvSpPr>
            <p:cNvPr id="17" name="MH_Other_3">
              <a:extLst>
                <a:ext uri="{FF2B5EF4-FFF2-40B4-BE49-F238E27FC236}">
                  <a16:creationId xmlns:a16="http://schemas.microsoft.com/office/drawing/2014/main" id="{0D8687C0-2C76-44FF-8BF0-9A9E22F460A0}"/>
                </a:ext>
              </a:extLst>
            </p:cNvPr>
            <p:cNvSpPr/>
            <p:nvPr>
              <p:custDataLst>
                <p:tags r:id="rId6"/>
              </p:custDataLst>
            </p:nvPr>
          </p:nvSpPr>
          <p:spPr>
            <a:xfrm>
              <a:off x="5266530" y="3862389"/>
              <a:ext cx="762000" cy="763587"/>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4" name="组合 3">
            <a:extLst>
              <a:ext uri="{FF2B5EF4-FFF2-40B4-BE49-F238E27FC236}">
                <a16:creationId xmlns:a16="http://schemas.microsoft.com/office/drawing/2014/main" id="{F19AEB7C-C04B-4F44-B456-772482A6CA52}"/>
              </a:ext>
            </a:extLst>
          </p:cNvPr>
          <p:cNvGrpSpPr/>
          <p:nvPr/>
        </p:nvGrpSpPr>
        <p:grpSpPr>
          <a:xfrm>
            <a:off x="3590246" y="4091056"/>
            <a:ext cx="7982063" cy="1196930"/>
            <a:chOff x="5266530" y="4811714"/>
            <a:chExt cx="4546601" cy="763587"/>
          </a:xfrm>
        </p:grpSpPr>
        <p:sp>
          <p:nvSpPr>
            <p:cNvPr id="18" name="MH_SubTitle_4">
              <a:extLst>
                <a:ext uri="{FF2B5EF4-FFF2-40B4-BE49-F238E27FC236}">
                  <a16:creationId xmlns:a16="http://schemas.microsoft.com/office/drawing/2014/main" id="{B6DDFD1A-C4A1-4A84-B71D-48AC5ABFDB27}"/>
                </a:ext>
              </a:extLst>
            </p:cNvPr>
            <p:cNvSpPr/>
            <p:nvPr>
              <p:custDataLst>
                <p:tags r:id="rId3"/>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Trưng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bày</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sản</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phẩm</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và</a:t>
              </a:r>
              <a:r>
                <a:rPr lang="en-US" altLang="zh-CN" sz="2200" b="1" kern="0" dirty="0" smtClean="0">
                  <a:latin typeface="Times New Roman" panose="02020603050405020304" pitchFamily="18" charset="0"/>
                  <a:cs typeface="Times New Roman" panose="02020603050405020304" pitchFamily="18" charset="0"/>
                </a:rPr>
                <a:t> chia </a:t>
              </a:r>
              <a:r>
                <a:rPr lang="en-US" altLang="zh-CN" sz="2200" b="1" kern="0" dirty="0" err="1" smtClean="0">
                  <a:latin typeface="Times New Roman" panose="02020603050405020304" pitchFamily="18" charset="0"/>
                  <a:cs typeface="Times New Roman" panose="02020603050405020304" pitchFamily="18" charset="0"/>
                </a:rPr>
                <a:t>sẻ</a:t>
              </a:r>
              <a:endParaRPr lang="zh-CN" altLang="en-US" sz="2200" b="1" kern="0" dirty="0">
                <a:latin typeface="Times New Roman" panose="02020603050405020304" pitchFamily="18" charset="0"/>
                <a:cs typeface="Times New Roman" panose="02020603050405020304" pitchFamily="18" charset="0"/>
              </a:endParaRPr>
            </a:p>
          </p:txBody>
        </p:sp>
        <p:sp>
          <p:nvSpPr>
            <p:cNvPr id="19" name="MH_Other_4">
              <a:extLst>
                <a:ext uri="{FF2B5EF4-FFF2-40B4-BE49-F238E27FC236}">
                  <a16:creationId xmlns:a16="http://schemas.microsoft.com/office/drawing/2014/main" id="{D2F4FB64-B459-436A-B58C-23BD50DD862B}"/>
                </a:ext>
              </a:extLst>
            </p:cNvPr>
            <p:cNvSpPr/>
            <p:nvPr>
              <p:custDataLst>
                <p:tags r:id="rId4"/>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grpSp>
      <p:grpSp>
        <p:nvGrpSpPr>
          <p:cNvPr id="6" name="Group 4">
            <a:extLst>
              <a:ext uri="{FF2B5EF4-FFF2-40B4-BE49-F238E27FC236}">
                <a16:creationId xmlns:a16="http://schemas.microsoft.com/office/drawing/2014/main" id="{ACCC6BFD-E1C1-4CC2-BAD0-DC2091AFBCFF}"/>
              </a:ext>
            </a:extLst>
          </p:cNvPr>
          <p:cNvGrpSpPr>
            <a:grpSpLocks noChangeAspect="1"/>
          </p:cNvGrpSpPr>
          <p:nvPr/>
        </p:nvGrpSpPr>
        <p:grpSpPr bwMode="auto">
          <a:xfrm>
            <a:off x="106022" y="1925818"/>
            <a:ext cx="3378200" cy="3476625"/>
            <a:chOff x="982" y="1305"/>
            <a:chExt cx="2128" cy="2190"/>
          </a:xfrm>
          <a:solidFill>
            <a:srgbClr val="E38F90"/>
          </a:solidFill>
        </p:grpSpPr>
        <p:sp>
          <p:nvSpPr>
            <p:cNvPr id="28" name="Freeform 5">
              <a:extLst>
                <a:ext uri="{FF2B5EF4-FFF2-40B4-BE49-F238E27FC236}">
                  <a16:creationId xmlns:a16="http://schemas.microsoft.com/office/drawing/2014/main" id="{F05D21E5-B437-45A8-BB11-4F32F681DB20}"/>
                </a:ext>
              </a:extLst>
            </p:cNvPr>
            <p:cNvSpPr>
              <a:spLocks/>
            </p:cNvSpPr>
            <p:nvPr/>
          </p:nvSpPr>
          <p:spPr bwMode="auto">
            <a:xfrm>
              <a:off x="1344" y="2104"/>
              <a:ext cx="715" cy="340"/>
            </a:xfrm>
            <a:custGeom>
              <a:avLst/>
              <a:gdLst>
                <a:gd name="T0" fmla="*/ 5 w 162"/>
                <a:gd name="T1" fmla="*/ 14 h 77"/>
                <a:gd name="T2" fmla="*/ 4 w 162"/>
                <a:gd name="T3" fmla="*/ 20 h 77"/>
                <a:gd name="T4" fmla="*/ 153 w 162"/>
                <a:gd name="T5" fmla="*/ 72 h 77"/>
                <a:gd name="T6" fmla="*/ 161 w 162"/>
                <a:gd name="T7" fmla="*/ 69 h 77"/>
                <a:gd name="T8" fmla="*/ 5 w 162"/>
                <a:gd name="T9" fmla="*/ 14 h 77"/>
              </a:gdLst>
              <a:ahLst/>
              <a:cxnLst>
                <a:cxn ang="0">
                  <a:pos x="T0" y="T1"/>
                </a:cxn>
                <a:cxn ang="0">
                  <a:pos x="T2" y="T3"/>
                </a:cxn>
                <a:cxn ang="0">
                  <a:pos x="T4" y="T5"/>
                </a:cxn>
                <a:cxn ang="0">
                  <a:pos x="T6" y="T7"/>
                </a:cxn>
                <a:cxn ang="0">
                  <a:pos x="T8" y="T9"/>
                </a:cxn>
              </a:cxnLst>
              <a:rect l="0" t="0" r="r" b="b"/>
              <a:pathLst>
                <a:path w="162" h="77">
                  <a:moveTo>
                    <a:pt x="5" y="14"/>
                  </a:moveTo>
                  <a:cubicBezTo>
                    <a:pt x="1" y="13"/>
                    <a:pt x="0" y="19"/>
                    <a:pt x="4" y="20"/>
                  </a:cubicBezTo>
                  <a:cubicBezTo>
                    <a:pt x="58" y="36"/>
                    <a:pt x="125" y="8"/>
                    <a:pt x="153" y="72"/>
                  </a:cubicBezTo>
                  <a:cubicBezTo>
                    <a:pt x="155" y="77"/>
                    <a:pt x="162" y="74"/>
                    <a:pt x="161" y="69"/>
                  </a:cubicBezTo>
                  <a:cubicBezTo>
                    <a:pt x="150" y="0"/>
                    <a:pt x="53" y="20"/>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a:extLst>
                <a:ext uri="{FF2B5EF4-FFF2-40B4-BE49-F238E27FC236}">
                  <a16:creationId xmlns:a16="http://schemas.microsoft.com/office/drawing/2014/main" id="{ED9865E1-E919-4E4B-8C78-9964AC45C531}"/>
                </a:ext>
              </a:extLst>
            </p:cNvPr>
            <p:cNvSpPr>
              <a:spLocks noEditPoints="1"/>
            </p:cNvSpPr>
            <p:nvPr/>
          </p:nvSpPr>
          <p:spPr bwMode="auto">
            <a:xfrm>
              <a:off x="1278" y="2683"/>
              <a:ext cx="927" cy="605"/>
            </a:xfrm>
            <a:custGeom>
              <a:avLst/>
              <a:gdLst>
                <a:gd name="T0" fmla="*/ 197 w 210"/>
                <a:gd name="T1" fmla="*/ 21 h 137"/>
                <a:gd name="T2" fmla="*/ 197 w 210"/>
                <a:gd name="T3" fmla="*/ 21 h 137"/>
                <a:gd name="T4" fmla="*/ 196 w 210"/>
                <a:gd name="T5" fmla="*/ 13 h 137"/>
                <a:gd name="T6" fmla="*/ 28 w 210"/>
                <a:gd name="T7" fmla="*/ 9 h 137"/>
                <a:gd name="T8" fmla="*/ 25 w 210"/>
                <a:gd name="T9" fmla="*/ 8 h 137"/>
                <a:gd name="T10" fmla="*/ 24 w 210"/>
                <a:gd name="T11" fmla="*/ 9 h 137"/>
                <a:gd name="T12" fmla="*/ 20 w 210"/>
                <a:gd name="T13" fmla="*/ 10 h 137"/>
                <a:gd name="T14" fmla="*/ 17 w 210"/>
                <a:gd name="T15" fmla="*/ 14 h 137"/>
                <a:gd name="T16" fmla="*/ 9 w 210"/>
                <a:gd name="T17" fmla="*/ 94 h 137"/>
                <a:gd name="T18" fmla="*/ 69 w 210"/>
                <a:gd name="T19" fmla="*/ 130 h 137"/>
                <a:gd name="T20" fmla="*/ 178 w 210"/>
                <a:gd name="T21" fmla="*/ 116 h 137"/>
                <a:gd name="T22" fmla="*/ 197 w 210"/>
                <a:gd name="T23" fmla="*/ 21 h 137"/>
                <a:gd name="T24" fmla="*/ 165 w 210"/>
                <a:gd name="T25" fmla="*/ 110 h 137"/>
                <a:gd name="T26" fmla="*/ 84 w 210"/>
                <a:gd name="T27" fmla="*/ 118 h 137"/>
                <a:gd name="T28" fmla="*/ 22 w 210"/>
                <a:gd name="T29" fmla="*/ 97 h 137"/>
                <a:gd name="T30" fmla="*/ 27 w 210"/>
                <a:gd name="T31" fmla="*/ 16 h 137"/>
                <a:gd name="T32" fmla="*/ 188 w 210"/>
                <a:gd name="T33" fmla="*/ 21 h 137"/>
                <a:gd name="T34" fmla="*/ 187 w 210"/>
                <a:gd name="T35" fmla="*/ 26 h 137"/>
                <a:gd name="T36" fmla="*/ 165 w 210"/>
                <a:gd name="T37" fmla="*/ 11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37">
                  <a:moveTo>
                    <a:pt x="197" y="21"/>
                  </a:moveTo>
                  <a:cubicBezTo>
                    <a:pt x="197" y="21"/>
                    <a:pt x="197" y="21"/>
                    <a:pt x="197" y="21"/>
                  </a:cubicBezTo>
                  <a:cubicBezTo>
                    <a:pt x="200" y="19"/>
                    <a:pt x="201" y="14"/>
                    <a:pt x="196" y="13"/>
                  </a:cubicBezTo>
                  <a:cubicBezTo>
                    <a:pt x="141" y="0"/>
                    <a:pt x="84" y="7"/>
                    <a:pt x="28" y="9"/>
                  </a:cubicBezTo>
                  <a:cubicBezTo>
                    <a:pt x="28" y="8"/>
                    <a:pt x="27" y="8"/>
                    <a:pt x="25" y="8"/>
                  </a:cubicBezTo>
                  <a:cubicBezTo>
                    <a:pt x="25" y="9"/>
                    <a:pt x="24" y="9"/>
                    <a:pt x="24" y="9"/>
                  </a:cubicBezTo>
                  <a:cubicBezTo>
                    <a:pt x="22" y="9"/>
                    <a:pt x="21" y="10"/>
                    <a:pt x="20" y="10"/>
                  </a:cubicBezTo>
                  <a:cubicBezTo>
                    <a:pt x="17" y="10"/>
                    <a:pt x="16" y="13"/>
                    <a:pt x="17" y="14"/>
                  </a:cubicBezTo>
                  <a:cubicBezTo>
                    <a:pt x="0" y="32"/>
                    <a:pt x="6" y="74"/>
                    <a:pt x="9" y="94"/>
                  </a:cubicBezTo>
                  <a:cubicBezTo>
                    <a:pt x="14" y="126"/>
                    <a:pt x="42" y="132"/>
                    <a:pt x="69" y="130"/>
                  </a:cubicBezTo>
                  <a:cubicBezTo>
                    <a:pt x="101" y="129"/>
                    <a:pt x="151" y="137"/>
                    <a:pt x="178" y="116"/>
                  </a:cubicBezTo>
                  <a:cubicBezTo>
                    <a:pt x="204" y="96"/>
                    <a:pt x="210" y="51"/>
                    <a:pt x="197" y="21"/>
                  </a:cubicBezTo>
                  <a:close/>
                  <a:moveTo>
                    <a:pt x="165" y="110"/>
                  </a:moveTo>
                  <a:cubicBezTo>
                    <a:pt x="143" y="123"/>
                    <a:pt x="108" y="117"/>
                    <a:pt x="84" y="118"/>
                  </a:cubicBezTo>
                  <a:cubicBezTo>
                    <a:pt x="61" y="119"/>
                    <a:pt x="32" y="125"/>
                    <a:pt x="22" y="97"/>
                  </a:cubicBezTo>
                  <a:cubicBezTo>
                    <a:pt x="12" y="73"/>
                    <a:pt x="16" y="40"/>
                    <a:pt x="27" y="16"/>
                  </a:cubicBezTo>
                  <a:cubicBezTo>
                    <a:pt x="80" y="17"/>
                    <a:pt x="134" y="14"/>
                    <a:pt x="188" y="21"/>
                  </a:cubicBezTo>
                  <a:cubicBezTo>
                    <a:pt x="187" y="23"/>
                    <a:pt x="187" y="24"/>
                    <a:pt x="187" y="26"/>
                  </a:cubicBezTo>
                  <a:cubicBezTo>
                    <a:pt x="195" y="53"/>
                    <a:pt x="191" y="94"/>
                    <a:pt x="16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a:extLst>
                <a:ext uri="{FF2B5EF4-FFF2-40B4-BE49-F238E27FC236}">
                  <a16:creationId xmlns:a16="http://schemas.microsoft.com/office/drawing/2014/main" id="{FDA459E1-BF10-4A4A-AF9D-FC253F97E475}"/>
                </a:ext>
              </a:extLst>
            </p:cNvPr>
            <p:cNvSpPr>
              <a:spLocks/>
            </p:cNvSpPr>
            <p:nvPr/>
          </p:nvSpPr>
          <p:spPr bwMode="auto">
            <a:xfrm>
              <a:off x="1366" y="2793"/>
              <a:ext cx="671" cy="128"/>
            </a:xfrm>
            <a:custGeom>
              <a:avLst/>
              <a:gdLst>
                <a:gd name="T0" fmla="*/ 146 w 152"/>
                <a:gd name="T1" fmla="*/ 18 h 29"/>
                <a:gd name="T2" fmla="*/ 8 w 152"/>
                <a:gd name="T3" fmla="*/ 7 h 29"/>
                <a:gd name="T4" fmla="*/ 5 w 152"/>
                <a:gd name="T5" fmla="*/ 15 h 29"/>
                <a:gd name="T6" fmla="*/ 143 w 152"/>
                <a:gd name="T7" fmla="*/ 27 h 29"/>
                <a:gd name="T8" fmla="*/ 146 w 152"/>
                <a:gd name="T9" fmla="*/ 18 h 29"/>
              </a:gdLst>
              <a:ahLst/>
              <a:cxnLst>
                <a:cxn ang="0">
                  <a:pos x="T0" y="T1"/>
                </a:cxn>
                <a:cxn ang="0">
                  <a:pos x="T2" y="T3"/>
                </a:cxn>
                <a:cxn ang="0">
                  <a:pos x="T4" y="T5"/>
                </a:cxn>
                <a:cxn ang="0">
                  <a:pos x="T6" y="T7"/>
                </a:cxn>
                <a:cxn ang="0">
                  <a:pos x="T8" y="T9"/>
                </a:cxn>
              </a:cxnLst>
              <a:rect l="0" t="0" r="r" b="b"/>
              <a:pathLst>
                <a:path w="152" h="29">
                  <a:moveTo>
                    <a:pt x="146" y="18"/>
                  </a:moveTo>
                  <a:cubicBezTo>
                    <a:pt x="103" y="0"/>
                    <a:pt x="52" y="16"/>
                    <a:pt x="8" y="7"/>
                  </a:cubicBezTo>
                  <a:cubicBezTo>
                    <a:pt x="2" y="6"/>
                    <a:pt x="0" y="13"/>
                    <a:pt x="5" y="15"/>
                  </a:cubicBezTo>
                  <a:cubicBezTo>
                    <a:pt x="49" y="29"/>
                    <a:pt x="98" y="19"/>
                    <a:pt x="143" y="27"/>
                  </a:cubicBezTo>
                  <a:cubicBezTo>
                    <a:pt x="150" y="28"/>
                    <a:pt x="152" y="20"/>
                    <a:pt x="14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a:extLst>
                <a:ext uri="{FF2B5EF4-FFF2-40B4-BE49-F238E27FC236}">
                  <a16:creationId xmlns:a16="http://schemas.microsoft.com/office/drawing/2014/main" id="{8511FB99-B7D8-45A0-8F60-521D19A9E3C0}"/>
                </a:ext>
              </a:extLst>
            </p:cNvPr>
            <p:cNvSpPr>
              <a:spLocks noEditPoints="1"/>
            </p:cNvSpPr>
            <p:nvPr/>
          </p:nvSpPr>
          <p:spPr bwMode="auto">
            <a:xfrm>
              <a:off x="982" y="1305"/>
              <a:ext cx="2128" cy="2190"/>
            </a:xfrm>
            <a:custGeom>
              <a:avLst/>
              <a:gdLst>
                <a:gd name="T0" fmla="*/ 329 w 482"/>
                <a:gd name="T1" fmla="*/ 64 h 496"/>
                <a:gd name="T2" fmla="*/ 176 w 482"/>
                <a:gd name="T3" fmla="*/ 70 h 496"/>
                <a:gd name="T4" fmla="*/ 204 w 482"/>
                <a:gd name="T5" fmla="*/ 67 h 496"/>
                <a:gd name="T6" fmla="*/ 287 w 482"/>
                <a:gd name="T7" fmla="*/ 101 h 496"/>
                <a:gd name="T8" fmla="*/ 321 w 482"/>
                <a:gd name="T9" fmla="*/ 93 h 496"/>
                <a:gd name="T10" fmla="*/ 378 w 482"/>
                <a:gd name="T11" fmla="*/ 121 h 496"/>
                <a:gd name="T12" fmla="*/ 384 w 482"/>
                <a:gd name="T13" fmla="*/ 251 h 496"/>
                <a:gd name="T14" fmla="*/ 317 w 482"/>
                <a:gd name="T15" fmla="*/ 458 h 496"/>
                <a:gd name="T16" fmla="*/ 328 w 482"/>
                <a:gd name="T17" fmla="*/ 341 h 496"/>
                <a:gd name="T18" fmla="*/ 252 w 482"/>
                <a:gd name="T19" fmla="*/ 108 h 496"/>
                <a:gd name="T20" fmla="*/ 170 w 482"/>
                <a:gd name="T21" fmla="*/ 63 h 496"/>
                <a:gd name="T22" fmla="*/ 108 w 482"/>
                <a:gd name="T23" fmla="*/ 76 h 496"/>
                <a:gd name="T24" fmla="*/ 39 w 482"/>
                <a:gd name="T25" fmla="*/ 216 h 496"/>
                <a:gd name="T26" fmla="*/ 15 w 482"/>
                <a:gd name="T27" fmla="*/ 421 h 496"/>
                <a:gd name="T28" fmla="*/ 68 w 482"/>
                <a:gd name="T29" fmla="*/ 465 h 496"/>
                <a:gd name="T30" fmla="*/ 293 w 482"/>
                <a:gd name="T31" fmla="*/ 473 h 496"/>
                <a:gd name="T32" fmla="*/ 320 w 482"/>
                <a:gd name="T33" fmla="*/ 468 h 496"/>
                <a:gd name="T34" fmla="*/ 416 w 482"/>
                <a:gd name="T35" fmla="*/ 426 h 496"/>
                <a:gd name="T36" fmla="*/ 422 w 482"/>
                <a:gd name="T37" fmla="*/ 340 h 496"/>
                <a:gd name="T38" fmla="*/ 194 w 482"/>
                <a:gd name="T39" fmla="*/ 63 h 496"/>
                <a:gd name="T40" fmla="*/ 189 w 482"/>
                <a:gd name="T41" fmla="*/ 30 h 496"/>
                <a:gd name="T42" fmla="*/ 205 w 482"/>
                <a:gd name="T43" fmla="*/ 49 h 496"/>
                <a:gd name="T44" fmla="*/ 249 w 482"/>
                <a:gd name="T45" fmla="*/ 35 h 496"/>
                <a:gd name="T46" fmla="*/ 317 w 482"/>
                <a:gd name="T47" fmla="*/ 83 h 496"/>
                <a:gd name="T48" fmla="*/ 292 w 482"/>
                <a:gd name="T49" fmla="*/ 60 h 496"/>
                <a:gd name="T50" fmla="*/ 194 w 482"/>
                <a:gd name="T51" fmla="*/ 25 h 496"/>
                <a:gd name="T52" fmla="*/ 312 w 482"/>
                <a:gd name="T53" fmla="*/ 39 h 496"/>
                <a:gd name="T54" fmla="*/ 52 w 482"/>
                <a:gd name="T55" fmla="*/ 222 h 496"/>
                <a:gd name="T56" fmla="*/ 240 w 482"/>
                <a:gd name="T57" fmla="*/ 299 h 496"/>
                <a:gd name="T58" fmla="*/ 63 w 482"/>
                <a:gd name="T59" fmla="*/ 204 h 496"/>
                <a:gd name="T60" fmla="*/ 72 w 482"/>
                <a:gd name="T61" fmla="*/ 199 h 496"/>
                <a:gd name="T62" fmla="*/ 243 w 482"/>
                <a:gd name="T63" fmla="*/ 303 h 496"/>
                <a:gd name="T64" fmla="*/ 62 w 482"/>
                <a:gd name="T65" fmla="*/ 301 h 496"/>
                <a:gd name="T66" fmla="*/ 44 w 482"/>
                <a:gd name="T67" fmla="*/ 425 h 496"/>
                <a:gd name="T68" fmla="*/ 48 w 482"/>
                <a:gd name="T69" fmla="*/ 297 h 496"/>
                <a:gd name="T70" fmla="*/ 44 w 482"/>
                <a:gd name="T71" fmla="*/ 425 h 496"/>
                <a:gd name="T72" fmla="*/ 90 w 482"/>
                <a:gd name="T73" fmla="*/ 464 h 496"/>
                <a:gd name="T74" fmla="*/ 246 w 482"/>
                <a:gd name="T75" fmla="*/ 308 h 496"/>
                <a:gd name="T76" fmla="*/ 70 w 482"/>
                <a:gd name="T77" fmla="*/ 188 h 496"/>
                <a:gd name="T78" fmla="*/ 274 w 482"/>
                <a:gd name="T79" fmla="*/ 213 h 496"/>
                <a:gd name="T80" fmla="*/ 284 w 482"/>
                <a:gd name="T81" fmla="*/ 464 h 496"/>
                <a:gd name="T82" fmla="*/ 386 w 482"/>
                <a:gd name="T83" fmla="*/ 311 h 496"/>
                <a:gd name="T84" fmla="*/ 360 w 482"/>
                <a:gd name="T85" fmla="*/ 443 h 496"/>
                <a:gd name="T86" fmla="*/ 396 w 482"/>
                <a:gd name="T87" fmla="*/ 239 h 496"/>
                <a:gd name="T88" fmla="*/ 410 w 482"/>
                <a:gd name="T89" fmla="*/ 316 h 496"/>
                <a:gd name="T90" fmla="*/ 411 w 482"/>
                <a:gd name="T91" fmla="*/ 419 h 496"/>
                <a:gd name="T92" fmla="*/ 366 w 482"/>
                <a:gd name="T93" fmla="*/ 441 h 496"/>
                <a:gd name="T94" fmla="*/ 411 w 482"/>
                <a:gd name="T95" fmla="*/ 419 h 496"/>
                <a:gd name="T96" fmla="*/ 416 w 482"/>
                <a:gd name="T97" fmla="*/ 328 h 496"/>
                <a:gd name="T98" fmla="*/ 449 w 482"/>
                <a:gd name="T99" fmla="*/ 203 h 496"/>
                <a:gd name="T100" fmla="*/ 390 w 482"/>
                <a:gd name="T101" fmla="*/ 1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496">
                  <a:moveTo>
                    <a:pt x="470" y="196"/>
                  </a:moveTo>
                  <a:cubicBezTo>
                    <a:pt x="461" y="151"/>
                    <a:pt x="439" y="102"/>
                    <a:pt x="387" y="116"/>
                  </a:cubicBezTo>
                  <a:cubicBezTo>
                    <a:pt x="377" y="91"/>
                    <a:pt x="359" y="70"/>
                    <a:pt x="329" y="64"/>
                  </a:cubicBezTo>
                  <a:cubicBezTo>
                    <a:pt x="325" y="32"/>
                    <a:pt x="302" y="9"/>
                    <a:pt x="265" y="5"/>
                  </a:cubicBezTo>
                  <a:cubicBezTo>
                    <a:pt x="213" y="0"/>
                    <a:pt x="172" y="10"/>
                    <a:pt x="173" y="69"/>
                  </a:cubicBezTo>
                  <a:cubicBezTo>
                    <a:pt x="173" y="71"/>
                    <a:pt x="175" y="71"/>
                    <a:pt x="176" y="70"/>
                  </a:cubicBezTo>
                  <a:cubicBezTo>
                    <a:pt x="176" y="71"/>
                    <a:pt x="177" y="72"/>
                    <a:pt x="179" y="72"/>
                  </a:cubicBezTo>
                  <a:cubicBezTo>
                    <a:pt x="185" y="73"/>
                    <a:pt x="192" y="71"/>
                    <a:pt x="198" y="72"/>
                  </a:cubicBezTo>
                  <a:cubicBezTo>
                    <a:pt x="201" y="72"/>
                    <a:pt x="204" y="70"/>
                    <a:pt x="204" y="67"/>
                  </a:cubicBezTo>
                  <a:cubicBezTo>
                    <a:pt x="205" y="63"/>
                    <a:pt x="205" y="60"/>
                    <a:pt x="205" y="56"/>
                  </a:cubicBezTo>
                  <a:cubicBezTo>
                    <a:pt x="230" y="63"/>
                    <a:pt x="257" y="64"/>
                    <a:pt x="283" y="68"/>
                  </a:cubicBezTo>
                  <a:cubicBezTo>
                    <a:pt x="286" y="78"/>
                    <a:pt x="287" y="90"/>
                    <a:pt x="287" y="101"/>
                  </a:cubicBezTo>
                  <a:cubicBezTo>
                    <a:pt x="287" y="104"/>
                    <a:pt x="290" y="106"/>
                    <a:pt x="293" y="106"/>
                  </a:cubicBezTo>
                  <a:cubicBezTo>
                    <a:pt x="304" y="103"/>
                    <a:pt x="312" y="99"/>
                    <a:pt x="321" y="93"/>
                  </a:cubicBezTo>
                  <a:cubicBezTo>
                    <a:pt x="321" y="93"/>
                    <a:pt x="321" y="93"/>
                    <a:pt x="321" y="93"/>
                  </a:cubicBezTo>
                  <a:cubicBezTo>
                    <a:pt x="322" y="96"/>
                    <a:pt x="326" y="96"/>
                    <a:pt x="327" y="93"/>
                  </a:cubicBezTo>
                  <a:cubicBezTo>
                    <a:pt x="328" y="86"/>
                    <a:pt x="329" y="79"/>
                    <a:pt x="329" y="72"/>
                  </a:cubicBezTo>
                  <a:cubicBezTo>
                    <a:pt x="355" y="80"/>
                    <a:pt x="370" y="99"/>
                    <a:pt x="378" y="121"/>
                  </a:cubicBezTo>
                  <a:cubicBezTo>
                    <a:pt x="378" y="123"/>
                    <a:pt x="378" y="124"/>
                    <a:pt x="380" y="125"/>
                  </a:cubicBezTo>
                  <a:cubicBezTo>
                    <a:pt x="386" y="144"/>
                    <a:pt x="388" y="166"/>
                    <a:pt x="388" y="187"/>
                  </a:cubicBezTo>
                  <a:cubicBezTo>
                    <a:pt x="388" y="208"/>
                    <a:pt x="386" y="230"/>
                    <a:pt x="384" y="251"/>
                  </a:cubicBezTo>
                  <a:cubicBezTo>
                    <a:pt x="383" y="268"/>
                    <a:pt x="378" y="287"/>
                    <a:pt x="382" y="304"/>
                  </a:cubicBezTo>
                  <a:cubicBezTo>
                    <a:pt x="313" y="302"/>
                    <a:pt x="327" y="406"/>
                    <a:pt x="332" y="450"/>
                  </a:cubicBezTo>
                  <a:cubicBezTo>
                    <a:pt x="327" y="453"/>
                    <a:pt x="323" y="456"/>
                    <a:pt x="317" y="458"/>
                  </a:cubicBezTo>
                  <a:cubicBezTo>
                    <a:pt x="314" y="459"/>
                    <a:pt x="307" y="460"/>
                    <a:pt x="303" y="462"/>
                  </a:cubicBezTo>
                  <a:cubicBezTo>
                    <a:pt x="303" y="462"/>
                    <a:pt x="303" y="462"/>
                    <a:pt x="303" y="462"/>
                  </a:cubicBezTo>
                  <a:cubicBezTo>
                    <a:pt x="326" y="430"/>
                    <a:pt x="326" y="378"/>
                    <a:pt x="328" y="341"/>
                  </a:cubicBezTo>
                  <a:cubicBezTo>
                    <a:pt x="329" y="313"/>
                    <a:pt x="326" y="285"/>
                    <a:pt x="317" y="259"/>
                  </a:cubicBezTo>
                  <a:cubicBezTo>
                    <a:pt x="305" y="229"/>
                    <a:pt x="279" y="210"/>
                    <a:pt x="271" y="178"/>
                  </a:cubicBezTo>
                  <a:cubicBezTo>
                    <a:pt x="264" y="151"/>
                    <a:pt x="273" y="131"/>
                    <a:pt x="252" y="108"/>
                  </a:cubicBezTo>
                  <a:cubicBezTo>
                    <a:pt x="238" y="92"/>
                    <a:pt x="212" y="87"/>
                    <a:pt x="191" y="84"/>
                  </a:cubicBezTo>
                  <a:cubicBezTo>
                    <a:pt x="179" y="82"/>
                    <a:pt x="162" y="79"/>
                    <a:pt x="145" y="77"/>
                  </a:cubicBezTo>
                  <a:cubicBezTo>
                    <a:pt x="154" y="73"/>
                    <a:pt x="163" y="69"/>
                    <a:pt x="170" y="63"/>
                  </a:cubicBezTo>
                  <a:cubicBezTo>
                    <a:pt x="174" y="60"/>
                    <a:pt x="170" y="54"/>
                    <a:pt x="166" y="55"/>
                  </a:cubicBezTo>
                  <a:cubicBezTo>
                    <a:pt x="154" y="59"/>
                    <a:pt x="144" y="65"/>
                    <a:pt x="132" y="69"/>
                  </a:cubicBezTo>
                  <a:cubicBezTo>
                    <a:pt x="124" y="71"/>
                    <a:pt x="116" y="74"/>
                    <a:pt x="108" y="76"/>
                  </a:cubicBezTo>
                  <a:cubicBezTo>
                    <a:pt x="97" y="77"/>
                    <a:pt x="86" y="80"/>
                    <a:pt x="78" y="87"/>
                  </a:cubicBezTo>
                  <a:cubicBezTo>
                    <a:pt x="52" y="108"/>
                    <a:pt x="49" y="161"/>
                    <a:pt x="60" y="195"/>
                  </a:cubicBezTo>
                  <a:cubicBezTo>
                    <a:pt x="52" y="200"/>
                    <a:pt x="45" y="207"/>
                    <a:pt x="39" y="216"/>
                  </a:cubicBezTo>
                  <a:cubicBezTo>
                    <a:pt x="34" y="219"/>
                    <a:pt x="30" y="222"/>
                    <a:pt x="27" y="228"/>
                  </a:cubicBezTo>
                  <a:cubicBezTo>
                    <a:pt x="15" y="247"/>
                    <a:pt x="29" y="272"/>
                    <a:pt x="43" y="291"/>
                  </a:cubicBezTo>
                  <a:cubicBezTo>
                    <a:pt x="0" y="308"/>
                    <a:pt x="8" y="386"/>
                    <a:pt x="15" y="421"/>
                  </a:cubicBezTo>
                  <a:cubicBezTo>
                    <a:pt x="15" y="422"/>
                    <a:pt x="17" y="424"/>
                    <a:pt x="18" y="424"/>
                  </a:cubicBezTo>
                  <a:cubicBezTo>
                    <a:pt x="27" y="427"/>
                    <a:pt x="36" y="430"/>
                    <a:pt x="45" y="431"/>
                  </a:cubicBezTo>
                  <a:cubicBezTo>
                    <a:pt x="49" y="444"/>
                    <a:pt x="56" y="456"/>
                    <a:pt x="68" y="465"/>
                  </a:cubicBezTo>
                  <a:cubicBezTo>
                    <a:pt x="81" y="475"/>
                    <a:pt x="99" y="476"/>
                    <a:pt x="114" y="475"/>
                  </a:cubicBezTo>
                  <a:cubicBezTo>
                    <a:pt x="144" y="474"/>
                    <a:pt x="170" y="470"/>
                    <a:pt x="199" y="476"/>
                  </a:cubicBezTo>
                  <a:cubicBezTo>
                    <a:pt x="227" y="482"/>
                    <a:pt x="269" y="496"/>
                    <a:pt x="293" y="473"/>
                  </a:cubicBezTo>
                  <a:cubicBezTo>
                    <a:pt x="296" y="471"/>
                    <a:pt x="298" y="469"/>
                    <a:pt x="300" y="466"/>
                  </a:cubicBezTo>
                  <a:cubicBezTo>
                    <a:pt x="300" y="468"/>
                    <a:pt x="301" y="469"/>
                    <a:pt x="302" y="469"/>
                  </a:cubicBezTo>
                  <a:cubicBezTo>
                    <a:pt x="306" y="474"/>
                    <a:pt x="316" y="470"/>
                    <a:pt x="320" y="468"/>
                  </a:cubicBezTo>
                  <a:cubicBezTo>
                    <a:pt x="327" y="466"/>
                    <a:pt x="337" y="462"/>
                    <a:pt x="343" y="456"/>
                  </a:cubicBezTo>
                  <a:cubicBezTo>
                    <a:pt x="368" y="452"/>
                    <a:pt x="393" y="443"/>
                    <a:pt x="414" y="428"/>
                  </a:cubicBezTo>
                  <a:cubicBezTo>
                    <a:pt x="415" y="428"/>
                    <a:pt x="415" y="427"/>
                    <a:pt x="416" y="426"/>
                  </a:cubicBezTo>
                  <a:cubicBezTo>
                    <a:pt x="418" y="427"/>
                    <a:pt x="421" y="425"/>
                    <a:pt x="421" y="422"/>
                  </a:cubicBezTo>
                  <a:cubicBezTo>
                    <a:pt x="421" y="405"/>
                    <a:pt x="425" y="369"/>
                    <a:pt x="420" y="341"/>
                  </a:cubicBezTo>
                  <a:cubicBezTo>
                    <a:pt x="420" y="341"/>
                    <a:pt x="421" y="340"/>
                    <a:pt x="422" y="340"/>
                  </a:cubicBezTo>
                  <a:cubicBezTo>
                    <a:pt x="440" y="322"/>
                    <a:pt x="464" y="303"/>
                    <a:pt x="473" y="279"/>
                  </a:cubicBezTo>
                  <a:cubicBezTo>
                    <a:pt x="482" y="251"/>
                    <a:pt x="475" y="224"/>
                    <a:pt x="470" y="196"/>
                  </a:cubicBezTo>
                  <a:close/>
                  <a:moveTo>
                    <a:pt x="194" y="63"/>
                  </a:moveTo>
                  <a:cubicBezTo>
                    <a:pt x="189" y="64"/>
                    <a:pt x="183" y="65"/>
                    <a:pt x="178" y="66"/>
                  </a:cubicBezTo>
                  <a:cubicBezTo>
                    <a:pt x="177" y="66"/>
                    <a:pt x="176" y="66"/>
                    <a:pt x="176" y="67"/>
                  </a:cubicBezTo>
                  <a:cubicBezTo>
                    <a:pt x="178" y="54"/>
                    <a:pt x="181" y="40"/>
                    <a:pt x="189" y="30"/>
                  </a:cubicBezTo>
                  <a:cubicBezTo>
                    <a:pt x="192" y="30"/>
                    <a:pt x="194" y="31"/>
                    <a:pt x="197" y="31"/>
                  </a:cubicBezTo>
                  <a:cubicBezTo>
                    <a:pt x="193" y="40"/>
                    <a:pt x="194" y="53"/>
                    <a:pt x="194" y="63"/>
                  </a:cubicBezTo>
                  <a:close/>
                  <a:moveTo>
                    <a:pt x="205" y="49"/>
                  </a:moveTo>
                  <a:cubicBezTo>
                    <a:pt x="205" y="49"/>
                    <a:pt x="205" y="48"/>
                    <a:pt x="205" y="48"/>
                  </a:cubicBezTo>
                  <a:cubicBezTo>
                    <a:pt x="205" y="43"/>
                    <a:pt x="206" y="38"/>
                    <a:pt x="206" y="32"/>
                  </a:cubicBezTo>
                  <a:cubicBezTo>
                    <a:pt x="220" y="33"/>
                    <a:pt x="235" y="33"/>
                    <a:pt x="249" y="35"/>
                  </a:cubicBezTo>
                  <a:cubicBezTo>
                    <a:pt x="263" y="38"/>
                    <a:pt x="271" y="45"/>
                    <a:pt x="277" y="54"/>
                  </a:cubicBezTo>
                  <a:cubicBezTo>
                    <a:pt x="255" y="48"/>
                    <a:pt x="228" y="52"/>
                    <a:pt x="205" y="49"/>
                  </a:cubicBezTo>
                  <a:close/>
                  <a:moveTo>
                    <a:pt x="317" y="83"/>
                  </a:moveTo>
                  <a:cubicBezTo>
                    <a:pt x="310" y="88"/>
                    <a:pt x="304" y="92"/>
                    <a:pt x="296" y="95"/>
                  </a:cubicBezTo>
                  <a:cubicBezTo>
                    <a:pt x="296" y="85"/>
                    <a:pt x="295" y="75"/>
                    <a:pt x="293" y="66"/>
                  </a:cubicBezTo>
                  <a:cubicBezTo>
                    <a:pt x="294" y="65"/>
                    <a:pt x="294" y="62"/>
                    <a:pt x="292" y="60"/>
                  </a:cubicBezTo>
                  <a:cubicBezTo>
                    <a:pt x="291" y="60"/>
                    <a:pt x="291" y="60"/>
                    <a:pt x="291" y="60"/>
                  </a:cubicBezTo>
                  <a:cubicBezTo>
                    <a:pt x="287" y="48"/>
                    <a:pt x="279" y="37"/>
                    <a:pt x="266" y="31"/>
                  </a:cubicBezTo>
                  <a:cubicBezTo>
                    <a:pt x="246" y="22"/>
                    <a:pt x="216" y="21"/>
                    <a:pt x="194" y="25"/>
                  </a:cubicBezTo>
                  <a:cubicBezTo>
                    <a:pt x="195" y="23"/>
                    <a:pt x="196" y="22"/>
                    <a:pt x="198" y="21"/>
                  </a:cubicBezTo>
                  <a:cubicBezTo>
                    <a:pt x="214" y="9"/>
                    <a:pt x="239" y="12"/>
                    <a:pt x="257" y="14"/>
                  </a:cubicBezTo>
                  <a:cubicBezTo>
                    <a:pt x="278" y="15"/>
                    <a:pt x="300" y="20"/>
                    <a:pt x="312" y="39"/>
                  </a:cubicBezTo>
                  <a:cubicBezTo>
                    <a:pt x="320" y="52"/>
                    <a:pt x="319" y="67"/>
                    <a:pt x="320" y="82"/>
                  </a:cubicBezTo>
                  <a:cubicBezTo>
                    <a:pt x="319" y="82"/>
                    <a:pt x="318" y="82"/>
                    <a:pt x="317" y="83"/>
                  </a:cubicBezTo>
                  <a:close/>
                  <a:moveTo>
                    <a:pt x="52" y="222"/>
                  </a:moveTo>
                  <a:cubicBezTo>
                    <a:pt x="73" y="215"/>
                    <a:pt x="102" y="221"/>
                    <a:pt x="124" y="221"/>
                  </a:cubicBezTo>
                  <a:cubicBezTo>
                    <a:pt x="180" y="222"/>
                    <a:pt x="232" y="233"/>
                    <a:pt x="232" y="299"/>
                  </a:cubicBezTo>
                  <a:cubicBezTo>
                    <a:pt x="232" y="305"/>
                    <a:pt x="240" y="305"/>
                    <a:pt x="240" y="299"/>
                  </a:cubicBezTo>
                  <a:cubicBezTo>
                    <a:pt x="249" y="220"/>
                    <a:pt x="171" y="212"/>
                    <a:pt x="111" y="212"/>
                  </a:cubicBezTo>
                  <a:cubicBezTo>
                    <a:pt x="96" y="212"/>
                    <a:pt x="73" y="208"/>
                    <a:pt x="54" y="211"/>
                  </a:cubicBezTo>
                  <a:cubicBezTo>
                    <a:pt x="57" y="209"/>
                    <a:pt x="60" y="206"/>
                    <a:pt x="63" y="204"/>
                  </a:cubicBezTo>
                  <a:cubicBezTo>
                    <a:pt x="64" y="205"/>
                    <a:pt x="64" y="206"/>
                    <a:pt x="64" y="207"/>
                  </a:cubicBezTo>
                  <a:cubicBezTo>
                    <a:pt x="67" y="212"/>
                    <a:pt x="73" y="208"/>
                    <a:pt x="72" y="204"/>
                  </a:cubicBezTo>
                  <a:cubicBezTo>
                    <a:pt x="72" y="202"/>
                    <a:pt x="72" y="201"/>
                    <a:pt x="72" y="199"/>
                  </a:cubicBezTo>
                  <a:cubicBezTo>
                    <a:pt x="102" y="182"/>
                    <a:pt x="138" y="185"/>
                    <a:pt x="178" y="188"/>
                  </a:cubicBezTo>
                  <a:cubicBezTo>
                    <a:pt x="208" y="190"/>
                    <a:pt x="237" y="193"/>
                    <a:pt x="246" y="228"/>
                  </a:cubicBezTo>
                  <a:cubicBezTo>
                    <a:pt x="252" y="251"/>
                    <a:pt x="249" y="280"/>
                    <a:pt x="243" y="303"/>
                  </a:cubicBezTo>
                  <a:cubicBezTo>
                    <a:pt x="243" y="303"/>
                    <a:pt x="243" y="304"/>
                    <a:pt x="243" y="304"/>
                  </a:cubicBezTo>
                  <a:cubicBezTo>
                    <a:pt x="242" y="304"/>
                    <a:pt x="242" y="304"/>
                    <a:pt x="241" y="304"/>
                  </a:cubicBezTo>
                  <a:cubicBezTo>
                    <a:pt x="182" y="302"/>
                    <a:pt x="121" y="297"/>
                    <a:pt x="62" y="301"/>
                  </a:cubicBezTo>
                  <a:cubicBezTo>
                    <a:pt x="61" y="299"/>
                    <a:pt x="58" y="298"/>
                    <a:pt x="57" y="300"/>
                  </a:cubicBezTo>
                  <a:cubicBezTo>
                    <a:pt x="44" y="277"/>
                    <a:pt x="16" y="234"/>
                    <a:pt x="52" y="222"/>
                  </a:cubicBezTo>
                  <a:close/>
                  <a:moveTo>
                    <a:pt x="44" y="425"/>
                  </a:moveTo>
                  <a:cubicBezTo>
                    <a:pt x="29" y="420"/>
                    <a:pt x="24" y="414"/>
                    <a:pt x="22" y="399"/>
                  </a:cubicBezTo>
                  <a:cubicBezTo>
                    <a:pt x="20" y="387"/>
                    <a:pt x="20" y="375"/>
                    <a:pt x="20" y="362"/>
                  </a:cubicBezTo>
                  <a:cubicBezTo>
                    <a:pt x="21" y="336"/>
                    <a:pt x="28" y="315"/>
                    <a:pt x="48" y="297"/>
                  </a:cubicBezTo>
                  <a:cubicBezTo>
                    <a:pt x="50" y="300"/>
                    <a:pt x="53" y="303"/>
                    <a:pt x="55" y="305"/>
                  </a:cubicBezTo>
                  <a:cubicBezTo>
                    <a:pt x="55" y="305"/>
                    <a:pt x="55" y="305"/>
                    <a:pt x="55" y="306"/>
                  </a:cubicBezTo>
                  <a:cubicBezTo>
                    <a:pt x="48" y="340"/>
                    <a:pt x="35" y="387"/>
                    <a:pt x="44" y="425"/>
                  </a:cubicBezTo>
                  <a:close/>
                  <a:moveTo>
                    <a:pt x="284" y="464"/>
                  </a:moveTo>
                  <a:cubicBezTo>
                    <a:pt x="262" y="486"/>
                    <a:pt x="213" y="468"/>
                    <a:pt x="187" y="462"/>
                  </a:cubicBezTo>
                  <a:cubicBezTo>
                    <a:pt x="155" y="456"/>
                    <a:pt x="122" y="469"/>
                    <a:pt x="90" y="464"/>
                  </a:cubicBezTo>
                  <a:cubicBezTo>
                    <a:pt x="28" y="453"/>
                    <a:pt x="57" y="352"/>
                    <a:pt x="61" y="307"/>
                  </a:cubicBezTo>
                  <a:cubicBezTo>
                    <a:pt x="120" y="312"/>
                    <a:pt x="182" y="318"/>
                    <a:pt x="241" y="314"/>
                  </a:cubicBezTo>
                  <a:cubicBezTo>
                    <a:pt x="244" y="313"/>
                    <a:pt x="246" y="311"/>
                    <a:pt x="246" y="308"/>
                  </a:cubicBezTo>
                  <a:cubicBezTo>
                    <a:pt x="248" y="309"/>
                    <a:pt x="251" y="309"/>
                    <a:pt x="253" y="305"/>
                  </a:cubicBezTo>
                  <a:cubicBezTo>
                    <a:pt x="270" y="256"/>
                    <a:pt x="263" y="184"/>
                    <a:pt x="201" y="179"/>
                  </a:cubicBezTo>
                  <a:cubicBezTo>
                    <a:pt x="157" y="175"/>
                    <a:pt x="107" y="169"/>
                    <a:pt x="70" y="188"/>
                  </a:cubicBezTo>
                  <a:cubicBezTo>
                    <a:pt x="66" y="151"/>
                    <a:pt x="64" y="96"/>
                    <a:pt x="106" y="91"/>
                  </a:cubicBezTo>
                  <a:cubicBezTo>
                    <a:pt x="141" y="87"/>
                    <a:pt x="184" y="93"/>
                    <a:pt x="217" y="101"/>
                  </a:cubicBezTo>
                  <a:cubicBezTo>
                    <a:pt x="272" y="116"/>
                    <a:pt x="251" y="174"/>
                    <a:pt x="274" y="213"/>
                  </a:cubicBezTo>
                  <a:cubicBezTo>
                    <a:pt x="287" y="232"/>
                    <a:pt x="301" y="248"/>
                    <a:pt x="308" y="270"/>
                  </a:cubicBezTo>
                  <a:cubicBezTo>
                    <a:pt x="316" y="296"/>
                    <a:pt x="315" y="324"/>
                    <a:pt x="314" y="350"/>
                  </a:cubicBezTo>
                  <a:cubicBezTo>
                    <a:pt x="312" y="385"/>
                    <a:pt x="311" y="437"/>
                    <a:pt x="284" y="464"/>
                  </a:cubicBezTo>
                  <a:close/>
                  <a:moveTo>
                    <a:pt x="345" y="449"/>
                  </a:moveTo>
                  <a:cubicBezTo>
                    <a:pt x="344" y="447"/>
                    <a:pt x="341" y="446"/>
                    <a:pt x="338" y="447"/>
                  </a:cubicBezTo>
                  <a:cubicBezTo>
                    <a:pt x="336" y="402"/>
                    <a:pt x="322" y="311"/>
                    <a:pt x="386" y="311"/>
                  </a:cubicBezTo>
                  <a:cubicBezTo>
                    <a:pt x="395" y="311"/>
                    <a:pt x="401" y="316"/>
                    <a:pt x="405" y="324"/>
                  </a:cubicBezTo>
                  <a:cubicBezTo>
                    <a:pt x="405" y="325"/>
                    <a:pt x="406" y="325"/>
                    <a:pt x="406" y="325"/>
                  </a:cubicBezTo>
                  <a:cubicBezTo>
                    <a:pt x="352" y="335"/>
                    <a:pt x="345" y="398"/>
                    <a:pt x="360" y="443"/>
                  </a:cubicBezTo>
                  <a:cubicBezTo>
                    <a:pt x="360" y="444"/>
                    <a:pt x="360" y="444"/>
                    <a:pt x="360" y="444"/>
                  </a:cubicBezTo>
                  <a:cubicBezTo>
                    <a:pt x="355" y="446"/>
                    <a:pt x="350" y="448"/>
                    <a:pt x="345" y="449"/>
                  </a:cubicBezTo>
                  <a:close/>
                  <a:moveTo>
                    <a:pt x="396" y="239"/>
                  </a:moveTo>
                  <a:cubicBezTo>
                    <a:pt x="398" y="214"/>
                    <a:pt x="399" y="190"/>
                    <a:pt x="397" y="165"/>
                  </a:cubicBezTo>
                  <a:cubicBezTo>
                    <a:pt x="436" y="146"/>
                    <a:pt x="443" y="218"/>
                    <a:pt x="444" y="241"/>
                  </a:cubicBezTo>
                  <a:cubicBezTo>
                    <a:pt x="446" y="270"/>
                    <a:pt x="424" y="293"/>
                    <a:pt x="410" y="316"/>
                  </a:cubicBezTo>
                  <a:cubicBezTo>
                    <a:pt x="405" y="310"/>
                    <a:pt x="399" y="306"/>
                    <a:pt x="390" y="304"/>
                  </a:cubicBezTo>
                  <a:cubicBezTo>
                    <a:pt x="396" y="284"/>
                    <a:pt x="394" y="260"/>
                    <a:pt x="396" y="239"/>
                  </a:cubicBezTo>
                  <a:close/>
                  <a:moveTo>
                    <a:pt x="411" y="419"/>
                  </a:moveTo>
                  <a:cubicBezTo>
                    <a:pt x="410" y="419"/>
                    <a:pt x="410" y="419"/>
                    <a:pt x="409" y="419"/>
                  </a:cubicBezTo>
                  <a:cubicBezTo>
                    <a:pt x="395" y="428"/>
                    <a:pt x="381" y="436"/>
                    <a:pt x="366" y="442"/>
                  </a:cubicBezTo>
                  <a:cubicBezTo>
                    <a:pt x="366" y="442"/>
                    <a:pt x="366" y="442"/>
                    <a:pt x="366" y="441"/>
                  </a:cubicBezTo>
                  <a:cubicBezTo>
                    <a:pt x="359" y="402"/>
                    <a:pt x="357" y="341"/>
                    <a:pt x="409" y="334"/>
                  </a:cubicBezTo>
                  <a:cubicBezTo>
                    <a:pt x="409" y="334"/>
                    <a:pt x="409" y="334"/>
                    <a:pt x="409" y="334"/>
                  </a:cubicBezTo>
                  <a:cubicBezTo>
                    <a:pt x="416" y="360"/>
                    <a:pt x="410" y="401"/>
                    <a:pt x="411" y="419"/>
                  </a:cubicBezTo>
                  <a:close/>
                  <a:moveTo>
                    <a:pt x="457" y="285"/>
                  </a:moveTo>
                  <a:cubicBezTo>
                    <a:pt x="447" y="302"/>
                    <a:pt x="430" y="316"/>
                    <a:pt x="417" y="331"/>
                  </a:cubicBezTo>
                  <a:cubicBezTo>
                    <a:pt x="417" y="330"/>
                    <a:pt x="416" y="329"/>
                    <a:pt x="416" y="328"/>
                  </a:cubicBezTo>
                  <a:cubicBezTo>
                    <a:pt x="416" y="328"/>
                    <a:pt x="416" y="328"/>
                    <a:pt x="417" y="328"/>
                  </a:cubicBezTo>
                  <a:cubicBezTo>
                    <a:pt x="428" y="308"/>
                    <a:pt x="443" y="290"/>
                    <a:pt x="451" y="268"/>
                  </a:cubicBezTo>
                  <a:cubicBezTo>
                    <a:pt x="459" y="248"/>
                    <a:pt x="454" y="223"/>
                    <a:pt x="449" y="203"/>
                  </a:cubicBezTo>
                  <a:cubicBezTo>
                    <a:pt x="443" y="180"/>
                    <a:pt x="425" y="128"/>
                    <a:pt x="396" y="159"/>
                  </a:cubicBezTo>
                  <a:cubicBezTo>
                    <a:pt x="396" y="157"/>
                    <a:pt x="396" y="156"/>
                    <a:pt x="396" y="155"/>
                  </a:cubicBezTo>
                  <a:cubicBezTo>
                    <a:pt x="395" y="144"/>
                    <a:pt x="393" y="134"/>
                    <a:pt x="390" y="124"/>
                  </a:cubicBezTo>
                  <a:cubicBezTo>
                    <a:pt x="443" y="115"/>
                    <a:pt x="455" y="169"/>
                    <a:pt x="463" y="213"/>
                  </a:cubicBezTo>
                  <a:cubicBezTo>
                    <a:pt x="468" y="239"/>
                    <a:pt x="471" y="262"/>
                    <a:pt x="457"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9"/>
          <p:cNvSpPr/>
          <p:nvPr/>
        </p:nvSpPr>
        <p:spPr>
          <a:xfrm>
            <a:off x="153781" y="492224"/>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NỘI DUNG</a:t>
            </a:r>
            <a:endParaRPr lang="en-US" sz="3200" b="1" dirty="0"/>
          </a:p>
        </p:txBody>
      </p:sp>
      <p:sp>
        <p:nvSpPr>
          <p:cNvPr id="11" name="TextBox 10"/>
          <p:cNvSpPr txBox="1"/>
          <p:nvPr/>
        </p:nvSpPr>
        <p:spPr>
          <a:xfrm>
            <a:off x="5495040" y="3818260"/>
            <a:ext cx="401289" cy="369332"/>
          </a:xfrm>
          <a:prstGeom prst="rect">
            <a:avLst/>
          </a:prstGeom>
          <a:noFill/>
        </p:spPr>
        <p:txBody>
          <a:bodyPr wrap="square" rtlCol="0">
            <a:spAutoFit/>
          </a:bodyPr>
          <a:lstStyle/>
          <a:p>
            <a:r>
              <a:rPr lang="en-US" smtClean="0"/>
              <a:t> </a:t>
            </a:r>
            <a:endParaRPr lang="en-US"/>
          </a:p>
        </p:txBody>
      </p:sp>
      <p:grpSp>
        <p:nvGrpSpPr>
          <p:cNvPr id="22" name="组合 3">
            <a:extLst>
              <a:ext uri="{FF2B5EF4-FFF2-40B4-BE49-F238E27FC236}">
                <a16:creationId xmlns:a16="http://schemas.microsoft.com/office/drawing/2014/main" id="{F19AEB7C-C04B-4F44-B456-772482A6CA52}"/>
              </a:ext>
            </a:extLst>
          </p:cNvPr>
          <p:cNvGrpSpPr/>
          <p:nvPr/>
        </p:nvGrpSpPr>
        <p:grpSpPr>
          <a:xfrm>
            <a:off x="3590244" y="5402443"/>
            <a:ext cx="7982063" cy="1196930"/>
            <a:chOff x="5266530" y="4811714"/>
            <a:chExt cx="4546601" cy="763587"/>
          </a:xfrm>
        </p:grpSpPr>
        <p:sp>
          <p:nvSpPr>
            <p:cNvPr id="23" name="MH_SubTitle_4">
              <a:extLst>
                <a:ext uri="{FF2B5EF4-FFF2-40B4-BE49-F238E27FC236}">
                  <a16:creationId xmlns:a16="http://schemas.microsoft.com/office/drawing/2014/main" id="{B6DDFD1A-C4A1-4A84-B71D-48AC5ABFDB27}"/>
                </a:ext>
              </a:extLst>
            </p:cNvPr>
            <p:cNvSpPr/>
            <p:nvPr>
              <p:custDataLst>
                <p:tags r:id="rId1"/>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24" name="MH_Other_4">
              <a:extLst>
                <a:ext uri="{FF2B5EF4-FFF2-40B4-BE49-F238E27FC236}">
                  <a16:creationId xmlns:a16="http://schemas.microsoft.com/office/drawing/2014/main" id="{D2F4FB64-B459-436A-B58C-23BD50DD862B}"/>
                </a:ext>
              </a:extLst>
            </p:cNvPr>
            <p:cNvSpPr/>
            <p:nvPr>
              <p:custDataLst>
                <p:tags r:id="rId2"/>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spTree>
    <p:extLst>
      <p:ext uri="{BB962C8B-B14F-4D97-AF65-F5344CB8AC3E}">
        <p14:creationId xmlns:p14="http://schemas.microsoft.com/office/powerpoint/2010/main" val="18211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14:presetBounceEnd="58667">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8667">
                                          <p:cBhvr additive="base">
                                            <p:cTn id="13" dur="750" fill="hold"/>
                                            <p:tgtEl>
                                              <p:spTgt spid="2"/>
                                            </p:tgtEl>
                                            <p:attrNameLst>
                                              <p:attrName>ppt_x</p:attrName>
                                            </p:attrNameLst>
                                          </p:cBhvr>
                                          <p:tavLst>
                                            <p:tav tm="0">
                                              <p:val>
                                                <p:strVal val="1+#ppt_w/2"/>
                                              </p:val>
                                            </p:tav>
                                            <p:tav tm="100000">
                                              <p:val>
                                                <p:strVal val="#ppt_x"/>
                                              </p:val>
                                            </p:tav>
                                          </p:tavLst>
                                        </p:anim>
                                        <p:anim calcmode="lin" valueType="num" p14:bounceEnd="58667">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8667">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14:bounceEnd="58667">
                                          <p:cBhvr additive="base">
                                            <p:cTn id="17" dur="750" fill="hold"/>
                                            <p:tgtEl>
                                              <p:spTgt spid="3"/>
                                            </p:tgtEl>
                                            <p:attrNameLst>
                                              <p:attrName>ppt_x</p:attrName>
                                            </p:attrNameLst>
                                          </p:cBhvr>
                                          <p:tavLst>
                                            <p:tav tm="0">
                                              <p:val>
                                                <p:strVal val="1+#ppt_w/2"/>
                                              </p:val>
                                            </p:tav>
                                            <p:tav tm="100000">
                                              <p:val>
                                                <p:strVal val="#ppt_x"/>
                                              </p:val>
                                            </p:tav>
                                          </p:tavLst>
                                        </p:anim>
                                        <p:anim calcmode="lin" valueType="num" p14:bounceEnd="58667">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8667">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58667">
                                          <p:cBhvr additive="base">
                                            <p:cTn id="21" dur="750" fill="hold"/>
                                            <p:tgtEl>
                                              <p:spTgt spid="5"/>
                                            </p:tgtEl>
                                            <p:attrNameLst>
                                              <p:attrName>ppt_x</p:attrName>
                                            </p:attrNameLst>
                                          </p:cBhvr>
                                          <p:tavLst>
                                            <p:tav tm="0">
                                              <p:val>
                                                <p:strVal val="1+#ppt_w/2"/>
                                              </p:val>
                                            </p:tav>
                                            <p:tav tm="100000">
                                              <p:val>
                                                <p:strVal val="#ppt_x"/>
                                              </p:val>
                                            </p:tav>
                                          </p:tavLst>
                                        </p:anim>
                                        <p:anim calcmode="lin" valueType="num" p14:bounceEnd="58667">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8667">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14:bounceEnd="58667">
                                          <p:cBhvr additive="base">
                                            <p:cTn id="25" dur="750" fill="hold"/>
                                            <p:tgtEl>
                                              <p:spTgt spid="4"/>
                                            </p:tgtEl>
                                            <p:attrNameLst>
                                              <p:attrName>ppt_x</p:attrName>
                                            </p:attrNameLst>
                                          </p:cBhvr>
                                          <p:tavLst>
                                            <p:tav tm="0">
                                              <p:val>
                                                <p:strVal val="1+#ppt_w/2"/>
                                              </p:val>
                                            </p:tav>
                                            <p:tav tm="100000">
                                              <p:val>
                                                <p:strVal val="#ppt_x"/>
                                              </p:val>
                                            </p:tav>
                                          </p:tavLst>
                                        </p:anim>
                                        <p:anim calcmode="lin" valueType="num" p14:bounceEnd="58667">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8667">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14:bounceEnd="58667">
                                          <p:cBhvr additive="base">
                                            <p:cTn id="29" dur="750" fill="hold"/>
                                            <p:tgtEl>
                                              <p:spTgt spid="22"/>
                                            </p:tgtEl>
                                            <p:attrNameLst>
                                              <p:attrName>ppt_x</p:attrName>
                                            </p:attrNameLst>
                                          </p:cBhvr>
                                          <p:tavLst>
                                            <p:tav tm="0">
                                              <p:val>
                                                <p:strVal val="1+#ppt_w/2"/>
                                              </p:val>
                                            </p:tav>
                                            <p:tav tm="100000">
                                              <p:val>
                                                <p:strVal val="#ppt_x"/>
                                              </p:val>
                                            </p:tav>
                                          </p:tavLst>
                                        </p:anim>
                                        <p:anim calcmode="lin" valueType="num" p14:bounceEnd="58667">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1+#ppt_w/2"/>
                                              </p:val>
                                            </p:tav>
                                            <p:tav tm="100000">
                                              <p:val>
                                                <p:strVal val="#ppt_x"/>
                                              </p:val>
                                            </p:tav>
                                          </p:tavLst>
                                        </p:anim>
                                        <p:anim calcmode="lin" valueType="num">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1+#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F027A450-CD6B-4746-9A03-CC7AE88D51B6}"/>
              </a:ext>
            </a:extLst>
          </p:cNvPr>
          <p:cNvSpPr/>
          <p:nvPr>
            <p:custDataLst>
              <p:tags r:id="rId2"/>
            </p:custDataLst>
          </p:nvPr>
        </p:nvSpPr>
        <p:spPr>
          <a:xfrm>
            <a:off x="443544" y="388983"/>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16" name="椭圆 15">
            <a:extLst>
              <a:ext uri="{FF2B5EF4-FFF2-40B4-BE49-F238E27FC236}">
                <a16:creationId xmlns:a16="http://schemas.microsoft.com/office/drawing/2014/main" id="{EFEFA0EC-4E8B-4CF8-9959-E91D80857772}"/>
              </a:ext>
            </a:extLst>
          </p:cNvPr>
          <p:cNvSpPr/>
          <p:nvPr>
            <p:custDataLst>
              <p:tags r:id="rId3"/>
            </p:custDataLst>
          </p:nvPr>
        </p:nvSpPr>
        <p:spPr>
          <a:xfrm>
            <a:off x="532444" y="479470"/>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3076" name="直接连接符 16">
            <a:extLst>
              <a:ext uri="{FF2B5EF4-FFF2-40B4-BE49-F238E27FC236}">
                <a16:creationId xmlns:a16="http://schemas.microsoft.com/office/drawing/2014/main" id="{AC8BA5D3-50FA-4643-9328-499D8CCB3D8D}"/>
              </a:ext>
            </a:extLst>
          </p:cNvPr>
          <p:cNvCxnSpPr>
            <a:cxnSpLocks noChangeShapeType="1"/>
            <a:stCxn id="15" idx="6"/>
          </p:cNvCxnSpPr>
          <p:nvPr>
            <p:custDataLst>
              <p:tags r:id="rId4"/>
            </p:custDataLst>
          </p:nvPr>
        </p:nvCxnSpPr>
        <p:spPr bwMode="auto">
          <a:xfrm flipV="1">
            <a:off x="1486532" y="911270"/>
            <a:ext cx="7817125" cy="1"/>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sp>
        <p:nvSpPr>
          <p:cNvPr id="2" name="Rectangle 1"/>
          <p:cNvSpPr/>
          <p:nvPr/>
        </p:nvSpPr>
        <p:spPr>
          <a:xfrm>
            <a:off x="828473" y="415377"/>
            <a:ext cx="9157355" cy="523220"/>
          </a:xfrm>
          <a:prstGeom prst="rect">
            <a:avLst/>
          </a:prstGeom>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chấm</a:t>
            </a:r>
            <a:endParaRPr lang="en-US" sz="2800" b="1" dirty="0">
              <a:latin typeface="Times New Roman" panose="02020603050405020304" pitchFamily="18" charset="0"/>
              <a:cs typeface="Times New Roman" panose="02020603050405020304" pitchFamily="18" charset="0"/>
            </a:endParaRPr>
          </a:p>
        </p:txBody>
      </p:sp>
      <p:pic>
        <p:nvPicPr>
          <p:cNvPr id="1026" name="Picture 2" descr="11 Tạo họa tiết trang trí bằng chấm m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444" y="1628283"/>
            <a:ext cx="1951837" cy="2082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8"/>
          <a:srcRect l="14506" t="48095" r="49018" b="20244"/>
          <a:stretch/>
        </p:blipFill>
        <p:spPr>
          <a:xfrm>
            <a:off x="443544" y="3858944"/>
            <a:ext cx="5558972" cy="2714172"/>
          </a:xfrm>
          <a:prstGeom prst="rect">
            <a:avLst/>
          </a:prstGeom>
        </p:spPr>
      </p:pic>
      <p:grpSp>
        <p:nvGrpSpPr>
          <p:cNvPr id="19" name="Group 18"/>
          <p:cNvGrpSpPr/>
          <p:nvPr/>
        </p:nvGrpSpPr>
        <p:grpSpPr>
          <a:xfrm>
            <a:off x="1397632" y="1029084"/>
            <a:ext cx="5404591" cy="2289727"/>
            <a:chOff x="4738456" y="0"/>
            <a:chExt cx="2208290" cy="3469138"/>
          </a:xfrm>
        </p:grpSpPr>
        <p:sp>
          <p:nvSpPr>
            <p:cNvPr id="20" name="Rectangle 19"/>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p:cNvSpPr txBox="1"/>
            <p:nvPr/>
          </p:nvSpPr>
          <p:spPr>
            <a:xfrm>
              <a:off x="5182456" y="2439969"/>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400" b="1" kern="1200" dirty="0" err="1" smtClean="0">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sát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biết</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6350060" y="938597"/>
            <a:ext cx="5667771" cy="4771769"/>
            <a:chOff x="4681901" y="0"/>
            <a:chExt cx="1820845" cy="1326266"/>
          </a:xfrm>
        </p:grpSpPr>
        <p:sp>
          <p:nvSpPr>
            <p:cNvPr id="23" name="Rectangle 22"/>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4681901" y="297097"/>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dụng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để</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dạng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và</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màu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của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trong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sự</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thống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nhất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như</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thế</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Nhịp</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điệu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của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bởi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màu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như</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thế</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điểm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gì</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khác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với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vẽ</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smtClean="0">
                  <a:solidFill>
                    <a:schemeClr val="tx1"/>
                  </a:solidFill>
                  <a:latin typeface="Times New Roman" panose="02020603050405020304" pitchFamily="18" charset="0"/>
                  <a:cs typeface="Times New Roman" panose="02020603050405020304" pitchFamily="18" charset="0"/>
                </a:rPr>
                <a:t>tiết</a:t>
              </a:r>
              <a:r>
                <a:rPr lang="fr-FR" sz="2400" b="1" dirty="0" smtClean="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smtClean="0">
                  <a:solidFill>
                    <a:schemeClr val="tx1"/>
                  </a:solidFill>
                  <a:latin typeface="Times New Roman" panose="02020603050405020304" pitchFamily="18" charset="0"/>
                  <a:cs typeface="Times New Roman" panose="02020603050405020304" pitchFamily="18" charset="0"/>
                </a:rPr>
                <a:t>tạo</a:t>
              </a:r>
              <a:r>
                <a:rPr lang="fr-FR" sz="2400" b="1" dirty="0" smtClean="0">
                  <a:solidFill>
                    <a:schemeClr val="tx1"/>
                  </a:solidFill>
                  <a:latin typeface="Times New Roman" panose="02020603050405020304" pitchFamily="18" charset="0"/>
                  <a:cs typeface="Times New Roman" panose="02020603050405020304" pitchFamily="18" charset="0"/>
                </a:rPr>
                <a:t> ra </a:t>
              </a:r>
              <a:r>
                <a:rPr lang="fr-FR" sz="2400" b="1" dirty="0" err="1">
                  <a:solidFill>
                    <a:schemeClr val="tx1"/>
                  </a:solidFill>
                  <a:latin typeface="Times New Roman" panose="02020603050405020304" pitchFamily="18" charset="0"/>
                  <a:cs typeface="Times New Roman" panose="02020603050405020304" pitchFamily="18" charset="0"/>
                </a:rPr>
                <a:t>bởi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những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thức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Em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thích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này</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không</a:t>
              </a:r>
              <a:r>
                <a:rPr lang="fr-FR" sz="2400" b="1" dirty="0">
                  <a:solidFill>
                    <a:schemeClr val="tx1"/>
                  </a:solidFill>
                  <a:latin typeface="Times New Roman" panose="02020603050405020304" pitchFamily="18" charset="0"/>
                  <a:cs typeface="Times New Roman" panose="02020603050405020304" pitchFamily="18" charset="0"/>
                </a:rPr>
                <a:t> ? </a:t>
              </a:r>
              <a:r>
                <a:rPr lang="fr-FR" sz="2400" b="1" dirty="0" err="1">
                  <a:solidFill>
                    <a:schemeClr val="tx1"/>
                  </a:solidFill>
                  <a:latin typeface="Times New Roman" panose="02020603050405020304" pitchFamily="18" charset="0"/>
                  <a:cs typeface="Times New Roman" panose="02020603050405020304" pitchFamily="18" charset="0"/>
                </a:rPr>
                <a:t>Vì</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sao</a:t>
              </a:r>
              <a:r>
                <a:rPr lang="fr-FR" sz="2400" b="1"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n-US" sz="2000" b="1" kern="1200" dirty="0">
                <a:solidFill>
                  <a:schemeClr val="tx1"/>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2353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left)">
                                      <p:cBhvr>
                                        <p:cTn id="13" dur="500"/>
                                        <p:tgtEl>
                                          <p:spTgt spid="307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1 Tạo họa tiết trang trí bằng chấm m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035" y="3055644"/>
            <a:ext cx="3264786" cy="3483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8"/>
          <a:srcRect l="14506" t="48095" r="49018" b="20244"/>
          <a:stretch/>
        </p:blipFill>
        <p:spPr>
          <a:xfrm>
            <a:off x="3844478" y="3123516"/>
            <a:ext cx="8173351" cy="3450727"/>
          </a:xfrm>
          <a:prstGeom prst="rect">
            <a:avLst/>
          </a:prstGeom>
        </p:spPr>
      </p:pic>
      <p:grpSp>
        <p:nvGrpSpPr>
          <p:cNvPr id="19" name="Group 18"/>
          <p:cNvGrpSpPr/>
          <p:nvPr/>
        </p:nvGrpSpPr>
        <p:grpSpPr>
          <a:xfrm>
            <a:off x="1397629" y="1004399"/>
            <a:ext cx="10620200" cy="4849201"/>
            <a:chOff x="4738456" y="0"/>
            <a:chExt cx="3715899" cy="2485616"/>
          </a:xfrm>
        </p:grpSpPr>
        <p:sp>
          <p:nvSpPr>
            <p:cNvPr id="20" name="Rectangle 19"/>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p:cNvSpPr txBox="1"/>
            <p:nvPr/>
          </p:nvSpPr>
          <p:spPr>
            <a:xfrm>
              <a:off x="6690065" y="1456447"/>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gr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p:cNvSpPr/>
          <p:nvPr/>
        </p:nvSpPr>
        <p:spPr>
          <a:xfrm>
            <a:off x="1454820" y="819743"/>
            <a:ext cx="4132863"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72646" y="1300250"/>
            <a:ext cx="10020853"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72646" y="1875998"/>
            <a:ext cx="6643998"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Nhịp</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472646" y="2374116"/>
            <a:ext cx="8202887"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lối</a:t>
            </a:r>
            <a:endParaRPr lang="en-US" sz="2400" b="1" dirty="0">
              <a:latin typeface="Times New Roman" panose="02020603050405020304" pitchFamily="18" charset="0"/>
              <a:cs typeface="Times New Roman" panose="02020603050405020304" pitchFamily="18" charset="0"/>
            </a:endParaRPr>
          </a:p>
        </p:txBody>
      </p:sp>
      <p:sp>
        <p:nvSpPr>
          <p:cNvPr id="18" name="椭圆 14">
            <a:extLst>
              <a:ext uri="{FF2B5EF4-FFF2-40B4-BE49-F238E27FC236}">
                <a16:creationId xmlns:a16="http://schemas.microsoft.com/office/drawing/2014/main" id="{F027A450-CD6B-4746-9A03-CC7AE88D51B6}"/>
              </a:ext>
            </a:extLst>
          </p:cNvPr>
          <p:cNvSpPr/>
          <p:nvPr>
            <p:custDataLst>
              <p:tags r:id="rId2"/>
            </p:custDataLst>
          </p:nvPr>
        </p:nvSpPr>
        <p:spPr>
          <a:xfrm>
            <a:off x="301818" y="179275"/>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90718" y="269762"/>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356861" y="747172"/>
            <a:ext cx="7817125" cy="1"/>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sp>
        <p:nvSpPr>
          <p:cNvPr id="27" name="Rectangle 26"/>
          <p:cNvSpPr/>
          <p:nvPr/>
        </p:nvSpPr>
        <p:spPr>
          <a:xfrm>
            <a:off x="686747" y="249211"/>
            <a:ext cx="9157355" cy="523220"/>
          </a:xfrm>
          <a:prstGeom prst="rect">
            <a:avLst/>
          </a:prstGeom>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chấm</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83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214944" y="2112083"/>
            <a:ext cx="5734326" cy="679202"/>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1"/>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2"/>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3"/>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214944" y="3555182"/>
            <a:ext cx="5734326" cy="679202"/>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8"/>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9"/>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0"/>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214944" y="4992881"/>
            <a:ext cx="6441444" cy="679201"/>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 name="矩形: 圆角 2">
            <a:extLst>
              <a:ext uri="{FF2B5EF4-FFF2-40B4-BE49-F238E27FC236}">
                <a16:creationId xmlns:a16="http://schemas.microsoft.com/office/drawing/2014/main" id="{7850D32E-E9E1-4562-9233-2764B612FB91}"/>
              </a:ext>
            </a:extLst>
          </p:cNvPr>
          <p:cNvSpPr/>
          <p:nvPr/>
        </p:nvSpPr>
        <p:spPr>
          <a:xfrm>
            <a:off x="6756400" y="1510828"/>
            <a:ext cx="4176713" cy="2116900"/>
          </a:xfrm>
          <a:prstGeom prst="roundRect">
            <a:avLst>
              <a:gd name="adj" fmla="val 65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 </a:t>
            </a:r>
            <a:endParaRPr lang="zh-CN" altLang="en-US"/>
          </a:p>
        </p:txBody>
      </p:sp>
      <p:sp>
        <p:nvSpPr>
          <p:cNvPr id="40" name="矩形: 圆角 39">
            <a:extLst>
              <a:ext uri="{FF2B5EF4-FFF2-40B4-BE49-F238E27FC236}">
                <a16:creationId xmlns:a16="http://schemas.microsoft.com/office/drawing/2014/main" id="{9719925D-FAB1-49FF-B4CA-47429E602614}"/>
              </a:ext>
            </a:extLst>
          </p:cNvPr>
          <p:cNvSpPr/>
          <p:nvPr/>
        </p:nvSpPr>
        <p:spPr>
          <a:xfrm>
            <a:off x="6756400" y="3904405"/>
            <a:ext cx="4176713" cy="2116900"/>
          </a:xfrm>
          <a:prstGeom prst="roundRect">
            <a:avLst>
              <a:gd name="adj" fmla="val 65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 </a:t>
            </a:r>
            <a:endParaRPr lang="zh-CN" altLang="en-US"/>
          </a:p>
        </p:txBody>
      </p:sp>
      <p:sp>
        <p:nvSpPr>
          <p:cNvPr id="28" name="Rectangle 27"/>
          <p:cNvSpPr/>
          <p:nvPr/>
        </p:nvSpPr>
        <p:spPr>
          <a:xfrm>
            <a:off x="1178443" y="457673"/>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 name="Picture Placeholder 1"/>
          <p:cNvSpPr>
            <a:spLocks noGrp="1"/>
          </p:cNvSpPr>
          <p:nvPr>
            <p:ph type="pic" sz="quarter" idx="10"/>
          </p:nvPr>
        </p:nvSpPr>
        <p:spPr/>
      </p:sp>
      <p:sp>
        <p:nvSpPr>
          <p:cNvPr id="8" name="Picture Placeholder 7"/>
          <p:cNvSpPr>
            <a:spLocks noGrp="1"/>
          </p:cNvSpPr>
          <p:nvPr>
            <p:ph type="pic" sz="quarter" idx="11"/>
          </p:nvPr>
        </p:nvSpPr>
        <p:spPr/>
      </p:sp>
      <p:pic>
        <p:nvPicPr>
          <p:cNvPr id="10" name="Picture 9"/>
          <p:cNvPicPr>
            <a:picLocks noChangeAspect="1"/>
          </p:cNvPicPr>
          <p:nvPr/>
        </p:nvPicPr>
        <p:blipFill rotWithShape="1">
          <a:blip r:embed="rId16"/>
          <a:srcRect l="19333" t="14063" r="30000" b="53937"/>
          <a:stretch/>
        </p:blipFill>
        <p:spPr>
          <a:xfrm>
            <a:off x="5471192" y="1157834"/>
            <a:ext cx="6531637" cy="2471279"/>
          </a:xfrm>
          <a:prstGeom prst="rect">
            <a:avLst/>
          </a:prstGeom>
        </p:spPr>
      </p:pic>
      <p:pic>
        <p:nvPicPr>
          <p:cNvPr id="11" name="Picture 10"/>
          <p:cNvPicPr>
            <a:picLocks noChangeAspect="1"/>
          </p:cNvPicPr>
          <p:nvPr/>
        </p:nvPicPr>
        <p:blipFill rotWithShape="1">
          <a:blip r:embed="rId17"/>
          <a:srcRect l="29048" t="37333" r="38250" b="30984"/>
          <a:stretch/>
        </p:blipFill>
        <p:spPr>
          <a:xfrm>
            <a:off x="6287935" y="3775350"/>
            <a:ext cx="4983843" cy="2715986"/>
          </a:xfrm>
          <a:prstGeom prst="rect">
            <a:avLst/>
          </a:prstGeom>
        </p:spPr>
      </p:pic>
      <p:sp>
        <p:nvSpPr>
          <p:cNvPr id="24" name="椭圆 14">
            <a:extLst>
              <a:ext uri="{FF2B5EF4-FFF2-40B4-BE49-F238E27FC236}">
                <a16:creationId xmlns:a16="http://schemas.microsoft.com/office/drawing/2014/main" id="{F027A450-CD6B-4746-9A03-CC7AE88D51B6}"/>
              </a:ext>
            </a:extLst>
          </p:cNvPr>
          <p:cNvSpPr/>
          <p:nvPr>
            <p:custDataLst>
              <p:tags r:id="rId2"/>
            </p:custDataLst>
          </p:nvPr>
        </p:nvSpPr>
        <p:spPr>
          <a:xfrm>
            <a:off x="214944" y="354642"/>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03844" y="445129"/>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a:stCxn id="24" idx="6"/>
          </p:cNvCxnSpPr>
          <p:nvPr>
            <p:custDataLst>
              <p:tags r:id="rId4"/>
            </p:custDataLst>
          </p:nvPr>
        </p:nvCxnSpPr>
        <p:spPr bwMode="auto">
          <a:xfrm flipV="1">
            <a:off x="1257932" y="861916"/>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sp>
        <p:nvSpPr>
          <p:cNvPr id="18" name="Rectangle 17"/>
          <p:cNvSpPr/>
          <p:nvPr/>
        </p:nvSpPr>
        <p:spPr>
          <a:xfrm>
            <a:off x="694341" y="2085725"/>
            <a:ext cx="4574767" cy="729430"/>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b="1" dirty="0" err="1" smtClean="0">
                <a:solidFill>
                  <a:srgbClr val="000000"/>
                </a:solidFill>
                <a:latin typeface="Times New Roman" panose="02020603050405020304" pitchFamily="18" charset="0"/>
                <a:ea typeface="Times New Roman" panose="02020603050405020304" pitchFamily="18" charset="0"/>
              </a:rPr>
              <a:t>Để</a:t>
            </a:r>
            <a:r>
              <a:rPr lang="fr-FR" b="1" dirty="0" smtClean="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tạo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bằng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thì</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cần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bao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nhiêu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bước</a:t>
            </a:r>
            <a:r>
              <a:rPr lang="fr-FR" b="1" dirty="0">
                <a:solidFill>
                  <a:srgbClr val="000000"/>
                </a:solidFill>
                <a:latin typeface="Times New Roman" panose="02020603050405020304" pitchFamily="18" charset="0"/>
                <a:ea typeface="Times New Roman" panose="02020603050405020304" pitchFamily="18" charset="0"/>
              </a:rPr>
              <a:t> ?</a:t>
            </a:r>
            <a:endParaRPr lang="en-US" b="1" dirty="0">
              <a:latin typeface="Times New Roman" panose="02020603050405020304" pitchFamily="18" charset="0"/>
              <a:ea typeface="Times New Roman" panose="02020603050405020304" pitchFamily="18" charset="0"/>
            </a:endParaRPr>
          </a:p>
        </p:txBody>
      </p:sp>
      <p:sp>
        <p:nvSpPr>
          <p:cNvPr id="19" name="Rectangle 18"/>
          <p:cNvSpPr/>
          <p:nvPr/>
        </p:nvSpPr>
        <p:spPr>
          <a:xfrm>
            <a:off x="696352" y="3595841"/>
            <a:ext cx="4900785" cy="646331"/>
          </a:xfrm>
          <a:prstGeom prst="rect">
            <a:avLst/>
          </a:prstGeom>
        </p:spPr>
        <p:txBody>
          <a:bodyPr wrap="square">
            <a:spAutoFit/>
          </a:bodyPr>
          <a:lstStyle/>
          <a:p>
            <a:r>
              <a:rPr lang="fr-FR" b="1" dirty="0" err="1">
                <a:solidFill>
                  <a:srgbClr val="000000"/>
                </a:solidFill>
                <a:latin typeface="Times New Roman" panose="02020603050405020304" pitchFamily="18" charset="0"/>
                <a:ea typeface="Times New Roman" panose="02020603050405020304" pitchFamily="18" charset="0"/>
              </a:rPr>
              <a:t>Cần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làm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gì</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để</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tạo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hình</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hoa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lá</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trước</a:t>
            </a:r>
            <a:r>
              <a:rPr lang="fr-FR" b="1" dirty="0">
                <a:solidFill>
                  <a:srgbClr val="000000"/>
                </a:solidFill>
                <a:latin typeface="Times New Roman" panose="02020603050405020304" pitchFamily="18" charset="0"/>
                <a:ea typeface="Times New Roman" panose="02020603050405020304" pitchFamily="18" charset="0"/>
              </a:rPr>
              <a:t> khi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a:t>
            </a:r>
            <a:endParaRPr lang="en-US" b="1" dirty="0"/>
          </a:p>
        </p:txBody>
      </p:sp>
      <p:sp>
        <p:nvSpPr>
          <p:cNvPr id="21" name="Rectangle 20"/>
          <p:cNvSpPr/>
          <p:nvPr/>
        </p:nvSpPr>
        <p:spPr>
          <a:xfrm>
            <a:off x="827120" y="5035041"/>
            <a:ext cx="5365901" cy="646331"/>
          </a:xfrm>
          <a:prstGeom prst="rect">
            <a:avLst/>
          </a:prstGeom>
        </p:spPr>
        <p:txBody>
          <a:bodyPr wrap="square">
            <a:spAutoFit/>
          </a:bodyPr>
          <a:lstStyle/>
          <a:p>
            <a:r>
              <a:rPr lang="fr-FR" b="1" dirty="0" err="1">
                <a:solidFill>
                  <a:srgbClr val="000000"/>
                </a:solidFill>
                <a:latin typeface="Times New Roman" panose="02020603050405020304" pitchFamily="18" charset="0"/>
                <a:ea typeface="Times New Roman" panose="02020603050405020304" pitchFamily="18" charset="0"/>
              </a:rPr>
              <a:t>Cách</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được</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thực</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hiện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như</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thế</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nào</a:t>
            </a:r>
            <a:r>
              <a:rPr lang="fr-FR" b="1" dirty="0">
                <a:solidFill>
                  <a:srgbClr val="000000"/>
                </a:solidFill>
                <a:latin typeface="Times New Roman" panose="02020603050405020304" pitchFamily="18" charset="0"/>
                <a:ea typeface="Times New Roman" panose="02020603050405020304" pitchFamily="18" charset="0"/>
              </a:rPr>
              <a:t> ?</a:t>
            </a:r>
            <a:endParaRPr lang="en-US" b="1" dirty="0"/>
          </a:p>
        </p:txBody>
      </p:sp>
    </p:spTree>
    <p:custDataLst>
      <p:tags r:id="rId1"/>
    </p:custDataLst>
    <p:extLst>
      <p:ext uri="{BB962C8B-B14F-4D97-AF65-F5344CB8AC3E}">
        <p14:creationId xmlns:p14="http://schemas.microsoft.com/office/powerpoint/2010/main" val="27411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37"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37" presetClass="entr" presetSubtype="0"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37" presetClass="entr" presetSubtype="0" fill="hold" nodeType="withEffect">
                                  <p:stCondLst>
                                    <p:cond delay="5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900" decel="100000" fill="hold"/>
                                        <p:tgtEl>
                                          <p:spTgt spid="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28" grpId="0"/>
      <p:bldP spid="24" grpId="0" animBg="1"/>
      <p:bldP spid="25" grpId="0" animBg="1"/>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191480" y="1372512"/>
            <a:ext cx="3952344" cy="423423"/>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4"/>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fontScale="92500" lnSpcReduction="20000"/>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6"/>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124717" y="2024100"/>
            <a:ext cx="5232807" cy="705569"/>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11"/>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12"/>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3"/>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159178" y="2934178"/>
            <a:ext cx="5934740" cy="725636"/>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8"/>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9"/>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10"/>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0" name="Rectangle 9"/>
          <p:cNvSpPr/>
          <p:nvPr/>
        </p:nvSpPr>
        <p:spPr>
          <a:xfrm>
            <a:off x="720465" y="1354074"/>
            <a:ext cx="3229746" cy="450508"/>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mẫu</a:t>
            </a:r>
            <a:endParaRPr lang="en-US" sz="2200" dirty="0">
              <a:latin typeface="Times New Roman" panose="02020603050405020304" pitchFamily="18" charset="0"/>
              <a:ea typeface="Times New Roman" panose="02020603050405020304" pitchFamily="18" charset="0"/>
            </a:endParaRPr>
          </a:p>
        </p:txBody>
      </p:sp>
      <p:sp>
        <p:nvSpPr>
          <p:cNvPr id="11" name="Rectangle 10"/>
          <p:cNvSpPr/>
          <p:nvPr/>
        </p:nvSpPr>
        <p:spPr>
          <a:xfrm>
            <a:off x="671580" y="2014042"/>
            <a:ext cx="4509895"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điệu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đặc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điểm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tạo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nét</a:t>
            </a:r>
            <a:endParaRPr lang="en-US" sz="2200" dirty="0"/>
          </a:p>
        </p:txBody>
      </p:sp>
      <p:sp>
        <p:nvSpPr>
          <p:cNvPr id="12" name="Rectangle 11"/>
          <p:cNvSpPr/>
          <p:nvPr/>
        </p:nvSpPr>
        <p:spPr>
          <a:xfrm>
            <a:off x="786320" y="2890373"/>
            <a:ext cx="5115662"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theo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hàng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lối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từng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mảng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endParaRPr lang="en-US" sz="2200" dirty="0"/>
          </a:p>
        </p:txBody>
      </p:sp>
      <p:grpSp>
        <p:nvGrpSpPr>
          <p:cNvPr id="35" name="组合 3">
            <a:extLst>
              <a:ext uri="{FF2B5EF4-FFF2-40B4-BE49-F238E27FC236}">
                <a16:creationId xmlns:a16="http://schemas.microsoft.com/office/drawing/2014/main" id="{C3FACE83-B76B-49D5-9106-9EDA69D75AE3}"/>
              </a:ext>
            </a:extLst>
          </p:cNvPr>
          <p:cNvGrpSpPr/>
          <p:nvPr/>
        </p:nvGrpSpPr>
        <p:grpSpPr>
          <a:xfrm>
            <a:off x="225941" y="3859124"/>
            <a:ext cx="6096455" cy="526783"/>
            <a:chOff x="1606550" y="3871526"/>
            <a:chExt cx="4970689" cy="414983"/>
          </a:xfrm>
        </p:grpSpPr>
        <p:sp>
          <p:nvSpPr>
            <p:cNvPr id="36"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7"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38"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4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 name="Rectangle 13"/>
          <p:cNvSpPr/>
          <p:nvPr/>
        </p:nvSpPr>
        <p:spPr>
          <a:xfrm>
            <a:off x="822467" y="3871368"/>
            <a:ext cx="5043368" cy="430887"/>
          </a:xfrm>
          <a:prstGeom prst="rect">
            <a:avLst/>
          </a:prstGeom>
        </p:spPr>
        <p:txBody>
          <a:bodyPr wrap="non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tiếp</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hoàn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thiện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endParaRPr lang="en-US" sz="2200" dirty="0"/>
          </a:p>
        </p:txBody>
      </p:sp>
      <p:grpSp>
        <p:nvGrpSpPr>
          <p:cNvPr id="17" name="Group 16"/>
          <p:cNvGrpSpPr/>
          <p:nvPr/>
        </p:nvGrpSpPr>
        <p:grpSpPr>
          <a:xfrm>
            <a:off x="159178" y="151401"/>
            <a:ext cx="11843651" cy="6339935"/>
            <a:chOff x="159178" y="151401"/>
            <a:chExt cx="11843651" cy="6339935"/>
          </a:xfrm>
        </p:grpSpPr>
        <p:sp>
          <p:nvSpPr>
            <p:cNvPr id="21" name="Rectangle 20"/>
            <p:cNvSpPr/>
            <p:nvPr/>
          </p:nvSpPr>
          <p:spPr>
            <a:xfrm>
              <a:off x="1122677" y="254432"/>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2" name="椭圆 14">
              <a:extLst>
                <a:ext uri="{FF2B5EF4-FFF2-40B4-BE49-F238E27FC236}">
                  <a16:creationId xmlns:a16="http://schemas.microsoft.com/office/drawing/2014/main" id="{F027A450-CD6B-4746-9A03-CC7AE88D51B6}"/>
                </a:ext>
              </a:extLst>
            </p:cNvPr>
            <p:cNvSpPr/>
            <p:nvPr>
              <p:custDataLst>
                <p:tags r:id="rId2"/>
              </p:custDataLst>
            </p:nvPr>
          </p:nvSpPr>
          <p:spPr>
            <a:xfrm>
              <a:off x="159178" y="151401"/>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4" name="椭圆 15">
              <a:extLst>
                <a:ext uri="{FF2B5EF4-FFF2-40B4-BE49-F238E27FC236}">
                  <a16:creationId xmlns:a16="http://schemas.microsoft.com/office/drawing/2014/main" id="{EFEFA0EC-4E8B-4CF8-9959-E91D80857772}"/>
                </a:ext>
              </a:extLst>
            </p:cNvPr>
            <p:cNvSpPr/>
            <p:nvPr>
              <p:custDataLst>
                <p:tags r:id="rId3"/>
              </p:custDataLst>
            </p:nvPr>
          </p:nvSpPr>
          <p:spPr>
            <a:xfrm>
              <a:off x="248078" y="241888"/>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5" name="直接连接符 16">
              <a:extLst>
                <a:ext uri="{FF2B5EF4-FFF2-40B4-BE49-F238E27FC236}">
                  <a16:creationId xmlns:a16="http://schemas.microsoft.com/office/drawing/2014/main" id="{AC8BA5D3-50FA-4643-9328-499D8CCB3D8D}"/>
                </a:ext>
              </a:extLst>
            </p:cNvPr>
            <p:cNvCxnSpPr>
              <a:cxnSpLocks noChangeShapeType="1"/>
              <a:stCxn id="22" idx="6"/>
            </p:cNvCxnSpPr>
            <p:nvPr>
              <p:custDataLst>
                <p:tags r:id="rId4"/>
              </p:custDataLst>
            </p:nvPr>
          </p:nvCxnSpPr>
          <p:spPr bwMode="auto">
            <a:xfrm flipV="1">
              <a:off x="1202166" y="658675"/>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grpSp>
          <p:nvGrpSpPr>
            <p:cNvPr id="15" name="Group 14"/>
            <p:cNvGrpSpPr/>
            <p:nvPr/>
          </p:nvGrpSpPr>
          <p:grpSpPr>
            <a:xfrm>
              <a:off x="5471192" y="1157834"/>
              <a:ext cx="6531637" cy="5333502"/>
              <a:chOff x="5471192" y="1157834"/>
              <a:chExt cx="6531637" cy="5333502"/>
            </a:xfrm>
          </p:grpSpPr>
          <p:pic>
            <p:nvPicPr>
              <p:cNvPr id="41" name="Picture 40"/>
              <p:cNvPicPr>
                <a:picLocks noChangeAspect="1"/>
              </p:cNvPicPr>
              <p:nvPr/>
            </p:nvPicPr>
            <p:blipFill rotWithShape="1">
              <a:blip r:embed="rId19"/>
              <a:srcRect l="19333" t="14063" r="30000" b="53937"/>
              <a:stretch/>
            </p:blipFill>
            <p:spPr>
              <a:xfrm>
                <a:off x="5471192" y="1157834"/>
                <a:ext cx="6531637" cy="2471279"/>
              </a:xfrm>
              <a:prstGeom prst="rect">
                <a:avLst/>
              </a:prstGeom>
            </p:spPr>
          </p:pic>
          <p:pic>
            <p:nvPicPr>
              <p:cNvPr id="42" name="Picture 41"/>
              <p:cNvPicPr>
                <a:picLocks noChangeAspect="1"/>
              </p:cNvPicPr>
              <p:nvPr/>
            </p:nvPicPr>
            <p:blipFill rotWithShape="1">
              <a:blip r:embed="rId20"/>
              <a:srcRect l="29048" t="37333" r="38250" b="30984"/>
              <a:stretch/>
            </p:blipFill>
            <p:spPr>
              <a:xfrm>
                <a:off x="6287935" y="3775350"/>
                <a:ext cx="4983843" cy="2715986"/>
              </a:xfrm>
              <a:prstGeom prst="rect">
                <a:avLst/>
              </a:prstGeom>
            </p:spPr>
          </p:pic>
        </p:grpSp>
      </p:grpSp>
      <p:sp>
        <p:nvSpPr>
          <p:cNvPr id="18" name="Rectangle 17"/>
          <p:cNvSpPr/>
          <p:nvPr/>
        </p:nvSpPr>
        <p:spPr>
          <a:xfrm>
            <a:off x="191480" y="4635825"/>
            <a:ext cx="6096000" cy="1785104"/>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r>
              <a:rPr lang="fr-FR" sz="2200" b="1" i="1" dirty="0" err="1" smtClean="0">
                <a:solidFill>
                  <a:srgbClr val="002060"/>
                </a:solidFill>
                <a:latin typeface="Times New Roman" panose="02020603050405020304" pitchFamily="18" charset="0"/>
                <a:ea typeface="Times New Roman" panose="02020603050405020304" pitchFamily="18" charset="0"/>
              </a:rPr>
              <a:t>Ghi</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nhớ</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Chấm</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là 1 </a:t>
            </a:r>
            <a:r>
              <a:rPr lang="fr-FR" sz="2200" b="1" i="1" dirty="0" err="1">
                <a:solidFill>
                  <a:srgbClr val="002060"/>
                </a:solidFill>
                <a:latin typeface="Times New Roman" panose="02020603050405020304" pitchFamily="18" charset="0"/>
                <a:ea typeface="Times New Roman" panose="02020603050405020304" pitchFamily="18" charset="0"/>
              </a:rPr>
              <a:t>yếu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tố</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hình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rất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phú</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trong</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Từ</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tiết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hữu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ích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sống</a:t>
            </a:r>
            <a:r>
              <a:rPr lang="fr-FR" sz="2200" b="1" i="1" dirty="0" smtClean="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3962934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7" presetClass="entr" presetSubtype="0"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7"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7" presetClass="entr" presetSubtype="0" fill="hold" nodeType="with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90"/>
                                          </p:val>
                                        </p:tav>
                                        <p:tav tm="100000">
                                          <p:val>
                                            <p:fltVal val="0"/>
                                          </p:val>
                                        </p:tav>
                                      </p:tavLst>
                                    </p:anim>
                                    <p:animEffect transition="in" filter="fade">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73944" y="75340"/>
            <a:ext cx="7324460" cy="892193"/>
            <a:chOff x="173944" y="75340"/>
            <a:chExt cx="7324460" cy="892193"/>
          </a:xfrm>
        </p:grpSpPr>
        <p:sp>
          <p:nvSpPr>
            <p:cNvPr id="21" name="MH_SubTitle_3">
              <a:extLst>
                <a:ext uri="{FF2B5EF4-FFF2-40B4-BE49-F238E27FC236}">
                  <a16:creationId xmlns:a16="http://schemas.microsoft.com/office/drawing/2014/main" id="{E6602729-17EA-4522-AF68-8328A1DC04D4}"/>
                </a:ext>
              </a:extLst>
            </p:cNvPr>
            <p:cNvSpPr/>
            <p:nvPr>
              <p:custDataLst>
                <p:tags r:id="rId7"/>
              </p:custDataLst>
            </p:nvPr>
          </p:nvSpPr>
          <p:spPr>
            <a:xfrm>
              <a:off x="689683" y="75340"/>
              <a:ext cx="6808721" cy="892193"/>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Tạo</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họa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tiết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trang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trí</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hoa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lá</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bằng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các</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chấm</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màu</a:t>
              </a:r>
              <a:endParaRPr lang="zh-CN" altLang="en-US" sz="2200" b="1" kern="0" dirty="0">
                <a:latin typeface="Times New Roman" panose="02020603050405020304" pitchFamily="18" charset="0"/>
                <a:cs typeface="Times New Roman" panose="02020603050405020304" pitchFamily="18" charset="0"/>
              </a:endParaRPr>
            </a:p>
          </p:txBody>
        </p:sp>
        <p:sp>
          <p:nvSpPr>
            <p:cNvPr id="23" name="MH_Other_3">
              <a:extLst>
                <a:ext uri="{FF2B5EF4-FFF2-40B4-BE49-F238E27FC236}">
                  <a16:creationId xmlns:a16="http://schemas.microsoft.com/office/drawing/2014/main" id="{0D8687C0-2C76-44FF-8BF0-9A9E22F460A0}"/>
                </a:ext>
              </a:extLst>
            </p:cNvPr>
            <p:cNvSpPr/>
            <p:nvPr>
              <p:custDataLst>
                <p:tags r:id="rId8"/>
              </p:custDataLst>
            </p:nvPr>
          </p:nvSpPr>
          <p:spPr>
            <a:xfrm>
              <a:off x="173944" y="123712"/>
              <a:ext cx="765856" cy="795451"/>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38" name="Group 37"/>
          <p:cNvGrpSpPr/>
          <p:nvPr/>
        </p:nvGrpSpPr>
        <p:grpSpPr>
          <a:xfrm>
            <a:off x="446259" y="248377"/>
            <a:ext cx="11326641" cy="6395938"/>
            <a:chOff x="446259" y="248377"/>
            <a:chExt cx="11326641" cy="6395938"/>
          </a:xfrm>
        </p:grpSpPr>
        <p:sp>
          <p:nvSpPr>
            <p:cNvPr id="7" name="MH_SubTitle_1">
              <a:extLst>
                <a:ext uri="{FF2B5EF4-FFF2-40B4-BE49-F238E27FC236}">
                  <a16:creationId xmlns:a16="http://schemas.microsoft.com/office/drawing/2014/main" id="{D623670D-FCD2-4EEB-B221-7C957C5A9184}"/>
                </a:ext>
              </a:extLst>
            </p:cNvPr>
            <p:cNvSpPr/>
            <p:nvPr>
              <p:custDataLst>
                <p:tags r:id="rId2"/>
              </p:custDataLst>
            </p:nvPr>
          </p:nvSpPr>
          <p:spPr>
            <a:xfrm>
              <a:off x="5373885" y="1298847"/>
              <a:ext cx="1439329" cy="12545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01 </a:t>
              </a:r>
            </a:p>
            <a:p>
              <a:pPr algn="ctr">
                <a:defRPr/>
              </a:pP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hình</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nổi</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5" name="MH_SubTitle_2">
              <a:extLst>
                <a:ext uri="{FF2B5EF4-FFF2-40B4-BE49-F238E27FC236}">
                  <a16:creationId xmlns:a16="http://schemas.microsoft.com/office/drawing/2014/main" id="{4885904A-9125-45CA-968C-91CEF007F680}"/>
                </a:ext>
              </a:extLst>
            </p:cNvPr>
            <p:cNvSpPr/>
            <p:nvPr>
              <p:custDataLst>
                <p:tags r:id="rId3"/>
              </p:custDataLst>
            </p:nvPr>
          </p:nvSpPr>
          <p:spPr>
            <a:xfrm>
              <a:off x="7048047" y="2861781"/>
              <a:ext cx="1436868" cy="125453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02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xen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kẽ</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để</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pha</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a:t>
              </a:r>
              <a:r>
                <a:rPr lang="en-US" altLang="zh-CN" sz="1600" dirty="0" err="1" smtClean="0">
                  <a:solidFill>
                    <a:srgbClr val="002060"/>
                  </a:solidFill>
                  <a:latin typeface="Times New Roman" panose="02020603050405020304" pitchFamily="18" charset="0"/>
                  <a:cs typeface="Times New Roman" panose="02020603050405020304" pitchFamily="18" charset="0"/>
                </a:rPr>
                <a:t>u</a:t>
              </a:r>
              <a:endParaRPr lang="zh-CN" altLang="en-US" sz="1600" dirty="0">
                <a:solidFill>
                  <a:srgbClr val="002060"/>
                </a:solidFill>
                <a:latin typeface="Times New Roman" panose="02020603050405020304" pitchFamily="18" charset="0"/>
                <a:cs typeface="Times New Roman" panose="02020603050405020304" pitchFamily="18" charset="0"/>
              </a:endParaRPr>
            </a:p>
          </p:txBody>
        </p:sp>
        <p:sp>
          <p:nvSpPr>
            <p:cNvPr id="18" name="MH_SubTitle_3">
              <a:extLst>
                <a:ext uri="{FF2B5EF4-FFF2-40B4-BE49-F238E27FC236}">
                  <a16:creationId xmlns:a16="http://schemas.microsoft.com/office/drawing/2014/main" id="{4CB2EEAC-D044-4225-AE3A-014C10022C78}"/>
                </a:ext>
              </a:extLst>
            </p:cNvPr>
            <p:cNvSpPr/>
            <p:nvPr>
              <p:custDataLst>
                <p:tags r:id="rId4"/>
              </p:custDataLst>
            </p:nvPr>
          </p:nvSpPr>
          <p:spPr>
            <a:xfrm>
              <a:off x="5373886" y="4581328"/>
              <a:ext cx="1436868" cy="125453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03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màu</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và</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đậm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nhạt</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9" name="MH_SubTitle_4">
              <a:extLst>
                <a:ext uri="{FF2B5EF4-FFF2-40B4-BE49-F238E27FC236}">
                  <a16:creationId xmlns:a16="http://schemas.microsoft.com/office/drawing/2014/main" id="{95176061-A0DD-4AC1-9778-4DC57F2EF613}"/>
                </a:ext>
              </a:extLst>
            </p:cNvPr>
            <p:cNvSpPr/>
            <p:nvPr>
              <p:custDataLst>
                <p:tags r:id="rId5"/>
              </p:custDataLst>
            </p:nvPr>
          </p:nvSpPr>
          <p:spPr>
            <a:xfrm>
              <a:off x="3535609" y="2852611"/>
              <a:ext cx="1439329" cy="12545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04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sự</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động</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3831FA43-9070-4528-A56D-C227351D67AF}"/>
                </a:ext>
              </a:extLst>
            </p:cNvPr>
            <p:cNvSpPr/>
            <p:nvPr>
              <p:custDataLst>
                <p:tags r:id="rId6"/>
              </p:custDataLst>
            </p:nvPr>
          </p:nvSpPr>
          <p:spPr>
            <a:xfrm>
              <a:off x="4974938" y="2564109"/>
              <a:ext cx="2083395" cy="2004774"/>
            </a:xfrm>
            <a:prstGeom prst="ellipse">
              <a:avLst/>
            </a:prstGeom>
            <a:solidFill>
              <a:srgbClr val="FFFFFF"/>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smtClean="0">
                  <a:solidFill>
                    <a:srgbClr val="000000"/>
                  </a:solidFill>
                  <a:latin typeface="Times New Roman" panose="02020603050405020304" pitchFamily="18" charset="0"/>
                  <a:ea typeface="Times New Roman" panose="02020603050405020304" pitchFamily="18" charset="0"/>
                </a:rPr>
                <a:t>Một</a:t>
              </a:r>
              <a:r>
                <a:rPr lang="fr-FR" sz="2400" b="1" dirty="0" smtClean="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số</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endParaRPr lang="en-US" sz="2400" b="1" dirty="0"/>
            </a:p>
            <a:p>
              <a:pPr algn="ctr">
                <a:defRPr/>
              </a:pPr>
              <a:endParaRPr lang="zh-CN" altLang="en-US" sz="1350" dirty="0">
                <a:solidFill>
                  <a:srgbClr val="FFFFFF"/>
                </a:solidFill>
              </a:endParaRPr>
            </a:p>
          </p:txBody>
        </p:sp>
        <p:cxnSp>
          <p:nvCxnSpPr>
            <p:cNvPr id="37" name="Elbow Connector 36"/>
            <p:cNvCxnSpPr/>
            <p:nvPr/>
          </p:nvCxnSpPr>
          <p:spPr>
            <a:xfrm flipV="1">
              <a:off x="5993789" y="1022139"/>
              <a:ext cx="2918545" cy="52835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5" idx="6"/>
              <a:endCxn id="25" idx="1"/>
            </p:cNvCxnSpPr>
            <p:nvPr/>
          </p:nvCxnSpPr>
          <p:spPr>
            <a:xfrm>
              <a:off x="8484915" y="3489048"/>
              <a:ext cx="849585" cy="143896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820268" y="2708614"/>
              <a:ext cx="869171" cy="80456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3311860" y="5249359"/>
              <a:ext cx="2062026" cy="191945"/>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11"/>
            <a:srcRect l="16490" t="30649" r="76895" b="56809"/>
            <a:stretch/>
          </p:blipFill>
          <p:spPr>
            <a:xfrm>
              <a:off x="8937733" y="248377"/>
              <a:ext cx="2441467" cy="2604234"/>
            </a:xfrm>
            <a:prstGeom prst="rect">
              <a:avLst/>
            </a:prstGeom>
            <a:ln>
              <a:solidFill>
                <a:srgbClr val="002060"/>
              </a:solidFill>
            </a:ln>
          </p:spPr>
        </p:pic>
        <p:pic>
          <p:nvPicPr>
            <p:cNvPr id="25" name="Picture 24"/>
            <p:cNvPicPr>
              <a:picLocks noChangeAspect="1"/>
            </p:cNvPicPr>
            <p:nvPr/>
          </p:nvPicPr>
          <p:blipFill rotWithShape="1">
            <a:blip r:embed="rId11"/>
            <a:srcRect l="23667" t="30297" r="68583" b="55778"/>
            <a:stretch/>
          </p:blipFill>
          <p:spPr>
            <a:xfrm>
              <a:off x="9334500" y="3695699"/>
              <a:ext cx="2438400" cy="2464619"/>
            </a:xfrm>
            <a:prstGeom prst="rect">
              <a:avLst/>
            </a:prstGeom>
            <a:ln>
              <a:solidFill>
                <a:srgbClr val="002060"/>
              </a:solidFill>
            </a:ln>
          </p:spPr>
        </p:pic>
        <p:pic>
          <p:nvPicPr>
            <p:cNvPr id="30" name="Picture 29"/>
            <p:cNvPicPr>
              <a:picLocks noChangeAspect="1"/>
            </p:cNvPicPr>
            <p:nvPr/>
          </p:nvPicPr>
          <p:blipFill rotWithShape="1">
            <a:blip r:embed="rId11"/>
            <a:srcRect l="32167" t="30444" r="60833" b="55926"/>
            <a:stretch/>
          </p:blipFill>
          <p:spPr>
            <a:xfrm>
              <a:off x="928719" y="4046348"/>
              <a:ext cx="2372057" cy="2597967"/>
            </a:xfrm>
            <a:prstGeom prst="rect">
              <a:avLst/>
            </a:prstGeom>
            <a:ln>
              <a:solidFill>
                <a:srgbClr val="002060"/>
              </a:solidFill>
            </a:ln>
          </p:spPr>
        </p:pic>
        <p:pic>
          <p:nvPicPr>
            <p:cNvPr id="32" name="Picture 31"/>
            <p:cNvPicPr>
              <a:picLocks noChangeAspect="1"/>
            </p:cNvPicPr>
            <p:nvPr/>
          </p:nvPicPr>
          <p:blipFill rotWithShape="1">
            <a:blip r:embed="rId11"/>
            <a:srcRect l="39750" t="30444" r="53583" b="56222"/>
            <a:stretch/>
          </p:blipFill>
          <p:spPr>
            <a:xfrm>
              <a:off x="446259" y="1024941"/>
              <a:ext cx="2374007" cy="2670758"/>
            </a:xfrm>
            <a:prstGeom prst="rect">
              <a:avLst/>
            </a:prstGeom>
            <a:ln>
              <a:solidFill>
                <a:srgbClr val="002060"/>
              </a:solidFill>
            </a:ln>
          </p:spPr>
        </p:pic>
      </p:gr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13B62F4-3F7C-427C-AE8F-C1EF4716AECB}"/>
              </a:ext>
            </a:extLst>
          </p:cNvPr>
          <p:cNvGrpSpPr/>
          <p:nvPr/>
        </p:nvGrpSpPr>
        <p:grpSpPr>
          <a:xfrm>
            <a:off x="291898" y="400050"/>
            <a:ext cx="2785332" cy="6199249"/>
            <a:chOff x="2027239" y="2133600"/>
            <a:chExt cx="1368832" cy="3678238"/>
          </a:xfrm>
        </p:grpSpPr>
        <p:sp>
          <p:nvSpPr>
            <p:cNvPr id="71" name="MH_Other_1">
              <a:extLst>
                <a:ext uri="{FF2B5EF4-FFF2-40B4-BE49-F238E27FC236}">
                  <a16:creationId xmlns:a16="http://schemas.microsoft.com/office/drawing/2014/main" id="{F389F357-420D-421F-9C77-3976BE76EF1D}"/>
                </a:ext>
              </a:extLst>
            </p:cNvPr>
            <p:cNvSpPr/>
            <p:nvPr>
              <p:custDataLst>
                <p:tags r:id="rId26"/>
              </p:custDataLst>
            </p:nvPr>
          </p:nvSpPr>
          <p:spPr>
            <a:xfrm>
              <a:off x="2536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54" name="MH_SubTitle_1">
              <a:extLst>
                <a:ext uri="{FF2B5EF4-FFF2-40B4-BE49-F238E27FC236}">
                  <a16:creationId xmlns:a16="http://schemas.microsoft.com/office/drawing/2014/main" id="{7CC2F240-991A-4649-B600-0380859535AF}"/>
                </a:ext>
              </a:extLst>
            </p:cNvPr>
            <p:cNvSpPr/>
            <p:nvPr>
              <p:custDataLst>
                <p:tags r:id="rId27"/>
              </p:custDataLst>
            </p:nvPr>
          </p:nvSpPr>
          <p:spPr>
            <a:xfrm>
              <a:off x="2035584" y="3151188"/>
              <a:ext cx="1360487"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8" name="MH_Other_6">
              <a:extLst>
                <a:ext uri="{FF2B5EF4-FFF2-40B4-BE49-F238E27FC236}">
                  <a16:creationId xmlns:a16="http://schemas.microsoft.com/office/drawing/2014/main" id="{34119300-AFF3-468C-8499-F31D0D477F25}"/>
                </a:ext>
              </a:extLst>
            </p:cNvPr>
            <p:cNvSpPr/>
            <p:nvPr>
              <p:custDataLst>
                <p:tags r:id="rId28"/>
              </p:custDataLst>
            </p:nvPr>
          </p:nvSpPr>
          <p:spPr>
            <a:xfrm>
              <a:off x="2027239" y="5378450"/>
              <a:ext cx="1360487"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2" name="MH_Other_9">
              <a:extLst>
                <a:ext uri="{FF2B5EF4-FFF2-40B4-BE49-F238E27FC236}">
                  <a16:creationId xmlns:a16="http://schemas.microsoft.com/office/drawing/2014/main" id="{01A4D181-9E9B-49F2-845D-C1D26638B8B5}"/>
                </a:ext>
              </a:extLst>
            </p:cNvPr>
            <p:cNvSpPr/>
            <p:nvPr>
              <p:custDataLst>
                <p:tags r:id="rId29"/>
              </p:custDataLst>
            </p:nvPr>
          </p:nvSpPr>
          <p:spPr>
            <a:xfrm>
              <a:off x="2619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MH_Other_10">
              <a:extLst>
                <a:ext uri="{FF2B5EF4-FFF2-40B4-BE49-F238E27FC236}">
                  <a16:creationId xmlns:a16="http://schemas.microsoft.com/office/drawing/2014/main" id="{FC53AA5E-2A99-4DD4-92FE-545007BF1A55}"/>
                </a:ext>
              </a:extLst>
            </p:cNvPr>
            <p:cNvSpPr/>
            <p:nvPr>
              <p:custDataLst>
                <p:tags r:id="rId30"/>
              </p:custDataLst>
            </p:nvPr>
          </p:nvSpPr>
          <p:spPr bwMode="auto">
            <a:xfrm>
              <a:off x="2597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01</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6" name="MH_Other_31">
              <a:extLst>
                <a:ext uri="{FF2B5EF4-FFF2-40B4-BE49-F238E27FC236}">
                  <a16:creationId xmlns:a16="http://schemas.microsoft.com/office/drawing/2014/main" id="{CBC47025-ACDE-42FE-88E2-DF971D718946}"/>
                </a:ext>
              </a:extLst>
            </p:cNvPr>
            <p:cNvSpPr/>
            <p:nvPr>
              <p:custDataLst>
                <p:tags r:id="rId31"/>
              </p:custDataLst>
            </p:nvPr>
          </p:nvSpPr>
          <p:spPr bwMode="auto">
            <a:xfrm rot="21389837">
              <a:off x="2719227"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7" name="MH_Other_32">
              <a:extLst>
                <a:ext uri="{FF2B5EF4-FFF2-40B4-BE49-F238E27FC236}">
                  <a16:creationId xmlns:a16="http://schemas.microsoft.com/office/drawing/2014/main" id="{000E66B9-1DF5-4776-AE13-BE1249769D08}"/>
                </a:ext>
              </a:extLst>
            </p:cNvPr>
            <p:cNvSpPr/>
            <p:nvPr>
              <p:custDataLst>
                <p:tags r:id="rId32"/>
              </p:custDataLst>
            </p:nvPr>
          </p:nvSpPr>
          <p:spPr bwMode="auto">
            <a:xfrm rot="2179789">
              <a:off x="2705599"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p>
            <a:p>
              <a:pPr algn="ctr">
                <a:defRPr/>
              </a:pPr>
              <a:endParaRPr lang="zh-CN" altLang="en-US" sz="1350" kern="0">
                <a:solidFill>
                  <a:srgbClr val="FFFFFF"/>
                </a:solidFill>
              </a:endParaRPr>
            </a:p>
          </p:txBody>
        </p:sp>
      </p:grpSp>
      <p:grpSp>
        <p:nvGrpSpPr>
          <p:cNvPr id="3" name="组合 2">
            <a:extLst>
              <a:ext uri="{FF2B5EF4-FFF2-40B4-BE49-F238E27FC236}">
                <a16:creationId xmlns:a16="http://schemas.microsoft.com/office/drawing/2014/main" id="{FC28EE66-7262-4BAE-88D6-C801440593E2}"/>
              </a:ext>
            </a:extLst>
          </p:cNvPr>
          <p:cNvGrpSpPr/>
          <p:nvPr/>
        </p:nvGrpSpPr>
        <p:grpSpPr>
          <a:xfrm>
            <a:off x="3224186" y="370575"/>
            <a:ext cx="2469060" cy="6228724"/>
            <a:chOff x="3741739" y="2133600"/>
            <a:chExt cx="1362075" cy="3678238"/>
          </a:xfrm>
        </p:grpSpPr>
        <p:sp>
          <p:nvSpPr>
            <p:cNvPr id="72" name="MH_Other_2">
              <a:extLst>
                <a:ext uri="{FF2B5EF4-FFF2-40B4-BE49-F238E27FC236}">
                  <a16:creationId xmlns:a16="http://schemas.microsoft.com/office/drawing/2014/main" id="{E82B76FA-808C-4C9B-A906-CCCD064A1D7D}"/>
                </a:ext>
              </a:extLst>
            </p:cNvPr>
            <p:cNvSpPr/>
            <p:nvPr>
              <p:custDataLst>
                <p:tags r:id="rId18"/>
              </p:custDataLst>
            </p:nvPr>
          </p:nvSpPr>
          <p:spPr>
            <a:xfrm>
              <a:off x="4251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6" name="MH_SubTitle_2">
              <a:extLst>
                <a:ext uri="{FF2B5EF4-FFF2-40B4-BE49-F238E27FC236}">
                  <a16:creationId xmlns:a16="http://schemas.microsoft.com/office/drawing/2014/main" id="{AE2EFDBE-88B0-4528-9FF6-8BCDAE2F02DE}"/>
                </a:ext>
              </a:extLst>
            </p:cNvPr>
            <p:cNvSpPr/>
            <p:nvPr>
              <p:custDataLst>
                <p:tags r:id="rId19"/>
              </p:custDataLst>
            </p:nvPr>
          </p:nvSpPr>
          <p:spPr>
            <a:xfrm>
              <a:off x="3741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38" name="MH_Other_11">
              <a:extLst>
                <a:ext uri="{FF2B5EF4-FFF2-40B4-BE49-F238E27FC236}">
                  <a16:creationId xmlns:a16="http://schemas.microsoft.com/office/drawing/2014/main" id="{9C92426B-3BDB-4764-A9E4-74F9E5E0F580}"/>
                </a:ext>
              </a:extLst>
            </p:cNvPr>
            <p:cNvSpPr/>
            <p:nvPr>
              <p:custDataLst>
                <p:tags r:id="rId20"/>
              </p:custDataLst>
            </p:nvPr>
          </p:nvSpPr>
          <p:spPr>
            <a:xfrm>
              <a:off x="3741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1" name="MH_Other_12">
              <a:extLst>
                <a:ext uri="{FF2B5EF4-FFF2-40B4-BE49-F238E27FC236}">
                  <a16:creationId xmlns:a16="http://schemas.microsoft.com/office/drawing/2014/main" id="{41CAD0CC-A6D1-4CB7-9C19-3DAC82988DF5}"/>
                </a:ext>
              </a:extLst>
            </p:cNvPr>
            <p:cNvCxnSpPr/>
            <p:nvPr>
              <p:custDataLst>
                <p:tags r:id="rId21"/>
              </p:custDataLst>
            </p:nvPr>
          </p:nvCxnSpPr>
          <p:spPr>
            <a:xfrm>
              <a:off x="3741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MH_Other_14">
              <a:extLst>
                <a:ext uri="{FF2B5EF4-FFF2-40B4-BE49-F238E27FC236}">
                  <a16:creationId xmlns:a16="http://schemas.microsoft.com/office/drawing/2014/main" id="{6F6180F4-5147-4637-8CAD-1FC33F6AE644}"/>
                </a:ext>
              </a:extLst>
            </p:cNvPr>
            <p:cNvSpPr/>
            <p:nvPr>
              <p:custDataLst>
                <p:tags r:id="rId22"/>
              </p:custDataLst>
            </p:nvPr>
          </p:nvSpPr>
          <p:spPr>
            <a:xfrm>
              <a:off x="4333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3" name="MH_Other_15">
              <a:extLst>
                <a:ext uri="{FF2B5EF4-FFF2-40B4-BE49-F238E27FC236}">
                  <a16:creationId xmlns:a16="http://schemas.microsoft.com/office/drawing/2014/main" id="{44E1020F-76E1-4494-AFC8-C99E9739863F}"/>
                </a:ext>
              </a:extLst>
            </p:cNvPr>
            <p:cNvSpPr/>
            <p:nvPr>
              <p:custDataLst>
                <p:tags r:id="rId23"/>
              </p:custDataLst>
            </p:nvPr>
          </p:nvSpPr>
          <p:spPr bwMode="auto">
            <a:xfrm>
              <a:off x="4311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02</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8" name="MH_Other_33">
              <a:extLst>
                <a:ext uri="{FF2B5EF4-FFF2-40B4-BE49-F238E27FC236}">
                  <a16:creationId xmlns:a16="http://schemas.microsoft.com/office/drawing/2014/main" id="{337F4C16-B9FB-47FB-9F25-CC98474F0369}"/>
                </a:ext>
              </a:extLst>
            </p:cNvPr>
            <p:cNvSpPr/>
            <p:nvPr>
              <p:custDataLst>
                <p:tags r:id="rId24"/>
              </p:custDataLst>
            </p:nvPr>
          </p:nvSpPr>
          <p:spPr bwMode="auto">
            <a:xfrm rot="21389837">
              <a:off x="4434048"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9" name="MH_Other_34">
              <a:extLst>
                <a:ext uri="{FF2B5EF4-FFF2-40B4-BE49-F238E27FC236}">
                  <a16:creationId xmlns:a16="http://schemas.microsoft.com/office/drawing/2014/main" id="{BE18DB0A-7CAB-42C3-B430-7FF8E3ADFD21}"/>
                </a:ext>
              </a:extLst>
            </p:cNvPr>
            <p:cNvSpPr/>
            <p:nvPr>
              <p:custDataLst>
                <p:tags r:id="rId25"/>
              </p:custDataLst>
            </p:nvPr>
          </p:nvSpPr>
          <p:spPr bwMode="auto">
            <a:xfrm rot="2179789">
              <a:off x="4420420"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dirty="0" smtClean="0">
                  <a:solidFill>
                    <a:srgbClr val="FFFFFF"/>
                  </a:solidFill>
                </a:rPr>
                <a:t> </a:t>
              </a:r>
              <a:endParaRPr lang="zh-CN" altLang="en-US" sz="1350" kern="0" dirty="0">
                <a:solidFill>
                  <a:srgbClr val="FFFFFF"/>
                </a:solidFill>
              </a:endParaRPr>
            </a:p>
          </p:txBody>
        </p:sp>
      </p:grpSp>
      <p:grpSp>
        <p:nvGrpSpPr>
          <p:cNvPr id="4" name="组合 3">
            <a:extLst>
              <a:ext uri="{FF2B5EF4-FFF2-40B4-BE49-F238E27FC236}">
                <a16:creationId xmlns:a16="http://schemas.microsoft.com/office/drawing/2014/main" id="{2F88E054-03DF-4103-A479-49732FF6396C}"/>
              </a:ext>
            </a:extLst>
          </p:cNvPr>
          <p:cNvGrpSpPr/>
          <p:nvPr/>
        </p:nvGrpSpPr>
        <p:grpSpPr>
          <a:xfrm>
            <a:off x="5776732" y="400051"/>
            <a:ext cx="2817018" cy="6199248"/>
            <a:chOff x="5456239" y="2133600"/>
            <a:chExt cx="1362075" cy="3678238"/>
          </a:xfrm>
        </p:grpSpPr>
        <p:sp>
          <p:nvSpPr>
            <p:cNvPr id="73" name="MH_Other_3">
              <a:extLst>
                <a:ext uri="{FF2B5EF4-FFF2-40B4-BE49-F238E27FC236}">
                  <a16:creationId xmlns:a16="http://schemas.microsoft.com/office/drawing/2014/main" id="{824C09D3-5C63-49E1-A5BA-4AA7F453307E}"/>
                </a:ext>
              </a:extLst>
            </p:cNvPr>
            <p:cNvSpPr/>
            <p:nvPr>
              <p:custDataLst>
                <p:tags r:id="rId10"/>
              </p:custDataLst>
            </p:nvPr>
          </p:nvSpPr>
          <p:spPr>
            <a:xfrm>
              <a:off x="5965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25" name="MH_SubTitle_3">
              <a:extLst>
                <a:ext uri="{FF2B5EF4-FFF2-40B4-BE49-F238E27FC236}">
                  <a16:creationId xmlns:a16="http://schemas.microsoft.com/office/drawing/2014/main" id="{76763423-DCCD-489A-9D1E-836D35EC770C}"/>
                </a:ext>
              </a:extLst>
            </p:cNvPr>
            <p:cNvSpPr/>
            <p:nvPr>
              <p:custDataLst>
                <p:tags r:id="rId11"/>
              </p:custDataLst>
            </p:nvPr>
          </p:nvSpPr>
          <p:spPr>
            <a:xfrm>
              <a:off x="54562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26" name="MH_Other_16">
              <a:extLst>
                <a:ext uri="{FF2B5EF4-FFF2-40B4-BE49-F238E27FC236}">
                  <a16:creationId xmlns:a16="http://schemas.microsoft.com/office/drawing/2014/main" id="{B01B3FB5-2FE1-4D96-B41A-C9D124C6771B}"/>
                </a:ext>
              </a:extLst>
            </p:cNvPr>
            <p:cNvSpPr/>
            <p:nvPr>
              <p:custDataLst>
                <p:tags r:id="rId12"/>
              </p:custDataLst>
            </p:nvPr>
          </p:nvSpPr>
          <p:spPr>
            <a:xfrm>
              <a:off x="5456239" y="5378450"/>
              <a:ext cx="1362075"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27" name="MH_Other_17">
              <a:extLst>
                <a:ext uri="{FF2B5EF4-FFF2-40B4-BE49-F238E27FC236}">
                  <a16:creationId xmlns:a16="http://schemas.microsoft.com/office/drawing/2014/main" id="{68CD8363-571B-41A3-8419-EAD346669203}"/>
                </a:ext>
              </a:extLst>
            </p:cNvPr>
            <p:cNvCxnSpPr/>
            <p:nvPr>
              <p:custDataLst>
                <p:tags r:id="rId13"/>
              </p:custDataLst>
            </p:nvPr>
          </p:nvCxnSpPr>
          <p:spPr>
            <a:xfrm>
              <a:off x="54562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MH_Other_19">
              <a:extLst>
                <a:ext uri="{FF2B5EF4-FFF2-40B4-BE49-F238E27FC236}">
                  <a16:creationId xmlns:a16="http://schemas.microsoft.com/office/drawing/2014/main" id="{885DE532-31A0-44B5-8C86-3C4EAE6265F7}"/>
                </a:ext>
              </a:extLst>
            </p:cNvPr>
            <p:cNvSpPr/>
            <p:nvPr>
              <p:custDataLst>
                <p:tags r:id="rId14"/>
              </p:custDataLst>
            </p:nvPr>
          </p:nvSpPr>
          <p:spPr>
            <a:xfrm>
              <a:off x="6048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 name="MH_Other_20">
              <a:extLst>
                <a:ext uri="{FF2B5EF4-FFF2-40B4-BE49-F238E27FC236}">
                  <a16:creationId xmlns:a16="http://schemas.microsoft.com/office/drawing/2014/main" id="{1F89B3BD-6D5A-4199-9817-BF36E749CD05}"/>
                </a:ext>
              </a:extLst>
            </p:cNvPr>
            <p:cNvSpPr/>
            <p:nvPr>
              <p:custDataLst>
                <p:tags r:id="rId15"/>
              </p:custDataLst>
            </p:nvPr>
          </p:nvSpPr>
          <p:spPr bwMode="auto">
            <a:xfrm>
              <a:off x="6026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03</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0" name="MH_Other_35">
              <a:extLst>
                <a:ext uri="{FF2B5EF4-FFF2-40B4-BE49-F238E27FC236}">
                  <a16:creationId xmlns:a16="http://schemas.microsoft.com/office/drawing/2014/main" id="{DBB55E66-2E21-4EAE-8115-6273F6065BCD}"/>
                </a:ext>
              </a:extLst>
            </p:cNvPr>
            <p:cNvSpPr/>
            <p:nvPr>
              <p:custDataLst>
                <p:tags r:id="rId16"/>
              </p:custDataLst>
            </p:nvPr>
          </p:nvSpPr>
          <p:spPr bwMode="auto">
            <a:xfrm rot="21389837">
              <a:off x="614836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1" name="MH_Other_36">
              <a:extLst>
                <a:ext uri="{FF2B5EF4-FFF2-40B4-BE49-F238E27FC236}">
                  <a16:creationId xmlns:a16="http://schemas.microsoft.com/office/drawing/2014/main" id="{8C4E0F29-19D3-46AC-AE9F-63AC4CE39045}"/>
                </a:ext>
              </a:extLst>
            </p:cNvPr>
            <p:cNvSpPr/>
            <p:nvPr>
              <p:custDataLst>
                <p:tags r:id="rId17"/>
              </p:custDataLst>
            </p:nvPr>
          </p:nvSpPr>
          <p:spPr bwMode="auto">
            <a:xfrm rot="2179789">
              <a:off x="613473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grpSp>
        <p:nvGrpSpPr>
          <p:cNvPr id="5" name="组合 4">
            <a:extLst>
              <a:ext uri="{FF2B5EF4-FFF2-40B4-BE49-F238E27FC236}">
                <a16:creationId xmlns:a16="http://schemas.microsoft.com/office/drawing/2014/main" id="{218AFCEA-0F48-47E1-980E-875B82B1716E}"/>
              </a:ext>
            </a:extLst>
          </p:cNvPr>
          <p:cNvGrpSpPr/>
          <p:nvPr/>
        </p:nvGrpSpPr>
        <p:grpSpPr>
          <a:xfrm>
            <a:off x="8751037" y="475419"/>
            <a:ext cx="3254034" cy="6144974"/>
            <a:chOff x="7170739" y="2133600"/>
            <a:chExt cx="1362075" cy="3678238"/>
          </a:xfrm>
        </p:grpSpPr>
        <p:sp>
          <p:nvSpPr>
            <p:cNvPr id="74" name="MH_Other_4">
              <a:extLst>
                <a:ext uri="{FF2B5EF4-FFF2-40B4-BE49-F238E27FC236}">
                  <a16:creationId xmlns:a16="http://schemas.microsoft.com/office/drawing/2014/main" id="{74F8F980-9689-4025-863E-80F67CFE1BC9}"/>
                </a:ext>
              </a:extLst>
            </p:cNvPr>
            <p:cNvSpPr/>
            <p:nvPr>
              <p:custDataLst>
                <p:tags r:id="rId2"/>
              </p:custDataLst>
            </p:nvPr>
          </p:nvSpPr>
          <p:spPr>
            <a:xfrm>
              <a:off x="7680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9" name="MH_SubTitle_4">
              <a:extLst>
                <a:ext uri="{FF2B5EF4-FFF2-40B4-BE49-F238E27FC236}">
                  <a16:creationId xmlns:a16="http://schemas.microsoft.com/office/drawing/2014/main" id="{D4EA446D-42E0-4893-97A2-064DF44A664B}"/>
                </a:ext>
              </a:extLst>
            </p:cNvPr>
            <p:cNvSpPr/>
            <p:nvPr>
              <p:custDataLst>
                <p:tags r:id="rId3"/>
              </p:custDataLst>
            </p:nvPr>
          </p:nvSpPr>
          <p:spPr>
            <a:xfrm>
              <a:off x="7170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40" name="MH_Other_21">
              <a:extLst>
                <a:ext uri="{FF2B5EF4-FFF2-40B4-BE49-F238E27FC236}">
                  <a16:creationId xmlns:a16="http://schemas.microsoft.com/office/drawing/2014/main" id="{64233E62-B28D-4BCD-A9AD-3D6E6E831E0C}"/>
                </a:ext>
              </a:extLst>
            </p:cNvPr>
            <p:cNvSpPr/>
            <p:nvPr>
              <p:custDataLst>
                <p:tags r:id="rId4"/>
              </p:custDataLst>
            </p:nvPr>
          </p:nvSpPr>
          <p:spPr>
            <a:xfrm>
              <a:off x="7170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2" name="MH_Other_22">
              <a:extLst>
                <a:ext uri="{FF2B5EF4-FFF2-40B4-BE49-F238E27FC236}">
                  <a16:creationId xmlns:a16="http://schemas.microsoft.com/office/drawing/2014/main" id="{10E987BD-D328-445D-A340-B80E2D6255AE}"/>
                </a:ext>
              </a:extLst>
            </p:cNvPr>
            <p:cNvCxnSpPr/>
            <p:nvPr>
              <p:custDataLst>
                <p:tags r:id="rId5"/>
              </p:custDataLst>
            </p:nvPr>
          </p:nvCxnSpPr>
          <p:spPr>
            <a:xfrm>
              <a:off x="7170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MH_Other_24">
              <a:extLst>
                <a:ext uri="{FF2B5EF4-FFF2-40B4-BE49-F238E27FC236}">
                  <a16:creationId xmlns:a16="http://schemas.microsoft.com/office/drawing/2014/main" id="{E65757C0-7D59-4456-8794-356EF215ECA9}"/>
                </a:ext>
              </a:extLst>
            </p:cNvPr>
            <p:cNvSpPr/>
            <p:nvPr>
              <p:custDataLst>
                <p:tags r:id="rId6"/>
              </p:custDataLst>
            </p:nvPr>
          </p:nvSpPr>
          <p:spPr>
            <a:xfrm>
              <a:off x="7762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MH_Other_25">
              <a:extLst>
                <a:ext uri="{FF2B5EF4-FFF2-40B4-BE49-F238E27FC236}">
                  <a16:creationId xmlns:a16="http://schemas.microsoft.com/office/drawing/2014/main" id="{DEAB9797-B0DF-4529-BE53-3A8942F05EE3}"/>
                </a:ext>
              </a:extLst>
            </p:cNvPr>
            <p:cNvSpPr/>
            <p:nvPr>
              <p:custDataLst>
                <p:tags r:id="rId7"/>
              </p:custDataLst>
            </p:nvPr>
          </p:nvSpPr>
          <p:spPr bwMode="auto">
            <a:xfrm>
              <a:off x="7740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04</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2" name="MH_Other_37">
              <a:extLst>
                <a:ext uri="{FF2B5EF4-FFF2-40B4-BE49-F238E27FC236}">
                  <a16:creationId xmlns:a16="http://schemas.microsoft.com/office/drawing/2014/main" id="{3CDBD297-F200-4F7B-9EB6-CA9B75E24347}"/>
                </a:ext>
              </a:extLst>
            </p:cNvPr>
            <p:cNvSpPr/>
            <p:nvPr>
              <p:custDataLst>
                <p:tags r:id="rId8"/>
              </p:custDataLst>
            </p:nvPr>
          </p:nvSpPr>
          <p:spPr bwMode="auto">
            <a:xfrm rot="21389837">
              <a:off x="786318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3" name="MH_Other_38">
              <a:extLst>
                <a:ext uri="{FF2B5EF4-FFF2-40B4-BE49-F238E27FC236}">
                  <a16:creationId xmlns:a16="http://schemas.microsoft.com/office/drawing/2014/main" id="{561E4C86-E9FD-4BB1-B85B-C4DC5D41C367}"/>
                </a:ext>
              </a:extLst>
            </p:cNvPr>
            <p:cNvSpPr/>
            <p:nvPr>
              <p:custDataLst>
                <p:tags r:id="rId9"/>
              </p:custDataLst>
            </p:nvPr>
          </p:nvSpPr>
          <p:spPr bwMode="auto">
            <a:xfrm rot="2179789">
              <a:off x="784955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sp>
        <p:nvSpPr>
          <p:cNvPr id="11" name="TextBox 10"/>
          <p:cNvSpPr txBox="1"/>
          <p:nvPr/>
        </p:nvSpPr>
        <p:spPr>
          <a:xfrm>
            <a:off x="9589469" y="2669144"/>
            <a:ext cx="91910" cy="369332"/>
          </a:xfrm>
          <a:prstGeom prst="rect">
            <a:avLst/>
          </a:prstGeom>
          <a:noFill/>
        </p:spPr>
        <p:txBody>
          <a:bodyPr wrap="square" rtlCol="0">
            <a:spAutoFit/>
          </a:bodyPr>
          <a:lstStyle/>
          <a:p>
            <a:r>
              <a:rPr lang="en-US" smtClean="0"/>
              <a:t> </a:t>
            </a:r>
            <a:endParaRPr lang="en-US"/>
          </a:p>
        </p:txBody>
      </p:sp>
      <p:pic>
        <p:nvPicPr>
          <p:cNvPr id="1026" name="Picture 2" descr="Có thể là hình minh họa về văn bản"/>
          <p:cNvPicPr>
            <a:picLocks noChangeAspect="1" noChangeArrowheads="1"/>
          </p:cNvPicPr>
          <p:nvPr/>
        </p:nvPicPr>
        <p:blipFill rotWithShape="1">
          <a:blip r:embed="rId35">
            <a:extLst>
              <a:ext uri="{28A0092B-C50C-407E-A947-70E740481C1C}">
                <a14:useLocalDpi xmlns:a14="http://schemas.microsoft.com/office/drawing/2010/main" val="0"/>
              </a:ext>
            </a:extLst>
          </a:blip>
          <a:srcRect l="4985" t="16927" r="6726" b="16845"/>
          <a:stretch/>
        </p:blipFill>
        <p:spPr bwMode="auto">
          <a:xfrm>
            <a:off x="435257" y="2916782"/>
            <a:ext cx="2481631" cy="36078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8" name="Picture 4" descr="Có thể là hình vẽ ngẫu hứng"/>
          <p:cNvPicPr>
            <a:picLocks noChangeAspect="1" noChangeArrowheads="1"/>
          </p:cNvPicPr>
          <p:nvPr/>
        </p:nvPicPr>
        <p:blipFill rotWithShape="1">
          <a:blip r:embed="rId36">
            <a:extLst>
              <a:ext uri="{28A0092B-C50C-407E-A947-70E740481C1C}">
                <a14:useLocalDpi xmlns:a14="http://schemas.microsoft.com/office/drawing/2010/main" val="0"/>
              </a:ext>
            </a:extLst>
          </a:blip>
          <a:srcRect l="6110" t="19561" r="4961" b="26289"/>
          <a:stretch/>
        </p:blipFill>
        <p:spPr bwMode="auto">
          <a:xfrm>
            <a:off x="8867889" y="3050903"/>
            <a:ext cx="3020329" cy="345352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0" name="Picture 6" descr="Có thể là hình vẽ ngẫu hứng về văn bản cho biết '2 Trường THCS Lý Thường Kiệt. Pleiku. Gia Lai Thcs Cộng Hòa Nam Định Trường THCS NGUYÊN THỊ MINH KHAI ĐÀ NẮNG'"/>
          <p:cNvPicPr>
            <a:picLocks noChangeAspect="1" noChangeArrowheads="1"/>
          </p:cNvPicPr>
          <p:nvPr/>
        </p:nvPicPr>
        <p:blipFill rotWithShape="1">
          <a:blip r:embed="rId37">
            <a:extLst>
              <a:ext uri="{28A0092B-C50C-407E-A947-70E740481C1C}">
                <a14:useLocalDpi xmlns:a14="http://schemas.microsoft.com/office/drawing/2010/main" val="0"/>
              </a:ext>
            </a:extLst>
          </a:blip>
          <a:srcRect l="52574" t="45937" r="3295" b="21422"/>
          <a:stretch/>
        </p:blipFill>
        <p:spPr bwMode="auto">
          <a:xfrm>
            <a:off x="3359637" y="2934447"/>
            <a:ext cx="2222427"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2" name="Picture 8" descr="Có thể là hình vẽ ngẫu hứng về văn bản cho biết 'Trường Tiểu học và Trung học cơ SỚ Nguyễn Du. Chư Sê, Gia Lai'"/>
          <p:cNvPicPr>
            <a:picLocks noChangeAspect="1" noChangeArrowheads="1"/>
          </p:cNvPicPr>
          <p:nvPr/>
        </p:nvPicPr>
        <p:blipFill rotWithShape="1">
          <a:blip r:embed="rId38">
            <a:extLst>
              <a:ext uri="{28A0092B-C50C-407E-A947-70E740481C1C}">
                <a14:useLocalDpi xmlns:a14="http://schemas.microsoft.com/office/drawing/2010/main" val="0"/>
              </a:ext>
            </a:extLst>
          </a:blip>
          <a:srcRect l="6450" t="4317" r="13985" b="35721"/>
          <a:stretch/>
        </p:blipFill>
        <p:spPr bwMode="auto">
          <a:xfrm>
            <a:off x="5953975" y="2916782"/>
            <a:ext cx="2497725"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39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par>
                                <p:cTn id="18" presetID="47" presetClass="entr" presetSubtype="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barn(inVertical)">
                                      <p:cBhvr>
                                        <p:cTn id="39" dur="500"/>
                                        <p:tgtEl>
                                          <p:spTgt spid="1032"/>
                                        </p:tgtEl>
                                      </p:cBhvr>
                                    </p:animEffect>
                                  </p:childTnLst>
                                </p:cTn>
                              </p:par>
                              <p:par>
                                <p:cTn id="40" presetID="47" presetClass="entr" presetSubtype="0" fill="hold"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heel(1)">
                                      <p:cBhvr>
                                        <p:cTn id="4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3B62D20-B4EE-43C3-B08A-374AF0E2B274}"/>
              </a:ext>
            </a:extLst>
          </p:cNvPr>
          <p:cNvGrpSpPr/>
          <p:nvPr/>
        </p:nvGrpSpPr>
        <p:grpSpPr>
          <a:xfrm>
            <a:off x="735255" y="1478123"/>
            <a:ext cx="3199259" cy="630077"/>
            <a:chOff x="7075041" y="2493964"/>
            <a:chExt cx="4680000" cy="1012826"/>
          </a:xfrm>
        </p:grpSpPr>
        <p:cxnSp>
          <p:nvCxnSpPr>
            <p:cNvPr id="67" name="MH_Other_27">
              <a:extLst>
                <a:ext uri="{FF2B5EF4-FFF2-40B4-BE49-F238E27FC236}">
                  <a16:creationId xmlns:a16="http://schemas.microsoft.com/office/drawing/2014/main" id="{B7743C9E-DBB2-4CB1-8A4C-86ED889F6BD0}"/>
                </a:ext>
              </a:extLst>
            </p:cNvPr>
            <p:cNvCxnSpPr/>
            <p:nvPr>
              <p:custDataLst>
                <p:tags r:id="rId8"/>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a16="http://schemas.microsoft.com/office/drawing/2014/main" id="{CB3BA246-922E-4C08-901C-9E7425BC142E}"/>
                </a:ext>
              </a:extLst>
            </p:cNvPr>
            <p:cNvCxnSpPr/>
            <p:nvPr>
              <p:custDataLst>
                <p:tags r:id="rId9"/>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a16="http://schemas.microsoft.com/office/drawing/2014/main" id="{20A77FCE-C308-4209-A8CA-7FCA6D8A2B79}"/>
              </a:ext>
            </a:extLst>
          </p:cNvPr>
          <p:cNvGrpSpPr/>
          <p:nvPr/>
        </p:nvGrpSpPr>
        <p:grpSpPr>
          <a:xfrm>
            <a:off x="735255" y="2287188"/>
            <a:ext cx="3199259" cy="1012826"/>
            <a:chOff x="7075041" y="2493964"/>
            <a:chExt cx="4680000" cy="1012826"/>
          </a:xfrm>
        </p:grpSpPr>
        <p:cxnSp>
          <p:nvCxnSpPr>
            <p:cNvPr id="81" name="MH_Other_27">
              <a:extLst>
                <a:ext uri="{FF2B5EF4-FFF2-40B4-BE49-F238E27FC236}">
                  <a16:creationId xmlns:a16="http://schemas.microsoft.com/office/drawing/2014/main" id="{32707C15-12B4-42A1-A808-FAB0CAC2028C}"/>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a16="http://schemas.microsoft.com/office/drawing/2014/main" id="{19A9ADC1-CAE7-4165-A41C-009E6CA68F7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a16="http://schemas.microsoft.com/office/drawing/2014/main" id="{C6952AEF-F7B8-4044-B74B-B6AD8ECBEF89}"/>
              </a:ext>
            </a:extLst>
          </p:cNvPr>
          <p:cNvGrpSpPr/>
          <p:nvPr/>
        </p:nvGrpSpPr>
        <p:grpSpPr>
          <a:xfrm>
            <a:off x="735254" y="4939560"/>
            <a:ext cx="3199259" cy="1012826"/>
            <a:chOff x="7075041" y="2493964"/>
            <a:chExt cx="4680000" cy="1012826"/>
          </a:xfrm>
        </p:grpSpPr>
        <p:cxnSp>
          <p:nvCxnSpPr>
            <p:cNvPr id="88" name="MH_Other_27">
              <a:extLst>
                <a:ext uri="{FF2B5EF4-FFF2-40B4-BE49-F238E27FC236}">
                  <a16:creationId xmlns:a16="http://schemas.microsoft.com/office/drawing/2014/main" id="{D3C57CE1-63AA-4378-B83D-A4865A1D2C7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a16="http://schemas.microsoft.com/office/drawing/2014/main" id="{CBDE22A6-CA5A-401F-9CAB-FDC6F1D1E800}"/>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6" name="TextBox 5"/>
          <p:cNvSpPr txBox="1"/>
          <p:nvPr/>
        </p:nvSpPr>
        <p:spPr>
          <a:xfrm>
            <a:off x="735255" y="1537594"/>
            <a:ext cx="4458272" cy="481670"/>
          </a:xfrm>
          <a:prstGeom prst="rect">
            <a:avLst/>
          </a:prstGeom>
          <a:noFill/>
        </p:spPr>
        <p:txBody>
          <a:bodyPr wrap="none" rtlCol="0">
            <a:spAutoFit/>
          </a:bodyPr>
          <a:lstStyle/>
          <a:p>
            <a:pPr algn="just">
              <a:lnSpc>
                <a:spcPct val="115000"/>
              </a:lnSpc>
              <a:spcBef>
                <a:spcPts val="600"/>
              </a:spcBef>
              <a:spcAft>
                <a:spcPts val="600"/>
              </a:spcAft>
            </a:pPr>
            <a:r>
              <a:rPr lang="fr-FR" sz="2200" b="1" dirty="0" smtClean="0">
                <a:solidFill>
                  <a:srgbClr val="000000"/>
                </a:solidFill>
                <a:latin typeface="Times New Roman" panose="02020603050405020304" pitchFamily="18" charset="0"/>
                <a:ea typeface="Times New Roman" panose="02020603050405020304" pitchFamily="18" charset="0"/>
              </a:rPr>
              <a:t>Chia </a:t>
            </a:r>
            <a:r>
              <a:rPr lang="fr-FR" sz="2200" b="1" dirty="0" err="1">
                <a:solidFill>
                  <a:srgbClr val="000000"/>
                </a:solidFill>
                <a:latin typeface="Times New Roman" panose="02020603050405020304" pitchFamily="18" charset="0"/>
                <a:ea typeface="Times New Roman" panose="02020603050405020304" pitchFamily="18" charset="0"/>
              </a:rPr>
              <a:t>sẻ</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cảm</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nhận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và</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phân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tích</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về</a:t>
            </a:r>
            <a:r>
              <a:rPr lang="fr-FR" sz="2200" b="1" dirty="0">
                <a:solidFill>
                  <a:srgbClr val="000000"/>
                </a:solidFill>
                <a:latin typeface="Times New Roman" panose="02020603050405020304" pitchFamily="18" charset="0"/>
                <a:ea typeface="Times New Roman" panose="02020603050405020304" pitchFamily="18" charset="0"/>
              </a:rPr>
              <a:t> : </a:t>
            </a:r>
            <a:endParaRPr lang="en-US" sz="2200" b="1" dirty="0">
              <a:latin typeface="Times New Roman" panose="02020603050405020304" pitchFamily="18" charset="0"/>
              <a:ea typeface="Times New Roman" panose="02020603050405020304" pitchFamily="18" charset="0"/>
            </a:endParaRPr>
          </a:p>
        </p:txBody>
      </p:sp>
      <p:sp>
        <p:nvSpPr>
          <p:cNvPr id="90" name="TextBox 89"/>
          <p:cNvSpPr txBox="1"/>
          <p:nvPr/>
        </p:nvSpPr>
        <p:spPr>
          <a:xfrm>
            <a:off x="673217" y="2312845"/>
            <a:ext cx="10711587" cy="2526846"/>
          </a:xfrm>
          <a:prstGeom prst="rect">
            <a:avLst/>
          </a:prstGeom>
          <a:noFill/>
        </p:spPr>
        <p:txBody>
          <a:bodyPr wrap="none" rtlCol="0">
            <a:spAutoFit/>
          </a:bodyPr>
          <a:lstStyle/>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em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ấn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tượng</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thức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trong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Kĩ</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thuật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Sự</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tương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đồng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và</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khác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biệt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giữa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nét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mảng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với</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r>
              <a:rPr lang="fr-FR" sz="2200" i="1" dirty="0">
                <a:solidFill>
                  <a:srgbClr val="000000"/>
                </a:solidFill>
                <a:latin typeface="Times New Roman" panose="02020603050405020304" pitchFamily="18" charset="0"/>
                <a:ea typeface="Times New Roman" panose="02020603050405020304" pitchFamily="18" charset="0"/>
              </a:rPr>
              <a:t>+ Ý </a:t>
            </a:r>
            <a:r>
              <a:rPr lang="fr-FR" sz="2200" i="1" dirty="0" err="1">
                <a:solidFill>
                  <a:srgbClr val="000000"/>
                </a:solidFill>
                <a:latin typeface="Times New Roman" panose="02020603050405020304" pitchFamily="18" charset="0"/>
                <a:ea typeface="Times New Roman" panose="02020603050405020304" pitchFamily="18" charset="0"/>
              </a:rPr>
              <a:t>tưởng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điều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chỉnh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để</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được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hoàn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thiện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hơn</a:t>
            </a:r>
            <a:endParaRPr lang="en-US" sz="2200" dirty="0"/>
          </a:p>
        </p:txBody>
      </p:sp>
      <p:sp>
        <p:nvSpPr>
          <p:cNvPr id="91" name="TextBox 90"/>
          <p:cNvSpPr txBox="1"/>
          <p:nvPr/>
        </p:nvSpPr>
        <p:spPr>
          <a:xfrm>
            <a:off x="673217" y="5122808"/>
            <a:ext cx="10845683" cy="430887"/>
          </a:xfrm>
          <a:prstGeom prst="rect">
            <a:avLst/>
          </a:prstGeom>
          <a:noFill/>
        </p:spPr>
        <p:txBody>
          <a:bodyPr wrap="square" rtlCol="0">
            <a:spAutoFit/>
          </a:bodyPr>
          <a:lstStyle/>
          <a:p>
            <a:r>
              <a:rPr lang="fr-FR" sz="2200" b="1" dirty="0">
                <a:latin typeface="Times New Roman" panose="02020603050405020304" pitchFamily="18" charset="0"/>
                <a:cs typeface="Times New Roman" panose="02020603050405020304" pitchFamily="18" charset="0"/>
              </a:rPr>
              <a:t>Chia </a:t>
            </a:r>
            <a:r>
              <a:rPr lang="fr-FR" sz="2200" b="1" dirty="0" err="1">
                <a:latin typeface="Times New Roman" panose="02020603050405020304" pitchFamily="18" charset="0"/>
                <a:cs typeface="Times New Roman" panose="02020603050405020304" pitchFamily="18" charset="0"/>
              </a:rPr>
              <a:t>sẻ</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điều</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em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về</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ứng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dụng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trong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cuộc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sống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của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họa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vẽ</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bằng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các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chấm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màu</a:t>
            </a:r>
            <a:r>
              <a:rPr lang="fr-FR"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49" name="MH_SubTitle_4">
            <a:extLst>
              <a:ext uri="{FF2B5EF4-FFF2-40B4-BE49-F238E27FC236}">
                <a16:creationId xmlns:a16="http://schemas.microsoft.com/office/drawing/2014/main" id="{B6DDFD1A-C4A1-4A84-B71D-48AC5ABFDB27}"/>
              </a:ext>
            </a:extLst>
          </p:cNvPr>
          <p:cNvSpPr/>
          <p:nvPr>
            <p:custDataLst>
              <p:tags r:id="rId2"/>
            </p:custDataLst>
          </p:nvPr>
        </p:nvSpPr>
        <p:spPr>
          <a:xfrm>
            <a:off x="900527" y="127208"/>
            <a:ext cx="6808721" cy="119693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3000" kern="0" dirty="0" smtClean="0">
                <a:solidFill>
                  <a:srgbClr val="4D4D4D"/>
                </a:solidFill>
                <a:cs typeface="Arial" pitchFamily="34" charset="0"/>
              </a:rPr>
              <a:t> </a:t>
            </a:r>
            <a:r>
              <a:rPr lang="en-US" altLang="zh-CN" sz="3000" b="1" kern="0" dirty="0" err="1" smtClean="0">
                <a:latin typeface="Times New Roman" panose="02020603050405020304" pitchFamily="18" charset="0"/>
                <a:cs typeface="Times New Roman" panose="02020603050405020304" pitchFamily="18" charset="0"/>
              </a:rPr>
              <a:t>Trưng</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bày</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sản</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phẩm</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và</a:t>
            </a:r>
            <a:r>
              <a:rPr lang="en-US" altLang="zh-CN" sz="3000" b="1" kern="0" dirty="0" smtClean="0">
                <a:latin typeface="Times New Roman" panose="02020603050405020304" pitchFamily="18" charset="0"/>
                <a:cs typeface="Times New Roman" panose="02020603050405020304" pitchFamily="18" charset="0"/>
              </a:rPr>
              <a:t> chia </a:t>
            </a:r>
            <a:r>
              <a:rPr lang="en-US" altLang="zh-CN" sz="3000" b="1" kern="0" dirty="0" err="1" smtClean="0">
                <a:latin typeface="Times New Roman" panose="02020603050405020304" pitchFamily="18" charset="0"/>
                <a:cs typeface="Times New Roman" panose="02020603050405020304" pitchFamily="18" charset="0"/>
              </a:rPr>
              <a:t>sẻ</a:t>
            </a:r>
            <a:endParaRPr lang="zh-CN" altLang="en-US" sz="3000" b="1" kern="0" dirty="0">
              <a:latin typeface="Times New Roman" panose="02020603050405020304" pitchFamily="18" charset="0"/>
              <a:cs typeface="Times New Roman" panose="02020603050405020304" pitchFamily="18" charset="0"/>
            </a:endParaRPr>
          </a:p>
        </p:txBody>
      </p:sp>
      <p:sp>
        <p:nvSpPr>
          <p:cNvPr id="50" name="MH_Other_4">
            <a:extLst>
              <a:ext uri="{FF2B5EF4-FFF2-40B4-BE49-F238E27FC236}">
                <a16:creationId xmlns:a16="http://schemas.microsoft.com/office/drawing/2014/main" id="{D2F4FB64-B459-436A-B58C-23BD50DD862B}"/>
              </a:ext>
            </a:extLst>
          </p:cNvPr>
          <p:cNvSpPr/>
          <p:nvPr>
            <p:custDataLst>
              <p:tags r:id="rId3"/>
            </p:custDataLst>
          </p:nvPr>
        </p:nvSpPr>
        <p:spPr>
          <a:xfrm>
            <a:off x="222485" y="223206"/>
            <a:ext cx="901465" cy="976944"/>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0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0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0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0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0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0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0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1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1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1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1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2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2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2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2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2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3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3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3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3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3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3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4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4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4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4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16.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8.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9.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22.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2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3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36.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3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2947"/>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4"/>
</p:tagLst>
</file>

<file path=ppt/tags/tag6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5"/>
</p:tagLst>
</file>

<file path=ppt/tags/tag6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7"/>
</p:tagLst>
</file>

<file path=ppt/tags/tag6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8"/>
</p:tagLst>
</file>

<file path=ppt/tags/tag6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6"/>
</p:tagLst>
</file>

<file path=ppt/tags/tag6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7"/>
</p:tagLst>
</file>

<file path=ppt/tags/tag7.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9"/>
</p:tagLst>
</file>

<file path=ppt/tags/tag7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0"/>
</p:tagLst>
</file>

<file path=ppt/tags/tag7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5"/>
</p:tagLst>
</file>

<file path=ppt/tags/tag7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6"/>
</p:tagLst>
</file>

<file path=ppt/tags/tag7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1"/>
</p:tagLst>
</file>

<file path=ppt/tags/tag7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2"/>
</p:tagLst>
</file>

<file path=ppt/tags/tag7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4"/>
</p:tagLst>
</file>

<file path=ppt/tags/tag7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5"/>
</p:tagLst>
</file>

<file path=ppt/tags/tag8.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3"/>
</p:tagLst>
</file>

<file path=ppt/tags/tag8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4"/>
</p:tagLst>
</file>

<file path=ppt/tags/tag8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6"/>
</p:tagLst>
</file>

<file path=ppt/tags/tag8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0"/>
</p:tagLst>
</file>

<file path=ppt/tags/tag8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1"/>
</p:tagLst>
</file>

<file path=ppt/tags/tag8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2"/>
</p:tagLst>
</file>

<file path=ppt/tags/tag8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3.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773</Words>
  <Application>Microsoft Office PowerPoint</Application>
  <PresentationFormat>Widescreen</PresentationFormat>
  <Paragraphs>118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微软雅黑</vt:lpstr>
      <vt:lpstr>宋体</vt:lpstr>
      <vt:lpstr>Arial</vt:lpstr>
      <vt:lpstr>Arial Unicode MS</vt:lpstr>
      <vt:lpstr>Calibri</vt:lpstr>
      <vt:lpstr>等线</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Admin</cp:lastModifiedBy>
  <cp:revision>234</cp:revision>
  <dcterms:created xsi:type="dcterms:W3CDTF">2017-06-27T02:07:53Z</dcterms:created>
  <dcterms:modified xsi:type="dcterms:W3CDTF">2023-07-14T05:41:40Z</dcterms:modified>
</cp:coreProperties>
</file>