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2" r:id="rId18"/>
    <p:sldId id="276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>
        <p:scale>
          <a:sx n="51" d="100"/>
          <a:sy n="51" d="100"/>
        </p:scale>
        <p:origin x="1458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22B59EC-659A-4046-9209-7783F57A9893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6240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855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0787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877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119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0659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465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665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335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510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615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3724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600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0687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17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0247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30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22B59EC-659A-4046-9209-7783F57A9893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1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fif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f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fif"/><Relationship Id="rId4" Type="http://schemas.openxmlformats.org/officeDocument/2006/relationships/image" Target="../media/image9.jf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fif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f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62726" y="2189747"/>
            <a:ext cx="6945341" cy="1196917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7989" y="348916"/>
            <a:ext cx="3946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>
                <a:solidFill>
                  <a:schemeClr val="bg1"/>
                </a:solidFill>
              </a:rPr>
              <a:t>TRƯỜNG THCS ĐOÀN THỊ ĐIỂM</a:t>
            </a:r>
          </a:p>
          <a:p>
            <a:r>
              <a:rPr lang="vi-VN" b="1" dirty="0" smtClean="0">
                <a:solidFill>
                  <a:schemeClr val="bg1"/>
                </a:solidFill>
              </a:rPr>
              <a:t>GV: NGUYỄN THANH UYÊN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17559" y="1756611"/>
            <a:ext cx="80972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CHỦ ĐỀ</a:t>
            </a:r>
            <a:r>
              <a:rPr lang="vi-VN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:CHỮ CÁCH ĐIỆU</a:t>
            </a:r>
          </a:p>
          <a:p>
            <a:pPr algn="ctr"/>
            <a:r>
              <a:rPr lang="vi-VN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 TRONG ĐỜI SỐNG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34125" y="3326270"/>
            <a:ext cx="76400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u="sng" dirty="0" smtClean="0"/>
              <a:t>BÀI 2:</a:t>
            </a:r>
          </a:p>
          <a:p>
            <a:r>
              <a:rPr lang="vi-VN" sz="6000" b="1" dirty="0"/>
              <a:t> </a:t>
            </a:r>
            <a:r>
              <a:rPr lang="vi-VN" sz="6000" b="1" dirty="0" smtClean="0"/>
              <a:t>LOGO DẠNG CHỮ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25576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ách Thiết kế Logo Tên lớp - LOGO dạng Chữ - Mĩ thuật 7 - Draw Letter Logo- Vẽ logo Lớp 7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390650"/>
            <a:ext cx="12192000" cy="8248650"/>
          </a:xfrm>
        </p:spPr>
      </p:pic>
    </p:spTree>
    <p:extLst>
      <p:ext uri="{BB962C8B-B14F-4D97-AF65-F5344CB8AC3E}">
        <p14:creationId xmlns:p14="http://schemas.microsoft.com/office/powerpoint/2010/main" val="14632273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-171450"/>
            <a:ext cx="9258298" cy="2457449"/>
          </a:xfrm>
        </p:spPr>
        <p:txBody>
          <a:bodyPr/>
          <a:lstStyle/>
          <a:p>
            <a:r>
              <a:rPr lang="vi-VN" b="1" dirty="0" smtClean="0">
                <a:solidFill>
                  <a:srgbClr val="0070C0"/>
                </a:solidFill>
                <a:latin typeface="+mn-lt"/>
              </a:rPr>
              <a:t>THIẾT KẾ LOGO TÊN LỚP</a:t>
            </a:r>
            <a:endParaRPr lang="en-US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0" y="1638300"/>
            <a:ext cx="5086350" cy="47244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4" y="1638300"/>
            <a:ext cx="6148386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3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6250"/>
            <a:ext cx="7581900" cy="590549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51" y="219074"/>
            <a:ext cx="4438648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95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0"/>
            <a:ext cx="11296650" cy="6858000"/>
          </a:xfrm>
        </p:spPr>
      </p:pic>
    </p:spTree>
    <p:extLst>
      <p:ext uri="{BB962C8B-B14F-4D97-AF65-F5344CB8AC3E}">
        <p14:creationId xmlns:p14="http://schemas.microsoft.com/office/powerpoint/2010/main" val="3310266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3882962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724649"/>
          </a:xfrm>
        </p:spPr>
      </p:pic>
    </p:spTree>
    <p:extLst>
      <p:ext uri="{BB962C8B-B14F-4D97-AF65-F5344CB8AC3E}">
        <p14:creationId xmlns:p14="http://schemas.microsoft.com/office/powerpoint/2010/main" val="3966287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1068050" cy="2285999"/>
          </a:xfrm>
        </p:spPr>
        <p:txBody>
          <a:bodyPr>
            <a:normAutofit/>
          </a:bodyPr>
          <a:lstStyle/>
          <a:p>
            <a:r>
              <a:rPr lang="vi-VN" b="1" dirty="0" smtClean="0">
                <a:solidFill>
                  <a:srgbClr val="0070C0"/>
                </a:solidFill>
                <a:latin typeface="+mn-lt"/>
              </a:rPr>
              <a:t>TRƯNG BÀY SẢN PHẨM VÀ CHIA SẺ</a:t>
            </a:r>
            <a:endParaRPr 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1504950"/>
            <a:ext cx="9372599" cy="4370918"/>
          </a:xfrm>
        </p:spPr>
        <p:txBody>
          <a:bodyPr>
            <a:normAutofit/>
          </a:bodyPr>
          <a:lstStyle/>
          <a:p>
            <a:r>
              <a:rPr lang="vi-VN" sz="3200" dirty="0" smtClean="0"/>
              <a:t>VẼ LOGO CHO LỚP MÌNH SAU ĐÓ CHIA SẺ CHO CÁC BẠN CÙNG LỚP ĐỂ :</a:t>
            </a:r>
          </a:p>
          <a:p>
            <a:r>
              <a:rPr lang="vi-VN" sz="3200" dirty="0" smtClean="0">
                <a:solidFill>
                  <a:srgbClr val="00B050"/>
                </a:solidFill>
              </a:rPr>
              <a:t>TÌM RA MẪU LOGO EM YÊU THÍCH</a:t>
            </a:r>
          </a:p>
          <a:p>
            <a:r>
              <a:rPr lang="vi-VN" sz="3200" dirty="0" smtClean="0">
                <a:solidFill>
                  <a:srgbClr val="00B050"/>
                </a:solidFill>
              </a:rPr>
              <a:t> NHẬN XÉT ĐƯỢC SỰ PHÙ HỢP CỦA KIỂU CHỮ VÀ NỘI DUNG LIÊN QUAN  </a:t>
            </a:r>
          </a:p>
          <a:p>
            <a:r>
              <a:rPr lang="vi-VN" sz="3200" dirty="0" smtClean="0">
                <a:solidFill>
                  <a:srgbClr val="00B050"/>
                </a:solidFill>
              </a:rPr>
              <a:t>NÊU Ý TƯỞNG ĐIỀU CHỈNH CHO LOGO HOÀN THIỆN HƠN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30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381000"/>
            <a:ext cx="11449050" cy="1904999"/>
          </a:xfrm>
        </p:spPr>
        <p:txBody>
          <a:bodyPr>
            <a:normAutofit/>
          </a:bodyPr>
          <a:lstStyle/>
          <a:p>
            <a:r>
              <a:rPr lang="vi-VN" b="1" dirty="0" smtClean="0">
                <a:solidFill>
                  <a:srgbClr val="0070C0"/>
                </a:solidFill>
                <a:latin typeface="+mn-lt"/>
              </a:rPr>
              <a:t>TÌM HIỂU MỘT SỐ HÌNH THỨC LOGO</a:t>
            </a:r>
            <a:endParaRPr lang="en-US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771651"/>
            <a:ext cx="11163300" cy="4591050"/>
          </a:xfrm>
        </p:spPr>
      </p:pic>
    </p:spTree>
    <p:extLst>
      <p:ext uri="{BB962C8B-B14F-4D97-AF65-F5344CB8AC3E}">
        <p14:creationId xmlns:p14="http://schemas.microsoft.com/office/powerpoint/2010/main" val="25268401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1" y="514350"/>
            <a:ext cx="11239500" cy="5753099"/>
          </a:xfrm>
        </p:spPr>
      </p:pic>
    </p:spTree>
    <p:extLst>
      <p:ext uri="{BB962C8B-B14F-4D97-AF65-F5344CB8AC3E}">
        <p14:creationId xmlns:p14="http://schemas.microsoft.com/office/powerpoint/2010/main" val="3693729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590550"/>
            <a:ext cx="10706100" cy="5543549"/>
          </a:xfrm>
        </p:spPr>
      </p:pic>
    </p:spTree>
    <p:extLst>
      <p:ext uri="{BB962C8B-B14F-4D97-AF65-F5344CB8AC3E}">
        <p14:creationId xmlns:p14="http://schemas.microsoft.com/office/powerpoint/2010/main" val="13444340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b="1" dirty="0" smtClean="0">
                <a:solidFill>
                  <a:schemeClr val="accent2"/>
                </a:solidFill>
                <a:latin typeface="+mn-lt"/>
              </a:rPr>
              <a:t>KHÁM PHÁ MỘT SỐ HÌNH THỨC LOGO DẠNG CHỮ</a:t>
            </a:r>
            <a:endParaRPr lang="en-US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556932"/>
            <a:ext cx="10026315" cy="33189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sz="4800" dirty="0" smtClean="0"/>
              <a:t>CHO BIẾT:</a:t>
            </a:r>
          </a:p>
          <a:p>
            <a:r>
              <a:rPr lang="vi-VN" sz="4800" dirty="0" smtClean="0"/>
              <a:t> MÀU SẮC, HÌNH DÁNG CHỮ</a:t>
            </a:r>
          </a:p>
          <a:p>
            <a:r>
              <a:rPr lang="vi-VN" sz="4800" dirty="0" smtClean="0"/>
              <a:t> VAI TRÒ CỦA CHỮ TRONG LOGO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548037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533400"/>
            <a:ext cx="11201399" cy="5848349"/>
          </a:xfrm>
        </p:spPr>
      </p:pic>
    </p:spTree>
    <p:extLst>
      <p:ext uri="{BB962C8B-B14F-4D97-AF65-F5344CB8AC3E}">
        <p14:creationId xmlns:p14="http://schemas.microsoft.com/office/powerpoint/2010/main" val="12146886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45168"/>
            <a:ext cx="6942222" cy="1058780"/>
          </a:xfrm>
        </p:spPr>
        <p:txBody>
          <a:bodyPr>
            <a:normAutofit/>
          </a:bodyPr>
          <a:lstStyle/>
          <a:p>
            <a:r>
              <a:rPr lang="vi-VN" sz="3200" b="1" dirty="0" smtClean="0">
                <a:solidFill>
                  <a:schemeClr val="accent2"/>
                </a:solidFill>
                <a:latin typeface="+mn-lt"/>
              </a:rPr>
              <a:t>ĐÀI TRUYỀN HÌNH</a:t>
            </a:r>
            <a:endParaRPr lang="en-US" sz="3200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0" y="1407696"/>
            <a:ext cx="5799221" cy="23461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148" y="1407695"/>
            <a:ext cx="4908884" cy="23461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0" y="3958390"/>
            <a:ext cx="6593305" cy="228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223" y="3753854"/>
            <a:ext cx="4608094" cy="249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48" y="830179"/>
            <a:ext cx="5522494" cy="526983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89" y="982132"/>
            <a:ext cx="5233737" cy="496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65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4126" y="601580"/>
            <a:ext cx="7471611" cy="1130967"/>
          </a:xfrm>
        </p:spPr>
        <p:txBody>
          <a:bodyPr/>
          <a:lstStyle/>
          <a:p>
            <a:r>
              <a:rPr lang="vi-VN" b="1" dirty="0" smtClean="0">
                <a:solidFill>
                  <a:schemeClr val="accent2"/>
                </a:solidFill>
                <a:latin typeface="+mn-lt"/>
              </a:rPr>
              <a:t>CÁC HÃNG XE</a:t>
            </a:r>
            <a:endParaRPr lang="en-US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2" y="1648326"/>
            <a:ext cx="10816390" cy="4572000"/>
          </a:xfrm>
        </p:spPr>
      </p:pic>
    </p:spTree>
    <p:extLst>
      <p:ext uri="{BB962C8B-B14F-4D97-AF65-F5344CB8AC3E}">
        <p14:creationId xmlns:p14="http://schemas.microsoft.com/office/powerpoint/2010/main" val="2253766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696324"/>
            <a:ext cx="10471482" cy="1589676"/>
          </a:xfrm>
        </p:spPr>
        <p:txBody>
          <a:bodyPr/>
          <a:lstStyle/>
          <a:p>
            <a:r>
              <a:rPr lang="vi-VN" b="1" dirty="0" smtClean="0">
                <a:solidFill>
                  <a:schemeClr val="accent2"/>
                </a:solidFill>
                <a:latin typeface="+mn-lt"/>
              </a:rPr>
              <a:t>ẨM THỰC</a:t>
            </a:r>
            <a:endParaRPr lang="en-US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58" y="1885948"/>
            <a:ext cx="3898232" cy="44667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4" y="3877680"/>
            <a:ext cx="3287883" cy="2340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240" y="696324"/>
            <a:ext cx="3253917" cy="23476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190" y="3188368"/>
            <a:ext cx="3416967" cy="3030203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21" y="696324"/>
            <a:ext cx="4259179" cy="3181355"/>
          </a:xfrm>
        </p:spPr>
      </p:pic>
    </p:spTree>
    <p:extLst>
      <p:ext uri="{BB962C8B-B14F-4D97-AF65-F5344CB8AC3E}">
        <p14:creationId xmlns:p14="http://schemas.microsoft.com/office/powerpoint/2010/main" val="18272429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3" y="120316"/>
            <a:ext cx="11802979" cy="6593305"/>
          </a:xfrm>
        </p:spPr>
      </p:pic>
    </p:spTree>
    <p:extLst>
      <p:ext uri="{BB962C8B-B14F-4D97-AF65-F5344CB8AC3E}">
        <p14:creationId xmlns:p14="http://schemas.microsoft.com/office/powerpoint/2010/main" val="38429449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770022"/>
            <a:ext cx="9601195" cy="926431"/>
          </a:xfrm>
        </p:spPr>
        <p:txBody>
          <a:bodyPr/>
          <a:lstStyle/>
          <a:p>
            <a:r>
              <a:rPr lang="vi-VN" b="1" dirty="0" smtClean="0">
                <a:solidFill>
                  <a:srgbClr val="0070C0"/>
                </a:solidFill>
              </a:rPr>
              <a:t>CÁCH THIẾT KẾ LOGO TÊN LỚP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2" y="1804737"/>
            <a:ext cx="10519609" cy="3986910"/>
          </a:xfrm>
        </p:spPr>
        <p:txBody>
          <a:bodyPr>
            <a:noAutofit/>
          </a:bodyPr>
          <a:lstStyle/>
          <a:p>
            <a:r>
              <a:rPr lang="vi-VN" sz="4000" dirty="0" smtClean="0"/>
              <a:t>XÁC ĐỊNH NỘI DUNG VÀ HÌNH THỨC CHỮ SẼ CÁCH ĐIỆU</a:t>
            </a:r>
          </a:p>
          <a:p>
            <a:r>
              <a:rPr lang="vi-VN" sz="4000" dirty="0" smtClean="0"/>
              <a:t>PHÁC THẢO CHỮ CÁCH ĐIỆU BẰNG NÉT</a:t>
            </a:r>
          </a:p>
          <a:p>
            <a:r>
              <a:rPr lang="vi-VN" sz="4000" dirty="0" smtClean="0"/>
              <a:t>VẼ CHI TIẾT CÁC CHỮ CÁCH ĐIỆU VÀ TRANG TRÍ THÊM TẠO ẤN TƯỢNG</a:t>
            </a:r>
          </a:p>
          <a:p>
            <a:r>
              <a:rPr lang="vi-VN" sz="4000" dirty="0" smtClean="0"/>
              <a:t>VẼ MÀU HOÀN THIỆN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29467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75" y="457200"/>
            <a:ext cx="11333746" cy="5931567"/>
          </a:xfrm>
        </p:spPr>
      </p:pic>
    </p:spTree>
    <p:extLst>
      <p:ext uri="{BB962C8B-B14F-4D97-AF65-F5344CB8AC3E}">
        <p14:creationId xmlns:p14="http://schemas.microsoft.com/office/powerpoint/2010/main" val="12901295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108</TotalTime>
  <Words>169</Words>
  <Application>Microsoft Office PowerPoint</Application>
  <PresentationFormat>Widescreen</PresentationFormat>
  <Paragraphs>26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Garamond</vt:lpstr>
      <vt:lpstr>Times New Roman</vt:lpstr>
      <vt:lpstr>Organic</vt:lpstr>
      <vt:lpstr> </vt:lpstr>
      <vt:lpstr>KHÁM PHÁ MỘT SỐ HÌNH THỨC LOGO DẠNG CHỮ</vt:lpstr>
      <vt:lpstr>ĐÀI TRUYỀN HÌNH</vt:lpstr>
      <vt:lpstr>PowerPoint Presentation</vt:lpstr>
      <vt:lpstr>CÁC HÃNG XE</vt:lpstr>
      <vt:lpstr>ẨM THỰC</vt:lpstr>
      <vt:lpstr>PowerPoint Presentation</vt:lpstr>
      <vt:lpstr>CÁCH THIẾT KẾ LOGO TÊN LỚP</vt:lpstr>
      <vt:lpstr>PowerPoint Presentation</vt:lpstr>
      <vt:lpstr>PowerPoint Presentation</vt:lpstr>
      <vt:lpstr>THIẾT KẾ LOGO TÊN LỚP</vt:lpstr>
      <vt:lpstr>PowerPoint Presentation</vt:lpstr>
      <vt:lpstr>PowerPoint Presentation</vt:lpstr>
      <vt:lpstr>PowerPoint Presentation</vt:lpstr>
      <vt:lpstr>PowerPoint Presentation</vt:lpstr>
      <vt:lpstr>TRƯNG BÀY SẢN PHẨM VÀ CHIA SẺ</vt:lpstr>
      <vt:lpstr>TÌM HIỂU MỘT SỐ HÌNH THỨC LOGO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ASUS</dc:creator>
  <cp:lastModifiedBy>ASUS</cp:lastModifiedBy>
  <cp:revision>12</cp:revision>
  <dcterms:created xsi:type="dcterms:W3CDTF">2022-07-31T09:08:23Z</dcterms:created>
  <dcterms:modified xsi:type="dcterms:W3CDTF">2022-07-31T10:57:03Z</dcterms:modified>
</cp:coreProperties>
</file>