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9.jpg" ContentType="image/png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2" r:id="rId4"/>
    <p:sldId id="263" r:id="rId5"/>
    <p:sldId id="261" r:id="rId6"/>
    <p:sldId id="257" r:id="rId7"/>
    <p:sldId id="256" r:id="rId8"/>
    <p:sldId id="259" r:id="rId9"/>
    <p:sldId id="267" r:id="rId10"/>
    <p:sldId id="285" r:id="rId11"/>
    <p:sldId id="258" r:id="rId12"/>
    <p:sldId id="268" r:id="rId13"/>
    <p:sldId id="269" r:id="rId14"/>
    <p:sldId id="266" r:id="rId15"/>
    <p:sldId id="271" r:id="rId16"/>
    <p:sldId id="270" r:id="rId17"/>
    <p:sldId id="273" r:id="rId18"/>
    <p:sldId id="274" r:id="rId19"/>
    <p:sldId id="272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CC"/>
    <a:srgbClr val="0099FF"/>
    <a:srgbClr val="FFFF47"/>
    <a:srgbClr val="008000"/>
    <a:srgbClr val="9900CC"/>
    <a:srgbClr val="FF6600"/>
    <a:srgbClr val="FFA219"/>
    <a:srgbClr val="FFD93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0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8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7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5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0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1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4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BE18-F7E2-4080-81F1-9C16CF161D3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4D93A-49A7-4E7A-A5F1-6D64A311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9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7F0ABDE-5EA7-CEEF-D9EA-62BD6EE8DC95}"/>
              </a:ext>
            </a:extLst>
          </p:cNvPr>
          <p:cNvSpPr txBox="1"/>
          <p:nvPr/>
        </p:nvSpPr>
        <p:spPr>
          <a:xfrm>
            <a:off x="3050799" y="2989545"/>
            <a:ext cx="41148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MĨ THUẬT 7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6692EF-B6B2-790F-FA15-49A9B1387B54}"/>
              </a:ext>
            </a:extLst>
          </p:cNvPr>
          <p:cNvSpPr/>
          <p:nvPr/>
        </p:nvSpPr>
        <p:spPr>
          <a:xfrm>
            <a:off x="561975" y="3902841"/>
            <a:ext cx="819150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TIẾT 9 +10-BÀI 5 : BÌA SÁCH VỚI DI SẢN KIẾN TRÚC VIỆT NAM</a:t>
            </a:r>
          </a:p>
        </p:txBody>
      </p:sp>
      <p:pic>
        <p:nvPicPr>
          <p:cNvPr id="2055" name="Picture 1" descr="Harry Potter">
            <a:extLst>
              <a:ext uri="{FF2B5EF4-FFF2-40B4-BE49-F238E27FC236}">
                <a16:creationId xmlns:a16="http://schemas.microsoft.com/office/drawing/2014/main" id="{B93972CC-B437-0A39-C1B3-5ADBF170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9139">
            <a:off x="1377950" y="1938338"/>
            <a:ext cx="9763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C:\Users\MAY TINH TRONG TIN\Desktop\Bia-truyen-ngan-tap-10.jpg">
            <a:extLst>
              <a:ext uri="{FF2B5EF4-FFF2-40B4-BE49-F238E27FC236}">
                <a16:creationId xmlns:a16="http://schemas.microsoft.com/office/drawing/2014/main" id="{9230ABA4-CB61-E974-D334-401A95FC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86">
            <a:off x="4992688" y="1450975"/>
            <a:ext cx="10668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" name="Picture 15" descr="18">
            <a:extLst>
              <a:ext uri="{FF2B5EF4-FFF2-40B4-BE49-F238E27FC236}">
                <a16:creationId xmlns:a16="http://schemas.microsoft.com/office/drawing/2014/main" id="{E3E09FF7-0981-2F9C-A530-73FFA595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 rot="21156771">
            <a:off x="3236913" y="1497013"/>
            <a:ext cx="933450" cy="13001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3A784-8A8D-E23A-2C81-228F744B2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798">
            <a:off x="6791862" y="1734562"/>
            <a:ext cx="1133237" cy="1595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2AD8-5E7C-C414-1672-B7328AE1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ến trúc  bìa sách">
            <a:hlinkClick r:id="" action="ppaction://media"/>
            <a:extLst>
              <a:ext uri="{FF2B5EF4-FFF2-40B4-BE49-F238E27FC236}">
                <a16:creationId xmlns:a16="http://schemas.microsoft.com/office/drawing/2014/main" id="{CCB64819-B6C0-0426-7876-78FB014D67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122" y="1029903"/>
            <a:ext cx="7741755" cy="5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331E0681-2798-726B-3A5B-E1A0D54F2A85}"/>
              </a:ext>
            </a:extLst>
          </p:cNvPr>
          <p:cNvGrpSpPr/>
          <p:nvPr/>
        </p:nvGrpSpPr>
        <p:grpSpPr>
          <a:xfrm>
            <a:off x="1175101" y="1115625"/>
            <a:ext cx="3677886" cy="4904176"/>
            <a:chOff x="2799463" y="711200"/>
            <a:chExt cx="3954998" cy="54202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D2F610-723B-4C07-601D-CAE93D908498}"/>
                </a:ext>
              </a:extLst>
            </p:cNvPr>
            <p:cNvSpPr/>
            <p:nvPr/>
          </p:nvSpPr>
          <p:spPr>
            <a:xfrm>
              <a:off x="2822421" y="711200"/>
              <a:ext cx="3902229" cy="5415802"/>
            </a:xfrm>
            <a:prstGeom prst="rect">
              <a:avLst/>
            </a:prstGeom>
            <a:gradFill flip="none" rotWithShape="1">
              <a:gsLst>
                <a:gs pos="0">
                  <a:srgbClr val="FFFF47"/>
                </a:gs>
                <a:gs pos="82000">
                  <a:srgbClr val="FFD937"/>
                </a:gs>
                <a:gs pos="100000">
                  <a:srgbClr val="FF6600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7442A88-51A0-95DD-82A7-04B78D45E859}"/>
                </a:ext>
              </a:extLst>
            </p:cNvPr>
            <p:cNvSpPr/>
            <p:nvPr/>
          </p:nvSpPr>
          <p:spPr>
            <a:xfrm>
              <a:off x="6000549" y="3071366"/>
              <a:ext cx="733472" cy="1610412"/>
            </a:xfrm>
            <a:custGeom>
              <a:avLst/>
              <a:gdLst>
                <a:gd name="connsiteX0" fmla="*/ 728864 w 733472"/>
                <a:gd name="connsiteY0" fmla="*/ 109984 h 1610412"/>
                <a:gd name="connsiteX1" fmla="*/ 728864 w 733472"/>
                <a:gd name="connsiteY1" fmla="*/ 1500634 h 1610412"/>
                <a:gd name="connsiteX2" fmla="*/ 719339 w 733472"/>
                <a:gd name="connsiteY2" fmla="*/ 1524447 h 1610412"/>
                <a:gd name="connsiteX3" fmla="*/ 666951 w 733472"/>
                <a:gd name="connsiteY3" fmla="*/ 1538734 h 1610412"/>
                <a:gd name="connsiteX4" fmla="*/ 566939 w 733472"/>
                <a:gd name="connsiteY4" fmla="*/ 1510159 h 1610412"/>
                <a:gd name="connsiteX5" fmla="*/ 528839 w 733472"/>
                <a:gd name="connsiteY5" fmla="*/ 1476822 h 1610412"/>
                <a:gd name="connsiteX6" fmla="*/ 524076 w 733472"/>
                <a:gd name="connsiteY6" fmla="*/ 1410147 h 1610412"/>
                <a:gd name="connsiteX7" fmla="*/ 528839 w 733472"/>
                <a:gd name="connsiteY7" fmla="*/ 1386334 h 1610412"/>
                <a:gd name="connsiteX8" fmla="*/ 419301 w 733472"/>
                <a:gd name="connsiteY8" fmla="*/ 1400622 h 1610412"/>
                <a:gd name="connsiteX9" fmla="*/ 285951 w 733472"/>
                <a:gd name="connsiteY9" fmla="*/ 1391097 h 1610412"/>
                <a:gd name="connsiteX10" fmla="*/ 247851 w 733472"/>
                <a:gd name="connsiteY10" fmla="*/ 1324422 h 1610412"/>
                <a:gd name="connsiteX11" fmla="*/ 266901 w 733472"/>
                <a:gd name="connsiteY11" fmla="*/ 1257747 h 1610412"/>
                <a:gd name="connsiteX12" fmla="*/ 214514 w 733472"/>
                <a:gd name="connsiteY12" fmla="*/ 1224409 h 1610412"/>
                <a:gd name="connsiteX13" fmla="*/ 181176 w 733472"/>
                <a:gd name="connsiteY13" fmla="*/ 1224409 h 1610412"/>
                <a:gd name="connsiteX14" fmla="*/ 76401 w 733472"/>
                <a:gd name="connsiteY14" fmla="*/ 1181547 h 1610412"/>
                <a:gd name="connsiteX15" fmla="*/ 19251 w 733472"/>
                <a:gd name="connsiteY15" fmla="*/ 1133922 h 1610412"/>
                <a:gd name="connsiteX16" fmla="*/ 201 w 733472"/>
                <a:gd name="connsiteY16" fmla="*/ 1086297 h 1610412"/>
                <a:gd name="connsiteX17" fmla="*/ 28776 w 733472"/>
                <a:gd name="connsiteY17" fmla="*/ 991047 h 1610412"/>
                <a:gd name="connsiteX18" fmla="*/ 71639 w 733472"/>
                <a:gd name="connsiteY18" fmla="*/ 957709 h 1610412"/>
                <a:gd name="connsiteX19" fmla="*/ 128789 w 733472"/>
                <a:gd name="connsiteY19" fmla="*/ 948184 h 1610412"/>
                <a:gd name="connsiteX20" fmla="*/ 171651 w 733472"/>
                <a:gd name="connsiteY20" fmla="*/ 948184 h 1610412"/>
                <a:gd name="connsiteX21" fmla="*/ 133551 w 733472"/>
                <a:gd name="connsiteY21" fmla="*/ 895797 h 1610412"/>
                <a:gd name="connsiteX22" fmla="*/ 104976 w 733472"/>
                <a:gd name="connsiteY22" fmla="*/ 814834 h 1610412"/>
                <a:gd name="connsiteX23" fmla="*/ 100214 w 733472"/>
                <a:gd name="connsiteY23" fmla="*/ 700534 h 1610412"/>
                <a:gd name="connsiteX24" fmla="*/ 138314 w 733472"/>
                <a:gd name="connsiteY24" fmla="*/ 657672 h 1610412"/>
                <a:gd name="connsiteX25" fmla="*/ 204989 w 733472"/>
                <a:gd name="connsiteY25" fmla="*/ 629097 h 1610412"/>
                <a:gd name="connsiteX26" fmla="*/ 276426 w 733472"/>
                <a:gd name="connsiteY26" fmla="*/ 629097 h 1610412"/>
                <a:gd name="connsiteX27" fmla="*/ 238326 w 733472"/>
                <a:gd name="connsiteY27" fmla="*/ 571947 h 1610412"/>
                <a:gd name="connsiteX28" fmla="*/ 219276 w 733472"/>
                <a:gd name="connsiteY28" fmla="*/ 452884 h 1610412"/>
                <a:gd name="connsiteX29" fmla="*/ 247851 w 733472"/>
                <a:gd name="connsiteY29" fmla="*/ 405259 h 1610412"/>
                <a:gd name="connsiteX30" fmla="*/ 305001 w 733472"/>
                <a:gd name="connsiteY30" fmla="*/ 357634 h 1610412"/>
                <a:gd name="connsiteX31" fmla="*/ 371676 w 733472"/>
                <a:gd name="connsiteY31" fmla="*/ 343347 h 1610412"/>
                <a:gd name="connsiteX32" fmla="*/ 362151 w 733472"/>
                <a:gd name="connsiteY32" fmla="*/ 290959 h 1610412"/>
                <a:gd name="connsiteX33" fmla="*/ 424064 w 733472"/>
                <a:gd name="connsiteY33" fmla="*/ 133797 h 1610412"/>
                <a:gd name="connsiteX34" fmla="*/ 533601 w 733472"/>
                <a:gd name="connsiteY34" fmla="*/ 100459 h 1610412"/>
                <a:gd name="connsiteX35" fmla="*/ 671714 w 733472"/>
                <a:gd name="connsiteY35" fmla="*/ 90934 h 1610412"/>
                <a:gd name="connsiteX36" fmla="*/ 728864 w 733472"/>
                <a:gd name="connsiteY36" fmla="*/ 109984 h 16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472" h="1610412">
                  <a:moveTo>
                    <a:pt x="728864" y="109984"/>
                  </a:moveTo>
                  <a:cubicBezTo>
                    <a:pt x="738389" y="344934"/>
                    <a:pt x="730451" y="1264890"/>
                    <a:pt x="728864" y="1500634"/>
                  </a:cubicBezTo>
                  <a:cubicBezTo>
                    <a:pt x="727277" y="1736378"/>
                    <a:pt x="729658" y="1518097"/>
                    <a:pt x="719339" y="1524447"/>
                  </a:cubicBezTo>
                  <a:cubicBezTo>
                    <a:pt x="709020" y="1530797"/>
                    <a:pt x="692351" y="1541115"/>
                    <a:pt x="666951" y="1538734"/>
                  </a:cubicBezTo>
                  <a:cubicBezTo>
                    <a:pt x="641551" y="1536353"/>
                    <a:pt x="589958" y="1520478"/>
                    <a:pt x="566939" y="1510159"/>
                  </a:cubicBezTo>
                  <a:cubicBezTo>
                    <a:pt x="543920" y="1499840"/>
                    <a:pt x="535983" y="1493491"/>
                    <a:pt x="528839" y="1476822"/>
                  </a:cubicBezTo>
                  <a:cubicBezTo>
                    <a:pt x="521695" y="1460153"/>
                    <a:pt x="524076" y="1425228"/>
                    <a:pt x="524076" y="1410147"/>
                  </a:cubicBezTo>
                  <a:cubicBezTo>
                    <a:pt x="524076" y="1395066"/>
                    <a:pt x="546301" y="1387921"/>
                    <a:pt x="528839" y="1386334"/>
                  </a:cubicBezTo>
                  <a:cubicBezTo>
                    <a:pt x="511377" y="1384747"/>
                    <a:pt x="459782" y="1399828"/>
                    <a:pt x="419301" y="1400622"/>
                  </a:cubicBezTo>
                  <a:cubicBezTo>
                    <a:pt x="378820" y="1401416"/>
                    <a:pt x="314526" y="1403797"/>
                    <a:pt x="285951" y="1391097"/>
                  </a:cubicBezTo>
                  <a:cubicBezTo>
                    <a:pt x="257376" y="1378397"/>
                    <a:pt x="251026" y="1346647"/>
                    <a:pt x="247851" y="1324422"/>
                  </a:cubicBezTo>
                  <a:cubicBezTo>
                    <a:pt x="244676" y="1302197"/>
                    <a:pt x="272457" y="1274416"/>
                    <a:pt x="266901" y="1257747"/>
                  </a:cubicBezTo>
                  <a:cubicBezTo>
                    <a:pt x="261345" y="1241078"/>
                    <a:pt x="228802" y="1229965"/>
                    <a:pt x="214514" y="1224409"/>
                  </a:cubicBezTo>
                  <a:cubicBezTo>
                    <a:pt x="200226" y="1218853"/>
                    <a:pt x="204195" y="1231553"/>
                    <a:pt x="181176" y="1224409"/>
                  </a:cubicBezTo>
                  <a:cubicBezTo>
                    <a:pt x="158157" y="1217265"/>
                    <a:pt x="103388" y="1196628"/>
                    <a:pt x="76401" y="1181547"/>
                  </a:cubicBezTo>
                  <a:cubicBezTo>
                    <a:pt x="49414" y="1166466"/>
                    <a:pt x="31951" y="1149797"/>
                    <a:pt x="19251" y="1133922"/>
                  </a:cubicBezTo>
                  <a:cubicBezTo>
                    <a:pt x="6551" y="1118047"/>
                    <a:pt x="-1387" y="1110110"/>
                    <a:pt x="201" y="1086297"/>
                  </a:cubicBezTo>
                  <a:cubicBezTo>
                    <a:pt x="1789" y="1062484"/>
                    <a:pt x="16870" y="1012478"/>
                    <a:pt x="28776" y="991047"/>
                  </a:cubicBezTo>
                  <a:cubicBezTo>
                    <a:pt x="40682" y="969616"/>
                    <a:pt x="54970" y="964853"/>
                    <a:pt x="71639" y="957709"/>
                  </a:cubicBezTo>
                  <a:cubicBezTo>
                    <a:pt x="88308" y="950565"/>
                    <a:pt x="112120" y="949771"/>
                    <a:pt x="128789" y="948184"/>
                  </a:cubicBezTo>
                  <a:cubicBezTo>
                    <a:pt x="145458" y="946597"/>
                    <a:pt x="170857" y="956915"/>
                    <a:pt x="171651" y="948184"/>
                  </a:cubicBezTo>
                  <a:cubicBezTo>
                    <a:pt x="172445" y="939453"/>
                    <a:pt x="144663" y="918022"/>
                    <a:pt x="133551" y="895797"/>
                  </a:cubicBezTo>
                  <a:cubicBezTo>
                    <a:pt x="122439" y="873572"/>
                    <a:pt x="110532" y="847378"/>
                    <a:pt x="104976" y="814834"/>
                  </a:cubicBezTo>
                  <a:cubicBezTo>
                    <a:pt x="99420" y="782290"/>
                    <a:pt x="94658" y="726728"/>
                    <a:pt x="100214" y="700534"/>
                  </a:cubicBezTo>
                  <a:cubicBezTo>
                    <a:pt x="105770" y="674340"/>
                    <a:pt x="120852" y="669578"/>
                    <a:pt x="138314" y="657672"/>
                  </a:cubicBezTo>
                  <a:cubicBezTo>
                    <a:pt x="155776" y="645766"/>
                    <a:pt x="181970" y="633860"/>
                    <a:pt x="204989" y="629097"/>
                  </a:cubicBezTo>
                  <a:cubicBezTo>
                    <a:pt x="228008" y="624335"/>
                    <a:pt x="270870" y="638622"/>
                    <a:pt x="276426" y="629097"/>
                  </a:cubicBezTo>
                  <a:cubicBezTo>
                    <a:pt x="281982" y="619572"/>
                    <a:pt x="247851" y="601316"/>
                    <a:pt x="238326" y="571947"/>
                  </a:cubicBezTo>
                  <a:cubicBezTo>
                    <a:pt x="228801" y="542578"/>
                    <a:pt x="217689" y="480665"/>
                    <a:pt x="219276" y="452884"/>
                  </a:cubicBezTo>
                  <a:cubicBezTo>
                    <a:pt x="220863" y="425103"/>
                    <a:pt x="233563" y="421134"/>
                    <a:pt x="247851" y="405259"/>
                  </a:cubicBezTo>
                  <a:cubicBezTo>
                    <a:pt x="262138" y="389384"/>
                    <a:pt x="284363" y="367953"/>
                    <a:pt x="305001" y="357634"/>
                  </a:cubicBezTo>
                  <a:cubicBezTo>
                    <a:pt x="325638" y="347315"/>
                    <a:pt x="362151" y="354460"/>
                    <a:pt x="371676" y="343347"/>
                  </a:cubicBezTo>
                  <a:cubicBezTo>
                    <a:pt x="381201" y="332235"/>
                    <a:pt x="353420" y="325884"/>
                    <a:pt x="362151" y="290959"/>
                  </a:cubicBezTo>
                  <a:cubicBezTo>
                    <a:pt x="370882" y="256034"/>
                    <a:pt x="395489" y="165547"/>
                    <a:pt x="424064" y="133797"/>
                  </a:cubicBezTo>
                  <a:cubicBezTo>
                    <a:pt x="452639" y="102047"/>
                    <a:pt x="492326" y="107603"/>
                    <a:pt x="533601" y="100459"/>
                  </a:cubicBezTo>
                  <a:cubicBezTo>
                    <a:pt x="574876" y="93315"/>
                    <a:pt x="639170" y="92521"/>
                    <a:pt x="671714" y="90934"/>
                  </a:cubicBezTo>
                  <a:cubicBezTo>
                    <a:pt x="704258" y="89347"/>
                    <a:pt x="719339" y="-124966"/>
                    <a:pt x="728864" y="109984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BD7E22-9FEA-7B4C-727B-06DD08ABC78D}"/>
                </a:ext>
              </a:extLst>
            </p:cNvPr>
            <p:cNvSpPr/>
            <p:nvPr/>
          </p:nvSpPr>
          <p:spPr>
            <a:xfrm>
              <a:off x="6251567" y="3553880"/>
              <a:ext cx="487664" cy="492202"/>
            </a:xfrm>
            <a:custGeom>
              <a:avLst/>
              <a:gdLst>
                <a:gd name="connsiteX0" fmla="*/ 473083 w 487664"/>
                <a:gd name="connsiteY0" fmla="*/ 318033 h 492202"/>
                <a:gd name="connsiteX1" fmla="*/ 296871 w 487664"/>
                <a:gd name="connsiteY1" fmla="*/ 246595 h 492202"/>
                <a:gd name="connsiteX2" fmla="*/ 249246 w 487664"/>
                <a:gd name="connsiteY2" fmla="*/ 175158 h 492202"/>
                <a:gd name="connsiteX3" fmla="*/ 249246 w 487664"/>
                <a:gd name="connsiteY3" fmla="*/ 60858 h 492202"/>
                <a:gd name="connsiteX4" fmla="*/ 211146 w 487664"/>
                <a:gd name="connsiteY4" fmla="*/ 3708 h 492202"/>
                <a:gd name="connsiteX5" fmla="*/ 163521 w 487664"/>
                <a:gd name="connsiteY5" fmla="*/ 13233 h 492202"/>
                <a:gd name="connsiteX6" fmla="*/ 182571 w 487664"/>
                <a:gd name="connsiteY6" fmla="*/ 75145 h 492202"/>
                <a:gd name="connsiteX7" fmla="*/ 206383 w 487664"/>
                <a:gd name="connsiteY7" fmla="*/ 137058 h 492202"/>
                <a:gd name="connsiteX8" fmla="*/ 196858 w 487664"/>
                <a:gd name="connsiteY8" fmla="*/ 213258 h 492202"/>
                <a:gd name="connsiteX9" fmla="*/ 149233 w 487664"/>
                <a:gd name="connsiteY9" fmla="*/ 260883 h 492202"/>
                <a:gd name="connsiteX10" fmla="*/ 82558 w 487664"/>
                <a:gd name="connsiteY10" fmla="*/ 303745 h 492202"/>
                <a:gd name="connsiteX11" fmla="*/ 11121 w 487664"/>
                <a:gd name="connsiteY11" fmla="*/ 337083 h 492202"/>
                <a:gd name="connsiteX12" fmla="*/ 1596 w 487664"/>
                <a:gd name="connsiteY12" fmla="*/ 375183 h 492202"/>
                <a:gd name="connsiteX13" fmla="*/ 25408 w 487664"/>
                <a:gd name="connsiteY13" fmla="*/ 403758 h 492202"/>
                <a:gd name="connsiteX14" fmla="*/ 96846 w 487664"/>
                <a:gd name="connsiteY14" fmla="*/ 346608 h 492202"/>
                <a:gd name="connsiteX15" fmla="*/ 182571 w 487664"/>
                <a:gd name="connsiteY15" fmla="*/ 303745 h 492202"/>
                <a:gd name="connsiteX16" fmla="*/ 225433 w 487664"/>
                <a:gd name="connsiteY16" fmla="*/ 279933 h 492202"/>
                <a:gd name="connsiteX17" fmla="*/ 277821 w 487664"/>
                <a:gd name="connsiteY17" fmla="*/ 318033 h 492202"/>
                <a:gd name="connsiteX18" fmla="*/ 334971 w 487664"/>
                <a:gd name="connsiteY18" fmla="*/ 341845 h 492202"/>
                <a:gd name="connsiteX19" fmla="*/ 301633 w 487664"/>
                <a:gd name="connsiteY19" fmla="*/ 370420 h 492202"/>
                <a:gd name="connsiteX20" fmla="*/ 254008 w 487664"/>
                <a:gd name="connsiteY20" fmla="*/ 422808 h 492202"/>
                <a:gd name="connsiteX21" fmla="*/ 249246 w 487664"/>
                <a:gd name="connsiteY21" fmla="*/ 465670 h 492202"/>
                <a:gd name="connsiteX22" fmla="*/ 273058 w 487664"/>
                <a:gd name="connsiteY22" fmla="*/ 489483 h 492202"/>
                <a:gd name="connsiteX23" fmla="*/ 306396 w 487664"/>
                <a:gd name="connsiteY23" fmla="*/ 484720 h 492202"/>
                <a:gd name="connsiteX24" fmla="*/ 363546 w 487664"/>
                <a:gd name="connsiteY24" fmla="*/ 427570 h 492202"/>
                <a:gd name="connsiteX25" fmla="*/ 382596 w 487664"/>
                <a:gd name="connsiteY25" fmla="*/ 384708 h 492202"/>
                <a:gd name="connsiteX26" fmla="*/ 425458 w 487664"/>
                <a:gd name="connsiteY26" fmla="*/ 389470 h 492202"/>
                <a:gd name="connsiteX27" fmla="*/ 454033 w 487664"/>
                <a:gd name="connsiteY27" fmla="*/ 413283 h 492202"/>
                <a:gd name="connsiteX28" fmla="*/ 473083 w 487664"/>
                <a:gd name="connsiteY28" fmla="*/ 422808 h 492202"/>
                <a:gd name="connsiteX29" fmla="*/ 473083 w 487664"/>
                <a:gd name="connsiteY29" fmla="*/ 318033 h 49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7664" h="492202">
                  <a:moveTo>
                    <a:pt x="473083" y="318033"/>
                  </a:moveTo>
                  <a:cubicBezTo>
                    <a:pt x="443714" y="288664"/>
                    <a:pt x="334177" y="270408"/>
                    <a:pt x="296871" y="246595"/>
                  </a:cubicBezTo>
                  <a:cubicBezTo>
                    <a:pt x="259565" y="222782"/>
                    <a:pt x="257183" y="206114"/>
                    <a:pt x="249246" y="175158"/>
                  </a:cubicBezTo>
                  <a:cubicBezTo>
                    <a:pt x="241309" y="144202"/>
                    <a:pt x="255596" y="89433"/>
                    <a:pt x="249246" y="60858"/>
                  </a:cubicBezTo>
                  <a:cubicBezTo>
                    <a:pt x="242896" y="32283"/>
                    <a:pt x="225433" y="11645"/>
                    <a:pt x="211146" y="3708"/>
                  </a:cubicBezTo>
                  <a:cubicBezTo>
                    <a:pt x="196859" y="-4229"/>
                    <a:pt x="168283" y="1327"/>
                    <a:pt x="163521" y="13233"/>
                  </a:cubicBezTo>
                  <a:cubicBezTo>
                    <a:pt x="158758" y="25139"/>
                    <a:pt x="175427" y="54508"/>
                    <a:pt x="182571" y="75145"/>
                  </a:cubicBezTo>
                  <a:cubicBezTo>
                    <a:pt x="189715" y="95782"/>
                    <a:pt x="204002" y="114039"/>
                    <a:pt x="206383" y="137058"/>
                  </a:cubicBezTo>
                  <a:cubicBezTo>
                    <a:pt x="208764" y="160077"/>
                    <a:pt x="206383" y="192621"/>
                    <a:pt x="196858" y="213258"/>
                  </a:cubicBezTo>
                  <a:cubicBezTo>
                    <a:pt x="187333" y="233895"/>
                    <a:pt x="168283" y="245802"/>
                    <a:pt x="149233" y="260883"/>
                  </a:cubicBezTo>
                  <a:cubicBezTo>
                    <a:pt x="130183" y="275964"/>
                    <a:pt x="105577" y="291045"/>
                    <a:pt x="82558" y="303745"/>
                  </a:cubicBezTo>
                  <a:cubicBezTo>
                    <a:pt x="59539" y="316445"/>
                    <a:pt x="24615" y="325177"/>
                    <a:pt x="11121" y="337083"/>
                  </a:cubicBezTo>
                  <a:cubicBezTo>
                    <a:pt x="-2373" y="348989"/>
                    <a:pt x="-785" y="364071"/>
                    <a:pt x="1596" y="375183"/>
                  </a:cubicBezTo>
                  <a:cubicBezTo>
                    <a:pt x="3977" y="386296"/>
                    <a:pt x="9533" y="408520"/>
                    <a:pt x="25408" y="403758"/>
                  </a:cubicBezTo>
                  <a:cubicBezTo>
                    <a:pt x="41283" y="398996"/>
                    <a:pt x="70652" y="363277"/>
                    <a:pt x="96846" y="346608"/>
                  </a:cubicBezTo>
                  <a:cubicBezTo>
                    <a:pt x="123040" y="329939"/>
                    <a:pt x="161140" y="314858"/>
                    <a:pt x="182571" y="303745"/>
                  </a:cubicBezTo>
                  <a:cubicBezTo>
                    <a:pt x="204002" y="292632"/>
                    <a:pt x="209558" y="277552"/>
                    <a:pt x="225433" y="279933"/>
                  </a:cubicBezTo>
                  <a:cubicBezTo>
                    <a:pt x="241308" y="282314"/>
                    <a:pt x="259565" y="307714"/>
                    <a:pt x="277821" y="318033"/>
                  </a:cubicBezTo>
                  <a:cubicBezTo>
                    <a:pt x="296077" y="328352"/>
                    <a:pt x="331002" y="333114"/>
                    <a:pt x="334971" y="341845"/>
                  </a:cubicBezTo>
                  <a:cubicBezTo>
                    <a:pt x="338940" y="350576"/>
                    <a:pt x="315127" y="356926"/>
                    <a:pt x="301633" y="370420"/>
                  </a:cubicBezTo>
                  <a:cubicBezTo>
                    <a:pt x="288139" y="383914"/>
                    <a:pt x="262739" y="406933"/>
                    <a:pt x="254008" y="422808"/>
                  </a:cubicBezTo>
                  <a:cubicBezTo>
                    <a:pt x="245277" y="438683"/>
                    <a:pt x="246071" y="454557"/>
                    <a:pt x="249246" y="465670"/>
                  </a:cubicBezTo>
                  <a:cubicBezTo>
                    <a:pt x="252421" y="476783"/>
                    <a:pt x="263533" y="486308"/>
                    <a:pt x="273058" y="489483"/>
                  </a:cubicBezTo>
                  <a:cubicBezTo>
                    <a:pt x="282583" y="492658"/>
                    <a:pt x="291315" y="495039"/>
                    <a:pt x="306396" y="484720"/>
                  </a:cubicBezTo>
                  <a:cubicBezTo>
                    <a:pt x="321477" y="474401"/>
                    <a:pt x="350846" y="444239"/>
                    <a:pt x="363546" y="427570"/>
                  </a:cubicBezTo>
                  <a:cubicBezTo>
                    <a:pt x="376246" y="410901"/>
                    <a:pt x="372277" y="391058"/>
                    <a:pt x="382596" y="384708"/>
                  </a:cubicBezTo>
                  <a:cubicBezTo>
                    <a:pt x="392915" y="378358"/>
                    <a:pt x="413552" y="384708"/>
                    <a:pt x="425458" y="389470"/>
                  </a:cubicBezTo>
                  <a:cubicBezTo>
                    <a:pt x="437364" y="394233"/>
                    <a:pt x="446095" y="407727"/>
                    <a:pt x="454033" y="413283"/>
                  </a:cubicBezTo>
                  <a:cubicBezTo>
                    <a:pt x="461970" y="418839"/>
                    <a:pt x="466733" y="431539"/>
                    <a:pt x="473083" y="422808"/>
                  </a:cubicBezTo>
                  <a:cubicBezTo>
                    <a:pt x="479433" y="414077"/>
                    <a:pt x="502452" y="347402"/>
                    <a:pt x="473083" y="318033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F7DDCD-7671-8E45-7E10-681FC7E73528}"/>
                </a:ext>
              </a:extLst>
            </p:cNvPr>
            <p:cNvSpPr/>
            <p:nvPr/>
          </p:nvSpPr>
          <p:spPr>
            <a:xfrm>
              <a:off x="2799463" y="3062221"/>
              <a:ext cx="919642" cy="1690763"/>
            </a:xfrm>
            <a:custGeom>
              <a:avLst/>
              <a:gdLst>
                <a:gd name="connsiteX0" fmla="*/ 5650 w 919642"/>
                <a:gd name="connsiteY0" fmla="*/ 1485967 h 1690763"/>
                <a:gd name="connsiteX1" fmla="*/ 129475 w 919642"/>
                <a:gd name="connsiteY1" fmla="*/ 1609792 h 1690763"/>
                <a:gd name="connsiteX2" fmla="*/ 410462 w 919642"/>
                <a:gd name="connsiteY2" fmla="*/ 1690754 h 1690763"/>
                <a:gd name="connsiteX3" fmla="*/ 639062 w 919642"/>
                <a:gd name="connsiteY3" fmla="*/ 1605029 h 1690763"/>
                <a:gd name="connsiteX4" fmla="*/ 639062 w 919642"/>
                <a:gd name="connsiteY4" fmla="*/ 1543117 h 1690763"/>
                <a:gd name="connsiteX5" fmla="*/ 624775 w 919642"/>
                <a:gd name="connsiteY5" fmla="*/ 1485967 h 1690763"/>
                <a:gd name="connsiteX6" fmla="*/ 610487 w 919642"/>
                <a:gd name="connsiteY6" fmla="*/ 1428817 h 1690763"/>
                <a:gd name="connsiteX7" fmla="*/ 672400 w 919642"/>
                <a:gd name="connsiteY7" fmla="*/ 1428817 h 1690763"/>
                <a:gd name="connsiteX8" fmla="*/ 734312 w 919642"/>
                <a:gd name="connsiteY8" fmla="*/ 1362142 h 1690763"/>
                <a:gd name="connsiteX9" fmla="*/ 781937 w 919642"/>
                <a:gd name="connsiteY9" fmla="*/ 1257367 h 1690763"/>
                <a:gd name="connsiteX10" fmla="*/ 805750 w 919642"/>
                <a:gd name="connsiteY10" fmla="*/ 1162117 h 1690763"/>
                <a:gd name="connsiteX11" fmla="*/ 786700 w 919642"/>
                <a:gd name="connsiteY11" fmla="*/ 1076392 h 1690763"/>
                <a:gd name="connsiteX12" fmla="*/ 762887 w 919642"/>
                <a:gd name="connsiteY12" fmla="*/ 1024004 h 1690763"/>
                <a:gd name="connsiteX13" fmla="*/ 824800 w 919642"/>
                <a:gd name="connsiteY13" fmla="*/ 981142 h 1690763"/>
                <a:gd name="connsiteX14" fmla="*/ 915287 w 919642"/>
                <a:gd name="connsiteY14" fmla="*/ 876367 h 1690763"/>
                <a:gd name="connsiteX15" fmla="*/ 901000 w 919642"/>
                <a:gd name="connsiteY15" fmla="*/ 776354 h 1690763"/>
                <a:gd name="connsiteX16" fmla="*/ 862900 w 919642"/>
                <a:gd name="connsiteY16" fmla="*/ 719204 h 1690763"/>
                <a:gd name="connsiteX17" fmla="*/ 805750 w 919642"/>
                <a:gd name="connsiteY17" fmla="*/ 709679 h 1690763"/>
                <a:gd name="connsiteX18" fmla="*/ 753362 w 919642"/>
                <a:gd name="connsiteY18" fmla="*/ 709679 h 1690763"/>
                <a:gd name="connsiteX19" fmla="*/ 729550 w 919642"/>
                <a:gd name="connsiteY19" fmla="*/ 638242 h 1690763"/>
                <a:gd name="connsiteX20" fmla="*/ 800987 w 919642"/>
                <a:gd name="connsiteY20" fmla="*/ 566804 h 1690763"/>
                <a:gd name="connsiteX21" fmla="*/ 848612 w 919642"/>
                <a:gd name="connsiteY21" fmla="*/ 400117 h 1690763"/>
                <a:gd name="connsiteX22" fmla="*/ 820037 w 919642"/>
                <a:gd name="connsiteY22" fmla="*/ 338204 h 1690763"/>
                <a:gd name="connsiteX23" fmla="*/ 772412 w 919642"/>
                <a:gd name="connsiteY23" fmla="*/ 300104 h 1690763"/>
                <a:gd name="connsiteX24" fmla="*/ 715262 w 919642"/>
                <a:gd name="connsiteY24" fmla="*/ 290579 h 1690763"/>
                <a:gd name="connsiteX25" fmla="*/ 648587 w 919642"/>
                <a:gd name="connsiteY25" fmla="*/ 304867 h 1690763"/>
                <a:gd name="connsiteX26" fmla="*/ 639062 w 919642"/>
                <a:gd name="connsiteY26" fmla="*/ 114367 h 1690763"/>
                <a:gd name="connsiteX27" fmla="*/ 548575 w 919642"/>
                <a:gd name="connsiteY27" fmla="*/ 52454 h 1690763"/>
                <a:gd name="connsiteX28" fmla="*/ 424750 w 919642"/>
                <a:gd name="connsiteY28" fmla="*/ 38167 h 1690763"/>
                <a:gd name="connsiteX29" fmla="*/ 305687 w 919642"/>
                <a:gd name="connsiteY29" fmla="*/ 57217 h 1690763"/>
                <a:gd name="connsiteX30" fmla="*/ 258062 w 919642"/>
                <a:gd name="connsiteY30" fmla="*/ 104842 h 1690763"/>
                <a:gd name="connsiteX31" fmla="*/ 191387 w 919642"/>
                <a:gd name="connsiteY31" fmla="*/ 142942 h 1690763"/>
                <a:gd name="connsiteX32" fmla="*/ 172337 w 919642"/>
                <a:gd name="connsiteY32" fmla="*/ 52454 h 1690763"/>
                <a:gd name="connsiteX33" fmla="*/ 134237 w 919642"/>
                <a:gd name="connsiteY33" fmla="*/ 14354 h 1690763"/>
                <a:gd name="connsiteX34" fmla="*/ 77087 w 919642"/>
                <a:gd name="connsiteY34" fmla="*/ 14354 h 1690763"/>
                <a:gd name="connsiteX35" fmla="*/ 29462 w 919642"/>
                <a:gd name="connsiteY35" fmla="*/ 19117 h 1690763"/>
                <a:gd name="connsiteX36" fmla="*/ 15175 w 919642"/>
                <a:gd name="connsiteY36" fmla="*/ 257242 h 1690763"/>
                <a:gd name="connsiteX37" fmla="*/ 15175 w 919642"/>
                <a:gd name="connsiteY37" fmla="*/ 557279 h 1690763"/>
                <a:gd name="connsiteX38" fmla="*/ 24700 w 919642"/>
                <a:gd name="connsiteY38" fmla="*/ 828742 h 1690763"/>
                <a:gd name="connsiteX39" fmla="*/ 19937 w 919642"/>
                <a:gd name="connsiteY39" fmla="*/ 1114492 h 1690763"/>
                <a:gd name="connsiteX40" fmla="*/ 5650 w 919642"/>
                <a:gd name="connsiteY40" fmla="*/ 1485967 h 16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19642" h="1690763">
                  <a:moveTo>
                    <a:pt x="5650" y="1485967"/>
                  </a:moveTo>
                  <a:cubicBezTo>
                    <a:pt x="23906" y="1568517"/>
                    <a:pt x="62006" y="1575661"/>
                    <a:pt x="129475" y="1609792"/>
                  </a:cubicBezTo>
                  <a:cubicBezTo>
                    <a:pt x="196944" y="1643923"/>
                    <a:pt x="325531" y="1691548"/>
                    <a:pt x="410462" y="1690754"/>
                  </a:cubicBezTo>
                  <a:cubicBezTo>
                    <a:pt x="495393" y="1689960"/>
                    <a:pt x="600962" y="1629635"/>
                    <a:pt x="639062" y="1605029"/>
                  </a:cubicBezTo>
                  <a:cubicBezTo>
                    <a:pt x="677162" y="1580423"/>
                    <a:pt x="641443" y="1562961"/>
                    <a:pt x="639062" y="1543117"/>
                  </a:cubicBezTo>
                  <a:cubicBezTo>
                    <a:pt x="636681" y="1523273"/>
                    <a:pt x="624775" y="1485967"/>
                    <a:pt x="624775" y="1485967"/>
                  </a:cubicBezTo>
                  <a:cubicBezTo>
                    <a:pt x="620013" y="1466917"/>
                    <a:pt x="602550" y="1438342"/>
                    <a:pt x="610487" y="1428817"/>
                  </a:cubicBezTo>
                  <a:cubicBezTo>
                    <a:pt x="618424" y="1419292"/>
                    <a:pt x="651763" y="1439929"/>
                    <a:pt x="672400" y="1428817"/>
                  </a:cubicBezTo>
                  <a:cubicBezTo>
                    <a:pt x="693037" y="1417705"/>
                    <a:pt x="716056" y="1390717"/>
                    <a:pt x="734312" y="1362142"/>
                  </a:cubicBezTo>
                  <a:cubicBezTo>
                    <a:pt x="752568" y="1333567"/>
                    <a:pt x="770031" y="1290704"/>
                    <a:pt x="781937" y="1257367"/>
                  </a:cubicBezTo>
                  <a:cubicBezTo>
                    <a:pt x="793843" y="1224030"/>
                    <a:pt x="804956" y="1192279"/>
                    <a:pt x="805750" y="1162117"/>
                  </a:cubicBezTo>
                  <a:cubicBezTo>
                    <a:pt x="806544" y="1131955"/>
                    <a:pt x="793844" y="1099411"/>
                    <a:pt x="786700" y="1076392"/>
                  </a:cubicBezTo>
                  <a:cubicBezTo>
                    <a:pt x="779556" y="1053373"/>
                    <a:pt x="756537" y="1039879"/>
                    <a:pt x="762887" y="1024004"/>
                  </a:cubicBezTo>
                  <a:cubicBezTo>
                    <a:pt x="769237" y="1008129"/>
                    <a:pt x="799400" y="1005748"/>
                    <a:pt x="824800" y="981142"/>
                  </a:cubicBezTo>
                  <a:cubicBezTo>
                    <a:pt x="850200" y="956536"/>
                    <a:pt x="902587" y="910498"/>
                    <a:pt x="915287" y="876367"/>
                  </a:cubicBezTo>
                  <a:cubicBezTo>
                    <a:pt x="927987" y="842236"/>
                    <a:pt x="909731" y="802548"/>
                    <a:pt x="901000" y="776354"/>
                  </a:cubicBezTo>
                  <a:cubicBezTo>
                    <a:pt x="892269" y="750160"/>
                    <a:pt x="878775" y="730316"/>
                    <a:pt x="862900" y="719204"/>
                  </a:cubicBezTo>
                  <a:cubicBezTo>
                    <a:pt x="847025" y="708091"/>
                    <a:pt x="824006" y="711266"/>
                    <a:pt x="805750" y="709679"/>
                  </a:cubicBezTo>
                  <a:cubicBezTo>
                    <a:pt x="787494" y="708091"/>
                    <a:pt x="766062" y="721585"/>
                    <a:pt x="753362" y="709679"/>
                  </a:cubicBezTo>
                  <a:cubicBezTo>
                    <a:pt x="740662" y="697773"/>
                    <a:pt x="721613" y="662054"/>
                    <a:pt x="729550" y="638242"/>
                  </a:cubicBezTo>
                  <a:cubicBezTo>
                    <a:pt x="737488" y="614429"/>
                    <a:pt x="781143" y="606491"/>
                    <a:pt x="800987" y="566804"/>
                  </a:cubicBezTo>
                  <a:cubicBezTo>
                    <a:pt x="820831" y="527117"/>
                    <a:pt x="845437" y="438217"/>
                    <a:pt x="848612" y="400117"/>
                  </a:cubicBezTo>
                  <a:cubicBezTo>
                    <a:pt x="851787" y="362017"/>
                    <a:pt x="832737" y="354873"/>
                    <a:pt x="820037" y="338204"/>
                  </a:cubicBezTo>
                  <a:cubicBezTo>
                    <a:pt x="807337" y="321535"/>
                    <a:pt x="789874" y="308041"/>
                    <a:pt x="772412" y="300104"/>
                  </a:cubicBezTo>
                  <a:cubicBezTo>
                    <a:pt x="754950" y="292167"/>
                    <a:pt x="735899" y="289785"/>
                    <a:pt x="715262" y="290579"/>
                  </a:cubicBezTo>
                  <a:cubicBezTo>
                    <a:pt x="694625" y="291373"/>
                    <a:pt x="661287" y="334236"/>
                    <a:pt x="648587" y="304867"/>
                  </a:cubicBezTo>
                  <a:cubicBezTo>
                    <a:pt x="635887" y="275498"/>
                    <a:pt x="655731" y="156436"/>
                    <a:pt x="639062" y="114367"/>
                  </a:cubicBezTo>
                  <a:cubicBezTo>
                    <a:pt x="622393" y="72298"/>
                    <a:pt x="584294" y="65154"/>
                    <a:pt x="548575" y="52454"/>
                  </a:cubicBezTo>
                  <a:cubicBezTo>
                    <a:pt x="512856" y="39754"/>
                    <a:pt x="465231" y="37373"/>
                    <a:pt x="424750" y="38167"/>
                  </a:cubicBezTo>
                  <a:cubicBezTo>
                    <a:pt x="384269" y="38961"/>
                    <a:pt x="333468" y="46105"/>
                    <a:pt x="305687" y="57217"/>
                  </a:cubicBezTo>
                  <a:cubicBezTo>
                    <a:pt x="277906" y="68329"/>
                    <a:pt x="277112" y="90554"/>
                    <a:pt x="258062" y="104842"/>
                  </a:cubicBezTo>
                  <a:cubicBezTo>
                    <a:pt x="239012" y="119129"/>
                    <a:pt x="205674" y="151673"/>
                    <a:pt x="191387" y="142942"/>
                  </a:cubicBezTo>
                  <a:cubicBezTo>
                    <a:pt x="177100" y="134211"/>
                    <a:pt x="181862" y="73885"/>
                    <a:pt x="172337" y="52454"/>
                  </a:cubicBezTo>
                  <a:cubicBezTo>
                    <a:pt x="162812" y="31023"/>
                    <a:pt x="150112" y="20704"/>
                    <a:pt x="134237" y="14354"/>
                  </a:cubicBezTo>
                  <a:cubicBezTo>
                    <a:pt x="118362" y="8004"/>
                    <a:pt x="77087" y="14354"/>
                    <a:pt x="77087" y="14354"/>
                  </a:cubicBezTo>
                  <a:cubicBezTo>
                    <a:pt x="59625" y="15148"/>
                    <a:pt x="39781" y="-21364"/>
                    <a:pt x="29462" y="19117"/>
                  </a:cubicBezTo>
                  <a:cubicBezTo>
                    <a:pt x="19143" y="59598"/>
                    <a:pt x="17556" y="167548"/>
                    <a:pt x="15175" y="257242"/>
                  </a:cubicBezTo>
                  <a:cubicBezTo>
                    <a:pt x="12794" y="346936"/>
                    <a:pt x="13588" y="462029"/>
                    <a:pt x="15175" y="557279"/>
                  </a:cubicBezTo>
                  <a:cubicBezTo>
                    <a:pt x="16762" y="652529"/>
                    <a:pt x="23906" y="735873"/>
                    <a:pt x="24700" y="828742"/>
                  </a:cubicBezTo>
                  <a:cubicBezTo>
                    <a:pt x="25494" y="921611"/>
                    <a:pt x="20731" y="1011305"/>
                    <a:pt x="19937" y="1114492"/>
                  </a:cubicBezTo>
                  <a:cubicBezTo>
                    <a:pt x="19143" y="1217679"/>
                    <a:pt x="-12606" y="1403417"/>
                    <a:pt x="5650" y="1485967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F929E9A-61DA-BD08-FFB9-03C2A88C7676}"/>
                </a:ext>
              </a:extLst>
            </p:cNvPr>
            <p:cNvSpPr/>
            <p:nvPr/>
          </p:nvSpPr>
          <p:spPr>
            <a:xfrm>
              <a:off x="2811979" y="4027941"/>
              <a:ext cx="402709" cy="102539"/>
            </a:xfrm>
            <a:custGeom>
              <a:avLst/>
              <a:gdLst>
                <a:gd name="connsiteX0" fmla="*/ 7421 w 402709"/>
                <a:gd name="connsiteY0" fmla="*/ 1134 h 102539"/>
                <a:gd name="connsiteX1" fmla="*/ 102671 w 402709"/>
                <a:gd name="connsiteY1" fmla="*/ 20184 h 102539"/>
                <a:gd name="connsiteX2" fmla="*/ 212209 w 402709"/>
                <a:gd name="connsiteY2" fmla="*/ 20184 h 102539"/>
                <a:gd name="connsiteX3" fmla="*/ 321746 w 402709"/>
                <a:gd name="connsiteY3" fmla="*/ 20184 h 102539"/>
                <a:gd name="connsiteX4" fmla="*/ 383659 w 402709"/>
                <a:gd name="connsiteY4" fmla="*/ 34472 h 102539"/>
                <a:gd name="connsiteX5" fmla="*/ 402709 w 402709"/>
                <a:gd name="connsiteY5" fmla="*/ 39234 h 102539"/>
                <a:gd name="connsiteX6" fmla="*/ 383659 w 402709"/>
                <a:gd name="connsiteY6" fmla="*/ 86859 h 102539"/>
                <a:gd name="connsiteX7" fmla="*/ 307459 w 402709"/>
                <a:gd name="connsiteY7" fmla="*/ 86859 h 102539"/>
                <a:gd name="connsiteX8" fmla="*/ 145534 w 402709"/>
                <a:gd name="connsiteY8" fmla="*/ 91622 h 102539"/>
                <a:gd name="connsiteX9" fmla="*/ 26471 w 402709"/>
                <a:gd name="connsiteY9" fmla="*/ 101147 h 102539"/>
                <a:gd name="connsiteX10" fmla="*/ 7421 w 402709"/>
                <a:gd name="connsiteY10" fmla="*/ 58284 h 102539"/>
                <a:gd name="connsiteX11" fmla="*/ 7421 w 402709"/>
                <a:gd name="connsiteY11" fmla="*/ 1134 h 10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2709" h="102539">
                  <a:moveTo>
                    <a:pt x="7421" y="1134"/>
                  </a:moveTo>
                  <a:cubicBezTo>
                    <a:pt x="23296" y="-5216"/>
                    <a:pt x="68540" y="17009"/>
                    <a:pt x="102671" y="20184"/>
                  </a:cubicBezTo>
                  <a:cubicBezTo>
                    <a:pt x="136802" y="23359"/>
                    <a:pt x="212209" y="20184"/>
                    <a:pt x="212209" y="20184"/>
                  </a:cubicBezTo>
                  <a:cubicBezTo>
                    <a:pt x="248721" y="20184"/>
                    <a:pt x="293171" y="17803"/>
                    <a:pt x="321746" y="20184"/>
                  </a:cubicBezTo>
                  <a:cubicBezTo>
                    <a:pt x="350321" y="22565"/>
                    <a:pt x="370165" y="31297"/>
                    <a:pt x="383659" y="34472"/>
                  </a:cubicBezTo>
                  <a:cubicBezTo>
                    <a:pt x="397153" y="37647"/>
                    <a:pt x="402709" y="30503"/>
                    <a:pt x="402709" y="39234"/>
                  </a:cubicBezTo>
                  <a:cubicBezTo>
                    <a:pt x="402709" y="47965"/>
                    <a:pt x="399534" y="78922"/>
                    <a:pt x="383659" y="86859"/>
                  </a:cubicBezTo>
                  <a:cubicBezTo>
                    <a:pt x="367784" y="94796"/>
                    <a:pt x="307459" y="86859"/>
                    <a:pt x="307459" y="86859"/>
                  </a:cubicBezTo>
                  <a:lnTo>
                    <a:pt x="145534" y="91622"/>
                  </a:lnTo>
                  <a:cubicBezTo>
                    <a:pt x="98703" y="94003"/>
                    <a:pt x="49490" y="106703"/>
                    <a:pt x="26471" y="101147"/>
                  </a:cubicBezTo>
                  <a:cubicBezTo>
                    <a:pt x="3452" y="95591"/>
                    <a:pt x="9008" y="74953"/>
                    <a:pt x="7421" y="58284"/>
                  </a:cubicBezTo>
                  <a:cubicBezTo>
                    <a:pt x="5834" y="41615"/>
                    <a:pt x="-8454" y="7484"/>
                    <a:pt x="7421" y="1134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0FC607-5110-E09A-0CFC-03D4A358C73B}"/>
                </a:ext>
              </a:extLst>
            </p:cNvPr>
            <p:cNvSpPr/>
            <p:nvPr/>
          </p:nvSpPr>
          <p:spPr>
            <a:xfrm>
              <a:off x="2810400" y="3430021"/>
              <a:ext cx="373419" cy="509836"/>
            </a:xfrm>
            <a:custGeom>
              <a:avLst/>
              <a:gdLst>
                <a:gd name="connsiteX0" fmla="*/ 13763 w 373419"/>
                <a:gd name="connsiteY0" fmla="*/ 389504 h 509836"/>
                <a:gd name="connsiteX1" fmla="*/ 113775 w 373419"/>
                <a:gd name="connsiteY1" fmla="*/ 303779 h 509836"/>
                <a:gd name="connsiteX2" fmla="*/ 80438 w 373419"/>
                <a:gd name="connsiteY2" fmla="*/ 103754 h 509836"/>
                <a:gd name="connsiteX3" fmla="*/ 85200 w 373419"/>
                <a:gd name="connsiteY3" fmla="*/ 56129 h 509836"/>
                <a:gd name="connsiteX4" fmla="*/ 151875 w 373419"/>
                <a:gd name="connsiteY4" fmla="*/ 3742 h 509836"/>
                <a:gd name="connsiteX5" fmla="*/ 180450 w 373419"/>
                <a:gd name="connsiteY5" fmla="*/ 22792 h 509836"/>
                <a:gd name="connsiteX6" fmla="*/ 166163 w 373419"/>
                <a:gd name="connsiteY6" fmla="*/ 170429 h 509836"/>
                <a:gd name="connsiteX7" fmla="*/ 166163 w 373419"/>
                <a:gd name="connsiteY7" fmla="*/ 246629 h 509836"/>
                <a:gd name="connsiteX8" fmla="*/ 175688 w 373419"/>
                <a:gd name="connsiteY8" fmla="*/ 318067 h 509836"/>
                <a:gd name="connsiteX9" fmla="*/ 151875 w 373419"/>
                <a:gd name="connsiteY9" fmla="*/ 375217 h 509836"/>
                <a:gd name="connsiteX10" fmla="*/ 147113 w 373419"/>
                <a:gd name="connsiteY10" fmla="*/ 403792 h 509836"/>
                <a:gd name="connsiteX11" fmla="*/ 247125 w 373419"/>
                <a:gd name="connsiteY11" fmla="*/ 413317 h 509836"/>
                <a:gd name="connsiteX12" fmla="*/ 328088 w 373419"/>
                <a:gd name="connsiteY12" fmla="*/ 413317 h 509836"/>
                <a:gd name="connsiteX13" fmla="*/ 361425 w 373419"/>
                <a:gd name="connsiteY13" fmla="*/ 413317 h 509836"/>
                <a:gd name="connsiteX14" fmla="*/ 366188 w 373419"/>
                <a:gd name="connsiteY14" fmla="*/ 446654 h 509836"/>
                <a:gd name="connsiteX15" fmla="*/ 266175 w 373419"/>
                <a:gd name="connsiteY15" fmla="*/ 460942 h 509836"/>
                <a:gd name="connsiteX16" fmla="*/ 166163 w 373419"/>
                <a:gd name="connsiteY16" fmla="*/ 479992 h 509836"/>
                <a:gd name="connsiteX17" fmla="*/ 123300 w 373419"/>
                <a:gd name="connsiteY17" fmla="*/ 432367 h 509836"/>
                <a:gd name="connsiteX18" fmla="*/ 104250 w 373419"/>
                <a:gd name="connsiteY18" fmla="*/ 451417 h 509836"/>
                <a:gd name="connsiteX19" fmla="*/ 75675 w 373419"/>
                <a:gd name="connsiteY19" fmla="*/ 499042 h 509836"/>
                <a:gd name="connsiteX20" fmla="*/ 9000 w 373419"/>
                <a:gd name="connsiteY20" fmla="*/ 503804 h 509836"/>
                <a:gd name="connsiteX21" fmla="*/ 13763 w 373419"/>
                <a:gd name="connsiteY21" fmla="*/ 389504 h 50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419" h="509836">
                  <a:moveTo>
                    <a:pt x="13763" y="389504"/>
                  </a:moveTo>
                  <a:cubicBezTo>
                    <a:pt x="31225" y="356167"/>
                    <a:pt x="102663" y="351404"/>
                    <a:pt x="113775" y="303779"/>
                  </a:cubicBezTo>
                  <a:cubicBezTo>
                    <a:pt x="124887" y="256154"/>
                    <a:pt x="85200" y="145029"/>
                    <a:pt x="80438" y="103754"/>
                  </a:cubicBezTo>
                  <a:cubicBezTo>
                    <a:pt x="75676" y="62479"/>
                    <a:pt x="73294" y="72798"/>
                    <a:pt x="85200" y="56129"/>
                  </a:cubicBezTo>
                  <a:cubicBezTo>
                    <a:pt x="97106" y="39460"/>
                    <a:pt x="136000" y="9298"/>
                    <a:pt x="151875" y="3742"/>
                  </a:cubicBezTo>
                  <a:cubicBezTo>
                    <a:pt x="167750" y="-1814"/>
                    <a:pt x="178069" y="-4989"/>
                    <a:pt x="180450" y="22792"/>
                  </a:cubicBezTo>
                  <a:cubicBezTo>
                    <a:pt x="182831" y="50573"/>
                    <a:pt x="168544" y="133123"/>
                    <a:pt x="166163" y="170429"/>
                  </a:cubicBezTo>
                  <a:cubicBezTo>
                    <a:pt x="163782" y="207735"/>
                    <a:pt x="164576" y="222023"/>
                    <a:pt x="166163" y="246629"/>
                  </a:cubicBezTo>
                  <a:cubicBezTo>
                    <a:pt x="167750" y="271235"/>
                    <a:pt x="178069" y="296636"/>
                    <a:pt x="175688" y="318067"/>
                  </a:cubicBezTo>
                  <a:cubicBezTo>
                    <a:pt x="173307" y="339498"/>
                    <a:pt x="156638" y="360929"/>
                    <a:pt x="151875" y="375217"/>
                  </a:cubicBezTo>
                  <a:cubicBezTo>
                    <a:pt x="147112" y="389505"/>
                    <a:pt x="131238" y="397442"/>
                    <a:pt x="147113" y="403792"/>
                  </a:cubicBezTo>
                  <a:cubicBezTo>
                    <a:pt x="162988" y="410142"/>
                    <a:pt x="216963" y="411730"/>
                    <a:pt x="247125" y="413317"/>
                  </a:cubicBezTo>
                  <a:cubicBezTo>
                    <a:pt x="277287" y="414904"/>
                    <a:pt x="328088" y="413317"/>
                    <a:pt x="328088" y="413317"/>
                  </a:cubicBezTo>
                  <a:cubicBezTo>
                    <a:pt x="347138" y="413317"/>
                    <a:pt x="355075" y="407761"/>
                    <a:pt x="361425" y="413317"/>
                  </a:cubicBezTo>
                  <a:cubicBezTo>
                    <a:pt x="367775" y="418873"/>
                    <a:pt x="382063" y="438717"/>
                    <a:pt x="366188" y="446654"/>
                  </a:cubicBezTo>
                  <a:cubicBezTo>
                    <a:pt x="350313" y="454591"/>
                    <a:pt x="299513" y="455386"/>
                    <a:pt x="266175" y="460942"/>
                  </a:cubicBezTo>
                  <a:cubicBezTo>
                    <a:pt x="232838" y="466498"/>
                    <a:pt x="189975" y="484754"/>
                    <a:pt x="166163" y="479992"/>
                  </a:cubicBezTo>
                  <a:cubicBezTo>
                    <a:pt x="142351" y="475230"/>
                    <a:pt x="123300" y="432367"/>
                    <a:pt x="123300" y="432367"/>
                  </a:cubicBezTo>
                  <a:cubicBezTo>
                    <a:pt x="112981" y="427605"/>
                    <a:pt x="112188" y="440305"/>
                    <a:pt x="104250" y="451417"/>
                  </a:cubicBezTo>
                  <a:cubicBezTo>
                    <a:pt x="96313" y="462530"/>
                    <a:pt x="91550" y="490311"/>
                    <a:pt x="75675" y="499042"/>
                  </a:cubicBezTo>
                  <a:cubicBezTo>
                    <a:pt x="59800" y="507773"/>
                    <a:pt x="21700" y="515710"/>
                    <a:pt x="9000" y="503804"/>
                  </a:cubicBezTo>
                  <a:cubicBezTo>
                    <a:pt x="-3700" y="491898"/>
                    <a:pt x="-3699" y="422841"/>
                    <a:pt x="13763" y="389504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AF4CF1D-8177-74FE-1F5A-AC10B2CD0B0C}"/>
                </a:ext>
              </a:extLst>
            </p:cNvPr>
            <p:cNvSpPr/>
            <p:nvPr/>
          </p:nvSpPr>
          <p:spPr>
            <a:xfrm>
              <a:off x="5032896" y="4471338"/>
              <a:ext cx="488670" cy="538862"/>
            </a:xfrm>
            <a:custGeom>
              <a:avLst/>
              <a:gdLst>
                <a:gd name="connsiteX0" fmla="*/ 148704 w 488670"/>
                <a:gd name="connsiteY0" fmla="*/ 486425 h 538862"/>
                <a:gd name="connsiteX1" fmla="*/ 10592 w 488670"/>
                <a:gd name="connsiteY1" fmla="*/ 491187 h 538862"/>
                <a:gd name="connsiteX2" fmla="*/ 10592 w 488670"/>
                <a:gd name="connsiteY2" fmla="*/ 234012 h 538862"/>
                <a:gd name="connsiteX3" fmla="*/ 20117 w 488670"/>
                <a:gd name="connsiteY3" fmla="*/ 19700 h 538862"/>
                <a:gd name="connsiteX4" fmla="*/ 91554 w 488670"/>
                <a:gd name="connsiteY4" fmla="*/ 10175 h 538862"/>
                <a:gd name="connsiteX5" fmla="*/ 258242 w 488670"/>
                <a:gd name="connsiteY5" fmla="*/ 24462 h 538862"/>
                <a:gd name="connsiteX6" fmla="*/ 448742 w 488670"/>
                <a:gd name="connsiteY6" fmla="*/ 19700 h 538862"/>
                <a:gd name="connsiteX7" fmla="*/ 486842 w 488670"/>
                <a:gd name="connsiteY7" fmla="*/ 33987 h 538862"/>
                <a:gd name="connsiteX8" fmla="*/ 482079 w 488670"/>
                <a:gd name="connsiteY8" fmla="*/ 138762 h 538862"/>
                <a:gd name="connsiteX9" fmla="*/ 477317 w 488670"/>
                <a:gd name="connsiteY9" fmla="*/ 234012 h 538862"/>
                <a:gd name="connsiteX10" fmla="*/ 486842 w 488670"/>
                <a:gd name="connsiteY10" fmla="*/ 376887 h 538862"/>
                <a:gd name="connsiteX11" fmla="*/ 486842 w 488670"/>
                <a:gd name="connsiteY11" fmla="*/ 491187 h 538862"/>
                <a:gd name="connsiteX12" fmla="*/ 482079 w 488670"/>
                <a:gd name="connsiteY12" fmla="*/ 534050 h 538862"/>
                <a:gd name="connsiteX13" fmla="*/ 424929 w 488670"/>
                <a:gd name="connsiteY13" fmla="*/ 529287 h 538862"/>
                <a:gd name="connsiteX14" fmla="*/ 386829 w 488670"/>
                <a:gd name="connsiteY14" fmla="*/ 457850 h 538862"/>
                <a:gd name="connsiteX15" fmla="*/ 348729 w 488670"/>
                <a:gd name="connsiteY15" fmla="*/ 362600 h 538862"/>
                <a:gd name="connsiteX16" fmla="*/ 343967 w 488670"/>
                <a:gd name="connsiteY16" fmla="*/ 314975 h 538862"/>
                <a:gd name="connsiteX17" fmla="*/ 282054 w 488670"/>
                <a:gd name="connsiteY17" fmla="*/ 186387 h 538862"/>
                <a:gd name="connsiteX18" fmla="*/ 234429 w 488670"/>
                <a:gd name="connsiteY18" fmla="*/ 148287 h 538862"/>
                <a:gd name="connsiteX19" fmla="*/ 172517 w 488670"/>
                <a:gd name="connsiteY19" fmla="*/ 234012 h 538862"/>
                <a:gd name="connsiteX20" fmla="*/ 148704 w 488670"/>
                <a:gd name="connsiteY20" fmla="*/ 372125 h 538862"/>
                <a:gd name="connsiteX21" fmla="*/ 148704 w 488670"/>
                <a:gd name="connsiteY21" fmla="*/ 486425 h 53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8670" h="538862">
                  <a:moveTo>
                    <a:pt x="148704" y="486425"/>
                  </a:moveTo>
                  <a:cubicBezTo>
                    <a:pt x="125685" y="506269"/>
                    <a:pt x="33611" y="533256"/>
                    <a:pt x="10592" y="491187"/>
                  </a:cubicBezTo>
                  <a:cubicBezTo>
                    <a:pt x="-12427" y="449118"/>
                    <a:pt x="9005" y="312593"/>
                    <a:pt x="10592" y="234012"/>
                  </a:cubicBezTo>
                  <a:cubicBezTo>
                    <a:pt x="12179" y="155431"/>
                    <a:pt x="6623" y="57006"/>
                    <a:pt x="20117" y="19700"/>
                  </a:cubicBezTo>
                  <a:cubicBezTo>
                    <a:pt x="33611" y="-17606"/>
                    <a:pt x="51867" y="9381"/>
                    <a:pt x="91554" y="10175"/>
                  </a:cubicBezTo>
                  <a:cubicBezTo>
                    <a:pt x="131241" y="10969"/>
                    <a:pt x="198711" y="22875"/>
                    <a:pt x="258242" y="24462"/>
                  </a:cubicBezTo>
                  <a:cubicBezTo>
                    <a:pt x="317773" y="26049"/>
                    <a:pt x="410642" y="18112"/>
                    <a:pt x="448742" y="19700"/>
                  </a:cubicBezTo>
                  <a:cubicBezTo>
                    <a:pt x="486842" y="21288"/>
                    <a:pt x="481286" y="14143"/>
                    <a:pt x="486842" y="33987"/>
                  </a:cubicBezTo>
                  <a:cubicBezTo>
                    <a:pt x="492398" y="53831"/>
                    <a:pt x="483666" y="105425"/>
                    <a:pt x="482079" y="138762"/>
                  </a:cubicBezTo>
                  <a:cubicBezTo>
                    <a:pt x="480492" y="172099"/>
                    <a:pt x="476523" y="194325"/>
                    <a:pt x="477317" y="234012"/>
                  </a:cubicBezTo>
                  <a:cubicBezTo>
                    <a:pt x="478111" y="273699"/>
                    <a:pt x="485255" y="334025"/>
                    <a:pt x="486842" y="376887"/>
                  </a:cubicBezTo>
                  <a:cubicBezTo>
                    <a:pt x="488429" y="419749"/>
                    <a:pt x="486842" y="491187"/>
                    <a:pt x="486842" y="491187"/>
                  </a:cubicBezTo>
                  <a:cubicBezTo>
                    <a:pt x="486048" y="517381"/>
                    <a:pt x="492398" y="527700"/>
                    <a:pt x="482079" y="534050"/>
                  </a:cubicBezTo>
                  <a:cubicBezTo>
                    <a:pt x="471760" y="540400"/>
                    <a:pt x="440804" y="541987"/>
                    <a:pt x="424929" y="529287"/>
                  </a:cubicBezTo>
                  <a:cubicBezTo>
                    <a:pt x="409054" y="516587"/>
                    <a:pt x="399529" y="485631"/>
                    <a:pt x="386829" y="457850"/>
                  </a:cubicBezTo>
                  <a:cubicBezTo>
                    <a:pt x="374129" y="430069"/>
                    <a:pt x="355873" y="386412"/>
                    <a:pt x="348729" y="362600"/>
                  </a:cubicBezTo>
                  <a:cubicBezTo>
                    <a:pt x="341585" y="338788"/>
                    <a:pt x="355079" y="344344"/>
                    <a:pt x="343967" y="314975"/>
                  </a:cubicBezTo>
                  <a:cubicBezTo>
                    <a:pt x="332855" y="285606"/>
                    <a:pt x="300310" y="214168"/>
                    <a:pt x="282054" y="186387"/>
                  </a:cubicBezTo>
                  <a:cubicBezTo>
                    <a:pt x="263798" y="158606"/>
                    <a:pt x="252685" y="140350"/>
                    <a:pt x="234429" y="148287"/>
                  </a:cubicBezTo>
                  <a:cubicBezTo>
                    <a:pt x="216173" y="156224"/>
                    <a:pt x="186805" y="196706"/>
                    <a:pt x="172517" y="234012"/>
                  </a:cubicBezTo>
                  <a:cubicBezTo>
                    <a:pt x="158230" y="271318"/>
                    <a:pt x="147910" y="330056"/>
                    <a:pt x="148704" y="372125"/>
                  </a:cubicBezTo>
                  <a:cubicBezTo>
                    <a:pt x="149498" y="414194"/>
                    <a:pt x="171723" y="466581"/>
                    <a:pt x="148704" y="486425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B83AF-7725-ACE2-5188-1126EE1A19FD}"/>
                </a:ext>
              </a:extLst>
            </p:cNvPr>
            <p:cNvSpPr/>
            <p:nvPr/>
          </p:nvSpPr>
          <p:spPr>
            <a:xfrm>
              <a:off x="2814466" y="4852528"/>
              <a:ext cx="3939995" cy="1278961"/>
            </a:xfrm>
            <a:custGeom>
              <a:avLst/>
              <a:gdLst>
                <a:gd name="connsiteX0" fmla="*/ 172 w 3939995"/>
                <a:gd name="connsiteY0" fmla="*/ 1267285 h 1278961"/>
                <a:gd name="connsiteX1" fmla="*/ 266872 w 3939995"/>
                <a:gd name="connsiteY1" fmla="*/ 1267285 h 1278961"/>
                <a:gd name="connsiteX2" fmla="*/ 709784 w 3939995"/>
                <a:gd name="connsiteY2" fmla="*/ 1262522 h 1278961"/>
                <a:gd name="connsiteX3" fmla="*/ 1052684 w 3939995"/>
                <a:gd name="connsiteY3" fmla="*/ 1257760 h 1278961"/>
                <a:gd name="connsiteX4" fmla="*/ 1381297 w 3939995"/>
                <a:gd name="connsiteY4" fmla="*/ 1252997 h 1278961"/>
                <a:gd name="connsiteX5" fmla="*/ 1390822 w 3939995"/>
                <a:gd name="connsiteY5" fmla="*/ 919622 h 1278961"/>
                <a:gd name="connsiteX6" fmla="*/ 1400347 w 3939995"/>
                <a:gd name="connsiteY6" fmla="*/ 805322 h 1278961"/>
                <a:gd name="connsiteX7" fmla="*/ 1395584 w 3939995"/>
                <a:gd name="connsiteY7" fmla="*/ 738647 h 1278961"/>
                <a:gd name="connsiteX8" fmla="*/ 1438447 w 3939995"/>
                <a:gd name="connsiteY8" fmla="*/ 719597 h 1278961"/>
                <a:gd name="connsiteX9" fmla="*/ 1590847 w 3939995"/>
                <a:gd name="connsiteY9" fmla="*/ 719597 h 1278961"/>
                <a:gd name="connsiteX10" fmla="*/ 1790872 w 3939995"/>
                <a:gd name="connsiteY10" fmla="*/ 719597 h 1278961"/>
                <a:gd name="connsiteX11" fmla="*/ 2024234 w 3939995"/>
                <a:gd name="connsiteY11" fmla="*/ 719597 h 1278961"/>
                <a:gd name="connsiteX12" fmla="*/ 2214734 w 3939995"/>
                <a:gd name="connsiteY12" fmla="*/ 733885 h 1278961"/>
                <a:gd name="connsiteX13" fmla="*/ 2343322 w 3939995"/>
                <a:gd name="connsiteY13" fmla="*/ 729122 h 1278961"/>
                <a:gd name="connsiteX14" fmla="*/ 2371897 w 3939995"/>
                <a:gd name="connsiteY14" fmla="*/ 791035 h 1278961"/>
                <a:gd name="connsiteX15" fmla="*/ 2376659 w 3939995"/>
                <a:gd name="connsiteY15" fmla="*/ 929147 h 1278961"/>
                <a:gd name="connsiteX16" fmla="*/ 2367134 w 3939995"/>
                <a:gd name="connsiteY16" fmla="*/ 1124410 h 1278961"/>
                <a:gd name="connsiteX17" fmla="*/ 2371897 w 3939995"/>
                <a:gd name="connsiteY17" fmla="*/ 1252997 h 1278961"/>
                <a:gd name="connsiteX18" fmla="*/ 2414759 w 3939995"/>
                <a:gd name="connsiteY18" fmla="*/ 1257760 h 1278961"/>
                <a:gd name="connsiteX19" fmla="*/ 2600497 w 3939995"/>
                <a:gd name="connsiteY19" fmla="*/ 1243472 h 1278961"/>
                <a:gd name="connsiteX20" fmla="*/ 2714797 w 3939995"/>
                <a:gd name="connsiteY20" fmla="*/ 1257760 h 1278961"/>
                <a:gd name="connsiteX21" fmla="*/ 3033884 w 3939995"/>
                <a:gd name="connsiteY21" fmla="*/ 1262522 h 1278961"/>
                <a:gd name="connsiteX22" fmla="*/ 3362497 w 3939995"/>
                <a:gd name="connsiteY22" fmla="*/ 1257760 h 1278961"/>
                <a:gd name="connsiteX23" fmla="*/ 3691109 w 3939995"/>
                <a:gd name="connsiteY23" fmla="*/ 1262522 h 1278961"/>
                <a:gd name="connsiteX24" fmla="*/ 3862559 w 3939995"/>
                <a:gd name="connsiteY24" fmla="*/ 1262522 h 1278961"/>
                <a:gd name="connsiteX25" fmla="*/ 3914947 w 3939995"/>
                <a:gd name="connsiteY25" fmla="*/ 1262522 h 1278961"/>
                <a:gd name="connsiteX26" fmla="*/ 3910184 w 3939995"/>
                <a:gd name="connsiteY26" fmla="*/ 1148222 h 1278961"/>
                <a:gd name="connsiteX27" fmla="*/ 3924472 w 3939995"/>
                <a:gd name="connsiteY27" fmla="*/ 1048210 h 1278961"/>
                <a:gd name="connsiteX28" fmla="*/ 3929234 w 3939995"/>
                <a:gd name="connsiteY28" fmla="*/ 914860 h 1278961"/>
                <a:gd name="connsiteX29" fmla="*/ 3929234 w 3939995"/>
                <a:gd name="connsiteY29" fmla="*/ 814847 h 1278961"/>
                <a:gd name="connsiteX30" fmla="*/ 3786359 w 3939995"/>
                <a:gd name="connsiteY30" fmla="*/ 719597 h 1278961"/>
                <a:gd name="connsiteX31" fmla="*/ 3529184 w 3939995"/>
                <a:gd name="connsiteY31" fmla="*/ 543385 h 1278961"/>
                <a:gd name="connsiteX32" fmla="*/ 3086272 w 3939995"/>
                <a:gd name="connsiteY32" fmla="*/ 267160 h 1278961"/>
                <a:gd name="connsiteX33" fmla="*/ 2848147 w 3939995"/>
                <a:gd name="connsiteY33" fmla="*/ 129047 h 1278961"/>
                <a:gd name="connsiteX34" fmla="*/ 2710034 w 3939995"/>
                <a:gd name="connsiteY34" fmla="*/ 100472 h 1278961"/>
                <a:gd name="connsiteX35" fmla="*/ 2676697 w 3939995"/>
                <a:gd name="connsiteY35" fmla="*/ 162385 h 1278961"/>
                <a:gd name="connsiteX36" fmla="*/ 2605259 w 3939995"/>
                <a:gd name="connsiteY36" fmla="*/ 114760 h 1278961"/>
                <a:gd name="connsiteX37" fmla="*/ 2581447 w 3939995"/>
                <a:gd name="connsiteY37" fmla="*/ 48085 h 1278961"/>
                <a:gd name="connsiteX38" fmla="*/ 2533822 w 3939995"/>
                <a:gd name="connsiteY38" fmla="*/ 460 h 1278961"/>
                <a:gd name="connsiteX39" fmla="*/ 2514772 w 3939995"/>
                <a:gd name="connsiteY39" fmla="*/ 76660 h 1278961"/>
                <a:gd name="connsiteX40" fmla="*/ 2105197 w 3939995"/>
                <a:gd name="connsiteY40" fmla="*/ 119522 h 1278961"/>
                <a:gd name="connsiteX41" fmla="*/ 1471784 w 3939995"/>
                <a:gd name="connsiteY41" fmla="*/ 133810 h 1278961"/>
                <a:gd name="connsiteX42" fmla="*/ 1133647 w 3939995"/>
                <a:gd name="connsiteY42" fmla="*/ 143335 h 1278961"/>
                <a:gd name="connsiteX43" fmla="*/ 1095547 w 3939995"/>
                <a:gd name="connsiteY43" fmla="*/ 81422 h 1278961"/>
                <a:gd name="connsiteX44" fmla="*/ 1033634 w 3939995"/>
                <a:gd name="connsiteY44" fmla="*/ 48085 h 1278961"/>
                <a:gd name="connsiteX45" fmla="*/ 1000297 w 3939995"/>
                <a:gd name="connsiteY45" fmla="*/ 62372 h 1278961"/>
                <a:gd name="connsiteX46" fmla="*/ 1014584 w 3939995"/>
                <a:gd name="connsiteY46" fmla="*/ 143335 h 1278961"/>
                <a:gd name="connsiteX47" fmla="*/ 986009 w 3939995"/>
                <a:gd name="connsiteY47" fmla="*/ 186197 h 1278961"/>
                <a:gd name="connsiteX48" fmla="*/ 724072 w 3939995"/>
                <a:gd name="connsiteY48" fmla="*/ 338597 h 1278961"/>
                <a:gd name="connsiteX49" fmla="*/ 466897 w 3939995"/>
                <a:gd name="connsiteY49" fmla="*/ 500522 h 1278961"/>
                <a:gd name="connsiteX50" fmla="*/ 204959 w 3939995"/>
                <a:gd name="connsiteY50" fmla="*/ 643397 h 1278961"/>
                <a:gd name="connsiteX51" fmla="*/ 33509 w 3939995"/>
                <a:gd name="connsiteY51" fmla="*/ 776747 h 1278961"/>
                <a:gd name="connsiteX52" fmla="*/ 172 w 3939995"/>
                <a:gd name="connsiteY52" fmla="*/ 838660 h 1278961"/>
                <a:gd name="connsiteX53" fmla="*/ 19222 w 3939995"/>
                <a:gd name="connsiteY53" fmla="*/ 1043447 h 1278961"/>
                <a:gd name="connsiteX54" fmla="*/ 172 w 3939995"/>
                <a:gd name="connsiteY54" fmla="*/ 1267285 h 127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39995" h="1278961">
                  <a:moveTo>
                    <a:pt x="172" y="1267285"/>
                  </a:moveTo>
                  <a:lnTo>
                    <a:pt x="266872" y="1267285"/>
                  </a:lnTo>
                  <a:lnTo>
                    <a:pt x="709784" y="1262522"/>
                  </a:lnTo>
                  <a:lnTo>
                    <a:pt x="1052684" y="1257760"/>
                  </a:lnTo>
                  <a:cubicBezTo>
                    <a:pt x="1164603" y="1256173"/>
                    <a:pt x="1324941" y="1309353"/>
                    <a:pt x="1381297" y="1252997"/>
                  </a:cubicBezTo>
                  <a:cubicBezTo>
                    <a:pt x="1437653" y="1196641"/>
                    <a:pt x="1387647" y="994234"/>
                    <a:pt x="1390822" y="919622"/>
                  </a:cubicBezTo>
                  <a:cubicBezTo>
                    <a:pt x="1393997" y="845010"/>
                    <a:pt x="1399553" y="835484"/>
                    <a:pt x="1400347" y="805322"/>
                  </a:cubicBezTo>
                  <a:cubicBezTo>
                    <a:pt x="1401141" y="775160"/>
                    <a:pt x="1389234" y="752935"/>
                    <a:pt x="1395584" y="738647"/>
                  </a:cubicBezTo>
                  <a:cubicBezTo>
                    <a:pt x="1401934" y="724359"/>
                    <a:pt x="1405903" y="722772"/>
                    <a:pt x="1438447" y="719597"/>
                  </a:cubicBezTo>
                  <a:cubicBezTo>
                    <a:pt x="1470991" y="716422"/>
                    <a:pt x="1590847" y="719597"/>
                    <a:pt x="1590847" y="719597"/>
                  </a:cubicBezTo>
                  <a:lnTo>
                    <a:pt x="1790872" y="719597"/>
                  </a:lnTo>
                  <a:cubicBezTo>
                    <a:pt x="1863103" y="719597"/>
                    <a:pt x="1953590" y="717216"/>
                    <a:pt x="2024234" y="719597"/>
                  </a:cubicBezTo>
                  <a:cubicBezTo>
                    <a:pt x="2094878" y="721978"/>
                    <a:pt x="2161553" y="732297"/>
                    <a:pt x="2214734" y="733885"/>
                  </a:cubicBezTo>
                  <a:cubicBezTo>
                    <a:pt x="2267915" y="735472"/>
                    <a:pt x="2317128" y="719597"/>
                    <a:pt x="2343322" y="729122"/>
                  </a:cubicBezTo>
                  <a:cubicBezTo>
                    <a:pt x="2369516" y="738647"/>
                    <a:pt x="2366341" y="757697"/>
                    <a:pt x="2371897" y="791035"/>
                  </a:cubicBezTo>
                  <a:cubicBezTo>
                    <a:pt x="2377453" y="824372"/>
                    <a:pt x="2377453" y="873585"/>
                    <a:pt x="2376659" y="929147"/>
                  </a:cubicBezTo>
                  <a:cubicBezTo>
                    <a:pt x="2375865" y="984709"/>
                    <a:pt x="2367928" y="1070435"/>
                    <a:pt x="2367134" y="1124410"/>
                  </a:cubicBezTo>
                  <a:cubicBezTo>
                    <a:pt x="2366340" y="1178385"/>
                    <a:pt x="2363960" y="1230772"/>
                    <a:pt x="2371897" y="1252997"/>
                  </a:cubicBezTo>
                  <a:cubicBezTo>
                    <a:pt x="2379835" y="1275222"/>
                    <a:pt x="2376659" y="1259348"/>
                    <a:pt x="2414759" y="1257760"/>
                  </a:cubicBezTo>
                  <a:cubicBezTo>
                    <a:pt x="2452859" y="1256172"/>
                    <a:pt x="2550491" y="1243472"/>
                    <a:pt x="2600497" y="1243472"/>
                  </a:cubicBezTo>
                  <a:cubicBezTo>
                    <a:pt x="2650503" y="1243472"/>
                    <a:pt x="2642566" y="1254585"/>
                    <a:pt x="2714797" y="1257760"/>
                  </a:cubicBezTo>
                  <a:cubicBezTo>
                    <a:pt x="2787028" y="1260935"/>
                    <a:pt x="2925934" y="1262522"/>
                    <a:pt x="3033884" y="1262522"/>
                  </a:cubicBezTo>
                  <a:cubicBezTo>
                    <a:pt x="3141834" y="1262522"/>
                    <a:pt x="3252960" y="1257760"/>
                    <a:pt x="3362497" y="1257760"/>
                  </a:cubicBezTo>
                  <a:cubicBezTo>
                    <a:pt x="3472034" y="1257760"/>
                    <a:pt x="3691109" y="1262522"/>
                    <a:pt x="3691109" y="1262522"/>
                  </a:cubicBezTo>
                  <a:lnTo>
                    <a:pt x="3862559" y="1262522"/>
                  </a:lnTo>
                  <a:cubicBezTo>
                    <a:pt x="3899865" y="1262522"/>
                    <a:pt x="3907010" y="1281572"/>
                    <a:pt x="3914947" y="1262522"/>
                  </a:cubicBezTo>
                  <a:cubicBezTo>
                    <a:pt x="3922884" y="1243472"/>
                    <a:pt x="3908597" y="1183941"/>
                    <a:pt x="3910184" y="1148222"/>
                  </a:cubicBezTo>
                  <a:cubicBezTo>
                    <a:pt x="3911771" y="1112503"/>
                    <a:pt x="3921297" y="1087104"/>
                    <a:pt x="3924472" y="1048210"/>
                  </a:cubicBezTo>
                  <a:cubicBezTo>
                    <a:pt x="3927647" y="1009316"/>
                    <a:pt x="3928440" y="953754"/>
                    <a:pt x="3929234" y="914860"/>
                  </a:cubicBezTo>
                  <a:cubicBezTo>
                    <a:pt x="3930028" y="875966"/>
                    <a:pt x="3953046" y="847391"/>
                    <a:pt x="3929234" y="814847"/>
                  </a:cubicBezTo>
                  <a:cubicBezTo>
                    <a:pt x="3905422" y="782303"/>
                    <a:pt x="3786359" y="719597"/>
                    <a:pt x="3786359" y="719597"/>
                  </a:cubicBezTo>
                  <a:cubicBezTo>
                    <a:pt x="3719684" y="674353"/>
                    <a:pt x="3645865" y="618791"/>
                    <a:pt x="3529184" y="543385"/>
                  </a:cubicBezTo>
                  <a:cubicBezTo>
                    <a:pt x="3412503" y="467979"/>
                    <a:pt x="3199778" y="336216"/>
                    <a:pt x="3086272" y="267160"/>
                  </a:cubicBezTo>
                  <a:cubicBezTo>
                    <a:pt x="2972766" y="198104"/>
                    <a:pt x="2910853" y="156828"/>
                    <a:pt x="2848147" y="129047"/>
                  </a:cubicBezTo>
                  <a:cubicBezTo>
                    <a:pt x="2785441" y="101266"/>
                    <a:pt x="2738609" y="94916"/>
                    <a:pt x="2710034" y="100472"/>
                  </a:cubicBezTo>
                  <a:cubicBezTo>
                    <a:pt x="2681459" y="106028"/>
                    <a:pt x="2694159" y="160004"/>
                    <a:pt x="2676697" y="162385"/>
                  </a:cubicBezTo>
                  <a:cubicBezTo>
                    <a:pt x="2659235" y="164766"/>
                    <a:pt x="2621134" y="133810"/>
                    <a:pt x="2605259" y="114760"/>
                  </a:cubicBezTo>
                  <a:cubicBezTo>
                    <a:pt x="2589384" y="95710"/>
                    <a:pt x="2593353" y="67135"/>
                    <a:pt x="2581447" y="48085"/>
                  </a:cubicBezTo>
                  <a:cubicBezTo>
                    <a:pt x="2569541" y="29035"/>
                    <a:pt x="2544934" y="-4302"/>
                    <a:pt x="2533822" y="460"/>
                  </a:cubicBezTo>
                  <a:cubicBezTo>
                    <a:pt x="2522710" y="5222"/>
                    <a:pt x="2586210" y="56816"/>
                    <a:pt x="2514772" y="76660"/>
                  </a:cubicBezTo>
                  <a:cubicBezTo>
                    <a:pt x="2443335" y="96504"/>
                    <a:pt x="2279028" y="109997"/>
                    <a:pt x="2105197" y="119522"/>
                  </a:cubicBezTo>
                  <a:cubicBezTo>
                    <a:pt x="1931366" y="129047"/>
                    <a:pt x="1471784" y="133810"/>
                    <a:pt x="1471784" y="133810"/>
                  </a:cubicBezTo>
                  <a:cubicBezTo>
                    <a:pt x="1309859" y="137779"/>
                    <a:pt x="1196353" y="152066"/>
                    <a:pt x="1133647" y="143335"/>
                  </a:cubicBezTo>
                  <a:cubicBezTo>
                    <a:pt x="1070941" y="134604"/>
                    <a:pt x="1112216" y="97297"/>
                    <a:pt x="1095547" y="81422"/>
                  </a:cubicBezTo>
                  <a:cubicBezTo>
                    <a:pt x="1078878" y="65547"/>
                    <a:pt x="1049509" y="51260"/>
                    <a:pt x="1033634" y="48085"/>
                  </a:cubicBezTo>
                  <a:cubicBezTo>
                    <a:pt x="1017759" y="44910"/>
                    <a:pt x="1003472" y="46497"/>
                    <a:pt x="1000297" y="62372"/>
                  </a:cubicBezTo>
                  <a:cubicBezTo>
                    <a:pt x="997122" y="78247"/>
                    <a:pt x="1016965" y="122698"/>
                    <a:pt x="1014584" y="143335"/>
                  </a:cubicBezTo>
                  <a:cubicBezTo>
                    <a:pt x="1012203" y="163972"/>
                    <a:pt x="1034428" y="153653"/>
                    <a:pt x="986009" y="186197"/>
                  </a:cubicBezTo>
                  <a:cubicBezTo>
                    <a:pt x="937590" y="218741"/>
                    <a:pt x="810591" y="286209"/>
                    <a:pt x="724072" y="338597"/>
                  </a:cubicBezTo>
                  <a:cubicBezTo>
                    <a:pt x="637553" y="390984"/>
                    <a:pt x="553416" y="449722"/>
                    <a:pt x="466897" y="500522"/>
                  </a:cubicBezTo>
                  <a:cubicBezTo>
                    <a:pt x="380378" y="551322"/>
                    <a:pt x="277190" y="597360"/>
                    <a:pt x="204959" y="643397"/>
                  </a:cubicBezTo>
                  <a:cubicBezTo>
                    <a:pt x="132728" y="689434"/>
                    <a:pt x="67640" y="744203"/>
                    <a:pt x="33509" y="776747"/>
                  </a:cubicBezTo>
                  <a:cubicBezTo>
                    <a:pt x="-622" y="809291"/>
                    <a:pt x="2553" y="794210"/>
                    <a:pt x="172" y="838660"/>
                  </a:cubicBezTo>
                  <a:cubicBezTo>
                    <a:pt x="-2209" y="883110"/>
                    <a:pt x="20809" y="977566"/>
                    <a:pt x="19222" y="1043447"/>
                  </a:cubicBezTo>
                  <a:cubicBezTo>
                    <a:pt x="17635" y="1109328"/>
                    <a:pt x="4141" y="1171637"/>
                    <a:pt x="172" y="1267285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414EBF-675C-F8B1-5B62-2B7910439CBA}"/>
                </a:ext>
              </a:extLst>
            </p:cNvPr>
            <p:cNvSpPr/>
            <p:nvPr/>
          </p:nvSpPr>
          <p:spPr>
            <a:xfrm>
              <a:off x="4035556" y="4496641"/>
              <a:ext cx="1019652" cy="522172"/>
            </a:xfrm>
            <a:custGeom>
              <a:avLst/>
              <a:gdLst>
                <a:gd name="connsiteX0" fmla="*/ 369757 w 1019652"/>
                <a:gd name="connsiteY0" fmla="*/ 484934 h 522172"/>
                <a:gd name="connsiteX1" fmla="*/ 26857 w 1019652"/>
                <a:gd name="connsiteY1" fmla="*/ 503984 h 522172"/>
                <a:gd name="connsiteX2" fmla="*/ 22094 w 1019652"/>
                <a:gd name="connsiteY2" fmla="*/ 218234 h 522172"/>
                <a:gd name="connsiteX3" fmla="*/ 22094 w 1019652"/>
                <a:gd name="connsiteY3" fmla="*/ 108697 h 522172"/>
                <a:gd name="connsiteX4" fmla="*/ 41144 w 1019652"/>
                <a:gd name="connsiteY4" fmla="*/ 65834 h 522172"/>
                <a:gd name="connsiteX5" fmla="*/ 231644 w 1019652"/>
                <a:gd name="connsiteY5" fmla="*/ 70597 h 522172"/>
                <a:gd name="connsiteX6" fmla="*/ 369757 w 1019652"/>
                <a:gd name="connsiteY6" fmla="*/ 56309 h 522172"/>
                <a:gd name="connsiteX7" fmla="*/ 565019 w 1019652"/>
                <a:gd name="connsiteY7" fmla="*/ 37259 h 522172"/>
                <a:gd name="connsiteX8" fmla="*/ 703132 w 1019652"/>
                <a:gd name="connsiteY8" fmla="*/ 27734 h 522172"/>
                <a:gd name="connsiteX9" fmla="*/ 879344 w 1019652"/>
                <a:gd name="connsiteY9" fmla="*/ 8684 h 522172"/>
                <a:gd name="connsiteX10" fmla="*/ 969832 w 1019652"/>
                <a:gd name="connsiteY10" fmla="*/ 3922 h 522172"/>
                <a:gd name="connsiteX11" fmla="*/ 998407 w 1019652"/>
                <a:gd name="connsiteY11" fmla="*/ 65834 h 522172"/>
                <a:gd name="connsiteX12" fmla="*/ 998407 w 1019652"/>
                <a:gd name="connsiteY12" fmla="*/ 175372 h 522172"/>
                <a:gd name="connsiteX13" fmla="*/ 1003169 w 1019652"/>
                <a:gd name="connsiteY13" fmla="*/ 308722 h 522172"/>
                <a:gd name="connsiteX14" fmla="*/ 998407 w 1019652"/>
                <a:gd name="connsiteY14" fmla="*/ 403972 h 522172"/>
                <a:gd name="connsiteX15" fmla="*/ 1003169 w 1019652"/>
                <a:gd name="connsiteY15" fmla="*/ 451597 h 522172"/>
                <a:gd name="connsiteX16" fmla="*/ 760282 w 1019652"/>
                <a:gd name="connsiteY16" fmla="*/ 465884 h 522172"/>
                <a:gd name="connsiteX17" fmla="*/ 712657 w 1019652"/>
                <a:gd name="connsiteY17" fmla="*/ 442072 h 522172"/>
                <a:gd name="connsiteX18" fmla="*/ 684082 w 1019652"/>
                <a:gd name="connsiteY18" fmla="*/ 303959 h 522172"/>
                <a:gd name="connsiteX19" fmla="*/ 631694 w 1019652"/>
                <a:gd name="connsiteY19" fmla="*/ 156322 h 522172"/>
                <a:gd name="connsiteX20" fmla="*/ 593594 w 1019652"/>
                <a:gd name="connsiteY20" fmla="*/ 113459 h 522172"/>
                <a:gd name="connsiteX21" fmla="*/ 488819 w 1019652"/>
                <a:gd name="connsiteY21" fmla="*/ 99172 h 522172"/>
                <a:gd name="connsiteX22" fmla="*/ 417382 w 1019652"/>
                <a:gd name="connsiteY22" fmla="*/ 127747 h 522172"/>
                <a:gd name="connsiteX23" fmla="*/ 379282 w 1019652"/>
                <a:gd name="connsiteY23" fmla="*/ 213472 h 522172"/>
                <a:gd name="connsiteX24" fmla="*/ 350707 w 1019652"/>
                <a:gd name="connsiteY24" fmla="*/ 313484 h 522172"/>
                <a:gd name="connsiteX25" fmla="*/ 379282 w 1019652"/>
                <a:gd name="connsiteY25" fmla="*/ 418259 h 522172"/>
                <a:gd name="connsiteX26" fmla="*/ 369757 w 1019652"/>
                <a:gd name="connsiteY26" fmla="*/ 484934 h 52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19652" h="522172">
                  <a:moveTo>
                    <a:pt x="369757" y="484934"/>
                  </a:moveTo>
                  <a:cubicBezTo>
                    <a:pt x="311019" y="499222"/>
                    <a:pt x="84801" y="548434"/>
                    <a:pt x="26857" y="503984"/>
                  </a:cubicBezTo>
                  <a:cubicBezTo>
                    <a:pt x="-31087" y="459534"/>
                    <a:pt x="22888" y="284115"/>
                    <a:pt x="22094" y="218234"/>
                  </a:cubicBezTo>
                  <a:cubicBezTo>
                    <a:pt x="21300" y="152353"/>
                    <a:pt x="18919" y="134097"/>
                    <a:pt x="22094" y="108697"/>
                  </a:cubicBezTo>
                  <a:cubicBezTo>
                    <a:pt x="25269" y="83297"/>
                    <a:pt x="6219" y="72184"/>
                    <a:pt x="41144" y="65834"/>
                  </a:cubicBezTo>
                  <a:cubicBezTo>
                    <a:pt x="76069" y="59484"/>
                    <a:pt x="176875" y="72184"/>
                    <a:pt x="231644" y="70597"/>
                  </a:cubicBezTo>
                  <a:cubicBezTo>
                    <a:pt x="286413" y="69010"/>
                    <a:pt x="369757" y="56309"/>
                    <a:pt x="369757" y="56309"/>
                  </a:cubicBezTo>
                  <a:lnTo>
                    <a:pt x="565019" y="37259"/>
                  </a:lnTo>
                  <a:cubicBezTo>
                    <a:pt x="620582" y="32496"/>
                    <a:pt x="650745" y="32496"/>
                    <a:pt x="703132" y="27734"/>
                  </a:cubicBezTo>
                  <a:cubicBezTo>
                    <a:pt x="755519" y="22972"/>
                    <a:pt x="834894" y="12653"/>
                    <a:pt x="879344" y="8684"/>
                  </a:cubicBezTo>
                  <a:cubicBezTo>
                    <a:pt x="923794" y="4715"/>
                    <a:pt x="949988" y="-5603"/>
                    <a:pt x="969832" y="3922"/>
                  </a:cubicBezTo>
                  <a:cubicBezTo>
                    <a:pt x="989676" y="13447"/>
                    <a:pt x="993645" y="37259"/>
                    <a:pt x="998407" y="65834"/>
                  </a:cubicBezTo>
                  <a:cubicBezTo>
                    <a:pt x="1003169" y="94409"/>
                    <a:pt x="997613" y="134891"/>
                    <a:pt x="998407" y="175372"/>
                  </a:cubicBezTo>
                  <a:cubicBezTo>
                    <a:pt x="999201" y="215853"/>
                    <a:pt x="1003169" y="270622"/>
                    <a:pt x="1003169" y="308722"/>
                  </a:cubicBezTo>
                  <a:cubicBezTo>
                    <a:pt x="1003169" y="346822"/>
                    <a:pt x="998407" y="380160"/>
                    <a:pt x="998407" y="403972"/>
                  </a:cubicBezTo>
                  <a:cubicBezTo>
                    <a:pt x="998407" y="427784"/>
                    <a:pt x="1042857" y="441278"/>
                    <a:pt x="1003169" y="451597"/>
                  </a:cubicBezTo>
                  <a:cubicBezTo>
                    <a:pt x="963482" y="461916"/>
                    <a:pt x="808701" y="467471"/>
                    <a:pt x="760282" y="465884"/>
                  </a:cubicBezTo>
                  <a:cubicBezTo>
                    <a:pt x="711863" y="464296"/>
                    <a:pt x="725357" y="469059"/>
                    <a:pt x="712657" y="442072"/>
                  </a:cubicBezTo>
                  <a:cubicBezTo>
                    <a:pt x="699957" y="415085"/>
                    <a:pt x="697576" y="351584"/>
                    <a:pt x="684082" y="303959"/>
                  </a:cubicBezTo>
                  <a:cubicBezTo>
                    <a:pt x="670588" y="256334"/>
                    <a:pt x="646775" y="188072"/>
                    <a:pt x="631694" y="156322"/>
                  </a:cubicBezTo>
                  <a:cubicBezTo>
                    <a:pt x="616613" y="124572"/>
                    <a:pt x="617407" y="122984"/>
                    <a:pt x="593594" y="113459"/>
                  </a:cubicBezTo>
                  <a:cubicBezTo>
                    <a:pt x="569782" y="103934"/>
                    <a:pt x="518188" y="96791"/>
                    <a:pt x="488819" y="99172"/>
                  </a:cubicBezTo>
                  <a:cubicBezTo>
                    <a:pt x="459450" y="101553"/>
                    <a:pt x="435638" y="108697"/>
                    <a:pt x="417382" y="127747"/>
                  </a:cubicBezTo>
                  <a:cubicBezTo>
                    <a:pt x="399126" y="146797"/>
                    <a:pt x="390394" y="182516"/>
                    <a:pt x="379282" y="213472"/>
                  </a:cubicBezTo>
                  <a:cubicBezTo>
                    <a:pt x="368170" y="244428"/>
                    <a:pt x="350707" y="279353"/>
                    <a:pt x="350707" y="313484"/>
                  </a:cubicBezTo>
                  <a:cubicBezTo>
                    <a:pt x="350707" y="347615"/>
                    <a:pt x="374520" y="392859"/>
                    <a:pt x="379282" y="418259"/>
                  </a:cubicBezTo>
                  <a:cubicBezTo>
                    <a:pt x="384044" y="443659"/>
                    <a:pt x="428495" y="470646"/>
                    <a:pt x="369757" y="484934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CCD5B42-167D-EC34-FB30-23EA7DF8443B}"/>
                </a:ext>
              </a:extLst>
            </p:cNvPr>
            <p:cNvSpPr/>
            <p:nvPr/>
          </p:nvSpPr>
          <p:spPr>
            <a:xfrm>
              <a:off x="4695747" y="4029025"/>
              <a:ext cx="240886" cy="237911"/>
            </a:xfrm>
            <a:custGeom>
              <a:avLst/>
              <a:gdLst>
                <a:gd name="connsiteX0" fmla="*/ 78 w 240886"/>
                <a:gd name="connsiteY0" fmla="*/ 19100 h 237911"/>
                <a:gd name="connsiteX1" fmla="*/ 61991 w 240886"/>
                <a:gd name="connsiteY1" fmla="*/ 66725 h 237911"/>
                <a:gd name="connsiteX2" fmla="*/ 71516 w 240886"/>
                <a:gd name="connsiteY2" fmla="*/ 176263 h 237911"/>
                <a:gd name="connsiteX3" fmla="*/ 76278 w 240886"/>
                <a:gd name="connsiteY3" fmla="*/ 228650 h 237911"/>
                <a:gd name="connsiteX4" fmla="*/ 138191 w 240886"/>
                <a:gd name="connsiteY4" fmla="*/ 233413 h 237911"/>
                <a:gd name="connsiteX5" fmla="*/ 166766 w 240886"/>
                <a:gd name="connsiteY5" fmla="*/ 181025 h 237911"/>
                <a:gd name="connsiteX6" fmla="*/ 233441 w 240886"/>
                <a:gd name="connsiteY6" fmla="*/ 161975 h 237911"/>
                <a:gd name="connsiteX7" fmla="*/ 238203 w 240886"/>
                <a:gd name="connsiteY7" fmla="*/ 85775 h 237911"/>
                <a:gd name="connsiteX8" fmla="*/ 223916 w 240886"/>
                <a:gd name="connsiteY8" fmla="*/ 19100 h 237911"/>
                <a:gd name="connsiteX9" fmla="*/ 171528 w 240886"/>
                <a:gd name="connsiteY9" fmla="*/ 4813 h 237911"/>
                <a:gd name="connsiteX10" fmla="*/ 76278 w 240886"/>
                <a:gd name="connsiteY10" fmla="*/ 50 h 237911"/>
                <a:gd name="connsiteX11" fmla="*/ 78 w 240886"/>
                <a:gd name="connsiteY11" fmla="*/ 19100 h 23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886" h="237911">
                  <a:moveTo>
                    <a:pt x="78" y="19100"/>
                  </a:moveTo>
                  <a:cubicBezTo>
                    <a:pt x="-2303" y="30213"/>
                    <a:pt x="50085" y="40531"/>
                    <a:pt x="61991" y="66725"/>
                  </a:cubicBezTo>
                  <a:cubicBezTo>
                    <a:pt x="73897" y="92919"/>
                    <a:pt x="69135" y="149275"/>
                    <a:pt x="71516" y="176263"/>
                  </a:cubicBezTo>
                  <a:cubicBezTo>
                    <a:pt x="73897" y="203251"/>
                    <a:pt x="65166" y="219125"/>
                    <a:pt x="76278" y="228650"/>
                  </a:cubicBezTo>
                  <a:cubicBezTo>
                    <a:pt x="87391" y="238175"/>
                    <a:pt x="123110" y="241351"/>
                    <a:pt x="138191" y="233413"/>
                  </a:cubicBezTo>
                  <a:cubicBezTo>
                    <a:pt x="153272" y="225476"/>
                    <a:pt x="150891" y="192931"/>
                    <a:pt x="166766" y="181025"/>
                  </a:cubicBezTo>
                  <a:cubicBezTo>
                    <a:pt x="182641" y="169119"/>
                    <a:pt x="221535" y="177850"/>
                    <a:pt x="233441" y="161975"/>
                  </a:cubicBezTo>
                  <a:cubicBezTo>
                    <a:pt x="245347" y="146100"/>
                    <a:pt x="239791" y="109588"/>
                    <a:pt x="238203" y="85775"/>
                  </a:cubicBezTo>
                  <a:cubicBezTo>
                    <a:pt x="236615" y="61962"/>
                    <a:pt x="235029" y="32594"/>
                    <a:pt x="223916" y="19100"/>
                  </a:cubicBezTo>
                  <a:cubicBezTo>
                    <a:pt x="212804" y="5606"/>
                    <a:pt x="196134" y="7988"/>
                    <a:pt x="171528" y="4813"/>
                  </a:cubicBezTo>
                  <a:cubicBezTo>
                    <a:pt x="146922" y="1638"/>
                    <a:pt x="104853" y="844"/>
                    <a:pt x="76278" y="50"/>
                  </a:cubicBezTo>
                  <a:cubicBezTo>
                    <a:pt x="47703" y="-744"/>
                    <a:pt x="2459" y="7987"/>
                    <a:pt x="78" y="19100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4B718E-585D-D89B-61DE-367F21A74622}"/>
                </a:ext>
              </a:extLst>
            </p:cNvPr>
            <p:cNvSpPr/>
            <p:nvPr/>
          </p:nvSpPr>
          <p:spPr>
            <a:xfrm>
              <a:off x="4362549" y="4038791"/>
              <a:ext cx="238934" cy="230349"/>
            </a:xfrm>
            <a:custGeom>
              <a:avLst/>
              <a:gdLst>
                <a:gd name="connsiteX0" fmla="*/ 9426 w 238934"/>
                <a:gd name="connsiteY0" fmla="*/ 171259 h 230349"/>
                <a:gd name="connsiteX1" fmla="*/ 28476 w 238934"/>
                <a:gd name="connsiteY1" fmla="*/ 14097 h 230349"/>
                <a:gd name="connsiteX2" fmla="*/ 223739 w 238934"/>
                <a:gd name="connsiteY2" fmla="*/ 18859 h 230349"/>
                <a:gd name="connsiteX3" fmla="*/ 223739 w 238934"/>
                <a:gd name="connsiteY3" fmla="*/ 114109 h 230349"/>
                <a:gd name="connsiteX4" fmla="*/ 204689 w 238934"/>
                <a:gd name="connsiteY4" fmla="*/ 190309 h 230349"/>
                <a:gd name="connsiteX5" fmla="*/ 176114 w 238934"/>
                <a:gd name="connsiteY5" fmla="*/ 223647 h 230349"/>
                <a:gd name="connsiteX6" fmla="*/ 109439 w 238934"/>
                <a:gd name="connsiteY6" fmla="*/ 228409 h 230349"/>
                <a:gd name="connsiteX7" fmla="*/ 9426 w 238934"/>
                <a:gd name="connsiteY7" fmla="*/ 171259 h 23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934" h="230349">
                  <a:moveTo>
                    <a:pt x="9426" y="171259"/>
                  </a:moveTo>
                  <a:cubicBezTo>
                    <a:pt x="-4068" y="135540"/>
                    <a:pt x="-7243" y="39497"/>
                    <a:pt x="28476" y="14097"/>
                  </a:cubicBezTo>
                  <a:cubicBezTo>
                    <a:pt x="64195" y="-11303"/>
                    <a:pt x="191195" y="2190"/>
                    <a:pt x="223739" y="18859"/>
                  </a:cubicBezTo>
                  <a:cubicBezTo>
                    <a:pt x="256283" y="35528"/>
                    <a:pt x="226914" y="85534"/>
                    <a:pt x="223739" y="114109"/>
                  </a:cubicBezTo>
                  <a:cubicBezTo>
                    <a:pt x="220564" y="142684"/>
                    <a:pt x="212626" y="172053"/>
                    <a:pt x="204689" y="190309"/>
                  </a:cubicBezTo>
                  <a:cubicBezTo>
                    <a:pt x="196752" y="208565"/>
                    <a:pt x="191989" y="217297"/>
                    <a:pt x="176114" y="223647"/>
                  </a:cubicBezTo>
                  <a:cubicBezTo>
                    <a:pt x="160239" y="229997"/>
                    <a:pt x="132458" y="232378"/>
                    <a:pt x="109439" y="228409"/>
                  </a:cubicBezTo>
                  <a:cubicBezTo>
                    <a:pt x="86420" y="224440"/>
                    <a:pt x="22920" y="206978"/>
                    <a:pt x="9426" y="171259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1419F8F-C1F1-AE6B-6A7D-639838F5E926}"/>
                </a:ext>
              </a:extLst>
            </p:cNvPr>
            <p:cNvSpPr/>
            <p:nvPr/>
          </p:nvSpPr>
          <p:spPr>
            <a:xfrm>
              <a:off x="4126596" y="4300431"/>
              <a:ext cx="1375655" cy="262278"/>
            </a:xfrm>
            <a:custGeom>
              <a:avLst/>
              <a:gdLst>
                <a:gd name="connsiteX0" fmla="*/ 192992 w 1375655"/>
                <a:gd name="connsiteY0" fmla="*/ 9632 h 262278"/>
                <a:gd name="connsiteX1" fmla="*/ 78692 w 1375655"/>
                <a:gd name="connsiteY1" fmla="*/ 181082 h 262278"/>
                <a:gd name="connsiteX2" fmla="*/ 31067 w 1375655"/>
                <a:gd name="connsiteY2" fmla="*/ 262044 h 262278"/>
                <a:gd name="connsiteX3" fmla="*/ 569229 w 1375655"/>
                <a:gd name="connsiteY3" fmla="*/ 204894 h 262278"/>
                <a:gd name="connsiteX4" fmla="*/ 902604 w 1375655"/>
                <a:gd name="connsiteY4" fmla="*/ 181082 h 262278"/>
                <a:gd name="connsiteX5" fmla="*/ 954992 w 1375655"/>
                <a:gd name="connsiteY5" fmla="*/ 181082 h 262278"/>
                <a:gd name="connsiteX6" fmla="*/ 1174067 w 1375655"/>
                <a:gd name="connsiteY6" fmla="*/ 181082 h 262278"/>
                <a:gd name="connsiteX7" fmla="*/ 1340754 w 1375655"/>
                <a:gd name="connsiteY7" fmla="*/ 171557 h 262278"/>
                <a:gd name="connsiteX8" fmla="*/ 1374092 w 1375655"/>
                <a:gd name="connsiteY8" fmla="*/ 166794 h 262278"/>
                <a:gd name="connsiteX9" fmla="*/ 1312179 w 1375655"/>
                <a:gd name="connsiteY9" fmla="*/ 119169 h 262278"/>
                <a:gd name="connsiteX10" fmla="*/ 1193117 w 1375655"/>
                <a:gd name="connsiteY10" fmla="*/ 81069 h 262278"/>
                <a:gd name="connsiteX11" fmla="*/ 1116917 w 1375655"/>
                <a:gd name="connsiteY11" fmla="*/ 57257 h 262278"/>
                <a:gd name="connsiteX12" fmla="*/ 1007379 w 1375655"/>
                <a:gd name="connsiteY12" fmla="*/ 33444 h 262278"/>
                <a:gd name="connsiteX13" fmla="*/ 840692 w 1375655"/>
                <a:gd name="connsiteY13" fmla="*/ 47732 h 262278"/>
                <a:gd name="connsiteX14" fmla="*/ 531129 w 1375655"/>
                <a:gd name="connsiteY14" fmla="*/ 52494 h 262278"/>
                <a:gd name="connsiteX15" fmla="*/ 254904 w 1375655"/>
                <a:gd name="connsiteY15" fmla="*/ 23919 h 262278"/>
                <a:gd name="connsiteX16" fmla="*/ 192992 w 1375655"/>
                <a:gd name="connsiteY16" fmla="*/ 9632 h 26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5655" h="262278">
                  <a:moveTo>
                    <a:pt x="192992" y="9632"/>
                  </a:moveTo>
                  <a:cubicBezTo>
                    <a:pt x="163623" y="35826"/>
                    <a:pt x="105679" y="139013"/>
                    <a:pt x="78692" y="181082"/>
                  </a:cubicBezTo>
                  <a:cubicBezTo>
                    <a:pt x="51705" y="223151"/>
                    <a:pt x="-50689" y="258075"/>
                    <a:pt x="31067" y="262044"/>
                  </a:cubicBezTo>
                  <a:cubicBezTo>
                    <a:pt x="112823" y="266013"/>
                    <a:pt x="423973" y="218388"/>
                    <a:pt x="569229" y="204894"/>
                  </a:cubicBezTo>
                  <a:cubicBezTo>
                    <a:pt x="714485" y="191400"/>
                    <a:pt x="838310" y="185051"/>
                    <a:pt x="902604" y="181082"/>
                  </a:cubicBezTo>
                  <a:cubicBezTo>
                    <a:pt x="966898" y="177113"/>
                    <a:pt x="954992" y="181082"/>
                    <a:pt x="954992" y="181082"/>
                  </a:cubicBezTo>
                  <a:cubicBezTo>
                    <a:pt x="1000236" y="181082"/>
                    <a:pt x="1109773" y="182669"/>
                    <a:pt x="1174067" y="181082"/>
                  </a:cubicBezTo>
                  <a:cubicBezTo>
                    <a:pt x="1238361" y="179495"/>
                    <a:pt x="1307417" y="173938"/>
                    <a:pt x="1340754" y="171557"/>
                  </a:cubicBezTo>
                  <a:cubicBezTo>
                    <a:pt x="1374091" y="169176"/>
                    <a:pt x="1378854" y="175525"/>
                    <a:pt x="1374092" y="166794"/>
                  </a:cubicBezTo>
                  <a:cubicBezTo>
                    <a:pt x="1369330" y="158063"/>
                    <a:pt x="1342341" y="133456"/>
                    <a:pt x="1312179" y="119169"/>
                  </a:cubicBezTo>
                  <a:cubicBezTo>
                    <a:pt x="1282017" y="104882"/>
                    <a:pt x="1225661" y="91388"/>
                    <a:pt x="1193117" y="81069"/>
                  </a:cubicBezTo>
                  <a:cubicBezTo>
                    <a:pt x="1160573" y="70750"/>
                    <a:pt x="1147873" y="65194"/>
                    <a:pt x="1116917" y="57257"/>
                  </a:cubicBezTo>
                  <a:cubicBezTo>
                    <a:pt x="1085961" y="49320"/>
                    <a:pt x="1053416" y="35031"/>
                    <a:pt x="1007379" y="33444"/>
                  </a:cubicBezTo>
                  <a:cubicBezTo>
                    <a:pt x="961342" y="31857"/>
                    <a:pt x="920067" y="44557"/>
                    <a:pt x="840692" y="47732"/>
                  </a:cubicBezTo>
                  <a:cubicBezTo>
                    <a:pt x="761317" y="50907"/>
                    <a:pt x="628760" y="56463"/>
                    <a:pt x="531129" y="52494"/>
                  </a:cubicBezTo>
                  <a:cubicBezTo>
                    <a:pt x="433498" y="48525"/>
                    <a:pt x="310466" y="29475"/>
                    <a:pt x="254904" y="23919"/>
                  </a:cubicBezTo>
                  <a:cubicBezTo>
                    <a:pt x="199342" y="18363"/>
                    <a:pt x="222361" y="-16562"/>
                    <a:pt x="192992" y="96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6635B3E-9DCF-28E8-3262-4F591DF78356}"/>
                </a:ext>
              </a:extLst>
            </p:cNvPr>
            <p:cNvSpPr/>
            <p:nvPr/>
          </p:nvSpPr>
          <p:spPr>
            <a:xfrm>
              <a:off x="4305278" y="3647429"/>
              <a:ext cx="917184" cy="400696"/>
            </a:xfrm>
            <a:custGeom>
              <a:avLst/>
              <a:gdLst>
                <a:gd name="connsiteX0" fmla="*/ 33360 w 917184"/>
                <a:gd name="connsiteY0" fmla="*/ 400696 h 400696"/>
                <a:gd name="connsiteX1" fmla="*/ 504847 w 917184"/>
                <a:gd name="connsiteY1" fmla="*/ 372121 h 400696"/>
                <a:gd name="connsiteX2" fmla="*/ 876322 w 917184"/>
                <a:gd name="connsiteY2" fmla="*/ 357834 h 400696"/>
                <a:gd name="connsiteX3" fmla="*/ 895372 w 917184"/>
                <a:gd name="connsiteY3" fmla="*/ 338784 h 400696"/>
                <a:gd name="connsiteX4" fmla="*/ 766785 w 917184"/>
                <a:gd name="connsiteY4" fmla="*/ 248296 h 400696"/>
                <a:gd name="connsiteX5" fmla="*/ 700110 w 917184"/>
                <a:gd name="connsiteY5" fmla="*/ 124471 h 400696"/>
                <a:gd name="connsiteX6" fmla="*/ 647722 w 917184"/>
                <a:gd name="connsiteY6" fmla="*/ 95896 h 400696"/>
                <a:gd name="connsiteX7" fmla="*/ 523897 w 917184"/>
                <a:gd name="connsiteY7" fmla="*/ 95896 h 400696"/>
                <a:gd name="connsiteX8" fmla="*/ 447697 w 917184"/>
                <a:gd name="connsiteY8" fmla="*/ 14934 h 400696"/>
                <a:gd name="connsiteX9" fmla="*/ 366735 w 917184"/>
                <a:gd name="connsiteY9" fmla="*/ 29221 h 400696"/>
                <a:gd name="connsiteX10" fmla="*/ 333397 w 917184"/>
                <a:gd name="connsiteY10" fmla="*/ 76846 h 400696"/>
                <a:gd name="connsiteX11" fmla="*/ 338160 w 917184"/>
                <a:gd name="connsiteY11" fmla="*/ 138759 h 400696"/>
                <a:gd name="connsiteX12" fmla="*/ 238147 w 917184"/>
                <a:gd name="connsiteY12" fmla="*/ 76846 h 400696"/>
                <a:gd name="connsiteX13" fmla="*/ 200047 w 917184"/>
                <a:gd name="connsiteY13" fmla="*/ 24459 h 400696"/>
                <a:gd name="connsiteX14" fmla="*/ 176235 w 917184"/>
                <a:gd name="connsiteY14" fmla="*/ 646 h 400696"/>
                <a:gd name="connsiteX15" fmla="*/ 157185 w 917184"/>
                <a:gd name="connsiteY15" fmla="*/ 48271 h 400696"/>
                <a:gd name="connsiteX16" fmla="*/ 228622 w 917184"/>
                <a:gd name="connsiteY16" fmla="*/ 138759 h 400696"/>
                <a:gd name="connsiteX17" fmla="*/ 238147 w 917184"/>
                <a:gd name="connsiteY17" fmla="*/ 200671 h 400696"/>
                <a:gd name="connsiteX18" fmla="*/ 190522 w 917184"/>
                <a:gd name="connsiteY18" fmla="*/ 248296 h 400696"/>
                <a:gd name="connsiteX19" fmla="*/ 114322 w 917184"/>
                <a:gd name="connsiteY19" fmla="*/ 300684 h 400696"/>
                <a:gd name="connsiteX20" fmla="*/ 47647 w 917184"/>
                <a:gd name="connsiteY20" fmla="*/ 348309 h 400696"/>
                <a:gd name="connsiteX21" fmla="*/ 33360 w 917184"/>
                <a:gd name="connsiteY21" fmla="*/ 400696 h 40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7184" h="400696">
                  <a:moveTo>
                    <a:pt x="33360" y="400696"/>
                  </a:moveTo>
                  <a:lnTo>
                    <a:pt x="504847" y="372121"/>
                  </a:lnTo>
                  <a:cubicBezTo>
                    <a:pt x="645341" y="364977"/>
                    <a:pt x="811235" y="363390"/>
                    <a:pt x="876322" y="357834"/>
                  </a:cubicBezTo>
                  <a:cubicBezTo>
                    <a:pt x="941409" y="352278"/>
                    <a:pt x="913628" y="357040"/>
                    <a:pt x="895372" y="338784"/>
                  </a:cubicBezTo>
                  <a:cubicBezTo>
                    <a:pt x="877116" y="320528"/>
                    <a:pt x="799329" y="284015"/>
                    <a:pt x="766785" y="248296"/>
                  </a:cubicBezTo>
                  <a:cubicBezTo>
                    <a:pt x="734241" y="212577"/>
                    <a:pt x="719954" y="149871"/>
                    <a:pt x="700110" y="124471"/>
                  </a:cubicBezTo>
                  <a:cubicBezTo>
                    <a:pt x="680266" y="99071"/>
                    <a:pt x="677091" y="100658"/>
                    <a:pt x="647722" y="95896"/>
                  </a:cubicBezTo>
                  <a:cubicBezTo>
                    <a:pt x="618353" y="91134"/>
                    <a:pt x="557234" y="109390"/>
                    <a:pt x="523897" y="95896"/>
                  </a:cubicBezTo>
                  <a:cubicBezTo>
                    <a:pt x="490560" y="82402"/>
                    <a:pt x="473891" y="26046"/>
                    <a:pt x="447697" y="14934"/>
                  </a:cubicBezTo>
                  <a:cubicBezTo>
                    <a:pt x="421503" y="3822"/>
                    <a:pt x="385785" y="18902"/>
                    <a:pt x="366735" y="29221"/>
                  </a:cubicBezTo>
                  <a:cubicBezTo>
                    <a:pt x="347685" y="39540"/>
                    <a:pt x="338159" y="58590"/>
                    <a:pt x="333397" y="76846"/>
                  </a:cubicBezTo>
                  <a:cubicBezTo>
                    <a:pt x="328635" y="95102"/>
                    <a:pt x="354035" y="138759"/>
                    <a:pt x="338160" y="138759"/>
                  </a:cubicBezTo>
                  <a:cubicBezTo>
                    <a:pt x="322285" y="138759"/>
                    <a:pt x="261166" y="95896"/>
                    <a:pt x="238147" y="76846"/>
                  </a:cubicBezTo>
                  <a:cubicBezTo>
                    <a:pt x="215128" y="57796"/>
                    <a:pt x="210366" y="37159"/>
                    <a:pt x="200047" y="24459"/>
                  </a:cubicBezTo>
                  <a:cubicBezTo>
                    <a:pt x="189728" y="11759"/>
                    <a:pt x="183379" y="-3323"/>
                    <a:pt x="176235" y="646"/>
                  </a:cubicBezTo>
                  <a:cubicBezTo>
                    <a:pt x="169091" y="4615"/>
                    <a:pt x="148454" y="25252"/>
                    <a:pt x="157185" y="48271"/>
                  </a:cubicBezTo>
                  <a:cubicBezTo>
                    <a:pt x="165916" y="71290"/>
                    <a:pt x="215128" y="113359"/>
                    <a:pt x="228622" y="138759"/>
                  </a:cubicBezTo>
                  <a:cubicBezTo>
                    <a:pt x="242116" y="164159"/>
                    <a:pt x="244497" y="182415"/>
                    <a:pt x="238147" y="200671"/>
                  </a:cubicBezTo>
                  <a:cubicBezTo>
                    <a:pt x="231797" y="218927"/>
                    <a:pt x="211160" y="231627"/>
                    <a:pt x="190522" y="248296"/>
                  </a:cubicBezTo>
                  <a:cubicBezTo>
                    <a:pt x="169884" y="264965"/>
                    <a:pt x="138135" y="284015"/>
                    <a:pt x="114322" y="300684"/>
                  </a:cubicBezTo>
                  <a:cubicBezTo>
                    <a:pt x="90510" y="317353"/>
                    <a:pt x="61934" y="334022"/>
                    <a:pt x="47647" y="348309"/>
                  </a:cubicBezTo>
                  <a:cubicBezTo>
                    <a:pt x="33360" y="362596"/>
                    <a:pt x="-42840" y="396727"/>
                    <a:pt x="33360" y="40069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E6D1AF-C9EA-6799-01C8-460849812CBA}"/>
                </a:ext>
              </a:extLst>
            </p:cNvPr>
            <p:cNvSpPr/>
            <p:nvPr/>
          </p:nvSpPr>
          <p:spPr>
            <a:xfrm>
              <a:off x="2819400" y="711200"/>
              <a:ext cx="3911600" cy="54158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8B7DBD-0295-4B26-848F-FDA4D7CD0EC6}"/>
                </a:ext>
              </a:extLst>
            </p:cNvPr>
            <p:cNvSpPr txBox="1"/>
            <p:nvPr/>
          </p:nvSpPr>
          <p:spPr>
            <a:xfrm>
              <a:off x="4269394" y="778830"/>
              <a:ext cx="1540855" cy="35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latin typeface="Segoe Print" panose="02000600000000000000" pitchFamily="2" charset="0"/>
                  <a:cs typeface="Arial" panose="020B0604020202020204" pitchFamily="34" charset="0"/>
                </a:rPr>
                <a:t>CHÂU</a:t>
              </a:r>
              <a:r>
                <a:rPr lang="en-US" sz="1500" b="1" dirty="0">
                  <a:latin typeface="Segoe Print" panose="02000600000000000000" pitchFamily="2" charset="0"/>
                  <a:cs typeface="Arial" panose="020B0604020202020204" pitchFamily="34" charset="0"/>
                </a:rPr>
                <a:t> ANH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ADDEC9-9794-A293-B611-134546DA9A6D}"/>
                </a:ext>
              </a:extLst>
            </p:cNvPr>
            <p:cNvSpPr/>
            <p:nvPr/>
          </p:nvSpPr>
          <p:spPr>
            <a:xfrm>
              <a:off x="3550315" y="1284830"/>
              <a:ext cx="2664768" cy="1040939"/>
            </a:xfrm>
            <a:custGeom>
              <a:avLst/>
              <a:gdLst>
                <a:gd name="connsiteX0" fmla="*/ 2510 w 2664768"/>
                <a:gd name="connsiteY0" fmla="*/ 782095 h 1040939"/>
                <a:gd name="connsiteX1" fmla="*/ 345410 w 2664768"/>
                <a:gd name="connsiteY1" fmla="*/ 610645 h 1040939"/>
                <a:gd name="connsiteX2" fmla="*/ 669260 w 2664768"/>
                <a:gd name="connsiteY2" fmla="*/ 420145 h 1040939"/>
                <a:gd name="connsiteX3" fmla="*/ 964535 w 2664768"/>
                <a:gd name="connsiteY3" fmla="*/ 272508 h 1040939"/>
                <a:gd name="connsiteX4" fmla="*/ 1316960 w 2664768"/>
                <a:gd name="connsiteY4" fmla="*/ 110583 h 1040939"/>
                <a:gd name="connsiteX5" fmla="*/ 1550323 w 2664768"/>
                <a:gd name="connsiteY5" fmla="*/ 1045 h 1040939"/>
                <a:gd name="connsiteX6" fmla="*/ 1655098 w 2664768"/>
                <a:gd name="connsiteY6" fmla="*/ 62958 h 1040939"/>
                <a:gd name="connsiteX7" fmla="*/ 1826548 w 2664768"/>
                <a:gd name="connsiteY7" fmla="*/ 186783 h 1040939"/>
                <a:gd name="connsiteX8" fmla="*/ 2007523 w 2664768"/>
                <a:gd name="connsiteY8" fmla="*/ 353470 h 1040939"/>
                <a:gd name="connsiteX9" fmla="*/ 2150398 w 2664768"/>
                <a:gd name="connsiteY9" fmla="*/ 486820 h 1040939"/>
                <a:gd name="connsiteX10" fmla="*/ 2293273 w 2664768"/>
                <a:gd name="connsiteY10" fmla="*/ 629695 h 1040939"/>
                <a:gd name="connsiteX11" fmla="*/ 2445673 w 2664768"/>
                <a:gd name="connsiteY11" fmla="*/ 786858 h 1040939"/>
                <a:gd name="connsiteX12" fmla="*/ 2540923 w 2664768"/>
                <a:gd name="connsiteY12" fmla="*/ 896395 h 1040939"/>
                <a:gd name="connsiteX13" fmla="*/ 2664748 w 2664768"/>
                <a:gd name="connsiteY13" fmla="*/ 1034508 h 1040939"/>
                <a:gd name="connsiteX14" fmla="*/ 2531398 w 2664768"/>
                <a:gd name="connsiteY14" fmla="*/ 1015458 h 1040939"/>
                <a:gd name="connsiteX15" fmla="*/ 2217073 w 2664768"/>
                <a:gd name="connsiteY15" fmla="*/ 991645 h 1040939"/>
                <a:gd name="connsiteX16" fmla="*/ 1769398 w 2664768"/>
                <a:gd name="connsiteY16" fmla="*/ 924970 h 1040939"/>
                <a:gd name="connsiteX17" fmla="*/ 1445548 w 2664768"/>
                <a:gd name="connsiteY17" fmla="*/ 910683 h 1040939"/>
                <a:gd name="connsiteX18" fmla="*/ 1126460 w 2664768"/>
                <a:gd name="connsiteY18" fmla="*/ 896395 h 1040939"/>
                <a:gd name="connsiteX19" fmla="*/ 750223 w 2664768"/>
                <a:gd name="connsiteY19" fmla="*/ 853533 h 1040939"/>
                <a:gd name="connsiteX20" fmla="*/ 483523 w 2664768"/>
                <a:gd name="connsiteY20" fmla="*/ 820195 h 1040939"/>
                <a:gd name="connsiteX21" fmla="*/ 202535 w 2664768"/>
                <a:gd name="connsiteY21" fmla="*/ 801145 h 1040939"/>
                <a:gd name="connsiteX22" fmla="*/ 2510 w 2664768"/>
                <a:gd name="connsiteY22" fmla="*/ 782095 h 10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4768" h="1040939">
                  <a:moveTo>
                    <a:pt x="2510" y="782095"/>
                  </a:moveTo>
                  <a:cubicBezTo>
                    <a:pt x="26322" y="750345"/>
                    <a:pt x="234285" y="670970"/>
                    <a:pt x="345410" y="610645"/>
                  </a:cubicBezTo>
                  <a:cubicBezTo>
                    <a:pt x="456535" y="550320"/>
                    <a:pt x="566073" y="476501"/>
                    <a:pt x="669260" y="420145"/>
                  </a:cubicBezTo>
                  <a:cubicBezTo>
                    <a:pt x="772447" y="363789"/>
                    <a:pt x="856585" y="324102"/>
                    <a:pt x="964535" y="272508"/>
                  </a:cubicBezTo>
                  <a:cubicBezTo>
                    <a:pt x="1072485" y="220914"/>
                    <a:pt x="1219329" y="155827"/>
                    <a:pt x="1316960" y="110583"/>
                  </a:cubicBezTo>
                  <a:cubicBezTo>
                    <a:pt x="1414591" y="65339"/>
                    <a:pt x="1493967" y="8982"/>
                    <a:pt x="1550323" y="1045"/>
                  </a:cubicBezTo>
                  <a:cubicBezTo>
                    <a:pt x="1606679" y="-6893"/>
                    <a:pt x="1609061" y="32002"/>
                    <a:pt x="1655098" y="62958"/>
                  </a:cubicBezTo>
                  <a:cubicBezTo>
                    <a:pt x="1701136" y="93914"/>
                    <a:pt x="1767811" y="138364"/>
                    <a:pt x="1826548" y="186783"/>
                  </a:cubicBezTo>
                  <a:cubicBezTo>
                    <a:pt x="1885286" y="235202"/>
                    <a:pt x="2007523" y="353470"/>
                    <a:pt x="2007523" y="353470"/>
                  </a:cubicBezTo>
                  <a:cubicBezTo>
                    <a:pt x="2061498" y="403476"/>
                    <a:pt x="2102773" y="440782"/>
                    <a:pt x="2150398" y="486820"/>
                  </a:cubicBezTo>
                  <a:cubicBezTo>
                    <a:pt x="2198023" y="532857"/>
                    <a:pt x="2244060" y="579689"/>
                    <a:pt x="2293273" y="629695"/>
                  </a:cubicBezTo>
                  <a:cubicBezTo>
                    <a:pt x="2342486" y="679701"/>
                    <a:pt x="2404398" y="742408"/>
                    <a:pt x="2445673" y="786858"/>
                  </a:cubicBezTo>
                  <a:cubicBezTo>
                    <a:pt x="2486948" y="831308"/>
                    <a:pt x="2504411" y="855120"/>
                    <a:pt x="2540923" y="896395"/>
                  </a:cubicBezTo>
                  <a:cubicBezTo>
                    <a:pt x="2577435" y="937670"/>
                    <a:pt x="2666336" y="1014664"/>
                    <a:pt x="2664748" y="1034508"/>
                  </a:cubicBezTo>
                  <a:cubicBezTo>
                    <a:pt x="2663161" y="1054352"/>
                    <a:pt x="2606010" y="1022602"/>
                    <a:pt x="2531398" y="1015458"/>
                  </a:cubicBezTo>
                  <a:cubicBezTo>
                    <a:pt x="2456786" y="1008314"/>
                    <a:pt x="2344073" y="1006726"/>
                    <a:pt x="2217073" y="991645"/>
                  </a:cubicBezTo>
                  <a:cubicBezTo>
                    <a:pt x="2090073" y="976564"/>
                    <a:pt x="1897985" y="938464"/>
                    <a:pt x="1769398" y="924970"/>
                  </a:cubicBezTo>
                  <a:cubicBezTo>
                    <a:pt x="1640811" y="911476"/>
                    <a:pt x="1445548" y="910683"/>
                    <a:pt x="1445548" y="910683"/>
                  </a:cubicBezTo>
                  <a:cubicBezTo>
                    <a:pt x="1338392" y="905921"/>
                    <a:pt x="1242348" y="905920"/>
                    <a:pt x="1126460" y="896395"/>
                  </a:cubicBezTo>
                  <a:cubicBezTo>
                    <a:pt x="1010573" y="886870"/>
                    <a:pt x="750223" y="853533"/>
                    <a:pt x="750223" y="853533"/>
                  </a:cubicBezTo>
                  <a:cubicBezTo>
                    <a:pt x="643067" y="840833"/>
                    <a:pt x="574804" y="828926"/>
                    <a:pt x="483523" y="820195"/>
                  </a:cubicBezTo>
                  <a:cubicBezTo>
                    <a:pt x="392242" y="811464"/>
                    <a:pt x="274766" y="806701"/>
                    <a:pt x="202535" y="801145"/>
                  </a:cubicBezTo>
                  <a:cubicBezTo>
                    <a:pt x="130304" y="795589"/>
                    <a:pt x="-21302" y="813845"/>
                    <a:pt x="2510" y="78209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C4ADB7-84C0-49C0-AAF2-0F5EF4F403E5}"/>
                </a:ext>
              </a:extLst>
            </p:cNvPr>
            <p:cNvSpPr/>
            <p:nvPr/>
          </p:nvSpPr>
          <p:spPr>
            <a:xfrm>
              <a:off x="2809875" y="3071147"/>
              <a:ext cx="901361" cy="1682914"/>
            </a:xfrm>
            <a:custGeom>
              <a:avLst/>
              <a:gdLst>
                <a:gd name="connsiteX0" fmla="*/ 9525 w 901361"/>
                <a:gd name="connsiteY0" fmla="*/ 14953 h 1682914"/>
                <a:gd name="connsiteX1" fmla="*/ 100013 w 901361"/>
                <a:gd name="connsiteY1" fmla="*/ 666 h 1682914"/>
                <a:gd name="connsiteX2" fmla="*/ 166688 w 901361"/>
                <a:gd name="connsiteY2" fmla="*/ 34003 h 1682914"/>
                <a:gd name="connsiteX3" fmla="*/ 195263 w 901361"/>
                <a:gd name="connsiteY3" fmla="*/ 76866 h 1682914"/>
                <a:gd name="connsiteX4" fmla="*/ 195263 w 901361"/>
                <a:gd name="connsiteY4" fmla="*/ 157828 h 1682914"/>
                <a:gd name="connsiteX5" fmla="*/ 233363 w 901361"/>
                <a:gd name="connsiteY5" fmla="*/ 95916 h 1682914"/>
                <a:gd name="connsiteX6" fmla="*/ 347663 w 901361"/>
                <a:gd name="connsiteY6" fmla="*/ 43528 h 1682914"/>
                <a:gd name="connsiteX7" fmla="*/ 490538 w 901361"/>
                <a:gd name="connsiteY7" fmla="*/ 29241 h 1682914"/>
                <a:gd name="connsiteX8" fmla="*/ 576263 w 901361"/>
                <a:gd name="connsiteY8" fmla="*/ 48291 h 1682914"/>
                <a:gd name="connsiteX9" fmla="*/ 633413 w 901361"/>
                <a:gd name="connsiteY9" fmla="*/ 100678 h 1682914"/>
                <a:gd name="connsiteX10" fmla="*/ 647700 w 901361"/>
                <a:gd name="connsiteY10" fmla="*/ 172116 h 1682914"/>
                <a:gd name="connsiteX11" fmla="*/ 647700 w 901361"/>
                <a:gd name="connsiteY11" fmla="*/ 238791 h 1682914"/>
                <a:gd name="connsiteX12" fmla="*/ 638175 w 901361"/>
                <a:gd name="connsiteY12" fmla="*/ 295941 h 1682914"/>
                <a:gd name="connsiteX13" fmla="*/ 733425 w 901361"/>
                <a:gd name="connsiteY13" fmla="*/ 272128 h 1682914"/>
                <a:gd name="connsiteX14" fmla="*/ 800100 w 901361"/>
                <a:gd name="connsiteY14" fmla="*/ 314991 h 1682914"/>
                <a:gd name="connsiteX15" fmla="*/ 828675 w 901361"/>
                <a:gd name="connsiteY15" fmla="*/ 372141 h 1682914"/>
                <a:gd name="connsiteX16" fmla="*/ 814388 w 901361"/>
                <a:gd name="connsiteY16" fmla="*/ 448341 h 1682914"/>
                <a:gd name="connsiteX17" fmla="*/ 790575 w 901361"/>
                <a:gd name="connsiteY17" fmla="*/ 562641 h 1682914"/>
                <a:gd name="connsiteX18" fmla="*/ 752475 w 901361"/>
                <a:gd name="connsiteY18" fmla="*/ 615028 h 1682914"/>
                <a:gd name="connsiteX19" fmla="*/ 728663 w 901361"/>
                <a:gd name="connsiteY19" fmla="*/ 691228 h 1682914"/>
                <a:gd name="connsiteX20" fmla="*/ 838200 w 901361"/>
                <a:gd name="connsiteY20" fmla="*/ 695991 h 1682914"/>
                <a:gd name="connsiteX21" fmla="*/ 895350 w 901361"/>
                <a:gd name="connsiteY21" fmla="*/ 767428 h 1682914"/>
                <a:gd name="connsiteX22" fmla="*/ 895350 w 901361"/>
                <a:gd name="connsiteY22" fmla="*/ 857916 h 1682914"/>
                <a:gd name="connsiteX23" fmla="*/ 857250 w 901361"/>
                <a:gd name="connsiteY23" fmla="*/ 943641 h 1682914"/>
                <a:gd name="connsiteX24" fmla="*/ 790575 w 901361"/>
                <a:gd name="connsiteY24" fmla="*/ 991266 h 1682914"/>
                <a:gd name="connsiteX25" fmla="*/ 766763 w 901361"/>
                <a:gd name="connsiteY25" fmla="*/ 1015078 h 1682914"/>
                <a:gd name="connsiteX26" fmla="*/ 790575 w 901361"/>
                <a:gd name="connsiteY26" fmla="*/ 1076991 h 1682914"/>
                <a:gd name="connsiteX27" fmla="*/ 790575 w 901361"/>
                <a:gd name="connsiteY27" fmla="*/ 1177003 h 1682914"/>
                <a:gd name="connsiteX28" fmla="*/ 762000 w 901361"/>
                <a:gd name="connsiteY28" fmla="*/ 1286541 h 1682914"/>
                <a:gd name="connsiteX29" fmla="*/ 747713 w 901361"/>
                <a:gd name="connsiteY29" fmla="*/ 1367503 h 1682914"/>
                <a:gd name="connsiteX30" fmla="*/ 704850 w 901361"/>
                <a:gd name="connsiteY30" fmla="*/ 1396078 h 1682914"/>
                <a:gd name="connsiteX31" fmla="*/ 661988 w 901361"/>
                <a:gd name="connsiteY31" fmla="*/ 1434178 h 1682914"/>
                <a:gd name="connsiteX32" fmla="*/ 581025 w 901361"/>
                <a:gd name="connsiteY32" fmla="*/ 1424653 h 1682914"/>
                <a:gd name="connsiteX33" fmla="*/ 633413 w 901361"/>
                <a:gd name="connsiteY33" fmla="*/ 1486566 h 1682914"/>
                <a:gd name="connsiteX34" fmla="*/ 633413 w 901361"/>
                <a:gd name="connsiteY34" fmla="*/ 1543716 h 1682914"/>
                <a:gd name="connsiteX35" fmla="*/ 619125 w 901361"/>
                <a:gd name="connsiteY35" fmla="*/ 1610391 h 1682914"/>
                <a:gd name="connsiteX36" fmla="*/ 547688 w 901361"/>
                <a:gd name="connsiteY36" fmla="*/ 1653253 h 1682914"/>
                <a:gd name="connsiteX37" fmla="*/ 419100 w 901361"/>
                <a:gd name="connsiteY37" fmla="*/ 1681828 h 1682914"/>
                <a:gd name="connsiteX38" fmla="*/ 290513 w 901361"/>
                <a:gd name="connsiteY38" fmla="*/ 1672303 h 1682914"/>
                <a:gd name="connsiteX39" fmla="*/ 152400 w 901361"/>
                <a:gd name="connsiteY39" fmla="*/ 1629441 h 1682914"/>
                <a:gd name="connsiteX40" fmla="*/ 100013 w 901361"/>
                <a:gd name="connsiteY40" fmla="*/ 1577053 h 1682914"/>
                <a:gd name="connsiteX41" fmla="*/ 19050 w 901361"/>
                <a:gd name="connsiteY41" fmla="*/ 1486566 h 1682914"/>
                <a:gd name="connsiteX42" fmla="*/ 0 w 901361"/>
                <a:gd name="connsiteY42" fmla="*/ 1462753 h 168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01361" h="1682914">
                  <a:moveTo>
                    <a:pt x="9525" y="14953"/>
                  </a:moveTo>
                  <a:cubicBezTo>
                    <a:pt x="41672" y="6222"/>
                    <a:pt x="73819" y="-2509"/>
                    <a:pt x="100013" y="666"/>
                  </a:cubicBezTo>
                  <a:cubicBezTo>
                    <a:pt x="126207" y="3841"/>
                    <a:pt x="150813" y="21303"/>
                    <a:pt x="166688" y="34003"/>
                  </a:cubicBezTo>
                  <a:cubicBezTo>
                    <a:pt x="182563" y="46703"/>
                    <a:pt x="190501" y="56229"/>
                    <a:pt x="195263" y="76866"/>
                  </a:cubicBezTo>
                  <a:cubicBezTo>
                    <a:pt x="200025" y="97503"/>
                    <a:pt x="188913" y="154653"/>
                    <a:pt x="195263" y="157828"/>
                  </a:cubicBezTo>
                  <a:cubicBezTo>
                    <a:pt x="201613" y="161003"/>
                    <a:pt x="207963" y="114966"/>
                    <a:pt x="233363" y="95916"/>
                  </a:cubicBezTo>
                  <a:cubicBezTo>
                    <a:pt x="258763" y="76866"/>
                    <a:pt x="304801" y="54640"/>
                    <a:pt x="347663" y="43528"/>
                  </a:cubicBezTo>
                  <a:cubicBezTo>
                    <a:pt x="390525" y="32416"/>
                    <a:pt x="452438" y="28447"/>
                    <a:pt x="490538" y="29241"/>
                  </a:cubicBezTo>
                  <a:cubicBezTo>
                    <a:pt x="528638" y="30035"/>
                    <a:pt x="552451" y="36385"/>
                    <a:pt x="576263" y="48291"/>
                  </a:cubicBezTo>
                  <a:cubicBezTo>
                    <a:pt x="600075" y="60197"/>
                    <a:pt x="621507" y="80040"/>
                    <a:pt x="633413" y="100678"/>
                  </a:cubicBezTo>
                  <a:cubicBezTo>
                    <a:pt x="645319" y="121316"/>
                    <a:pt x="645319" y="149097"/>
                    <a:pt x="647700" y="172116"/>
                  </a:cubicBezTo>
                  <a:cubicBezTo>
                    <a:pt x="650081" y="195135"/>
                    <a:pt x="649287" y="218154"/>
                    <a:pt x="647700" y="238791"/>
                  </a:cubicBezTo>
                  <a:cubicBezTo>
                    <a:pt x="646113" y="259428"/>
                    <a:pt x="623888" y="290385"/>
                    <a:pt x="638175" y="295941"/>
                  </a:cubicBezTo>
                  <a:cubicBezTo>
                    <a:pt x="652463" y="301497"/>
                    <a:pt x="706437" y="268953"/>
                    <a:pt x="733425" y="272128"/>
                  </a:cubicBezTo>
                  <a:cubicBezTo>
                    <a:pt x="760413" y="275303"/>
                    <a:pt x="784225" y="298322"/>
                    <a:pt x="800100" y="314991"/>
                  </a:cubicBezTo>
                  <a:cubicBezTo>
                    <a:pt x="815975" y="331660"/>
                    <a:pt x="826294" y="349916"/>
                    <a:pt x="828675" y="372141"/>
                  </a:cubicBezTo>
                  <a:cubicBezTo>
                    <a:pt x="831056" y="394366"/>
                    <a:pt x="820738" y="416591"/>
                    <a:pt x="814388" y="448341"/>
                  </a:cubicBezTo>
                  <a:cubicBezTo>
                    <a:pt x="808038" y="480091"/>
                    <a:pt x="800894" y="534860"/>
                    <a:pt x="790575" y="562641"/>
                  </a:cubicBezTo>
                  <a:cubicBezTo>
                    <a:pt x="780256" y="590422"/>
                    <a:pt x="762794" y="593597"/>
                    <a:pt x="752475" y="615028"/>
                  </a:cubicBezTo>
                  <a:cubicBezTo>
                    <a:pt x="742156" y="636459"/>
                    <a:pt x="714376" y="677734"/>
                    <a:pt x="728663" y="691228"/>
                  </a:cubicBezTo>
                  <a:cubicBezTo>
                    <a:pt x="742950" y="704722"/>
                    <a:pt x="810419" y="683291"/>
                    <a:pt x="838200" y="695991"/>
                  </a:cubicBezTo>
                  <a:cubicBezTo>
                    <a:pt x="865981" y="708691"/>
                    <a:pt x="885825" y="740441"/>
                    <a:pt x="895350" y="767428"/>
                  </a:cubicBezTo>
                  <a:cubicBezTo>
                    <a:pt x="904875" y="794415"/>
                    <a:pt x="901700" y="828547"/>
                    <a:pt x="895350" y="857916"/>
                  </a:cubicBezTo>
                  <a:cubicBezTo>
                    <a:pt x="889000" y="887285"/>
                    <a:pt x="874712" y="921416"/>
                    <a:pt x="857250" y="943641"/>
                  </a:cubicBezTo>
                  <a:cubicBezTo>
                    <a:pt x="839788" y="965866"/>
                    <a:pt x="805656" y="979360"/>
                    <a:pt x="790575" y="991266"/>
                  </a:cubicBezTo>
                  <a:cubicBezTo>
                    <a:pt x="775494" y="1003172"/>
                    <a:pt x="766763" y="1000791"/>
                    <a:pt x="766763" y="1015078"/>
                  </a:cubicBezTo>
                  <a:cubicBezTo>
                    <a:pt x="766763" y="1029365"/>
                    <a:pt x="786606" y="1050004"/>
                    <a:pt x="790575" y="1076991"/>
                  </a:cubicBezTo>
                  <a:cubicBezTo>
                    <a:pt x="794544" y="1103979"/>
                    <a:pt x="795338" y="1142078"/>
                    <a:pt x="790575" y="1177003"/>
                  </a:cubicBezTo>
                  <a:cubicBezTo>
                    <a:pt x="785813" y="1211928"/>
                    <a:pt x="769144" y="1254791"/>
                    <a:pt x="762000" y="1286541"/>
                  </a:cubicBezTo>
                  <a:cubicBezTo>
                    <a:pt x="754856" y="1318291"/>
                    <a:pt x="757238" y="1349247"/>
                    <a:pt x="747713" y="1367503"/>
                  </a:cubicBezTo>
                  <a:cubicBezTo>
                    <a:pt x="738188" y="1385759"/>
                    <a:pt x="719138" y="1384966"/>
                    <a:pt x="704850" y="1396078"/>
                  </a:cubicBezTo>
                  <a:cubicBezTo>
                    <a:pt x="690563" y="1407191"/>
                    <a:pt x="682625" y="1429416"/>
                    <a:pt x="661988" y="1434178"/>
                  </a:cubicBezTo>
                  <a:cubicBezTo>
                    <a:pt x="641351" y="1438940"/>
                    <a:pt x="585787" y="1415922"/>
                    <a:pt x="581025" y="1424653"/>
                  </a:cubicBezTo>
                  <a:cubicBezTo>
                    <a:pt x="576263" y="1433384"/>
                    <a:pt x="624682" y="1466722"/>
                    <a:pt x="633413" y="1486566"/>
                  </a:cubicBezTo>
                  <a:cubicBezTo>
                    <a:pt x="642144" y="1506410"/>
                    <a:pt x="635794" y="1523079"/>
                    <a:pt x="633413" y="1543716"/>
                  </a:cubicBezTo>
                  <a:cubicBezTo>
                    <a:pt x="631032" y="1564353"/>
                    <a:pt x="633412" y="1592135"/>
                    <a:pt x="619125" y="1610391"/>
                  </a:cubicBezTo>
                  <a:cubicBezTo>
                    <a:pt x="604838" y="1628647"/>
                    <a:pt x="581026" y="1641347"/>
                    <a:pt x="547688" y="1653253"/>
                  </a:cubicBezTo>
                  <a:cubicBezTo>
                    <a:pt x="514350" y="1665159"/>
                    <a:pt x="461962" y="1678653"/>
                    <a:pt x="419100" y="1681828"/>
                  </a:cubicBezTo>
                  <a:cubicBezTo>
                    <a:pt x="376238" y="1685003"/>
                    <a:pt x="334963" y="1681034"/>
                    <a:pt x="290513" y="1672303"/>
                  </a:cubicBezTo>
                  <a:cubicBezTo>
                    <a:pt x="246063" y="1663572"/>
                    <a:pt x="184150" y="1645316"/>
                    <a:pt x="152400" y="1629441"/>
                  </a:cubicBezTo>
                  <a:cubicBezTo>
                    <a:pt x="120650" y="1613566"/>
                    <a:pt x="122238" y="1600865"/>
                    <a:pt x="100013" y="1577053"/>
                  </a:cubicBezTo>
                  <a:cubicBezTo>
                    <a:pt x="77788" y="1553241"/>
                    <a:pt x="35719" y="1505616"/>
                    <a:pt x="19050" y="1486566"/>
                  </a:cubicBezTo>
                  <a:cubicBezTo>
                    <a:pt x="2381" y="1467516"/>
                    <a:pt x="1190" y="1465134"/>
                    <a:pt x="0" y="146275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27A6217-2B8A-E8C4-7C40-47D6D8741799}"/>
                </a:ext>
              </a:extLst>
            </p:cNvPr>
            <p:cNvSpPr/>
            <p:nvPr/>
          </p:nvSpPr>
          <p:spPr>
            <a:xfrm>
              <a:off x="5995265" y="3176588"/>
              <a:ext cx="734148" cy="1433556"/>
            </a:xfrm>
            <a:custGeom>
              <a:avLst/>
              <a:gdLst>
                <a:gd name="connsiteX0" fmla="*/ 734148 w 734148"/>
                <a:gd name="connsiteY0" fmla="*/ 0 h 1433556"/>
                <a:gd name="connsiteX1" fmla="*/ 557935 w 734148"/>
                <a:gd name="connsiteY1" fmla="*/ 9525 h 1433556"/>
                <a:gd name="connsiteX2" fmla="*/ 434110 w 734148"/>
                <a:gd name="connsiteY2" fmla="*/ 57150 h 1433556"/>
                <a:gd name="connsiteX3" fmla="*/ 376960 w 734148"/>
                <a:gd name="connsiteY3" fmla="*/ 128587 h 1433556"/>
                <a:gd name="connsiteX4" fmla="*/ 372198 w 734148"/>
                <a:gd name="connsiteY4" fmla="*/ 195262 h 1433556"/>
                <a:gd name="connsiteX5" fmla="*/ 372198 w 734148"/>
                <a:gd name="connsiteY5" fmla="*/ 233362 h 1433556"/>
                <a:gd name="connsiteX6" fmla="*/ 295998 w 734148"/>
                <a:gd name="connsiteY6" fmla="*/ 257175 h 1433556"/>
                <a:gd name="connsiteX7" fmla="*/ 238848 w 734148"/>
                <a:gd name="connsiteY7" fmla="*/ 309562 h 1433556"/>
                <a:gd name="connsiteX8" fmla="*/ 215035 w 734148"/>
                <a:gd name="connsiteY8" fmla="*/ 381000 h 1433556"/>
                <a:gd name="connsiteX9" fmla="*/ 238848 w 734148"/>
                <a:gd name="connsiteY9" fmla="*/ 447675 h 1433556"/>
                <a:gd name="connsiteX10" fmla="*/ 262660 w 734148"/>
                <a:gd name="connsiteY10" fmla="*/ 504825 h 1433556"/>
                <a:gd name="connsiteX11" fmla="*/ 286473 w 734148"/>
                <a:gd name="connsiteY11" fmla="*/ 533400 h 1433556"/>
                <a:gd name="connsiteX12" fmla="*/ 181698 w 734148"/>
                <a:gd name="connsiteY12" fmla="*/ 538162 h 1433556"/>
                <a:gd name="connsiteX13" fmla="*/ 119785 w 734148"/>
                <a:gd name="connsiteY13" fmla="*/ 604837 h 1433556"/>
                <a:gd name="connsiteX14" fmla="*/ 86448 w 734148"/>
                <a:gd name="connsiteY14" fmla="*/ 695325 h 1433556"/>
                <a:gd name="connsiteX15" fmla="*/ 110260 w 734148"/>
                <a:gd name="connsiteY15" fmla="*/ 762000 h 1433556"/>
                <a:gd name="connsiteX16" fmla="*/ 143598 w 734148"/>
                <a:gd name="connsiteY16" fmla="*/ 800100 h 1433556"/>
                <a:gd name="connsiteX17" fmla="*/ 167410 w 734148"/>
                <a:gd name="connsiteY17" fmla="*/ 842962 h 1433556"/>
                <a:gd name="connsiteX18" fmla="*/ 167410 w 734148"/>
                <a:gd name="connsiteY18" fmla="*/ 847725 h 1433556"/>
                <a:gd name="connsiteX19" fmla="*/ 81685 w 734148"/>
                <a:gd name="connsiteY19" fmla="*/ 838200 h 1433556"/>
                <a:gd name="connsiteX20" fmla="*/ 15010 w 734148"/>
                <a:gd name="connsiteY20" fmla="*/ 900112 h 1433556"/>
                <a:gd name="connsiteX21" fmla="*/ 723 w 734148"/>
                <a:gd name="connsiteY21" fmla="*/ 976312 h 1433556"/>
                <a:gd name="connsiteX22" fmla="*/ 29298 w 734148"/>
                <a:gd name="connsiteY22" fmla="*/ 1062037 h 1433556"/>
                <a:gd name="connsiteX23" fmla="*/ 86448 w 734148"/>
                <a:gd name="connsiteY23" fmla="*/ 1095375 h 1433556"/>
                <a:gd name="connsiteX24" fmla="*/ 172173 w 734148"/>
                <a:gd name="connsiteY24" fmla="*/ 1133475 h 1433556"/>
                <a:gd name="connsiteX25" fmla="*/ 248373 w 734148"/>
                <a:gd name="connsiteY25" fmla="*/ 1133475 h 1433556"/>
                <a:gd name="connsiteX26" fmla="*/ 291235 w 734148"/>
                <a:gd name="connsiteY26" fmla="*/ 1123950 h 1433556"/>
                <a:gd name="connsiteX27" fmla="*/ 257898 w 734148"/>
                <a:gd name="connsiteY27" fmla="*/ 1176337 h 1433556"/>
                <a:gd name="connsiteX28" fmla="*/ 262660 w 734148"/>
                <a:gd name="connsiteY28" fmla="*/ 1276350 h 1433556"/>
                <a:gd name="connsiteX29" fmla="*/ 315048 w 734148"/>
                <a:gd name="connsiteY29" fmla="*/ 1304925 h 1433556"/>
                <a:gd name="connsiteX30" fmla="*/ 415060 w 734148"/>
                <a:gd name="connsiteY30" fmla="*/ 1304925 h 1433556"/>
                <a:gd name="connsiteX31" fmla="*/ 496023 w 734148"/>
                <a:gd name="connsiteY31" fmla="*/ 1295400 h 1433556"/>
                <a:gd name="connsiteX32" fmla="*/ 538885 w 734148"/>
                <a:gd name="connsiteY32" fmla="*/ 1271587 h 1433556"/>
                <a:gd name="connsiteX33" fmla="*/ 519835 w 734148"/>
                <a:gd name="connsiteY33" fmla="*/ 1352550 h 1433556"/>
                <a:gd name="connsiteX34" fmla="*/ 586510 w 734148"/>
                <a:gd name="connsiteY34" fmla="*/ 1409700 h 1433556"/>
                <a:gd name="connsiteX35" fmla="*/ 681760 w 734148"/>
                <a:gd name="connsiteY35" fmla="*/ 1433512 h 1433556"/>
                <a:gd name="connsiteX36" fmla="*/ 729385 w 734148"/>
                <a:gd name="connsiteY36" fmla="*/ 1414462 h 143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4148" h="1433556">
                  <a:moveTo>
                    <a:pt x="734148" y="0"/>
                  </a:moveTo>
                  <a:cubicBezTo>
                    <a:pt x="671044" y="0"/>
                    <a:pt x="607941" y="0"/>
                    <a:pt x="557935" y="9525"/>
                  </a:cubicBezTo>
                  <a:cubicBezTo>
                    <a:pt x="507929" y="19050"/>
                    <a:pt x="464272" y="37306"/>
                    <a:pt x="434110" y="57150"/>
                  </a:cubicBezTo>
                  <a:cubicBezTo>
                    <a:pt x="403948" y="76994"/>
                    <a:pt x="387279" y="105568"/>
                    <a:pt x="376960" y="128587"/>
                  </a:cubicBezTo>
                  <a:cubicBezTo>
                    <a:pt x="366641" y="151606"/>
                    <a:pt x="372992" y="177800"/>
                    <a:pt x="372198" y="195262"/>
                  </a:cubicBezTo>
                  <a:cubicBezTo>
                    <a:pt x="371404" y="212724"/>
                    <a:pt x="384898" y="223043"/>
                    <a:pt x="372198" y="233362"/>
                  </a:cubicBezTo>
                  <a:cubicBezTo>
                    <a:pt x="359498" y="243681"/>
                    <a:pt x="318223" y="244475"/>
                    <a:pt x="295998" y="257175"/>
                  </a:cubicBezTo>
                  <a:cubicBezTo>
                    <a:pt x="273773" y="269875"/>
                    <a:pt x="252342" y="288925"/>
                    <a:pt x="238848" y="309562"/>
                  </a:cubicBezTo>
                  <a:cubicBezTo>
                    <a:pt x="225354" y="330199"/>
                    <a:pt x="215035" y="357981"/>
                    <a:pt x="215035" y="381000"/>
                  </a:cubicBezTo>
                  <a:cubicBezTo>
                    <a:pt x="215035" y="404019"/>
                    <a:pt x="230910" y="427038"/>
                    <a:pt x="238848" y="447675"/>
                  </a:cubicBezTo>
                  <a:cubicBezTo>
                    <a:pt x="246785" y="468313"/>
                    <a:pt x="254723" y="490538"/>
                    <a:pt x="262660" y="504825"/>
                  </a:cubicBezTo>
                  <a:cubicBezTo>
                    <a:pt x="270597" y="519112"/>
                    <a:pt x="299967" y="527844"/>
                    <a:pt x="286473" y="533400"/>
                  </a:cubicBezTo>
                  <a:cubicBezTo>
                    <a:pt x="272979" y="538956"/>
                    <a:pt x="209479" y="526256"/>
                    <a:pt x="181698" y="538162"/>
                  </a:cubicBezTo>
                  <a:cubicBezTo>
                    <a:pt x="153917" y="550068"/>
                    <a:pt x="135660" y="578643"/>
                    <a:pt x="119785" y="604837"/>
                  </a:cubicBezTo>
                  <a:cubicBezTo>
                    <a:pt x="103910" y="631031"/>
                    <a:pt x="88035" y="669131"/>
                    <a:pt x="86448" y="695325"/>
                  </a:cubicBezTo>
                  <a:cubicBezTo>
                    <a:pt x="84860" y="721519"/>
                    <a:pt x="100735" y="744538"/>
                    <a:pt x="110260" y="762000"/>
                  </a:cubicBezTo>
                  <a:cubicBezTo>
                    <a:pt x="119785" y="779463"/>
                    <a:pt x="134073" y="786606"/>
                    <a:pt x="143598" y="800100"/>
                  </a:cubicBezTo>
                  <a:cubicBezTo>
                    <a:pt x="153123" y="813594"/>
                    <a:pt x="167410" y="842962"/>
                    <a:pt x="167410" y="842962"/>
                  </a:cubicBezTo>
                  <a:cubicBezTo>
                    <a:pt x="171379" y="850899"/>
                    <a:pt x="181697" y="848519"/>
                    <a:pt x="167410" y="847725"/>
                  </a:cubicBezTo>
                  <a:cubicBezTo>
                    <a:pt x="153123" y="846931"/>
                    <a:pt x="107085" y="829469"/>
                    <a:pt x="81685" y="838200"/>
                  </a:cubicBezTo>
                  <a:cubicBezTo>
                    <a:pt x="56285" y="846931"/>
                    <a:pt x="28504" y="877093"/>
                    <a:pt x="15010" y="900112"/>
                  </a:cubicBezTo>
                  <a:cubicBezTo>
                    <a:pt x="1516" y="923131"/>
                    <a:pt x="-1658" y="949325"/>
                    <a:pt x="723" y="976312"/>
                  </a:cubicBezTo>
                  <a:cubicBezTo>
                    <a:pt x="3104" y="1003300"/>
                    <a:pt x="15011" y="1042193"/>
                    <a:pt x="29298" y="1062037"/>
                  </a:cubicBezTo>
                  <a:cubicBezTo>
                    <a:pt x="43585" y="1081881"/>
                    <a:pt x="62636" y="1083469"/>
                    <a:pt x="86448" y="1095375"/>
                  </a:cubicBezTo>
                  <a:cubicBezTo>
                    <a:pt x="110260" y="1107281"/>
                    <a:pt x="145186" y="1127125"/>
                    <a:pt x="172173" y="1133475"/>
                  </a:cubicBezTo>
                  <a:cubicBezTo>
                    <a:pt x="199160" y="1139825"/>
                    <a:pt x="228529" y="1135063"/>
                    <a:pt x="248373" y="1133475"/>
                  </a:cubicBezTo>
                  <a:cubicBezTo>
                    <a:pt x="268217" y="1131888"/>
                    <a:pt x="289647" y="1116806"/>
                    <a:pt x="291235" y="1123950"/>
                  </a:cubicBezTo>
                  <a:cubicBezTo>
                    <a:pt x="292822" y="1131094"/>
                    <a:pt x="262660" y="1150937"/>
                    <a:pt x="257898" y="1176337"/>
                  </a:cubicBezTo>
                  <a:cubicBezTo>
                    <a:pt x="253136" y="1201737"/>
                    <a:pt x="253135" y="1254919"/>
                    <a:pt x="262660" y="1276350"/>
                  </a:cubicBezTo>
                  <a:cubicBezTo>
                    <a:pt x="272185" y="1297781"/>
                    <a:pt x="289648" y="1300163"/>
                    <a:pt x="315048" y="1304925"/>
                  </a:cubicBezTo>
                  <a:cubicBezTo>
                    <a:pt x="340448" y="1309687"/>
                    <a:pt x="384898" y="1306512"/>
                    <a:pt x="415060" y="1304925"/>
                  </a:cubicBezTo>
                  <a:cubicBezTo>
                    <a:pt x="445222" y="1303338"/>
                    <a:pt x="475386" y="1300956"/>
                    <a:pt x="496023" y="1295400"/>
                  </a:cubicBezTo>
                  <a:cubicBezTo>
                    <a:pt x="516660" y="1289844"/>
                    <a:pt x="534916" y="1262062"/>
                    <a:pt x="538885" y="1271587"/>
                  </a:cubicBezTo>
                  <a:cubicBezTo>
                    <a:pt x="542854" y="1281112"/>
                    <a:pt x="511898" y="1329531"/>
                    <a:pt x="519835" y="1352550"/>
                  </a:cubicBezTo>
                  <a:cubicBezTo>
                    <a:pt x="527772" y="1375569"/>
                    <a:pt x="559523" y="1396206"/>
                    <a:pt x="586510" y="1409700"/>
                  </a:cubicBezTo>
                  <a:cubicBezTo>
                    <a:pt x="613497" y="1423194"/>
                    <a:pt x="657948" y="1432718"/>
                    <a:pt x="681760" y="1433512"/>
                  </a:cubicBezTo>
                  <a:cubicBezTo>
                    <a:pt x="705572" y="1434306"/>
                    <a:pt x="717478" y="1424384"/>
                    <a:pt x="729385" y="141446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67758C3-E2D1-D529-9BD8-C7E030F90B45}"/>
                </a:ext>
              </a:extLst>
            </p:cNvPr>
            <p:cNvSpPr/>
            <p:nvPr/>
          </p:nvSpPr>
          <p:spPr>
            <a:xfrm>
              <a:off x="2819400" y="3444770"/>
              <a:ext cx="360800" cy="508105"/>
            </a:xfrm>
            <a:custGeom>
              <a:avLst/>
              <a:gdLst>
                <a:gd name="connsiteX0" fmla="*/ 0 w 360800"/>
                <a:gd name="connsiteY0" fmla="*/ 389043 h 508105"/>
                <a:gd name="connsiteX1" fmla="*/ 80963 w 360800"/>
                <a:gd name="connsiteY1" fmla="*/ 327130 h 508105"/>
                <a:gd name="connsiteX2" fmla="*/ 114300 w 360800"/>
                <a:gd name="connsiteY2" fmla="*/ 265218 h 508105"/>
                <a:gd name="connsiteX3" fmla="*/ 95250 w 360800"/>
                <a:gd name="connsiteY3" fmla="*/ 160443 h 508105"/>
                <a:gd name="connsiteX4" fmla="*/ 71438 w 360800"/>
                <a:gd name="connsiteY4" fmla="*/ 65193 h 508105"/>
                <a:gd name="connsiteX5" fmla="*/ 128588 w 360800"/>
                <a:gd name="connsiteY5" fmla="*/ 22330 h 508105"/>
                <a:gd name="connsiteX6" fmla="*/ 161925 w 360800"/>
                <a:gd name="connsiteY6" fmla="*/ 3280 h 508105"/>
                <a:gd name="connsiteX7" fmla="*/ 171450 w 360800"/>
                <a:gd name="connsiteY7" fmla="*/ 89005 h 508105"/>
                <a:gd name="connsiteX8" fmla="*/ 157163 w 360800"/>
                <a:gd name="connsiteY8" fmla="*/ 193780 h 508105"/>
                <a:gd name="connsiteX9" fmla="*/ 166688 w 360800"/>
                <a:gd name="connsiteY9" fmla="*/ 274743 h 508105"/>
                <a:gd name="connsiteX10" fmla="*/ 142875 w 360800"/>
                <a:gd name="connsiteY10" fmla="*/ 350943 h 508105"/>
                <a:gd name="connsiteX11" fmla="*/ 128588 w 360800"/>
                <a:gd name="connsiteY11" fmla="*/ 389043 h 508105"/>
                <a:gd name="connsiteX12" fmla="*/ 223838 w 360800"/>
                <a:gd name="connsiteY12" fmla="*/ 393805 h 508105"/>
                <a:gd name="connsiteX13" fmla="*/ 347663 w 360800"/>
                <a:gd name="connsiteY13" fmla="*/ 403330 h 508105"/>
                <a:gd name="connsiteX14" fmla="*/ 357188 w 360800"/>
                <a:gd name="connsiteY14" fmla="*/ 422380 h 508105"/>
                <a:gd name="connsiteX15" fmla="*/ 347663 w 360800"/>
                <a:gd name="connsiteY15" fmla="*/ 450955 h 508105"/>
                <a:gd name="connsiteX16" fmla="*/ 257175 w 360800"/>
                <a:gd name="connsiteY16" fmla="*/ 450955 h 508105"/>
                <a:gd name="connsiteX17" fmla="*/ 161925 w 360800"/>
                <a:gd name="connsiteY17" fmla="*/ 460480 h 508105"/>
                <a:gd name="connsiteX18" fmla="*/ 138113 w 360800"/>
                <a:gd name="connsiteY18" fmla="*/ 436668 h 508105"/>
                <a:gd name="connsiteX19" fmla="*/ 80963 w 360800"/>
                <a:gd name="connsiteY19" fmla="*/ 436668 h 508105"/>
                <a:gd name="connsiteX20" fmla="*/ 66675 w 360800"/>
                <a:gd name="connsiteY20" fmla="*/ 479530 h 508105"/>
                <a:gd name="connsiteX21" fmla="*/ 9525 w 360800"/>
                <a:gd name="connsiteY21" fmla="*/ 508105 h 5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0800" h="508105">
                  <a:moveTo>
                    <a:pt x="0" y="389043"/>
                  </a:moveTo>
                  <a:cubicBezTo>
                    <a:pt x="30956" y="368405"/>
                    <a:pt x="61913" y="347767"/>
                    <a:pt x="80963" y="327130"/>
                  </a:cubicBezTo>
                  <a:cubicBezTo>
                    <a:pt x="100013" y="306493"/>
                    <a:pt x="111919" y="292999"/>
                    <a:pt x="114300" y="265218"/>
                  </a:cubicBezTo>
                  <a:cubicBezTo>
                    <a:pt x="116681" y="237437"/>
                    <a:pt x="102394" y="193780"/>
                    <a:pt x="95250" y="160443"/>
                  </a:cubicBezTo>
                  <a:cubicBezTo>
                    <a:pt x="88106" y="127106"/>
                    <a:pt x="65882" y="88212"/>
                    <a:pt x="71438" y="65193"/>
                  </a:cubicBezTo>
                  <a:cubicBezTo>
                    <a:pt x="76994" y="42174"/>
                    <a:pt x="113507" y="32649"/>
                    <a:pt x="128588" y="22330"/>
                  </a:cubicBezTo>
                  <a:cubicBezTo>
                    <a:pt x="143669" y="12011"/>
                    <a:pt x="154781" y="-7833"/>
                    <a:pt x="161925" y="3280"/>
                  </a:cubicBezTo>
                  <a:cubicBezTo>
                    <a:pt x="169069" y="14392"/>
                    <a:pt x="172244" y="57255"/>
                    <a:pt x="171450" y="89005"/>
                  </a:cubicBezTo>
                  <a:cubicBezTo>
                    <a:pt x="170656" y="120755"/>
                    <a:pt x="157957" y="162824"/>
                    <a:pt x="157163" y="193780"/>
                  </a:cubicBezTo>
                  <a:cubicBezTo>
                    <a:pt x="156369" y="224736"/>
                    <a:pt x="169069" y="248549"/>
                    <a:pt x="166688" y="274743"/>
                  </a:cubicBezTo>
                  <a:cubicBezTo>
                    <a:pt x="164307" y="300937"/>
                    <a:pt x="149225" y="331893"/>
                    <a:pt x="142875" y="350943"/>
                  </a:cubicBezTo>
                  <a:cubicBezTo>
                    <a:pt x="136525" y="369993"/>
                    <a:pt x="115094" y="381899"/>
                    <a:pt x="128588" y="389043"/>
                  </a:cubicBezTo>
                  <a:cubicBezTo>
                    <a:pt x="142082" y="396187"/>
                    <a:pt x="187326" y="391424"/>
                    <a:pt x="223838" y="393805"/>
                  </a:cubicBezTo>
                  <a:cubicBezTo>
                    <a:pt x="260351" y="396186"/>
                    <a:pt x="347663" y="403330"/>
                    <a:pt x="347663" y="403330"/>
                  </a:cubicBezTo>
                  <a:cubicBezTo>
                    <a:pt x="369888" y="408093"/>
                    <a:pt x="357188" y="414443"/>
                    <a:pt x="357188" y="422380"/>
                  </a:cubicBezTo>
                  <a:cubicBezTo>
                    <a:pt x="357188" y="430317"/>
                    <a:pt x="364332" y="446193"/>
                    <a:pt x="347663" y="450955"/>
                  </a:cubicBezTo>
                  <a:cubicBezTo>
                    <a:pt x="330994" y="455718"/>
                    <a:pt x="288131" y="449368"/>
                    <a:pt x="257175" y="450955"/>
                  </a:cubicBezTo>
                  <a:cubicBezTo>
                    <a:pt x="226219" y="452543"/>
                    <a:pt x="181769" y="462861"/>
                    <a:pt x="161925" y="460480"/>
                  </a:cubicBezTo>
                  <a:cubicBezTo>
                    <a:pt x="142081" y="458099"/>
                    <a:pt x="151607" y="440637"/>
                    <a:pt x="138113" y="436668"/>
                  </a:cubicBezTo>
                  <a:cubicBezTo>
                    <a:pt x="124619" y="432699"/>
                    <a:pt x="92869" y="429524"/>
                    <a:pt x="80963" y="436668"/>
                  </a:cubicBezTo>
                  <a:cubicBezTo>
                    <a:pt x="69057" y="443812"/>
                    <a:pt x="78581" y="467624"/>
                    <a:pt x="66675" y="479530"/>
                  </a:cubicBezTo>
                  <a:cubicBezTo>
                    <a:pt x="54769" y="491436"/>
                    <a:pt x="32147" y="499770"/>
                    <a:pt x="9525" y="5081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4864DBA-B6A3-AFD1-43CB-AD9B20408A00}"/>
                </a:ext>
              </a:extLst>
            </p:cNvPr>
            <p:cNvSpPr/>
            <p:nvPr/>
          </p:nvSpPr>
          <p:spPr>
            <a:xfrm>
              <a:off x="6237904" y="3570809"/>
              <a:ext cx="491509" cy="482891"/>
            </a:xfrm>
            <a:custGeom>
              <a:avLst/>
              <a:gdLst>
                <a:gd name="connsiteX0" fmla="*/ 491509 w 491509"/>
                <a:gd name="connsiteY0" fmla="*/ 291579 h 482891"/>
                <a:gd name="connsiteX1" fmla="*/ 415309 w 491509"/>
                <a:gd name="connsiteY1" fmla="*/ 282054 h 482891"/>
                <a:gd name="connsiteX2" fmla="*/ 343871 w 491509"/>
                <a:gd name="connsiteY2" fmla="*/ 258241 h 482891"/>
                <a:gd name="connsiteX3" fmla="*/ 277196 w 491509"/>
                <a:gd name="connsiteY3" fmla="*/ 215379 h 482891"/>
                <a:gd name="connsiteX4" fmla="*/ 243859 w 491509"/>
                <a:gd name="connsiteY4" fmla="*/ 110604 h 482891"/>
                <a:gd name="connsiteX5" fmla="*/ 248621 w 491509"/>
                <a:gd name="connsiteY5" fmla="*/ 15354 h 482891"/>
                <a:gd name="connsiteX6" fmla="*/ 205759 w 491509"/>
                <a:gd name="connsiteY6" fmla="*/ 1066 h 482891"/>
                <a:gd name="connsiteX7" fmla="*/ 191471 w 491509"/>
                <a:gd name="connsiteY7" fmla="*/ 24879 h 482891"/>
                <a:gd name="connsiteX8" fmla="*/ 234334 w 491509"/>
                <a:gd name="connsiteY8" fmla="*/ 105841 h 482891"/>
                <a:gd name="connsiteX9" fmla="*/ 224809 w 491509"/>
                <a:gd name="connsiteY9" fmla="*/ 172516 h 482891"/>
                <a:gd name="connsiteX10" fmla="*/ 210521 w 491509"/>
                <a:gd name="connsiteY10" fmla="*/ 224904 h 482891"/>
                <a:gd name="connsiteX11" fmla="*/ 143846 w 491509"/>
                <a:gd name="connsiteY11" fmla="*/ 253479 h 482891"/>
                <a:gd name="connsiteX12" fmla="*/ 91459 w 491509"/>
                <a:gd name="connsiteY12" fmla="*/ 282054 h 482891"/>
                <a:gd name="connsiteX13" fmla="*/ 39071 w 491509"/>
                <a:gd name="connsiteY13" fmla="*/ 305866 h 482891"/>
                <a:gd name="connsiteX14" fmla="*/ 971 w 491509"/>
                <a:gd name="connsiteY14" fmla="*/ 343966 h 482891"/>
                <a:gd name="connsiteX15" fmla="*/ 10496 w 491509"/>
                <a:gd name="connsiteY15" fmla="*/ 377304 h 482891"/>
                <a:gd name="connsiteX16" fmla="*/ 29546 w 491509"/>
                <a:gd name="connsiteY16" fmla="*/ 377304 h 482891"/>
                <a:gd name="connsiteX17" fmla="*/ 124796 w 491509"/>
                <a:gd name="connsiteY17" fmla="*/ 315391 h 482891"/>
                <a:gd name="connsiteX18" fmla="*/ 196234 w 491509"/>
                <a:gd name="connsiteY18" fmla="*/ 272529 h 482891"/>
                <a:gd name="connsiteX19" fmla="*/ 234334 w 491509"/>
                <a:gd name="connsiteY19" fmla="*/ 263004 h 482891"/>
                <a:gd name="connsiteX20" fmla="*/ 277196 w 491509"/>
                <a:gd name="connsiteY20" fmla="*/ 286816 h 482891"/>
                <a:gd name="connsiteX21" fmla="*/ 343871 w 491509"/>
                <a:gd name="connsiteY21" fmla="*/ 324916 h 482891"/>
                <a:gd name="connsiteX22" fmla="*/ 348634 w 491509"/>
                <a:gd name="connsiteY22" fmla="*/ 348729 h 482891"/>
                <a:gd name="connsiteX23" fmla="*/ 277196 w 491509"/>
                <a:gd name="connsiteY23" fmla="*/ 391591 h 482891"/>
                <a:gd name="connsiteX24" fmla="*/ 243859 w 491509"/>
                <a:gd name="connsiteY24" fmla="*/ 443979 h 482891"/>
                <a:gd name="connsiteX25" fmla="*/ 243859 w 491509"/>
                <a:gd name="connsiteY25" fmla="*/ 463029 h 482891"/>
                <a:gd name="connsiteX26" fmla="*/ 291484 w 491509"/>
                <a:gd name="connsiteY26" fmla="*/ 482079 h 482891"/>
                <a:gd name="connsiteX27" fmla="*/ 339109 w 491509"/>
                <a:gd name="connsiteY27" fmla="*/ 434454 h 482891"/>
                <a:gd name="connsiteX28" fmla="*/ 367684 w 491509"/>
                <a:gd name="connsiteY28" fmla="*/ 377304 h 482891"/>
                <a:gd name="connsiteX29" fmla="*/ 396259 w 491509"/>
                <a:gd name="connsiteY29" fmla="*/ 363016 h 482891"/>
                <a:gd name="connsiteX30" fmla="*/ 434359 w 491509"/>
                <a:gd name="connsiteY30" fmla="*/ 382066 h 482891"/>
                <a:gd name="connsiteX31" fmla="*/ 477221 w 491509"/>
                <a:gd name="connsiteY31" fmla="*/ 405879 h 482891"/>
                <a:gd name="connsiteX32" fmla="*/ 481984 w 491509"/>
                <a:gd name="connsiteY32" fmla="*/ 405879 h 48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91509" h="482891">
                  <a:moveTo>
                    <a:pt x="491509" y="291579"/>
                  </a:moveTo>
                  <a:cubicBezTo>
                    <a:pt x="465712" y="289594"/>
                    <a:pt x="439915" y="287610"/>
                    <a:pt x="415309" y="282054"/>
                  </a:cubicBezTo>
                  <a:cubicBezTo>
                    <a:pt x="390703" y="276498"/>
                    <a:pt x="366890" y="269353"/>
                    <a:pt x="343871" y="258241"/>
                  </a:cubicBezTo>
                  <a:cubicBezTo>
                    <a:pt x="320852" y="247129"/>
                    <a:pt x="293865" y="239985"/>
                    <a:pt x="277196" y="215379"/>
                  </a:cubicBezTo>
                  <a:cubicBezTo>
                    <a:pt x="260527" y="190773"/>
                    <a:pt x="248621" y="143941"/>
                    <a:pt x="243859" y="110604"/>
                  </a:cubicBezTo>
                  <a:cubicBezTo>
                    <a:pt x="239097" y="77267"/>
                    <a:pt x="254971" y="33610"/>
                    <a:pt x="248621" y="15354"/>
                  </a:cubicBezTo>
                  <a:cubicBezTo>
                    <a:pt x="242271" y="-2902"/>
                    <a:pt x="215284" y="-522"/>
                    <a:pt x="205759" y="1066"/>
                  </a:cubicBezTo>
                  <a:cubicBezTo>
                    <a:pt x="196234" y="2653"/>
                    <a:pt x="186708" y="7416"/>
                    <a:pt x="191471" y="24879"/>
                  </a:cubicBezTo>
                  <a:cubicBezTo>
                    <a:pt x="196234" y="42342"/>
                    <a:pt x="228778" y="81235"/>
                    <a:pt x="234334" y="105841"/>
                  </a:cubicBezTo>
                  <a:cubicBezTo>
                    <a:pt x="239890" y="130447"/>
                    <a:pt x="228778" y="152672"/>
                    <a:pt x="224809" y="172516"/>
                  </a:cubicBezTo>
                  <a:cubicBezTo>
                    <a:pt x="220840" y="192360"/>
                    <a:pt x="224015" y="211410"/>
                    <a:pt x="210521" y="224904"/>
                  </a:cubicBezTo>
                  <a:cubicBezTo>
                    <a:pt x="197027" y="238398"/>
                    <a:pt x="163690" y="243954"/>
                    <a:pt x="143846" y="253479"/>
                  </a:cubicBezTo>
                  <a:cubicBezTo>
                    <a:pt x="124002" y="263004"/>
                    <a:pt x="108921" y="273323"/>
                    <a:pt x="91459" y="282054"/>
                  </a:cubicBezTo>
                  <a:cubicBezTo>
                    <a:pt x="73997" y="290785"/>
                    <a:pt x="54152" y="295547"/>
                    <a:pt x="39071" y="305866"/>
                  </a:cubicBezTo>
                  <a:cubicBezTo>
                    <a:pt x="23990" y="316185"/>
                    <a:pt x="5733" y="332060"/>
                    <a:pt x="971" y="343966"/>
                  </a:cubicBezTo>
                  <a:cubicBezTo>
                    <a:pt x="-3791" y="355872"/>
                    <a:pt x="10496" y="377304"/>
                    <a:pt x="10496" y="377304"/>
                  </a:cubicBezTo>
                  <a:cubicBezTo>
                    <a:pt x="15258" y="382860"/>
                    <a:pt x="10496" y="387623"/>
                    <a:pt x="29546" y="377304"/>
                  </a:cubicBezTo>
                  <a:cubicBezTo>
                    <a:pt x="48596" y="366985"/>
                    <a:pt x="97015" y="332853"/>
                    <a:pt x="124796" y="315391"/>
                  </a:cubicBezTo>
                  <a:cubicBezTo>
                    <a:pt x="152577" y="297929"/>
                    <a:pt x="177978" y="281260"/>
                    <a:pt x="196234" y="272529"/>
                  </a:cubicBezTo>
                  <a:cubicBezTo>
                    <a:pt x="214490" y="263798"/>
                    <a:pt x="220840" y="260623"/>
                    <a:pt x="234334" y="263004"/>
                  </a:cubicBezTo>
                  <a:cubicBezTo>
                    <a:pt x="247828" y="265385"/>
                    <a:pt x="277196" y="286816"/>
                    <a:pt x="277196" y="286816"/>
                  </a:cubicBezTo>
                  <a:lnTo>
                    <a:pt x="343871" y="324916"/>
                  </a:lnTo>
                  <a:cubicBezTo>
                    <a:pt x="355777" y="335235"/>
                    <a:pt x="359746" y="337617"/>
                    <a:pt x="348634" y="348729"/>
                  </a:cubicBezTo>
                  <a:cubicBezTo>
                    <a:pt x="337522" y="359841"/>
                    <a:pt x="294658" y="375716"/>
                    <a:pt x="277196" y="391591"/>
                  </a:cubicBezTo>
                  <a:cubicBezTo>
                    <a:pt x="259734" y="407466"/>
                    <a:pt x="243859" y="443979"/>
                    <a:pt x="243859" y="443979"/>
                  </a:cubicBezTo>
                  <a:cubicBezTo>
                    <a:pt x="238303" y="455885"/>
                    <a:pt x="235922" y="456679"/>
                    <a:pt x="243859" y="463029"/>
                  </a:cubicBezTo>
                  <a:cubicBezTo>
                    <a:pt x="251796" y="469379"/>
                    <a:pt x="275609" y="486841"/>
                    <a:pt x="291484" y="482079"/>
                  </a:cubicBezTo>
                  <a:cubicBezTo>
                    <a:pt x="307359" y="477317"/>
                    <a:pt x="326409" y="451917"/>
                    <a:pt x="339109" y="434454"/>
                  </a:cubicBezTo>
                  <a:cubicBezTo>
                    <a:pt x="351809" y="416992"/>
                    <a:pt x="367684" y="377304"/>
                    <a:pt x="367684" y="377304"/>
                  </a:cubicBezTo>
                  <a:cubicBezTo>
                    <a:pt x="377209" y="365398"/>
                    <a:pt x="385147" y="362222"/>
                    <a:pt x="396259" y="363016"/>
                  </a:cubicBezTo>
                  <a:cubicBezTo>
                    <a:pt x="407371" y="363810"/>
                    <a:pt x="420865" y="374922"/>
                    <a:pt x="434359" y="382066"/>
                  </a:cubicBezTo>
                  <a:cubicBezTo>
                    <a:pt x="447853" y="389210"/>
                    <a:pt x="477221" y="405879"/>
                    <a:pt x="477221" y="405879"/>
                  </a:cubicBezTo>
                  <a:cubicBezTo>
                    <a:pt x="485158" y="409848"/>
                    <a:pt x="483571" y="407863"/>
                    <a:pt x="481984" y="40587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61E1D8E-B80B-7425-37F2-5C3D6C7AF5DD}"/>
                </a:ext>
              </a:extLst>
            </p:cNvPr>
            <p:cNvSpPr/>
            <p:nvPr/>
          </p:nvSpPr>
          <p:spPr>
            <a:xfrm>
              <a:off x="2814638" y="4033838"/>
              <a:ext cx="407399" cy="101844"/>
            </a:xfrm>
            <a:custGeom>
              <a:avLst/>
              <a:gdLst>
                <a:gd name="connsiteX0" fmla="*/ 23812 w 407399"/>
                <a:gd name="connsiteY0" fmla="*/ 0 h 101844"/>
                <a:gd name="connsiteX1" fmla="*/ 90487 w 407399"/>
                <a:gd name="connsiteY1" fmla="*/ 23812 h 101844"/>
                <a:gd name="connsiteX2" fmla="*/ 195262 w 407399"/>
                <a:gd name="connsiteY2" fmla="*/ 14287 h 101844"/>
                <a:gd name="connsiteX3" fmla="*/ 314325 w 407399"/>
                <a:gd name="connsiteY3" fmla="*/ 23812 h 101844"/>
                <a:gd name="connsiteX4" fmla="*/ 390525 w 407399"/>
                <a:gd name="connsiteY4" fmla="*/ 23812 h 101844"/>
                <a:gd name="connsiteX5" fmla="*/ 404812 w 407399"/>
                <a:gd name="connsiteY5" fmla="*/ 52387 h 101844"/>
                <a:gd name="connsiteX6" fmla="*/ 352425 w 407399"/>
                <a:gd name="connsiteY6" fmla="*/ 76200 h 101844"/>
                <a:gd name="connsiteX7" fmla="*/ 228600 w 407399"/>
                <a:gd name="connsiteY7" fmla="*/ 76200 h 101844"/>
                <a:gd name="connsiteX8" fmla="*/ 114300 w 407399"/>
                <a:gd name="connsiteY8" fmla="*/ 80962 h 101844"/>
                <a:gd name="connsiteX9" fmla="*/ 38100 w 407399"/>
                <a:gd name="connsiteY9" fmla="*/ 80962 h 101844"/>
                <a:gd name="connsiteX10" fmla="*/ 9525 w 407399"/>
                <a:gd name="connsiteY10" fmla="*/ 100012 h 101844"/>
                <a:gd name="connsiteX11" fmla="*/ 0 w 407399"/>
                <a:gd name="connsiteY11" fmla="*/ 100012 h 1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399" h="101844">
                  <a:moveTo>
                    <a:pt x="23812" y="0"/>
                  </a:moveTo>
                  <a:cubicBezTo>
                    <a:pt x="42862" y="10715"/>
                    <a:pt x="61912" y="21431"/>
                    <a:pt x="90487" y="23812"/>
                  </a:cubicBezTo>
                  <a:cubicBezTo>
                    <a:pt x="119062" y="26193"/>
                    <a:pt x="157956" y="14287"/>
                    <a:pt x="195262" y="14287"/>
                  </a:cubicBezTo>
                  <a:cubicBezTo>
                    <a:pt x="232568" y="14287"/>
                    <a:pt x="281781" y="22225"/>
                    <a:pt x="314325" y="23812"/>
                  </a:cubicBezTo>
                  <a:cubicBezTo>
                    <a:pt x="346869" y="25399"/>
                    <a:pt x="375444" y="19050"/>
                    <a:pt x="390525" y="23812"/>
                  </a:cubicBezTo>
                  <a:cubicBezTo>
                    <a:pt x="405606" y="28574"/>
                    <a:pt x="411162" y="43656"/>
                    <a:pt x="404812" y="52387"/>
                  </a:cubicBezTo>
                  <a:cubicBezTo>
                    <a:pt x="398462" y="61118"/>
                    <a:pt x="381794" y="72231"/>
                    <a:pt x="352425" y="76200"/>
                  </a:cubicBezTo>
                  <a:cubicBezTo>
                    <a:pt x="323056" y="80169"/>
                    <a:pt x="268287" y="75406"/>
                    <a:pt x="228600" y="76200"/>
                  </a:cubicBezTo>
                  <a:cubicBezTo>
                    <a:pt x="188913" y="76994"/>
                    <a:pt x="146050" y="80168"/>
                    <a:pt x="114300" y="80962"/>
                  </a:cubicBezTo>
                  <a:cubicBezTo>
                    <a:pt x="82550" y="81756"/>
                    <a:pt x="55563" y="77787"/>
                    <a:pt x="38100" y="80962"/>
                  </a:cubicBezTo>
                  <a:cubicBezTo>
                    <a:pt x="20637" y="84137"/>
                    <a:pt x="9525" y="100012"/>
                    <a:pt x="9525" y="100012"/>
                  </a:cubicBezTo>
                  <a:cubicBezTo>
                    <a:pt x="3175" y="103187"/>
                    <a:pt x="1587" y="101599"/>
                    <a:pt x="0" y="10001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E495A0A-2E8A-6E87-2633-6D1A3BB192C6}"/>
                </a:ext>
              </a:extLst>
            </p:cNvPr>
            <p:cNvSpPr/>
            <p:nvPr/>
          </p:nvSpPr>
          <p:spPr>
            <a:xfrm>
              <a:off x="4191854" y="3612791"/>
              <a:ext cx="1094995" cy="440270"/>
            </a:xfrm>
            <a:custGeom>
              <a:avLst/>
              <a:gdLst>
                <a:gd name="connsiteX0" fmla="*/ 46771 w 1094995"/>
                <a:gd name="connsiteY0" fmla="*/ 292459 h 440270"/>
                <a:gd name="connsiteX1" fmla="*/ 89634 w 1094995"/>
                <a:gd name="connsiteY1" fmla="*/ 335322 h 440270"/>
                <a:gd name="connsiteX2" fmla="*/ 61059 w 1094995"/>
                <a:gd name="connsiteY2" fmla="*/ 359134 h 440270"/>
                <a:gd name="connsiteX3" fmla="*/ 70584 w 1094995"/>
                <a:gd name="connsiteY3" fmla="*/ 387709 h 440270"/>
                <a:gd name="connsiteX4" fmla="*/ 122971 w 1094995"/>
                <a:gd name="connsiteY4" fmla="*/ 397234 h 440270"/>
                <a:gd name="connsiteX5" fmla="*/ 180121 w 1094995"/>
                <a:gd name="connsiteY5" fmla="*/ 368659 h 440270"/>
                <a:gd name="connsiteX6" fmla="*/ 237271 w 1094995"/>
                <a:gd name="connsiteY6" fmla="*/ 330559 h 440270"/>
                <a:gd name="connsiteX7" fmla="*/ 289659 w 1094995"/>
                <a:gd name="connsiteY7" fmla="*/ 287697 h 440270"/>
                <a:gd name="connsiteX8" fmla="*/ 327759 w 1094995"/>
                <a:gd name="connsiteY8" fmla="*/ 254359 h 440270"/>
                <a:gd name="connsiteX9" fmla="*/ 370621 w 1094995"/>
                <a:gd name="connsiteY9" fmla="*/ 206734 h 440270"/>
                <a:gd name="connsiteX10" fmla="*/ 351571 w 1094995"/>
                <a:gd name="connsiteY10" fmla="*/ 182922 h 440270"/>
                <a:gd name="connsiteX11" fmla="*/ 303946 w 1094995"/>
                <a:gd name="connsiteY11" fmla="*/ 144822 h 440270"/>
                <a:gd name="connsiteX12" fmla="*/ 270609 w 1094995"/>
                <a:gd name="connsiteY12" fmla="*/ 116247 h 440270"/>
                <a:gd name="connsiteX13" fmla="*/ 261084 w 1094995"/>
                <a:gd name="connsiteY13" fmla="*/ 87672 h 440270"/>
                <a:gd name="connsiteX14" fmla="*/ 261084 w 1094995"/>
                <a:gd name="connsiteY14" fmla="*/ 49572 h 440270"/>
                <a:gd name="connsiteX15" fmla="*/ 303946 w 1094995"/>
                <a:gd name="connsiteY15" fmla="*/ 20997 h 440270"/>
                <a:gd name="connsiteX16" fmla="*/ 327759 w 1094995"/>
                <a:gd name="connsiteY16" fmla="*/ 11472 h 440270"/>
                <a:gd name="connsiteX17" fmla="*/ 346809 w 1094995"/>
                <a:gd name="connsiteY17" fmla="*/ 40047 h 440270"/>
                <a:gd name="connsiteX18" fmla="*/ 342046 w 1094995"/>
                <a:gd name="connsiteY18" fmla="*/ 68622 h 440270"/>
                <a:gd name="connsiteX19" fmla="*/ 322996 w 1094995"/>
                <a:gd name="connsiteY19" fmla="*/ 87672 h 440270"/>
                <a:gd name="connsiteX20" fmla="*/ 351571 w 1094995"/>
                <a:gd name="connsiteY20" fmla="*/ 92434 h 440270"/>
                <a:gd name="connsiteX21" fmla="*/ 370621 w 1094995"/>
                <a:gd name="connsiteY21" fmla="*/ 121009 h 440270"/>
                <a:gd name="connsiteX22" fmla="*/ 408721 w 1094995"/>
                <a:gd name="connsiteY22" fmla="*/ 154347 h 440270"/>
                <a:gd name="connsiteX23" fmla="*/ 456346 w 1094995"/>
                <a:gd name="connsiteY23" fmla="*/ 144822 h 440270"/>
                <a:gd name="connsiteX24" fmla="*/ 475396 w 1094995"/>
                <a:gd name="connsiteY24" fmla="*/ 135297 h 440270"/>
                <a:gd name="connsiteX25" fmla="*/ 461109 w 1094995"/>
                <a:gd name="connsiteY25" fmla="*/ 78147 h 440270"/>
                <a:gd name="connsiteX26" fmla="*/ 465871 w 1094995"/>
                <a:gd name="connsiteY26" fmla="*/ 49572 h 440270"/>
                <a:gd name="connsiteX27" fmla="*/ 532546 w 1094995"/>
                <a:gd name="connsiteY27" fmla="*/ 44809 h 440270"/>
                <a:gd name="connsiteX28" fmla="*/ 589696 w 1094995"/>
                <a:gd name="connsiteY28" fmla="*/ 59097 h 440270"/>
                <a:gd name="connsiteX29" fmla="*/ 594459 w 1094995"/>
                <a:gd name="connsiteY29" fmla="*/ 92434 h 440270"/>
                <a:gd name="connsiteX30" fmla="*/ 594459 w 1094995"/>
                <a:gd name="connsiteY30" fmla="*/ 116247 h 440270"/>
                <a:gd name="connsiteX31" fmla="*/ 646846 w 1094995"/>
                <a:gd name="connsiteY31" fmla="*/ 116247 h 440270"/>
                <a:gd name="connsiteX32" fmla="*/ 708759 w 1094995"/>
                <a:gd name="connsiteY32" fmla="*/ 116247 h 440270"/>
                <a:gd name="connsiteX33" fmla="*/ 751621 w 1094995"/>
                <a:gd name="connsiteY33" fmla="*/ 116247 h 440270"/>
                <a:gd name="connsiteX34" fmla="*/ 784959 w 1094995"/>
                <a:gd name="connsiteY34" fmla="*/ 87672 h 440270"/>
                <a:gd name="connsiteX35" fmla="*/ 784959 w 1094995"/>
                <a:gd name="connsiteY35" fmla="*/ 59097 h 440270"/>
                <a:gd name="connsiteX36" fmla="*/ 775434 w 1094995"/>
                <a:gd name="connsiteY36" fmla="*/ 1947 h 440270"/>
                <a:gd name="connsiteX37" fmla="*/ 813534 w 1094995"/>
                <a:gd name="connsiteY37" fmla="*/ 16234 h 440270"/>
                <a:gd name="connsiteX38" fmla="*/ 832584 w 1094995"/>
                <a:gd name="connsiteY38" fmla="*/ 44809 h 440270"/>
                <a:gd name="connsiteX39" fmla="*/ 832584 w 1094995"/>
                <a:gd name="connsiteY39" fmla="*/ 87672 h 440270"/>
                <a:gd name="connsiteX40" fmla="*/ 813534 w 1094995"/>
                <a:gd name="connsiteY40" fmla="*/ 121009 h 440270"/>
                <a:gd name="connsiteX41" fmla="*/ 813534 w 1094995"/>
                <a:gd name="connsiteY41" fmla="*/ 149584 h 440270"/>
                <a:gd name="connsiteX42" fmla="*/ 813534 w 1094995"/>
                <a:gd name="connsiteY42" fmla="*/ 187684 h 440270"/>
                <a:gd name="connsiteX43" fmla="*/ 861159 w 1094995"/>
                <a:gd name="connsiteY43" fmla="*/ 235309 h 440270"/>
                <a:gd name="connsiteX44" fmla="*/ 918309 w 1094995"/>
                <a:gd name="connsiteY44" fmla="*/ 278172 h 440270"/>
                <a:gd name="connsiteX45" fmla="*/ 994509 w 1094995"/>
                <a:gd name="connsiteY45" fmla="*/ 340084 h 440270"/>
                <a:gd name="connsiteX46" fmla="*/ 1032609 w 1094995"/>
                <a:gd name="connsiteY46" fmla="*/ 311509 h 440270"/>
                <a:gd name="connsiteX47" fmla="*/ 1042134 w 1094995"/>
                <a:gd name="connsiteY47" fmla="*/ 254359 h 440270"/>
                <a:gd name="connsiteX48" fmla="*/ 1075471 w 1094995"/>
                <a:gd name="connsiteY48" fmla="*/ 287697 h 440270"/>
                <a:gd name="connsiteX49" fmla="*/ 1094521 w 1094995"/>
                <a:gd name="connsiteY49" fmla="*/ 316272 h 440270"/>
                <a:gd name="connsiteX50" fmla="*/ 1056421 w 1094995"/>
                <a:gd name="connsiteY50" fmla="*/ 359134 h 440270"/>
                <a:gd name="connsiteX51" fmla="*/ 1013559 w 1094995"/>
                <a:gd name="connsiteY51" fmla="*/ 387709 h 440270"/>
                <a:gd name="connsiteX52" fmla="*/ 984984 w 1094995"/>
                <a:gd name="connsiteY52" fmla="*/ 392472 h 440270"/>
                <a:gd name="connsiteX53" fmla="*/ 937359 w 1094995"/>
                <a:gd name="connsiteY53" fmla="*/ 401997 h 440270"/>
                <a:gd name="connsiteX54" fmla="*/ 694471 w 1094995"/>
                <a:gd name="connsiteY54" fmla="*/ 411522 h 440270"/>
                <a:gd name="connsiteX55" fmla="*/ 461109 w 1094995"/>
                <a:gd name="connsiteY55" fmla="*/ 411522 h 440270"/>
                <a:gd name="connsiteX56" fmla="*/ 237271 w 1094995"/>
                <a:gd name="connsiteY56" fmla="*/ 440097 h 440270"/>
                <a:gd name="connsiteX57" fmla="*/ 22959 w 1094995"/>
                <a:gd name="connsiteY57" fmla="*/ 421047 h 440270"/>
                <a:gd name="connsiteX58" fmla="*/ 3909 w 1094995"/>
                <a:gd name="connsiteY58" fmla="*/ 373422 h 440270"/>
                <a:gd name="connsiteX59" fmla="*/ 3909 w 1094995"/>
                <a:gd name="connsiteY59" fmla="*/ 330559 h 440270"/>
                <a:gd name="connsiteX60" fmla="*/ 46771 w 1094995"/>
                <a:gd name="connsiteY60" fmla="*/ 292459 h 44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94995" h="440270">
                  <a:moveTo>
                    <a:pt x="46771" y="292459"/>
                  </a:moveTo>
                  <a:cubicBezTo>
                    <a:pt x="61058" y="293253"/>
                    <a:pt x="87253" y="324210"/>
                    <a:pt x="89634" y="335322"/>
                  </a:cubicBezTo>
                  <a:cubicBezTo>
                    <a:pt x="92015" y="346434"/>
                    <a:pt x="64234" y="350403"/>
                    <a:pt x="61059" y="359134"/>
                  </a:cubicBezTo>
                  <a:cubicBezTo>
                    <a:pt x="57884" y="367865"/>
                    <a:pt x="60265" y="381359"/>
                    <a:pt x="70584" y="387709"/>
                  </a:cubicBezTo>
                  <a:cubicBezTo>
                    <a:pt x="80903" y="394059"/>
                    <a:pt x="104715" y="400409"/>
                    <a:pt x="122971" y="397234"/>
                  </a:cubicBezTo>
                  <a:cubicBezTo>
                    <a:pt x="141227" y="394059"/>
                    <a:pt x="161071" y="379771"/>
                    <a:pt x="180121" y="368659"/>
                  </a:cubicBezTo>
                  <a:cubicBezTo>
                    <a:pt x="199171" y="357547"/>
                    <a:pt x="219015" y="344053"/>
                    <a:pt x="237271" y="330559"/>
                  </a:cubicBezTo>
                  <a:cubicBezTo>
                    <a:pt x="255527" y="317065"/>
                    <a:pt x="274578" y="300397"/>
                    <a:pt x="289659" y="287697"/>
                  </a:cubicBezTo>
                  <a:cubicBezTo>
                    <a:pt x="304740" y="274997"/>
                    <a:pt x="314265" y="267853"/>
                    <a:pt x="327759" y="254359"/>
                  </a:cubicBezTo>
                  <a:cubicBezTo>
                    <a:pt x="341253" y="240865"/>
                    <a:pt x="366652" y="218640"/>
                    <a:pt x="370621" y="206734"/>
                  </a:cubicBezTo>
                  <a:cubicBezTo>
                    <a:pt x="374590" y="194828"/>
                    <a:pt x="362684" y="193241"/>
                    <a:pt x="351571" y="182922"/>
                  </a:cubicBezTo>
                  <a:cubicBezTo>
                    <a:pt x="340458" y="172603"/>
                    <a:pt x="317440" y="155934"/>
                    <a:pt x="303946" y="144822"/>
                  </a:cubicBezTo>
                  <a:cubicBezTo>
                    <a:pt x="290452" y="133709"/>
                    <a:pt x="277753" y="125772"/>
                    <a:pt x="270609" y="116247"/>
                  </a:cubicBezTo>
                  <a:cubicBezTo>
                    <a:pt x="263465" y="106722"/>
                    <a:pt x="262671" y="98784"/>
                    <a:pt x="261084" y="87672"/>
                  </a:cubicBezTo>
                  <a:cubicBezTo>
                    <a:pt x="259497" y="76560"/>
                    <a:pt x="253940" y="60684"/>
                    <a:pt x="261084" y="49572"/>
                  </a:cubicBezTo>
                  <a:cubicBezTo>
                    <a:pt x="268228" y="38459"/>
                    <a:pt x="303946" y="20997"/>
                    <a:pt x="303946" y="20997"/>
                  </a:cubicBezTo>
                  <a:cubicBezTo>
                    <a:pt x="315058" y="14647"/>
                    <a:pt x="320615" y="8297"/>
                    <a:pt x="327759" y="11472"/>
                  </a:cubicBezTo>
                  <a:cubicBezTo>
                    <a:pt x="334903" y="14647"/>
                    <a:pt x="344428" y="30522"/>
                    <a:pt x="346809" y="40047"/>
                  </a:cubicBezTo>
                  <a:cubicBezTo>
                    <a:pt x="349190" y="49572"/>
                    <a:pt x="346015" y="60684"/>
                    <a:pt x="342046" y="68622"/>
                  </a:cubicBezTo>
                  <a:cubicBezTo>
                    <a:pt x="338077" y="76559"/>
                    <a:pt x="321409" y="83703"/>
                    <a:pt x="322996" y="87672"/>
                  </a:cubicBezTo>
                  <a:cubicBezTo>
                    <a:pt x="324583" y="91641"/>
                    <a:pt x="343633" y="86878"/>
                    <a:pt x="351571" y="92434"/>
                  </a:cubicBezTo>
                  <a:cubicBezTo>
                    <a:pt x="359509" y="97990"/>
                    <a:pt x="361096" y="110690"/>
                    <a:pt x="370621" y="121009"/>
                  </a:cubicBezTo>
                  <a:cubicBezTo>
                    <a:pt x="380146" y="131328"/>
                    <a:pt x="394434" y="150378"/>
                    <a:pt x="408721" y="154347"/>
                  </a:cubicBezTo>
                  <a:cubicBezTo>
                    <a:pt x="423008" y="158316"/>
                    <a:pt x="456346" y="144822"/>
                    <a:pt x="456346" y="144822"/>
                  </a:cubicBezTo>
                  <a:cubicBezTo>
                    <a:pt x="467459" y="141647"/>
                    <a:pt x="474602" y="146409"/>
                    <a:pt x="475396" y="135297"/>
                  </a:cubicBezTo>
                  <a:cubicBezTo>
                    <a:pt x="476190" y="124185"/>
                    <a:pt x="462696" y="92434"/>
                    <a:pt x="461109" y="78147"/>
                  </a:cubicBezTo>
                  <a:cubicBezTo>
                    <a:pt x="459522" y="63860"/>
                    <a:pt x="453965" y="55128"/>
                    <a:pt x="465871" y="49572"/>
                  </a:cubicBezTo>
                  <a:cubicBezTo>
                    <a:pt x="477777" y="44016"/>
                    <a:pt x="511909" y="43222"/>
                    <a:pt x="532546" y="44809"/>
                  </a:cubicBezTo>
                  <a:cubicBezTo>
                    <a:pt x="553183" y="46396"/>
                    <a:pt x="579377" y="51160"/>
                    <a:pt x="589696" y="59097"/>
                  </a:cubicBezTo>
                  <a:cubicBezTo>
                    <a:pt x="600015" y="67034"/>
                    <a:pt x="593665" y="82909"/>
                    <a:pt x="594459" y="92434"/>
                  </a:cubicBezTo>
                  <a:cubicBezTo>
                    <a:pt x="595253" y="101959"/>
                    <a:pt x="585728" y="112278"/>
                    <a:pt x="594459" y="116247"/>
                  </a:cubicBezTo>
                  <a:cubicBezTo>
                    <a:pt x="603190" y="120216"/>
                    <a:pt x="646846" y="116247"/>
                    <a:pt x="646846" y="116247"/>
                  </a:cubicBezTo>
                  <a:lnTo>
                    <a:pt x="708759" y="116247"/>
                  </a:lnTo>
                  <a:cubicBezTo>
                    <a:pt x="726221" y="116247"/>
                    <a:pt x="738921" y="121010"/>
                    <a:pt x="751621" y="116247"/>
                  </a:cubicBezTo>
                  <a:cubicBezTo>
                    <a:pt x="764321" y="111484"/>
                    <a:pt x="779403" y="97197"/>
                    <a:pt x="784959" y="87672"/>
                  </a:cubicBezTo>
                  <a:cubicBezTo>
                    <a:pt x="790515" y="78147"/>
                    <a:pt x="786546" y="73384"/>
                    <a:pt x="784959" y="59097"/>
                  </a:cubicBezTo>
                  <a:cubicBezTo>
                    <a:pt x="783372" y="44810"/>
                    <a:pt x="770672" y="9091"/>
                    <a:pt x="775434" y="1947"/>
                  </a:cubicBezTo>
                  <a:cubicBezTo>
                    <a:pt x="780196" y="-5197"/>
                    <a:pt x="804009" y="9090"/>
                    <a:pt x="813534" y="16234"/>
                  </a:cubicBezTo>
                  <a:cubicBezTo>
                    <a:pt x="823059" y="23378"/>
                    <a:pt x="829409" y="32903"/>
                    <a:pt x="832584" y="44809"/>
                  </a:cubicBezTo>
                  <a:cubicBezTo>
                    <a:pt x="835759" y="56715"/>
                    <a:pt x="835759" y="74972"/>
                    <a:pt x="832584" y="87672"/>
                  </a:cubicBezTo>
                  <a:cubicBezTo>
                    <a:pt x="829409" y="100372"/>
                    <a:pt x="816709" y="110690"/>
                    <a:pt x="813534" y="121009"/>
                  </a:cubicBezTo>
                  <a:cubicBezTo>
                    <a:pt x="810359" y="131328"/>
                    <a:pt x="813534" y="149584"/>
                    <a:pt x="813534" y="149584"/>
                  </a:cubicBezTo>
                  <a:cubicBezTo>
                    <a:pt x="813534" y="160696"/>
                    <a:pt x="805597" y="173397"/>
                    <a:pt x="813534" y="187684"/>
                  </a:cubicBezTo>
                  <a:cubicBezTo>
                    <a:pt x="821471" y="201971"/>
                    <a:pt x="843697" y="220228"/>
                    <a:pt x="861159" y="235309"/>
                  </a:cubicBezTo>
                  <a:cubicBezTo>
                    <a:pt x="878622" y="250390"/>
                    <a:pt x="896084" y="260710"/>
                    <a:pt x="918309" y="278172"/>
                  </a:cubicBezTo>
                  <a:cubicBezTo>
                    <a:pt x="940534" y="295634"/>
                    <a:pt x="975459" y="334528"/>
                    <a:pt x="994509" y="340084"/>
                  </a:cubicBezTo>
                  <a:cubicBezTo>
                    <a:pt x="1013559" y="345640"/>
                    <a:pt x="1024672" y="325796"/>
                    <a:pt x="1032609" y="311509"/>
                  </a:cubicBezTo>
                  <a:cubicBezTo>
                    <a:pt x="1040546" y="297222"/>
                    <a:pt x="1034990" y="258328"/>
                    <a:pt x="1042134" y="254359"/>
                  </a:cubicBezTo>
                  <a:cubicBezTo>
                    <a:pt x="1049278" y="250390"/>
                    <a:pt x="1066740" y="277378"/>
                    <a:pt x="1075471" y="287697"/>
                  </a:cubicBezTo>
                  <a:cubicBezTo>
                    <a:pt x="1084202" y="298016"/>
                    <a:pt x="1097696" y="304366"/>
                    <a:pt x="1094521" y="316272"/>
                  </a:cubicBezTo>
                  <a:cubicBezTo>
                    <a:pt x="1091346" y="328178"/>
                    <a:pt x="1069915" y="347228"/>
                    <a:pt x="1056421" y="359134"/>
                  </a:cubicBezTo>
                  <a:cubicBezTo>
                    <a:pt x="1042927" y="371040"/>
                    <a:pt x="1025465" y="382153"/>
                    <a:pt x="1013559" y="387709"/>
                  </a:cubicBezTo>
                  <a:cubicBezTo>
                    <a:pt x="1001653" y="393265"/>
                    <a:pt x="997684" y="390091"/>
                    <a:pt x="984984" y="392472"/>
                  </a:cubicBezTo>
                  <a:cubicBezTo>
                    <a:pt x="972284" y="394853"/>
                    <a:pt x="985778" y="398822"/>
                    <a:pt x="937359" y="401997"/>
                  </a:cubicBezTo>
                  <a:cubicBezTo>
                    <a:pt x="888940" y="405172"/>
                    <a:pt x="773846" y="409935"/>
                    <a:pt x="694471" y="411522"/>
                  </a:cubicBezTo>
                  <a:cubicBezTo>
                    <a:pt x="615096" y="413109"/>
                    <a:pt x="537309" y="406760"/>
                    <a:pt x="461109" y="411522"/>
                  </a:cubicBezTo>
                  <a:cubicBezTo>
                    <a:pt x="384909" y="416284"/>
                    <a:pt x="310296" y="438510"/>
                    <a:pt x="237271" y="440097"/>
                  </a:cubicBezTo>
                  <a:cubicBezTo>
                    <a:pt x="164246" y="441684"/>
                    <a:pt x="61853" y="432159"/>
                    <a:pt x="22959" y="421047"/>
                  </a:cubicBezTo>
                  <a:cubicBezTo>
                    <a:pt x="-15935" y="409935"/>
                    <a:pt x="7084" y="388503"/>
                    <a:pt x="3909" y="373422"/>
                  </a:cubicBezTo>
                  <a:cubicBezTo>
                    <a:pt x="734" y="358341"/>
                    <a:pt x="-60" y="340878"/>
                    <a:pt x="3909" y="330559"/>
                  </a:cubicBezTo>
                  <a:cubicBezTo>
                    <a:pt x="7878" y="320240"/>
                    <a:pt x="32484" y="291665"/>
                    <a:pt x="46771" y="292459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7A4693A-B8D2-0F3E-529B-34C1CDB2E4E9}"/>
                </a:ext>
              </a:extLst>
            </p:cNvPr>
            <p:cNvSpPr/>
            <p:nvPr/>
          </p:nvSpPr>
          <p:spPr>
            <a:xfrm>
              <a:off x="4371975" y="4048125"/>
              <a:ext cx="5221" cy="202123"/>
            </a:xfrm>
            <a:custGeom>
              <a:avLst/>
              <a:gdLst>
                <a:gd name="connsiteX0" fmla="*/ 0 w 5221"/>
                <a:gd name="connsiteY0" fmla="*/ 0 h 202123"/>
                <a:gd name="connsiteX1" fmla="*/ 4763 w 5221"/>
                <a:gd name="connsiteY1" fmla="*/ 185738 h 202123"/>
                <a:gd name="connsiteX2" fmla="*/ 4763 w 5221"/>
                <a:gd name="connsiteY2" fmla="*/ 180975 h 20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1" h="202123">
                  <a:moveTo>
                    <a:pt x="0" y="0"/>
                  </a:moveTo>
                  <a:lnTo>
                    <a:pt x="4763" y="185738"/>
                  </a:lnTo>
                  <a:cubicBezTo>
                    <a:pt x="5557" y="215900"/>
                    <a:pt x="5160" y="198437"/>
                    <a:pt x="4763" y="180975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A9A3F56-66E6-1A2C-AD71-FC8857614A5E}"/>
                </a:ext>
              </a:extLst>
            </p:cNvPr>
            <p:cNvSpPr/>
            <p:nvPr/>
          </p:nvSpPr>
          <p:spPr>
            <a:xfrm>
              <a:off x="3956055" y="4198076"/>
              <a:ext cx="1338442" cy="355732"/>
            </a:xfrm>
            <a:custGeom>
              <a:avLst/>
              <a:gdLst>
                <a:gd name="connsiteX0" fmla="*/ 306383 w 1338442"/>
                <a:gd name="connsiteY0" fmla="*/ 45312 h 355732"/>
                <a:gd name="connsiteX1" fmla="*/ 406395 w 1338442"/>
                <a:gd name="connsiteY1" fmla="*/ 45312 h 355732"/>
                <a:gd name="connsiteX2" fmla="*/ 477833 w 1338442"/>
                <a:gd name="connsiteY2" fmla="*/ 45312 h 355732"/>
                <a:gd name="connsiteX3" fmla="*/ 515933 w 1338442"/>
                <a:gd name="connsiteY3" fmla="*/ 73887 h 355732"/>
                <a:gd name="connsiteX4" fmla="*/ 587370 w 1338442"/>
                <a:gd name="connsiteY4" fmla="*/ 78649 h 355732"/>
                <a:gd name="connsiteX5" fmla="*/ 754058 w 1338442"/>
                <a:gd name="connsiteY5" fmla="*/ 64362 h 355732"/>
                <a:gd name="connsiteX6" fmla="*/ 849308 w 1338442"/>
                <a:gd name="connsiteY6" fmla="*/ 78649 h 355732"/>
                <a:gd name="connsiteX7" fmla="*/ 887408 w 1338442"/>
                <a:gd name="connsiteY7" fmla="*/ 73887 h 355732"/>
                <a:gd name="connsiteX8" fmla="*/ 882645 w 1338442"/>
                <a:gd name="connsiteY8" fmla="*/ 31024 h 355732"/>
                <a:gd name="connsiteX9" fmla="*/ 935033 w 1338442"/>
                <a:gd name="connsiteY9" fmla="*/ 26262 h 355732"/>
                <a:gd name="connsiteX10" fmla="*/ 1063620 w 1338442"/>
                <a:gd name="connsiteY10" fmla="*/ 31024 h 355732"/>
                <a:gd name="connsiteX11" fmla="*/ 1106483 w 1338442"/>
                <a:gd name="connsiteY11" fmla="*/ 26262 h 355732"/>
                <a:gd name="connsiteX12" fmla="*/ 1096958 w 1338442"/>
                <a:gd name="connsiteY12" fmla="*/ 54837 h 355732"/>
                <a:gd name="connsiteX13" fmla="*/ 1130295 w 1338442"/>
                <a:gd name="connsiteY13" fmla="*/ 78649 h 355732"/>
                <a:gd name="connsiteX14" fmla="*/ 1239833 w 1338442"/>
                <a:gd name="connsiteY14" fmla="*/ 78649 h 355732"/>
                <a:gd name="connsiteX15" fmla="*/ 1258883 w 1338442"/>
                <a:gd name="connsiteY15" fmla="*/ 64362 h 355732"/>
                <a:gd name="connsiteX16" fmla="*/ 1263645 w 1338442"/>
                <a:gd name="connsiteY16" fmla="*/ 7212 h 355732"/>
                <a:gd name="connsiteX17" fmla="*/ 1292220 w 1338442"/>
                <a:gd name="connsiteY17" fmla="*/ 2449 h 355732"/>
                <a:gd name="connsiteX18" fmla="*/ 1335083 w 1338442"/>
                <a:gd name="connsiteY18" fmla="*/ 7212 h 355732"/>
                <a:gd name="connsiteX19" fmla="*/ 1335083 w 1338442"/>
                <a:gd name="connsiteY19" fmla="*/ 78649 h 355732"/>
                <a:gd name="connsiteX20" fmla="*/ 1330320 w 1338442"/>
                <a:gd name="connsiteY20" fmla="*/ 111987 h 355732"/>
                <a:gd name="connsiteX21" fmla="*/ 1316033 w 1338442"/>
                <a:gd name="connsiteY21" fmla="*/ 126274 h 355732"/>
                <a:gd name="connsiteX22" fmla="*/ 1163633 w 1338442"/>
                <a:gd name="connsiteY22" fmla="*/ 140562 h 355732"/>
                <a:gd name="connsiteX23" fmla="*/ 1054095 w 1338442"/>
                <a:gd name="connsiteY23" fmla="*/ 140562 h 355732"/>
                <a:gd name="connsiteX24" fmla="*/ 863595 w 1338442"/>
                <a:gd name="connsiteY24" fmla="*/ 145324 h 355732"/>
                <a:gd name="connsiteX25" fmla="*/ 696908 w 1338442"/>
                <a:gd name="connsiteY25" fmla="*/ 140562 h 355732"/>
                <a:gd name="connsiteX26" fmla="*/ 434970 w 1338442"/>
                <a:gd name="connsiteY26" fmla="*/ 131037 h 355732"/>
                <a:gd name="connsiteX27" fmla="*/ 368295 w 1338442"/>
                <a:gd name="connsiteY27" fmla="*/ 145324 h 355732"/>
                <a:gd name="connsiteX28" fmla="*/ 330195 w 1338442"/>
                <a:gd name="connsiteY28" fmla="*/ 197712 h 355732"/>
                <a:gd name="connsiteX29" fmla="*/ 239708 w 1338442"/>
                <a:gd name="connsiteY29" fmla="*/ 278674 h 355732"/>
                <a:gd name="connsiteX30" fmla="*/ 187320 w 1338442"/>
                <a:gd name="connsiteY30" fmla="*/ 331062 h 355732"/>
                <a:gd name="connsiteX31" fmla="*/ 96833 w 1338442"/>
                <a:gd name="connsiteY31" fmla="*/ 354874 h 355732"/>
                <a:gd name="connsiteX32" fmla="*/ 11108 w 1338442"/>
                <a:gd name="connsiteY32" fmla="*/ 345349 h 355732"/>
                <a:gd name="connsiteX33" fmla="*/ 1583 w 1338442"/>
                <a:gd name="connsiteY33" fmla="*/ 297724 h 355732"/>
                <a:gd name="connsiteX34" fmla="*/ 15870 w 1338442"/>
                <a:gd name="connsiteY34" fmla="*/ 254862 h 355732"/>
                <a:gd name="connsiteX35" fmla="*/ 68258 w 1338442"/>
                <a:gd name="connsiteY35" fmla="*/ 226287 h 355732"/>
                <a:gd name="connsiteX36" fmla="*/ 92070 w 1338442"/>
                <a:gd name="connsiteY36" fmla="*/ 259624 h 355732"/>
                <a:gd name="connsiteX37" fmla="*/ 96833 w 1338442"/>
                <a:gd name="connsiteY37" fmla="*/ 297724 h 355732"/>
                <a:gd name="connsiteX38" fmla="*/ 144458 w 1338442"/>
                <a:gd name="connsiteY38" fmla="*/ 297724 h 355732"/>
                <a:gd name="connsiteX39" fmla="*/ 187320 w 1338442"/>
                <a:gd name="connsiteY39" fmla="*/ 259624 h 355732"/>
                <a:gd name="connsiteX40" fmla="*/ 268283 w 1338442"/>
                <a:gd name="connsiteY40" fmla="*/ 173899 h 355732"/>
                <a:gd name="connsiteX41" fmla="*/ 306383 w 1338442"/>
                <a:gd name="connsiteY41" fmla="*/ 116749 h 355732"/>
                <a:gd name="connsiteX42" fmla="*/ 306383 w 1338442"/>
                <a:gd name="connsiteY42" fmla="*/ 45312 h 3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38442" h="355732">
                  <a:moveTo>
                    <a:pt x="306383" y="45312"/>
                  </a:moveTo>
                  <a:cubicBezTo>
                    <a:pt x="323052" y="33406"/>
                    <a:pt x="406395" y="45312"/>
                    <a:pt x="406395" y="45312"/>
                  </a:cubicBezTo>
                  <a:cubicBezTo>
                    <a:pt x="434970" y="45312"/>
                    <a:pt x="459577" y="40550"/>
                    <a:pt x="477833" y="45312"/>
                  </a:cubicBezTo>
                  <a:cubicBezTo>
                    <a:pt x="496089" y="50074"/>
                    <a:pt x="497677" y="68331"/>
                    <a:pt x="515933" y="73887"/>
                  </a:cubicBezTo>
                  <a:cubicBezTo>
                    <a:pt x="534189" y="79443"/>
                    <a:pt x="547683" y="80236"/>
                    <a:pt x="587370" y="78649"/>
                  </a:cubicBezTo>
                  <a:cubicBezTo>
                    <a:pt x="627057" y="77062"/>
                    <a:pt x="710402" y="64362"/>
                    <a:pt x="754058" y="64362"/>
                  </a:cubicBezTo>
                  <a:cubicBezTo>
                    <a:pt x="797714" y="64362"/>
                    <a:pt x="827083" y="77062"/>
                    <a:pt x="849308" y="78649"/>
                  </a:cubicBezTo>
                  <a:cubicBezTo>
                    <a:pt x="871533" y="80236"/>
                    <a:pt x="881852" y="81825"/>
                    <a:pt x="887408" y="73887"/>
                  </a:cubicBezTo>
                  <a:cubicBezTo>
                    <a:pt x="892964" y="65949"/>
                    <a:pt x="874708" y="38961"/>
                    <a:pt x="882645" y="31024"/>
                  </a:cubicBezTo>
                  <a:cubicBezTo>
                    <a:pt x="890582" y="23087"/>
                    <a:pt x="904871" y="26262"/>
                    <a:pt x="935033" y="26262"/>
                  </a:cubicBezTo>
                  <a:cubicBezTo>
                    <a:pt x="965195" y="26262"/>
                    <a:pt x="1035045" y="31024"/>
                    <a:pt x="1063620" y="31024"/>
                  </a:cubicBezTo>
                  <a:cubicBezTo>
                    <a:pt x="1092195" y="31024"/>
                    <a:pt x="1100927" y="22293"/>
                    <a:pt x="1106483" y="26262"/>
                  </a:cubicBezTo>
                  <a:cubicBezTo>
                    <a:pt x="1112039" y="30231"/>
                    <a:pt x="1092989" y="46106"/>
                    <a:pt x="1096958" y="54837"/>
                  </a:cubicBezTo>
                  <a:cubicBezTo>
                    <a:pt x="1100927" y="63568"/>
                    <a:pt x="1106483" y="74680"/>
                    <a:pt x="1130295" y="78649"/>
                  </a:cubicBezTo>
                  <a:cubicBezTo>
                    <a:pt x="1154107" y="82618"/>
                    <a:pt x="1218402" y="81030"/>
                    <a:pt x="1239833" y="78649"/>
                  </a:cubicBezTo>
                  <a:cubicBezTo>
                    <a:pt x="1261264" y="76268"/>
                    <a:pt x="1254914" y="76268"/>
                    <a:pt x="1258883" y="64362"/>
                  </a:cubicBezTo>
                  <a:cubicBezTo>
                    <a:pt x="1262852" y="52456"/>
                    <a:pt x="1258089" y="17531"/>
                    <a:pt x="1263645" y="7212"/>
                  </a:cubicBezTo>
                  <a:cubicBezTo>
                    <a:pt x="1269201" y="-3107"/>
                    <a:pt x="1280314" y="2449"/>
                    <a:pt x="1292220" y="2449"/>
                  </a:cubicBezTo>
                  <a:cubicBezTo>
                    <a:pt x="1304126" y="2449"/>
                    <a:pt x="1327939" y="-5488"/>
                    <a:pt x="1335083" y="7212"/>
                  </a:cubicBezTo>
                  <a:cubicBezTo>
                    <a:pt x="1342227" y="19912"/>
                    <a:pt x="1335877" y="61187"/>
                    <a:pt x="1335083" y="78649"/>
                  </a:cubicBezTo>
                  <a:cubicBezTo>
                    <a:pt x="1334289" y="96111"/>
                    <a:pt x="1330320" y="111987"/>
                    <a:pt x="1330320" y="111987"/>
                  </a:cubicBezTo>
                  <a:cubicBezTo>
                    <a:pt x="1327145" y="119925"/>
                    <a:pt x="1343814" y="121512"/>
                    <a:pt x="1316033" y="126274"/>
                  </a:cubicBezTo>
                  <a:cubicBezTo>
                    <a:pt x="1288252" y="131037"/>
                    <a:pt x="1207289" y="138181"/>
                    <a:pt x="1163633" y="140562"/>
                  </a:cubicBezTo>
                  <a:cubicBezTo>
                    <a:pt x="1119977" y="142943"/>
                    <a:pt x="1054095" y="140562"/>
                    <a:pt x="1054095" y="140562"/>
                  </a:cubicBezTo>
                  <a:cubicBezTo>
                    <a:pt x="1004089" y="141356"/>
                    <a:pt x="923126" y="145324"/>
                    <a:pt x="863595" y="145324"/>
                  </a:cubicBezTo>
                  <a:cubicBezTo>
                    <a:pt x="804064" y="145324"/>
                    <a:pt x="696908" y="140562"/>
                    <a:pt x="696908" y="140562"/>
                  </a:cubicBezTo>
                  <a:cubicBezTo>
                    <a:pt x="625471" y="138181"/>
                    <a:pt x="489739" y="130243"/>
                    <a:pt x="434970" y="131037"/>
                  </a:cubicBezTo>
                  <a:cubicBezTo>
                    <a:pt x="380201" y="131831"/>
                    <a:pt x="385757" y="134212"/>
                    <a:pt x="368295" y="145324"/>
                  </a:cubicBezTo>
                  <a:cubicBezTo>
                    <a:pt x="350833" y="156436"/>
                    <a:pt x="351626" y="175487"/>
                    <a:pt x="330195" y="197712"/>
                  </a:cubicBezTo>
                  <a:cubicBezTo>
                    <a:pt x="308764" y="219937"/>
                    <a:pt x="263520" y="256449"/>
                    <a:pt x="239708" y="278674"/>
                  </a:cubicBezTo>
                  <a:cubicBezTo>
                    <a:pt x="215896" y="300899"/>
                    <a:pt x="211132" y="318362"/>
                    <a:pt x="187320" y="331062"/>
                  </a:cubicBezTo>
                  <a:cubicBezTo>
                    <a:pt x="163507" y="343762"/>
                    <a:pt x="126202" y="352493"/>
                    <a:pt x="96833" y="354874"/>
                  </a:cubicBezTo>
                  <a:cubicBezTo>
                    <a:pt x="67464" y="357255"/>
                    <a:pt x="26983" y="354874"/>
                    <a:pt x="11108" y="345349"/>
                  </a:cubicBezTo>
                  <a:cubicBezTo>
                    <a:pt x="-4767" y="335824"/>
                    <a:pt x="789" y="312805"/>
                    <a:pt x="1583" y="297724"/>
                  </a:cubicBezTo>
                  <a:cubicBezTo>
                    <a:pt x="2377" y="282643"/>
                    <a:pt x="4758" y="266768"/>
                    <a:pt x="15870" y="254862"/>
                  </a:cubicBezTo>
                  <a:cubicBezTo>
                    <a:pt x="26982" y="242956"/>
                    <a:pt x="55558" y="225493"/>
                    <a:pt x="68258" y="226287"/>
                  </a:cubicBezTo>
                  <a:cubicBezTo>
                    <a:pt x="80958" y="227081"/>
                    <a:pt x="87307" y="247718"/>
                    <a:pt x="92070" y="259624"/>
                  </a:cubicBezTo>
                  <a:cubicBezTo>
                    <a:pt x="96832" y="271530"/>
                    <a:pt x="88102" y="291374"/>
                    <a:pt x="96833" y="297724"/>
                  </a:cubicBezTo>
                  <a:cubicBezTo>
                    <a:pt x="105564" y="304074"/>
                    <a:pt x="129377" y="304074"/>
                    <a:pt x="144458" y="297724"/>
                  </a:cubicBezTo>
                  <a:cubicBezTo>
                    <a:pt x="159539" y="291374"/>
                    <a:pt x="166683" y="280261"/>
                    <a:pt x="187320" y="259624"/>
                  </a:cubicBezTo>
                  <a:cubicBezTo>
                    <a:pt x="207957" y="238987"/>
                    <a:pt x="248439" y="197712"/>
                    <a:pt x="268283" y="173899"/>
                  </a:cubicBezTo>
                  <a:cubicBezTo>
                    <a:pt x="288127" y="150086"/>
                    <a:pt x="299239" y="136593"/>
                    <a:pt x="306383" y="116749"/>
                  </a:cubicBezTo>
                  <a:cubicBezTo>
                    <a:pt x="313527" y="96905"/>
                    <a:pt x="289714" y="57218"/>
                    <a:pt x="306383" y="45312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26A4A19-94A9-D0C4-2D6A-F863BBE7AB66}"/>
                </a:ext>
              </a:extLst>
            </p:cNvPr>
            <p:cNvSpPr/>
            <p:nvPr/>
          </p:nvSpPr>
          <p:spPr>
            <a:xfrm>
              <a:off x="4105275" y="4333875"/>
              <a:ext cx="965264" cy="215869"/>
            </a:xfrm>
            <a:custGeom>
              <a:avLst/>
              <a:gdLst>
                <a:gd name="connsiteX0" fmla="*/ 847725 w 965264"/>
                <a:gd name="connsiteY0" fmla="*/ 0 h 215869"/>
                <a:gd name="connsiteX1" fmla="*/ 876300 w 965264"/>
                <a:gd name="connsiteY1" fmla="*/ 85725 h 215869"/>
                <a:gd name="connsiteX2" fmla="*/ 914400 w 965264"/>
                <a:gd name="connsiteY2" fmla="*/ 57150 h 215869"/>
                <a:gd name="connsiteX3" fmla="*/ 942975 w 965264"/>
                <a:gd name="connsiteY3" fmla="*/ 52388 h 215869"/>
                <a:gd name="connsiteX4" fmla="*/ 957263 w 965264"/>
                <a:gd name="connsiteY4" fmla="*/ 109538 h 215869"/>
                <a:gd name="connsiteX5" fmla="*/ 952500 w 965264"/>
                <a:gd name="connsiteY5" fmla="*/ 142875 h 215869"/>
                <a:gd name="connsiteX6" fmla="*/ 809625 w 965264"/>
                <a:gd name="connsiteY6" fmla="*/ 161925 h 215869"/>
                <a:gd name="connsiteX7" fmla="*/ 423863 w 965264"/>
                <a:gd name="connsiteY7" fmla="*/ 185738 h 215869"/>
                <a:gd name="connsiteX8" fmla="*/ 85725 w 965264"/>
                <a:gd name="connsiteY8" fmla="*/ 214313 h 215869"/>
                <a:gd name="connsiteX9" fmla="*/ 0 w 965264"/>
                <a:gd name="connsiteY9" fmla="*/ 209550 h 21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264" h="215869">
                  <a:moveTo>
                    <a:pt x="847725" y="0"/>
                  </a:moveTo>
                  <a:cubicBezTo>
                    <a:pt x="856456" y="38100"/>
                    <a:pt x="865188" y="76200"/>
                    <a:pt x="876300" y="85725"/>
                  </a:cubicBezTo>
                  <a:cubicBezTo>
                    <a:pt x="887413" y="95250"/>
                    <a:pt x="903288" y="62706"/>
                    <a:pt x="914400" y="57150"/>
                  </a:cubicBezTo>
                  <a:cubicBezTo>
                    <a:pt x="925513" y="51594"/>
                    <a:pt x="935831" y="43657"/>
                    <a:pt x="942975" y="52388"/>
                  </a:cubicBezTo>
                  <a:cubicBezTo>
                    <a:pt x="950119" y="61119"/>
                    <a:pt x="955676" y="94457"/>
                    <a:pt x="957263" y="109538"/>
                  </a:cubicBezTo>
                  <a:cubicBezTo>
                    <a:pt x="958850" y="124619"/>
                    <a:pt x="977106" y="134144"/>
                    <a:pt x="952500" y="142875"/>
                  </a:cubicBezTo>
                  <a:cubicBezTo>
                    <a:pt x="927894" y="151606"/>
                    <a:pt x="897731" y="154781"/>
                    <a:pt x="809625" y="161925"/>
                  </a:cubicBezTo>
                  <a:cubicBezTo>
                    <a:pt x="721519" y="169069"/>
                    <a:pt x="544513" y="177007"/>
                    <a:pt x="423863" y="185738"/>
                  </a:cubicBezTo>
                  <a:cubicBezTo>
                    <a:pt x="303213" y="194469"/>
                    <a:pt x="156369" y="210344"/>
                    <a:pt x="85725" y="214313"/>
                  </a:cubicBezTo>
                  <a:cubicBezTo>
                    <a:pt x="15081" y="218282"/>
                    <a:pt x="7540" y="213916"/>
                    <a:pt x="0" y="209550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F3EB386-DD0C-FE1E-0DE1-AB46E11EC509}"/>
                </a:ext>
              </a:extLst>
            </p:cNvPr>
            <p:cNvSpPr/>
            <p:nvPr/>
          </p:nvSpPr>
          <p:spPr>
            <a:xfrm>
              <a:off x="5067300" y="4471988"/>
              <a:ext cx="447675" cy="14745"/>
            </a:xfrm>
            <a:custGeom>
              <a:avLst/>
              <a:gdLst>
                <a:gd name="connsiteX0" fmla="*/ 0 w 447675"/>
                <a:gd name="connsiteY0" fmla="*/ 0 h 14745"/>
                <a:gd name="connsiteX1" fmla="*/ 176213 w 447675"/>
                <a:gd name="connsiteY1" fmla="*/ 9525 h 14745"/>
                <a:gd name="connsiteX2" fmla="*/ 390525 w 447675"/>
                <a:gd name="connsiteY2" fmla="*/ 14287 h 14745"/>
                <a:gd name="connsiteX3" fmla="*/ 447675 w 447675"/>
                <a:gd name="connsiteY3" fmla="*/ 14287 h 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4745">
                  <a:moveTo>
                    <a:pt x="0" y="0"/>
                  </a:moveTo>
                  <a:cubicBezTo>
                    <a:pt x="55563" y="3572"/>
                    <a:pt x="111126" y="7144"/>
                    <a:pt x="176213" y="9525"/>
                  </a:cubicBezTo>
                  <a:cubicBezTo>
                    <a:pt x="241300" y="11906"/>
                    <a:pt x="345281" y="13493"/>
                    <a:pt x="390525" y="14287"/>
                  </a:cubicBezTo>
                  <a:cubicBezTo>
                    <a:pt x="435769" y="15081"/>
                    <a:pt x="441722" y="14684"/>
                    <a:pt x="447675" y="14287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10904CF-6A24-F1C8-EB8C-398D2D8CC446}"/>
                </a:ext>
              </a:extLst>
            </p:cNvPr>
            <p:cNvSpPr/>
            <p:nvPr/>
          </p:nvSpPr>
          <p:spPr>
            <a:xfrm>
              <a:off x="5272240" y="4300504"/>
              <a:ext cx="326175" cy="197963"/>
            </a:xfrm>
            <a:custGeom>
              <a:avLst/>
              <a:gdLst>
                <a:gd name="connsiteX0" fmla="*/ 14135 w 326175"/>
                <a:gd name="connsiteY0" fmla="*/ 34 h 197963"/>
                <a:gd name="connsiteX1" fmla="*/ 171298 w 326175"/>
                <a:gd name="connsiteY1" fmla="*/ 76234 h 197963"/>
                <a:gd name="connsiteX2" fmla="*/ 266548 w 326175"/>
                <a:gd name="connsiteY2" fmla="*/ 119096 h 197963"/>
                <a:gd name="connsiteX3" fmla="*/ 290360 w 326175"/>
                <a:gd name="connsiteY3" fmla="*/ 71471 h 197963"/>
                <a:gd name="connsiteX4" fmla="*/ 323698 w 326175"/>
                <a:gd name="connsiteY4" fmla="*/ 100046 h 197963"/>
                <a:gd name="connsiteX5" fmla="*/ 318935 w 326175"/>
                <a:gd name="connsiteY5" fmla="*/ 133384 h 197963"/>
                <a:gd name="connsiteX6" fmla="*/ 280835 w 326175"/>
                <a:gd name="connsiteY6" fmla="*/ 176246 h 197963"/>
                <a:gd name="connsiteX7" fmla="*/ 237973 w 326175"/>
                <a:gd name="connsiteY7" fmla="*/ 195296 h 197963"/>
                <a:gd name="connsiteX8" fmla="*/ 128435 w 326175"/>
                <a:gd name="connsiteY8" fmla="*/ 119096 h 197963"/>
                <a:gd name="connsiteX9" fmla="*/ 23660 w 326175"/>
                <a:gd name="connsiteY9" fmla="*/ 66709 h 197963"/>
                <a:gd name="connsiteX10" fmla="*/ 14135 w 326175"/>
                <a:gd name="connsiteY10" fmla="*/ 34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175" h="197963">
                  <a:moveTo>
                    <a:pt x="14135" y="34"/>
                  </a:moveTo>
                  <a:cubicBezTo>
                    <a:pt x="38741" y="1621"/>
                    <a:pt x="171298" y="76234"/>
                    <a:pt x="171298" y="76234"/>
                  </a:cubicBezTo>
                  <a:cubicBezTo>
                    <a:pt x="213367" y="96078"/>
                    <a:pt x="246704" y="119890"/>
                    <a:pt x="266548" y="119096"/>
                  </a:cubicBezTo>
                  <a:cubicBezTo>
                    <a:pt x="286392" y="118302"/>
                    <a:pt x="280835" y="74646"/>
                    <a:pt x="290360" y="71471"/>
                  </a:cubicBezTo>
                  <a:cubicBezTo>
                    <a:pt x="299885" y="68296"/>
                    <a:pt x="318936" y="89727"/>
                    <a:pt x="323698" y="100046"/>
                  </a:cubicBezTo>
                  <a:cubicBezTo>
                    <a:pt x="328460" y="110365"/>
                    <a:pt x="326079" y="120684"/>
                    <a:pt x="318935" y="133384"/>
                  </a:cubicBezTo>
                  <a:cubicBezTo>
                    <a:pt x="311791" y="146084"/>
                    <a:pt x="294329" y="165927"/>
                    <a:pt x="280835" y="176246"/>
                  </a:cubicBezTo>
                  <a:cubicBezTo>
                    <a:pt x="267341" y="186565"/>
                    <a:pt x="263373" y="204821"/>
                    <a:pt x="237973" y="195296"/>
                  </a:cubicBezTo>
                  <a:cubicBezTo>
                    <a:pt x="212573" y="185771"/>
                    <a:pt x="164154" y="140527"/>
                    <a:pt x="128435" y="119096"/>
                  </a:cubicBezTo>
                  <a:cubicBezTo>
                    <a:pt x="92716" y="97665"/>
                    <a:pt x="47472" y="81790"/>
                    <a:pt x="23660" y="66709"/>
                  </a:cubicBezTo>
                  <a:cubicBezTo>
                    <a:pt x="-152" y="51628"/>
                    <a:pt x="-10471" y="-1553"/>
                    <a:pt x="14135" y="34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5D43FA-A9BA-D41B-9636-D2B3187D5D50}"/>
                </a:ext>
              </a:extLst>
            </p:cNvPr>
            <p:cNvSpPr/>
            <p:nvPr/>
          </p:nvSpPr>
          <p:spPr>
            <a:xfrm>
              <a:off x="4643438" y="3552825"/>
              <a:ext cx="167196" cy="128588"/>
            </a:xfrm>
            <a:custGeom>
              <a:avLst/>
              <a:gdLst>
                <a:gd name="connsiteX0" fmla="*/ 0 w 167196"/>
                <a:gd name="connsiteY0" fmla="*/ 100013 h 128588"/>
                <a:gd name="connsiteX1" fmla="*/ 9525 w 167196"/>
                <a:gd name="connsiteY1" fmla="*/ 19050 h 128588"/>
                <a:gd name="connsiteX2" fmla="*/ 28575 w 167196"/>
                <a:gd name="connsiteY2" fmla="*/ 33338 h 128588"/>
                <a:gd name="connsiteX3" fmla="*/ 52387 w 167196"/>
                <a:gd name="connsiteY3" fmla="*/ 0 h 128588"/>
                <a:gd name="connsiteX4" fmla="*/ 85725 w 167196"/>
                <a:gd name="connsiteY4" fmla="*/ 33338 h 128588"/>
                <a:gd name="connsiteX5" fmla="*/ 119062 w 167196"/>
                <a:gd name="connsiteY5" fmla="*/ 4763 h 128588"/>
                <a:gd name="connsiteX6" fmla="*/ 138112 w 167196"/>
                <a:gd name="connsiteY6" fmla="*/ 33338 h 128588"/>
                <a:gd name="connsiteX7" fmla="*/ 166687 w 167196"/>
                <a:gd name="connsiteY7" fmla="*/ 14288 h 128588"/>
                <a:gd name="connsiteX8" fmla="*/ 157162 w 167196"/>
                <a:gd name="connsiteY8" fmla="*/ 109538 h 128588"/>
                <a:gd name="connsiteX9" fmla="*/ 147637 w 167196"/>
                <a:gd name="connsiteY9" fmla="*/ 128588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196" h="128588">
                  <a:moveTo>
                    <a:pt x="0" y="100013"/>
                  </a:moveTo>
                  <a:lnTo>
                    <a:pt x="9525" y="19050"/>
                  </a:lnTo>
                  <a:cubicBezTo>
                    <a:pt x="14287" y="7938"/>
                    <a:pt x="21431" y="36513"/>
                    <a:pt x="28575" y="33338"/>
                  </a:cubicBezTo>
                  <a:cubicBezTo>
                    <a:pt x="35719" y="30163"/>
                    <a:pt x="42862" y="0"/>
                    <a:pt x="52387" y="0"/>
                  </a:cubicBezTo>
                  <a:cubicBezTo>
                    <a:pt x="61912" y="0"/>
                    <a:pt x="74613" y="32544"/>
                    <a:pt x="85725" y="33338"/>
                  </a:cubicBezTo>
                  <a:cubicBezTo>
                    <a:pt x="96837" y="34132"/>
                    <a:pt x="110331" y="4763"/>
                    <a:pt x="119062" y="4763"/>
                  </a:cubicBezTo>
                  <a:cubicBezTo>
                    <a:pt x="127793" y="4763"/>
                    <a:pt x="130174" y="31750"/>
                    <a:pt x="138112" y="33338"/>
                  </a:cubicBezTo>
                  <a:cubicBezTo>
                    <a:pt x="146050" y="34926"/>
                    <a:pt x="163512" y="1588"/>
                    <a:pt x="166687" y="14288"/>
                  </a:cubicBezTo>
                  <a:cubicBezTo>
                    <a:pt x="169862" y="26988"/>
                    <a:pt x="157162" y="109538"/>
                    <a:pt x="157162" y="109538"/>
                  </a:cubicBezTo>
                  <a:cubicBezTo>
                    <a:pt x="153987" y="128588"/>
                    <a:pt x="150812" y="128588"/>
                    <a:pt x="147637" y="128588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8052B35-508D-18B2-7EDD-CEDD7F431498}"/>
                </a:ext>
              </a:extLst>
            </p:cNvPr>
            <p:cNvSpPr/>
            <p:nvPr/>
          </p:nvSpPr>
          <p:spPr>
            <a:xfrm>
              <a:off x="4576763" y="4066986"/>
              <a:ext cx="181783" cy="195452"/>
            </a:xfrm>
            <a:custGeom>
              <a:avLst/>
              <a:gdLst>
                <a:gd name="connsiteX0" fmla="*/ 0 w 181783"/>
                <a:gd name="connsiteY0" fmla="*/ 195452 h 195452"/>
                <a:gd name="connsiteX1" fmla="*/ 4762 w 181783"/>
                <a:gd name="connsiteY1" fmla="*/ 85914 h 195452"/>
                <a:gd name="connsiteX2" fmla="*/ 28575 w 181783"/>
                <a:gd name="connsiteY2" fmla="*/ 24002 h 195452"/>
                <a:gd name="connsiteX3" fmla="*/ 90487 w 181783"/>
                <a:gd name="connsiteY3" fmla="*/ 189 h 195452"/>
                <a:gd name="connsiteX4" fmla="*/ 157162 w 181783"/>
                <a:gd name="connsiteY4" fmla="*/ 14477 h 195452"/>
                <a:gd name="connsiteX5" fmla="*/ 180975 w 181783"/>
                <a:gd name="connsiteY5" fmla="*/ 43052 h 195452"/>
                <a:gd name="connsiteX6" fmla="*/ 176212 w 181783"/>
                <a:gd name="connsiteY6" fmla="*/ 109727 h 195452"/>
                <a:gd name="connsiteX7" fmla="*/ 176212 w 181783"/>
                <a:gd name="connsiteY7" fmla="*/ 171639 h 195452"/>
                <a:gd name="connsiteX8" fmla="*/ 176212 w 181783"/>
                <a:gd name="connsiteY8" fmla="*/ 195452 h 19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783" h="195452">
                  <a:moveTo>
                    <a:pt x="0" y="195452"/>
                  </a:moveTo>
                  <a:cubicBezTo>
                    <a:pt x="0" y="154970"/>
                    <a:pt x="0" y="114489"/>
                    <a:pt x="4762" y="85914"/>
                  </a:cubicBezTo>
                  <a:cubicBezTo>
                    <a:pt x="9524" y="57339"/>
                    <a:pt x="14288" y="38289"/>
                    <a:pt x="28575" y="24002"/>
                  </a:cubicBezTo>
                  <a:cubicBezTo>
                    <a:pt x="42862" y="9715"/>
                    <a:pt x="69056" y="1777"/>
                    <a:pt x="90487" y="189"/>
                  </a:cubicBezTo>
                  <a:cubicBezTo>
                    <a:pt x="111918" y="-1399"/>
                    <a:pt x="142081" y="7333"/>
                    <a:pt x="157162" y="14477"/>
                  </a:cubicBezTo>
                  <a:cubicBezTo>
                    <a:pt x="172243" y="21621"/>
                    <a:pt x="177800" y="27177"/>
                    <a:pt x="180975" y="43052"/>
                  </a:cubicBezTo>
                  <a:cubicBezTo>
                    <a:pt x="184150" y="58927"/>
                    <a:pt x="177006" y="88296"/>
                    <a:pt x="176212" y="109727"/>
                  </a:cubicBezTo>
                  <a:cubicBezTo>
                    <a:pt x="175418" y="131158"/>
                    <a:pt x="176212" y="171639"/>
                    <a:pt x="176212" y="171639"/>
                  </a:cubicBezTo>
                  <a:lnTo>
                    <a:pt x="176212" y="195452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D274979-C709-6D2D-E64C-BF78222461C5}"/>
                </a:ext>
              </a:extLst>
            </p:cNvPr>
            <p:cNvSpPr/>
            <p:nvPr/>
          </p:nvSpPr>
          <p:spPr>
            <a:xfrm>
              <a:off x="4619463" y="4076700"/>
              <a:ext cx="62075" cy="180975"/>
            </a:xfrm>
            <a:custGeom>
              <a:avLst/>
              <a:gdLst>
                <a:gd name="connsiteX0" fmla="*/ 19212 w 62075"/>
                <a:gd name="connsiteY0" fmla="*/ 180975 h 180975"/>
                <a:gd name="connsiteX1" fmla="*/ 162 w 62075"/>
                <a:gd name="connsiteY1" fmla="*/ 85725 h 180975"/>
                <a:gd name="connsiteX2" fmla="*/ 28737 w 62075"/>
                <a:gd name="connsiteY2" fmla="*/ 28575 h 180975"/>
                <a:gd name="connsiteX3" fmla="*/ 62075 w 62075"/>
                <a:gd name="connsiteY3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75" h="180975">
                  <a:moveTo>
                    <a:pt x="19212" y="180975"/>
                  </a:moveTo>
                  <a:cubicBezTo>
                    <a:pt x="8893" y="146050"/>
                    <a:pt x="-1426" y="111125"/>
                    <a:pt x="162" y="85725"/>
                  </a:cubicBezTo>
                  <a:cubicBezTo>
                    <a:pt x="1749" y="60325"/>
                    <a:pt x="18418" y="42862"/>
                    <a:pt x="28737" y="28575"/>
                  </a:cubicBezTo>
                  <a:cubicBezTo>
                    <a:pt x="39056" y="14288"/>
                    <a:pt x="50565" y="7144"/>
                    <a:pt x="62075" y="0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38E93F5-0F52-350F-3F44-FFE3080DA910}"/>
                </a:ext>
              </a:extLst>
            </p:cNvPr>
            <p:cNvSpPr/>
            <p:nvPr/>
          </p:nvSpPr>
          <p:spPr>
            <a:xfrm>
              <a:off x="4929188" y="4019550"/>
              <a:ext cx="9525" cy="200025"/>
            </a:xfrm>
            <a:custGeom>
              <a:avLst/>
              <a:gdLst>
                <a:gd name="connsiteX0" fmla="*/ 0 w 9525"/>
                <a:gd name="connsiteY0" fmla="*/ 0 h 200025"/>
                <a:gd name="connsiteX1" fmla="*/ 4762 w 9525"/>
                <a:gd name="connsiteY1" fmla="*/ 119063 h 200025"/>
                <a:gd name="connsiteX2" fmla="*/ 9525 w 9525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00025">
                  <a:moveTo>
                    <a:pt x="0" y="0"/>
                  </a:moveTo>
                  <a:cubicBezTo>
                    <a:pt x="1587" y="42863"/>
                    <a:pt x="3175" y="85726"/>
                    <a:pt x="4762" y="119063"/>
                  </a:cubicBezTo>
                  <a:cubicBezTo>
                    <a:pt x="6349" y="152400"/>
                    <a:pt x="7937" y="176212"/>
                    <a:pt x="9525" y="200025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D33216-838F-D117-8288-A2C2B845FF0C}"/>
                </a:ext>
              </a:extLst>
            </p:cNvPr>
            <p:cNvSpPr/>
            <p:nvPr/>
          </p:nvSpPr>
          <p:spPr>
            <a:xfrm>
              <a:off x="5195888" y="4005263"/>
              <a:ext cx="4762" cy="231774"/>
            </a:xfrm>
            <a:custGeom>
              <a:avLst/>
              <a:gdLst>
                <a:gd name="connsiteX0" fmla="*/ 0 w 4762"/>
                <a:gd name="connsiteY0" fmla="*/ 0 h 231774"/>
                <a:gd name="connsiteX1" fmla="*/ 4762 w 4762"/>
                <a:gd name="connsiteY1" fmla="*/ 200025 h 231774"/>
                <a:gd name="connsiteX2" fmla="*/ 0 w 4762"/>
                <a:gd name="connsiteY2" fmla="*/ 228600 h 23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" h="231774">
                  <a:moveTo>
                    <a:pt x="0" y="0"/>
                  </a:moveTo>
                  <a:cubicBezTo>
                    <a:pt x="2381" y="80962"/>
                    <a:pt x="4762" y="161925"/>
                    <a:pt x="4762" y="200025"/>
                  </a:cubicBezTo>
                  <a:cubicBezTo>
                    <a:pt x="4762" y="238125"/>
                    <a:pt x="2381" y="233362"/>
                    <a:pt x="0" y="228600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8B90289-1E37-A6C2-7450-EB50CEF465D6}"/>
                </a:ext>
              </a:extLst>
            </p:cNvPr>
            <p:cNvSpPr/>
            <p:nvPr/>
          </p:nvSpPr>
          <p:spPr>
            <a:xfrm>
              <a:off x="5012787" y="4071402"/>
              <a:ext cx="131314" cy="171096"/>
            </a:xfrm>
            <a:custGeom>
              <a:avLst/>
              <a:gdLst>
                <a:gd name="connsiteX0" fmla="*/ 30701 w 131314"/>
                <a:gd name="connsiteY0" fmla="*/ 162461 h 171096"/>
                <a:gd name="connsiteX1" fmla="*/ 2126 w 131314"/>
                <a:gd name="connsiteY1" fmla="*/ 91023 h 171096"/>
                <a:gd name="connsiteX2" fmla="*/ 6888 w 131314"/>
                <a:gd name="connsiteY2" fmla="*/ 19586 h 171096"/>
                <a:gd name="connsiteX3" fmla="*/ 44988 w 131314"/>
                <a:gd name="connsiteY3" fmla="*/ 536 h 171096"/>
                <a:gd name="connsiteX4" fmla="*/ 102138 w 131314"/>
                <a:gd name="connsiteY4" fmla="*/ 10061 h 171096"/>
                <a:gd name="connsiteX5" fmla="*/ 130713 w 131314"/>
                <a:gd name="connsiteY5" fmla="*/ 57686 h 171096"/>
                <a:gd name="connsiteX6" fmla="*/ 121188 w 131314"/>
                <a:gd name="connsiteY6" fmla="*/ 105311 h 171096"/>
                <a:gd name="connsiteX7" fmla="*/ 116426 w 131314"/>
                <a:gd name="connsiteY7" fmla="*/ 133886 h 171096"/>
                <a:gd name="connsiteX8" fmla="*/ 102138 w 131314"/>
                <a:gd name="connsiteY8" fmla="*/ 167223 h 171096"/>
                <a:gd name="connsiteX9" fmla="*/ 30701 w 131314"/>
                <a:gd name="connsiteY9" fmla="*/ 162461 h 17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314" h="171096">
                  <a:moveTo>
                    <a:pt x="30701" y="162461"/>
                  </a:moveTo>
                  <a:cubicBezTo>
                    <a:pt x="14032" y="149761"/>
                    <a:pt x="6095" y="114835"/>
                    <a:pt x="2126" y="91023"/>
                  </a:cubicBezTo>
                  <a:cubicBezTo>
                    <a:pt x="-1843" y="67210"/>
                    <a:pt x="-256" y="34667"/>
                    <a:pt x="6888" y="19586"/>
                  </a:cubicBezTo>
                  <a:cubicBezTo>
                    <a:pt x="14032" y="4505"/>
                    <a:pt x="29113" y="2123"/>
                    <a:pt x="44988" y="536"/>
                  </a:cubicBezTo>
                  <a:cubicBezTo>
                    <a:pt x="60863" y="-1052"/>
                    <a:pt x="87851" y="536"/>
                    <a:pt x="102138" y="10061"/>
                  </a:cubicBezTo>
                  <a:cubicBezTo>
                    <a:pt x="116425" y="19586"/>
                    <a:pt x="127538" y="41811"/>
                    <a:pt x="130713" y="57686"/>
                  </a:cubicBezTo>
                  <a:cubicBezTo>
                    <a:pt x="133888" y="73561"/>
                    <a:pt x="123569" y="92611"/>
                    <a:pt x="121188" y="105311"/>
                  </a:cubicBezTo>
                  <a:cubicBezTo>
                    <a:pt x="118807" y="118011"/>
                    <a:pt x="119601" y="123567"/>
                    <a:pt x="116426" y="133886"/>
                  </a:cubicBezTo>
                  <a:cubicBezTo>
                    <a:pt x="113251" y="144205"/>
                    <a:pt x="110869" y="163254"/>
                    <a:pt x="102138" y="167223"/>
                  </a:cubicBezTo>
                  <a:cubicBezTo>
                    <a:pt x="93407" y="171192"/>
                    <a:pt x="47370" y="175161"/>
                    <a:pt x="30701" y="162461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957DA4-5DD3-AACC-B272-25281E46EFB9}"/>
                </a:ext>
              </a:extLst>
            </p:cNvPr>
            <p:cNvSpPr/>
            <p:nvPr/>
          </p:nvSpPr>
          <p:spPr>
            <a:xfrm>
              <a:off x="5076825" y="4076700"/>
              <a:ext cx="4763" cy="176213"/>
            </a:xfrm>
            <a:custGeom>
              <a:avLst/>
              <a:gdLst>
                <a:gd name="connsiteX0" fmla="*/ 0 w 4763"/>
                <a:gd name="connsiteY0" fmla="*/ 0 h 176213"/>
                <a:gd name="connsiteX1" fmla="*/ 4763 w 4763"/>
                <a:gd name="connsiteY1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3" h="176213">
                  <a:moveTo>
                    <a:pt x="0" y="0"/>
                  </a:moveTo>
                  <a:lnTo>
                    <a:pt x="4763" y="176213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336C257-CE73-0BF4-0B64-8702F00C6807}"/>
                </a:ext>
              </a:extLst>
            </p:cNvPr>
            <p:cNvSpPr/>
            <p:nvPr/>
          </p:nvSpPr>
          <p:spPr>
            <a:xfrm>
              <a:off x="5000625" y="4133850"/>
              <a:ext cx="138113" cy="9525"/>
            </a:xfrm>
            <a:custGeom>
              <a:avLst/>
              <a:gdLst>
                <a:gd name="connsiteX0" fmla="*/ 0 w 138113"/>
                <a:gd name="connsiteY0" fmla="*/ 0 h 9525"/>
                <a:gd name="connsiteX1" fmla="*/ 138113 w 138113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113" h="9525">
                  <a:moveTo>
                    <a:pt x="0" y="0"/>
                  </a:moveTo>
                  <a:lnTo>
                    <a:pt x="138113" y="95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0AD691D-A82F-412C-5654-4470DFE8A3F4}"/>
                </a:ext>
              </a:extLst>
            </p:cNvPr>
            <p:cNvSpPr/>
            <p:nvPr/>
          </p:nvSpPr>
          <p:spPr>
            <a:xfrm>
              <a:off x="4052888" y="4552950"/>
              <a:ext cx="14287" cy="447675"/>
            </a:xfrm>
            <a:custGeom>
              <a:avLst/>
              <a:gdLst>
                <a:gd name="connsiteX0" fmla="*/ 0 w 14287"/>
                <a:gd name="connsiteY0" fmla="*/ 0 h 447675"/>
                <a:gd name="connsiteX1" fmla="*/ 14287 w 14287"/>
                <a:gd name="connsiteY1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447675">
                  <a:moveTo>
                    <a:pt x="0" y="0"/>
                  </a:moveTo>
                  <a:lnTo>
                    <a:pt x="14287" y="44767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7A791D9-61A0-A65A-2839-0B0DA02FFF2A}"/>
                </a:ext>
              </a:extLst>
            </p:cNvPr>
            <p:cNvSpPr/>
            <p:nvPr/>
          </p:nvSpPr>
          <p:spPr>
            <a:xfrm>
              <a:off x="4404901" y="4590854"/>
              <a:ext cx="343312" cy="400246"/>
            </a:xfrm>
            <a:custGeom>
              <a:avLst/>
              <a:gdLst>
                <a:gd name="connsiteX0" fmla="*/ 14699 w 343312"/>
                <a:gd name="connsiteY0" fmla="*/ 400246 h 400246"/>
                <a:gd name="connsiteX1" fmla="*/ 412 w 343312"/>
                <a:gd name="connsiteY1" fmla="*/ 190696 h 400246"/>
                <a:gd name="connsiteX2" fmla="*/ 28987 w 343312"/>
                <a:gd name="connsiteY2" fmla="*/ 104971 h 400246"/>
                <a:gd name="connsiteX3" fmla="*/ 81374 w 343312"/>
                <a:gd name="connsiteY3" fmla="*/ 14484 h 400246"/>
                <a:gd name="connsiteX4" fmla="*/ 128999 w 343312"/>
                <a:gd name="connsiteY4" fmla="*/ 4959 h 400246"/>
                <a:gd name="connsiteX5" fmla="*/ 195674 w 343312"/>
                <a:gd name="connsiteY5" fmla="*/ 4959 h 400246"/>
                <a:gd name="connsiteX6" fmla="*/ 281399 w 343312"/>
                <a:gd name="connsiteY6" fmla="*/ 66871 h 400246"/>
                <a:gd name="connsiteX7" fmla="*/ 314737 w 343312"/>
                <a:gd name="connsiteY7" fmla="*/ 176409 h 400246"/>
                <a:gd name="connsiteX8" fmla="*/ 329024 w 343312"/>
                <a:gd name="connsiteY8" fmla="*/ 281184 h 400246"/>
                <a:gd name="connsiteX9" fmla="*/ 333787 w 343312"/>
                <a:gd name="connsiteY9" fmla="*/ 314521 h 400246"/>
                <a:gd name="connsiteX10" fmla="*/ 333787 w 343312"/>
                <a:gd name="connsiteY10" fmla="*/ 347859 h 400246"/>
                <a:gd name="connsiteX11" fmla="*/ 343312 w 343312"/>
                <a:gd name="connsiteY11" fmla="*/ 390721 h 40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12" h="400246">
                  <a:moveTo>
                    <a:pt x="14699" y="400246"/>
                  </a:moveTo>
                  <a:cubicBezTo>
                    <a:pt x="6365" y="320077"/>
                    <a:pt x="-1969" y="239908"/>
                    <a:pt x="412" y="190696"/>
                  </a:cubicBezTo>
                  <a:cubicBezTo>
                    <a:pt x="2793" y="141484"/>
                    <a:pt x="15493" y="134340"/>
                    <a:pt x="28987" y="104971"/>
                  </a:cubicBezTo>
                  <a:cubicBezTo>
                    <a:pt x="42481" y="75602"/>
                    <a:pt x="64705" y="31153"/>
                    <a:pt x="81374" y="14484"/>
                  </a:cubicBezTo>
                  <a:cubicBezTo>
                    <a:pt x="98043" y="-2185"/>
                    <a:pt x="109949" y="6546"/>
                    <a:pt x="128999" y="4959"/>
                  </a:cubicBezTo>
                  <a:cubicBezTo>
                    <a:pt x="148049" y="3372"/>
                    <a:pt x="170274" y="-5360"/>
                    <a:pt x="195674" y="4959"/>
                  </a:cubicBezTo>
                  <a:cubicBezTo>
                    <a:pt x="221074" y="15278"/>
                    <a:pt x="261555" y="38296"/>
                    <a:pt x="281399" y="66871"/>
                  </a:cubicBezTo>
                  <a:cubicBezTo>
                    <a:pt x="301243" y="95446"/>
                    <a:pt x="306800" y="140690"/>
                    <a:pt x="314737" y="176409"/>
                  </a:cubicBezTo>
                  <a:cubicBezTo>
                    <a:pt x="322674" y="212128"/>
                    <a:pt x="325849" y="258165"/>
                    <a:pt x="329024" y="281184"/>
                  </a:cubicBezTo>
                  <a:cubicBezTo>
                    <a:pt x="332199" y="304203"/>
                    <a:pt x="332993" y="303409"/>
                    <a:pt x="333787" y="314521"/>
                  </a:cubicBezTo>
                  <a:cubicBezTo>
                    <a:pt x="334581" y="325633"/>
                    <a:pt x="332200" y="335159"/>
                    <a:pt x="333787" y="347859"/>
                  </a:cubicBezTo>
                  <a:cubicBezTo>
                    <a:pt x="335374" y="360559"/>
                    <a:pt x="339343" y="375640"/>
                    <a:pt x="343312" y="390721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7575A-89BD-5103-8D24-461BA81128F9}"/>
                </a:ext>
              </a:extLst>
            </p:cNvPr>
            <p:cNvSpPr/>
            <p:nvPr/>
          </p:nvSpPr>
          <p:spPr>
            <a:xfrm>
              <a:off x="4513514" y="4676775"/>
              <a:ext cx="191836" cy="300038"/>
            </a:xfrm>
            <a:custGeom>
              <a:avLst/>
              <a:gdLst>
                <a:gd name="connsiteX0" fmla="*/ 191836 w 191836"/>
                <a:gd name="connsiteY0" fmla="*/ 0 h 300038"/>
                <a:gd name="connsiteX1" fmla="*/ 91824 w 191836"/>
                <a:gd name="connsiteY1" fmla="*/ 23813 h 300038"/>
                <a:gd name="connsiteX2" fmla="*/ 10861 w 191836"/>
                <a:gd name="connsiteY2" fmla="*/ 90488 h 300038"/>
                <a:gd name="connsiteX3" fmla="*/ 1336 w 191836"/>
                <a:gd name="connsiteY3" fmla="*/ 252413 h 300038"/>
                <a:gd name="connsiteX4" fmla="*/ 15624 w 191836"/>
                <a:gd name="connsiteY4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36" h="300038">
                  <a:moveTo>
                    <a:pt x="191836" y="0"/>
                  </a:moveTo>
                  <a:cubicBezTo>
                    <a:pt x="156911" y="4366"/>
                    <a:pt x="121986" y="8732"/>
                    <a:pt x="91824" y="23813"/>
                  </a:cubicBezTo>
                  <a:cubicBezTo>
                    <a:pt x="61662" y="38894"/>
                    <a:pt x="25942" y="52388"/>
                    <a:pt x="10861" y="90488"/>
                  </a:cubicBezTo>
                  <a:cubicBezTo>
                    <a:pt x="-4220" y="128588"/>
                    <a:pt x="542" y="217488"/>
                    <a:pt x="1336" y="252413"/>
                  </a:cubicBezTo>
                  <a:cubicBezTo>
                    <a:pt x="2130" y="287338"/>
                    <a:pt x="8877" y="293688"/>
                    <a:pt x="15624" y="300038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DAD0DD9-A677-48AE-5B15-16FD499FEAFB}"/>
                </a:ext>
              </a:extLst>
            </p:cNvPr>
            <p:cNvSpPr/>
            <p:nvPr/>
          </p:nvSpPr>
          <p:spPr>
            <a:xfrm>
              <a:off x="4067175" y="4945663"/>
              <a:ext cx="981075" cy="47625"/>
            </a:xfrm>
            <a:custGeom>
              <a:avLst/>
              <a:gdLst>
                <a:gd name="connsiteX0" fmla="*/ 0 w 981075"/>
                <a:gd name="connsiteY0" fmla="*/ 47625 h 47625"/>
                <a:gd name="connsiteX1" fmla="*/ 981075 w 981075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1075" h="47625">
                  <a:moveTo>
                    <a:pt x="0" y="47625"/>
                  </a:moveTo>
                  <a:lnTo>
                    <a:pt x="981075" y="0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C5F35-6B6A-9FC3-3A40-BB0E6CB3B516}"/>
                </a:ext>
              </a:extLst>
            </p:cNvPr>
            <p:cNvSpPr/>
            <p:nvPr/>
          </p:nvSpPr>
          <p:spPr>
            <a:xfrm>
              <a:off x="5033963" y="4486275"/>
              <a:ext cx="0" cy="466725"/>
            </a:xfrm>
            <a:custGeom>
              <a:avLst/>
              <a:gdLst>
                <a:gd name="connsiteX0" fmla="*/ 0 w 0"/>
                <a:gd name="connsiteY0" fmla="*/ 0 h 466725"/>
                <a:gd name="connsiteX1" fmla="*/ 0 w 0"/>
                <a:gd name="connsiteY1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66725">
                  <a:moveTo>
                    <a:pt x="0" y="0"/>
                  </a:moveTo>
                  <a:lnTo>
                    <a:pt x="0" y="4667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63FDFF2-D991-4A3B-B246-2BE6DFFB3A0D}"/>
                </a:ext>
              </a:extLst>
            </p:cNvPr>
            <p:cNvSpPr/>
            <p:nvPr/>
          </p:nvSpPr>
          <p:spPr>
            <a:xfrm>
              <a:off x="5029200" y="4835378"/>
              <a:ext cx="1704975" cy="927247"/>
            </a:xfrm>
            <a:custGeom>
              <a:avLst/>
              <a:gdLst>
                <a:gd name="connsiteX0" fmla="*/ 0 w 1704975"/>
                <a:gd name="connsiteY0" fmla="*/ 122385 h 927247"/>
                <a:gd name="connsiteX1" fmla="*/ 319088 w 1704975"/>
                <a:gd name="connsiteY1" fmla="*/ 103335 h 927247"/>
                <a:gd name="connsiteX2" fmla="*/ 314325 w 1704975"/>
                <a:gd name="connsiteY2" fmla="*/ 8085 h 927247"/>
                <a:gd name="connsiteX3" fmla="*/ 376238 w 1704975"/>
                <a:gd name="connsiteY3" fmla="*/ 17610 h 927247"/>
                <a:gd name="connsiteX4" fmla="*/ 385763 w 1704975"/>
                <a:gd name="connsiteY4" fmla="*/ 117622 h 927247"/>
                <a:gd name="connsiteX5" fmla="*/ 385763 w 1704975"/>
                <a:gd name="connsiteY5" fmla="*/ 146197 h 927247"/>
                <a:gd name="connsiteX6" fmla="*/ 547688 w 1704975"/>
                <a:gd name="connsiteY6" fmla="*/ 217635 h 927247"/>
                <a:gd name="connsiteX7" fmla="*/ 876300 w 1704975"/>
                <a:gd name="connsiteY7" fmla="*/ 408135 h 927247"/>
                <a:gd name="connsiteX8" fmla="*/ 1152525 w 1704975"/>
                <a:gd name="connsiteY8" fmla="*/ 565297 h 927247"/>
                <a:gd name="connsiteX9" fmla="*/ 1447800 w 1704975"/>
                <a:gd name="connsiteY9" fmla="*/ 746272 h 927247"/>
                <a:gd name="connsiteX10" fmla="*/ 1566863 w 1704975"/>
                <a:gd name="connsiteY10" fmla="*/ 836760 h 927247"/>
                <a:gd name="connsiteX11" fmla="*/ 1704975 w 1704975"/>
                <a:gd name="connsiteY11" fmla="*/ 927247 h 927247"/>
                <a:gd name="connsiteX12" fmla="*/ 1704975 w 1704975"/>
                <a:gd name="connsiteY12" fmla="*/ 927247 h 927247"/>
                <a:gd name="connsiteX13" fmla="*/ 1695450 w 1704975"/>
                <a:gd name="connsiteY13" fmla="*/ 927247 h 92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4975" h="927247">
                  <a:moveTo>
                    <a:pt x="0" y="122385"/>
                  </a:moveTo>
                  <a:cubicBezTo>
                    <a:pt x="133350" y="122385"/>
                    <a:pt x="266701" y="122385"/>
                    <a:pt x="319088" y="103335"/>
                  </a:cubicBezTo>
                  <a:cubicBezTo>
                    <a:pt x="371476" y="84285"/>
                    <a:pt x="304800" y="22372"/>
                    <a:pt x="314325" y="8085"/>
                  </a:cubicBezTo>
                  <a:cubicBezTo>
                    <a:pt x="323850" y="-6202"/>
                    <a:pt x="364332" y="-646"/>
                    <a:pt x="376238" y="17610"/>
                  </a:cubicBezTo>
                  <a:cubicBezTo>
                    <a:pt x="388144" y="35866"/>
                    <a:pt x="384175" y="96191"/>
                    <a:pt x="385763" y="117622"/>
                  </a:cubicBezTo>
                  <a:cubicBezTo>
                    <a:pt x="387351" y="139053"/>
                    <a:pt x="358776" y="129528"/>
                    <a:pt x="385763" y="146197"/>
                  </a:cubicBezTo>
                  <a:cubicBezTo>
                    <a:pt x="412751" y="162866"/>
                    <a:pt x="465932" y="173979"/>
                    <a:pt x="547688" y="217635"/>
                  </a:cubicBezTo>
                  <a:cubicBezTo>
                    <a:pt x="629444" y="261291"/>
                    <a:pt x="876300" y="408135"/>
                    <a:pt x="876300" y="408135"/>
                  </a:cubicBezTo>
                  <a:cubicBezTo>
                    <a:pt x="977106" y="466079"/>
                    <a:pt x="1057275" y="508941"/>
                    <a:pt x="1152525" y="565297"/>
                  </a:cubicBezTo>
                  <a:cubicBezTo>
                    <a:pt x="1247775" y="621653"/>
                    <a:pt x="1378744" y="701028"/>
                    <a:pt x="1447800" y="746272"/>
                  </a:cubicBezTo>
                  <a:cubicBezTo>
                    <a:pt x="1516856" y="791516"/>
                    <a:pt x="1524001" y="806598"/>
                    <a:pt x="1566863" y="836760"/>
                  </a:cubicBezTo>
                  <a:cubicBezTo>
                    <a:pt x="1609725" y="866922"/>
                    <a:pt x="1704975" y="927247"/>
                    <a:pt x="1704975" y="927247"/>
                  </a:cubicBezTo>
                  <a:lnTo>
                    <a:pt x="1704975" y="927247"/>
                  </a:lnTo>
                  <a:lnTo>
                    <a:pt x="1695450" y="927247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7BB3754-F2FC-9066-6DDB-4E5DE6FC3972}"/>
                </a:ext>
              </a:extLst>
            </p:cNvPr>
            <p:cNvSpPr/>
            <p:nvPr/>
          </p:nvSpPr>
          <p:spPr>
            <a:xfrm>
              <a:off x="2805113" y="4890957"/>
              <a:ext cx="1257300" cy="771656"/>
            </a:xfrm>
            <a:custGeom>
              <a:avLst/>
              <a:gdLst>
                <a:gd name="connsiteX0" fmla="*/ 1257300 w 1257300"/>
                <a:gd name="connsiteY0" fmla="*/ 100143 h 771656"/>
                <a:gd name="connsiteX1" fmla="*/ 1143000 w 1257300"/>
                <a:gd name="connsiteY1" fmla="*/ 104906 h 771656"/>
                <a:gd name="connsiteX2" fmla="*/ 1095375 w 1257300"/>
                <a:gd name="connsiteY2" fmla="*/ 19181 h 771656"/>
                <a:gd name="connsiteX3" fmla="*/ 1052512 w 1257300"/>
                <a:gd name="connsiteY3" fmla="*/ 131 h 771656"/>
                <a:gd name="connsiteX4" fmla="*/ 1019175 w 1257300"/>
                <a:gd name="connsiteY4" fmla="*/ 23943 h 771656"/>
                <a:gd name="connsiteX5" fmla="*/ 1028700 w 1257300"/>
                <a:gd name="connsiteY5" fmla="*/ 128718 h 771656"/>
                <a:gd name="connsiteX6" fmla="*/ 762000 w 1257300"/>
                <a:gd name="connsiteY6" fmla="*/ 281118 h 771656"/>
                <a:gd name="connsiteX7" fmla="*/ 366712 w 1257300"/>
                <a:gd name="connsiteY7" fmla="*/ 538293 h 771656"/>
                <a:gd name="connsiteX8" fmla="*/ 161925 w 1257300"/>
                <a:gd name="connsiteY8" fmla="*/ 643068 h 771656"/>
                <a:gd name="connsiteX9" fmla="*/ 0 w 1257300"/>
                <a:gd name="connsiteY9" fmla="*/ 771656 h 77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771656">
                  <a:moveTo>
                    <a:pt x="1257300" y="100143"/>
                  </a:moveTo>
                  <a:cubicBezTo>
                    <a:pt x="1213643" y="109271"/>
                    <a:pt x="1169987" y="118400"/>
                    <a:pt x="1143000" y="104906"/>
                  </a:cubicBezTo>
                  <a:cubicBezTo>
                    <a:pt x="1116013" y="91412"/>
                    <a:pt x="1110456" y="36643"/>
                    <a:pt x="1095375" y="19181"/>
                  </a:cubicBezTo>
                  <a:cubicBezTo>
                    <a:pt x="1080294" y="1718"/>
                    <a:pt x="1065212" y="-663"/>
                    <a:pt x="1052512" y="131"/>
                  </a:cubicBezTo>
                  <a:cubicBezTo>
                    <a:pt x="1039812" y="925"/>
                    <a:pt x="1023144" y="2512"/>
                    <a:pt x="1019175" y="23943"/>
                  </a:cubicBezTo>
                  <a:cubicBezTo>
                    <a:pt x="1015206" y="45374"/>
                    <a:pt x="1071562" y="85856"/>
                    <a:pt x="1028700" y="128718"/>
                  </a:cubicBezTo>
                  <a:cubicBezTo>
                    <a:pt x="985838" y="171580"/>
                    <a:pt x="872331" y="212856"/>
                    <a:pt x="762000" y="281118"/>
                  </a:cubicBezTo>
                  <a:cubicBezTo>
                    <a:pt x="651669" y="349380"/>
                    <a:pt x="466724" y="477968"/>
                    <a:pt x="366712" y="538293"/>
                  </a:cubicBezTo>
                  <a:cubicBezTo>
                    <a:pt x="266700" y="598618"/>
                    <a:pt x="223044" y="604174"/>
                    <a:pt x="161925" y="643068"/>
                  </a:cubicBezTo>
                  <a:cubicBezTo>
                    <a:pt x="100806" y="681962"/>
                    <a:pt x="50403" y="726809"/>
                    <a:pt x="0" y="771656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C2A43BB-C5ED-89DF-0275-D1AEBEB0ECF6}"/>
                </a:ext>
              </a:extLst>
            </p:cNvPr>
            <p:cNvSpPr/>
            <p:nvPr/>
          </p:nvSpPr>
          <p:spPr>
            <a:xfrm>
              <a:off x="5510213" y="4486275"/>
              <a:ext cx="9525" cy="542925"/>
            </a:xfrm>
            <a:custGeom>
              <a:avLst/>
              <a:gdLst>
                <a:gd name="connsiteX0" fmla="*/ 0 w 9525"/>
                <a:gd name="connsiteY0" fmla="*/ 0 h 542925"/>
                <a:gd name="connsiteX1" fmla="*/ 9525 w 9525"/>
                <a:gd name="connsiteY1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2925">
                  <a:moveTo>
                    <a:pt x="0" y="0"/>
                  </a:moveTo>
                  <a:lnTo>
                    <a:pt x="9525" y="5429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58CA51-0A21-CE2C-928F-395FE76E1AD5}"/>
                </a:ext>
              </a:extLst>
            </p:cNvPr>
            <p:cNvSpPr/>
            <p:nvPr/>
          </p:nvSpPr>
          <p:spPr>
            <a:xfrm>
              <a:off x="5514975" y="4936171"/>
              <a:ext cx="1209675" cy="726442"/>
            </a:xfrm>
            <a:custGeom>
              <a:avLst/>
              <a:gdLst>
                <a:gd name="connsiteX0" fmla="*/ 0 w 1209675"/>
                <a:gd name="connsiteY0" fmla="*/ 7304 h 726442"/>
                <a:gd name="connsiteX1" fmla="*/ 90488 w 1209675"/>
                <a:gd name="connsiteY1" fmla="*/ 16829 h 726442"/>
                <a:gd name="connsiteX2" fmla="*/ 323850 w 1209675"/>
                <a:gd name="connsiteY2" fmla="*/ 154942 h 726442"/>
                <a:gd name="connsiteX3" fmla="*/ 566738 w 1209675"/>
                <a:gd name="connsiteY3" fmla="*/ 321629 h 726442"/>
                <a:gd name="connsiteX4" fmla="*/ 876300 w 1209675"/>
                <a:gd name="connsiteY4" fmla="*/ 493079 h 726442"/>
                <a:gd name="connsiteX5" fmla="*/ 1076325 w 1209675"/>
                <a:gd name="connsiteY5" fmla="*/ 616904 h 726442"/>
                <a:gd name="connsiteX6" fmla="*/ 1209675 w 1209675"/>
                <a:gd name="connsiteY6" fmla="*/ 726442 h 72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726442">
                  <a:moveTo>
                    <a:pt x="0" y="7304"/>
                  </a:moveTo>
                  <a:cubicBezTo>
                    <a:pt x="18256" y="-237"/>
                    <a:pt x="36513" y="-7777"/>
                    <a:pt x="90488" y="16829"/>
                  </a:cubicBezTo>
                  <a:cubicBezTo>
                    <a:pt x="144463" y="41435"/>
                    <a:pt x="244475" y="104142"/>
                    <a:pt x="323850" y="154942"/>
                  </a:cubicBezTo>
                  <a:cubicBezTo>
                    <a:pt x="403225" y="205742"/>
                    <a:pt x="474663" y="265273"/>
                    <a:pt x="566738" y="321629"/>
                  </a:cubicBezTo>
                  <a:cubicBezTo>
                    <a:pt x="658813" y="377985"/>
                    <a:pt x="791369" y="443867"/>
                    <a:pt x="876300" y="493079"/>
                  </a:cubicBezTo>
                  <a:cubicBezTo>
                    <a:pt x="961231" y="542291"/>
                    <a:pt x="1020763" y="578010"/>
                    <a:pt x="1076325" y="616904"/>
                  </a:cubicBezTo>
                  <a:cubicBezTo>
                    <a:pt x="1131887" y="655798"/>
                    <a:pt x="1170781" y="691120"/>
                    <a:pt x="1209675" y="726442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8B2F45E-2DA5-B310-8110-A06F8F320F0A}"/>
                </a:ext>
              </a:extLst>
            </p:cNvPr>
            <p:cNvSpPr/>
            <p:nvPr/>
          </p:nvSpPr>
          <p:spPr>
            <a:xfrm>
              <a:off x="5204347" y="4604689"/>
              <a:ext cx="153466" cy="348311"/>
            </a:xfrm>
            <a:custGeom>
              <a:avLst/>
              <a:gdLst>
                <a:gd name="connsiteX0" fmla="*/ 14953 w 162591"/>
                <a:gd name="connsiteY0" fmla="*/ 348311 h 348311"/>
                <a:gd name="connsiteX1" fmla="*/ 666 w 162591"/>
                <a:gd name="connsiteY1" fmla="*/ 181624 h 348311"/>
                <a:gd name="connsiteX2" fmla="*/ 34003 w 162591"/>
                <a:gd name="connsiteY2" fmla="*/ 67324 h 348311"/>
                <a:gd name="connsiteX3" fmla="*/ 76866 w 162591"/>
                <a:gd name="connsiteY3" fmla="*/ 10174 h 348311"/>
                <a:gd name="connsiteX4" fmla="*/ 110203 w 162591"/>
                <a:gd name="connsiteY4" fmla="*/ 5411 h 348311"/>
                <a:gd name="connsiteX5" fmla="*/ 138778 w 162591"/>
                <a:gd name="connsiteY5" fmla="*/ 67324 h 348311"/>
                <a:gd name="connsiteX6" fmla="*/ 153066 w 162591"/>
                <a:gd name="connsiteY6" fmla="*/ 162574 h 348311"/>
                <a:gd name="connsiteX7" fmla="*/ 162591 w 162591"/>
                <a:gd name="connsiteY7" fmla="*/ 214961 h 34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591" h="348311">
                  <a:moveTo>
                    <a:pt x="14953" y="348311"/>
                  </a:moveTo>
                  <a:cubicBezTo>
                    <a:pt x="6222" y="288383"/>
                    <a:pt x="-2509" y="228455"/>
                    <a:pt x="666" y="181624"/>
                  </a:cubicBezTo>
                  <a:cubicBezTo>
                    <a:pt x="3841" y="134793"/>
                    <a:pt x="21303" y="95899"/>
                    <a:pt x="34003" y="67324"/>
                  </a:cubicBezTo>
                  <a:cubicBezTo>
                    <a:pt x="46703" y="38749"/>
                    <a:pt x="64166" y="20493"/>
                    <a:pt x="76866" y="10174"/>
                  </a:cubicBezTo>
                  <a:cubicBezTo>
                    <a:pt x="89566" y="-145"/>
                    <a:pt x="99884" y="-4114"/>
                    <a:pt x="110203" y="5411"/>
                  </a:cubicBezTo>
                  <a:cubicBezTo>
                    <a:pt x="120522" y="14936"/>
                    <a:pt x="131634" y="41130"/>
                    <a:pt x="138778" y="67324"/>
                  </a:cubicBezTo>
                  <a:cubicBezTo>
                    <a:pt x="145922" y="93518"/>
                    <a:pt x="149097" y="137968"/>
                    <a:pt x="153066" y="162574"/>
                  </a:cubicBezTo>
                  <a:cubicBezTo>
                    <a:pt x="157035" y="187180"/>
                    <a:pt x="159813" y="201070"/>
                    <a:pt x="162591" y="214961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88A9684-6EDE-568F-4D65-0257D71A65F0}"/>
                </a:ext>
              </a:extLst>
            </p:cNvPr>
            <p:cNvSpPr/>
            <p:nvPr/>
          </p:nvSpPr>
          <p:spPr>
            <a:xfrm>
              <a:off x="5064732" y="4569763"/>
              <a:ext cx="172953" cy="198541"/>
            </a:xfrm>
            <a:prstGeom prst="rect">
              <a:avLst/>
            </a:prstGeom>
            <a:solidFill>
              <a:srgbClr val="FFFF4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088C381-FB29-9915-EDE3-93CE55B736C4}"/>
                </a:ext>
              </a:extLst>
            </p:cNvPr>
            <p:cNvSpPr/>
            <p:nvPr/>
          </p:nvSpPr>
          <p:spPr>
            <a:xfrm>
              <a:off x="5367338" y="4569316"/>
              <a:ext cx="135495" cy="183719"/>
            </a:xfrm>
            <a:prstGeom prst="rect">
              <a:avLst/>
            </a:prstGeom>
            <a:solidFill>
              <a:srgbClr val="FFFF4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797D589-B701-AA57-3CBC-358DF9B0C06A}"/>
                </a:ext>
              </a:extLst>
            </p:cNvPr>
            <p:cNvSpPr/>
            <p:nvPr/>
          </p:nvSpPr>
          <p:spPr>
            <a:xfrm>
              <a:off x="4143956" y="4695411"/>
              <a:ext cx="190500" cy="212245"/>
            </a:xfrm>
            <a:prstGeom prst="ellipse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ECDDEA2-3BD3-EC58-E391-201D76EA5CBD}"/>
                </a:ext>
              </a:extLst>
            </p:cNvPr>
            <p:cNvSpPr/>
            <p:nvPr/>
          </p:nvSpPr>
          <p:spPr>
            <a:xfrm>
              <a:off x="4143375" y="4805363"/>
              <a:ext cx="195263" cy="9525"/>
            </a:xfrm>
            <a:custGeom>
              <a:avLst/>
              <a:gdLst>
                <a:gd name="connsiteX0" fmla="*/ 0 w 195263"/>
                <a:gd name="connsiteY0" fmla="*/ 0 h 9525"/>
                <a:gd name="connsiteX1" fmla="*/ 195263 w 195263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63" h="9525">
                  <a:moveTo>
                    <a:pt x="0" y="0"/>
                  </a:moveTo>
                  <a:lnTo>
                    <a:pt x="195263" y="95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CE9AEAB-69C2-6AE2-5310-EF44741BD9DE}"/>
                </a:ext>
              </a:extLst>
            </p:cNvPr>
            <p:cNvSpPr/>
            <p:nvPr/>
          </p:nvSpPr>
          <p:spPr>
            <a:xfrm>
              <a:off x="4238625" y="4695825"/>
              <a:ext cx="0" cy="214313"/>
            </a:xfrm>
            <a:custGeom>
              <a:avLst/>
              <a:gdLst>
                <a:gd name="connsiteX0" fmla="*/ 0 w 0"/>
                <a:gd name="connsiteY0" fmla="*/ 0 h 214313"/>
                <a:gd name="connsiteX1" fmla="*/ 0 w 0"/>
                <a:gd name="connsiteY1" fmla="*/ 214313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14313">
                  <a:moveTo>
                    <a:pt x="0" y="0"/>
                  </a:moveTo>
                  <a:lnTo>
                    <a:pt x="0" y="214313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AFB4A09-CFCD-3B2E-F827-B5737F448626}"/>
                </a:ext>
              </a:extLst>
            </p:cNvPr>
            <p:cNvSpPr/>
            <p:nvPr/>
          </p:nvSpPr>
          <p:spPr>
            <a:xfrm>
              <a:off x="4785268" y="4647938"/>
              <a:ext cx="190500" cy="212245"/>
            </a:xfrm>
            <a:prstGeom prst="ellipse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FC3310-DEEC-2CF5-B23C-9AD36A536FD7}"/>
                </a:ext>
              </a:extLst>
            </p:cNvPr>
            <p:cNvSpPr/>
            <p:nvPr/>
          </p:nvSpPr>
          <p:spPr>
            <a:xfrm>
              <a:off x="4784687" y="4757890"/>
              <a:ext cx="195263" cy="9525"/>
            </a:xfrm>
            <a:custGeom>
              <a:avLst/>
              <a:gdLst>
                <a:gd name="connsiteX0" fmla="*/ 0 w 195263"/>
                <a:gd name="connsiteY0" fmla="*/ 0 h 9525"/>
                <a:gd name="connsiteX1" fmla="*/ 195263 w 195263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63" h="9525">
                  <a:moveTo>
                    <a:pt x="0" y="0"/>
                  </a:moveTo>
                  <a:lnTo>
                    <a:pt x="195263" y="95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727E267-E66B-F8B8-16D0-5AF5BFC2499F}"/>
                </a:ext>
              </a:extLst>
            </p:cNvPr>
            <p:cNvSpPr/>
            <p:nvPr/>
          </p:nvSpPr>
          <p:spPr>
            <a:xfrm>
              <a:off x="4879937" y="4648352"/>
              <a:ext cx="0" cy="214313"/>
            </a:xfrm>
            <a:custGeom>
              <a:avLst/>
              <a:gdLst>
                <a:gd name="connsiteX0" fmla="*/ 0 w 0"/>
                <a:gd name="connsiteY0" fmla="*/ 0 h 214313"/>
                <a:gd name="connsiteX1" fmla="*/ 0 w 0"/>
                <a:gd name="connsiteY1" fmla="*/ 214313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14313">
                  <a:moveTo>
                    <a:pt x="0" y="0"/>
                  </a:moveTo>
                  <a:lnTo>
                    <a:pt x="0" y="214313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8CB7828-05D4-22D9-8E16-A2B55F0AFC64}"/>
                </a:ext>
              </a:extLst>
            </p:cNvPr>
            <p:cNvSpPr/>
            <p:nvPr/>
          </p:nvSpPr>
          <p:spPr>
            <a:xfrm>
              <a:off x="2824163" y="5834063"/>
              <a:ext cx="757237" cy="4762"/>
            </a:xfrm>
            <a:custGeom>
              <a:avLst/>
              <a:gdLst>
                <a:gd name="connsiteX0" fmla="*/ 0 w 757237"/>
                <a:gd name="connsiteY0" fmla="*/ 0 h 4762"/>
                <a:gd name="connsiteX1" fmla="*/ 757237 w 757237"/>
                <a:gd name="connsiteY1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7237" h="4762">
                  <a:moveTo>
                    <a:pt x="0" y="0"/>
                  </a:moveTo>
                  <a:lnTo>
                    <a:pt x="757237" y="4762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256EBA3-FBC0-035A-08E1-00B5ED4C64F9}"/>
                </a:ext>
              </a:extLst>
            </p:cNvPr>
            <p:cNvSpPr/>
            <p:nvPr/>
          </p:nvSpPr>
          <p:spPr>
            <a:xfrm>
              <a:off x="3990975" y="5419725"/>
              <a:ext cx="1411987" cy="689619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4C1DD6-3562-894B-55CC-198EC553DB1F}"/>
                </a:ext>
              </a:extLst>
            </p:cNvPr>
            <p:cNvSpPr/>
            <p:nvPr/>
          </p:nvSpPr>
          <p:spPr>
            <a:xfrm>
              <a:off x="4211675" y="5577635"/>
              <a:ext cx="983547" cy="521901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B6A2057-FCA0-0BFA-5B64-8C70143AA4CC}"/>
                </a:ext>
              </a:extLst>
            </p:cNvPr>
            <p:cNvSpPr/>
            <p:nvPr/>
          </p:nvSpPr>
          <p:spPr>
            <a:xfrm>
              <a:off x="4343400" y="5592030"/>
              <a:ext cx="723900" cy="525404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2ADCE6-30D7-E5E5-2056-4DD60783B018}"/>
                </a:ext>
              </a:extLst>
            </p:cNvPr>
            <p:cNvSpPr/>
            <p:nvPr/>
          </p:nvSpPr>
          <p:spPr>
            <a:xfrm>
              <a:off x="5815013" y="5815013"/>
              <a:ext cx="909637" cy="28575"/>
            </a:xfrm>
            <a:custGeom>
              <a:avLst/>
              <a:gdLst>
                <a:gd name="connsiteX0" fmla="*/ 0 w 909637"/>
                <a:gd name="connsiteY0" fmla="*/ 0 h 28575"/>
                <a:gd name="connsiteX1" fmla="*/ 909637 w 909637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9637" h="28575">
                  <a:moveTo>
                    <a:pt x="0" y="0"/>
                  </a:moveTo>
                  <a:lnTo>
                    <a:pt x="909637" y="2857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9ACE2FC-7627-9FC9-FA33-105A6911D9A1}"/>
                </a:ext>
              </a:extLst>
            </p:cNvPr>
            <p:cNvSpPr/>
            <p:nvPr/>
          </p:nvSpPr>
          <p:spPr>
            <a:xfrm>
              <a:off x="3581400" y="5724525"/>
              <a:ext cx="280987" cy="384819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1219078-3756-6FEC-E1D8-9CA040F0400A}"/>
                </a:ext>
              </a:extLst>
            </p:cNvPr>
            <p:cNvSpPr/>
            <p:nvPr/>
          </p:nvSpPr>
          <p:spPr>
            <a:xfrm>
              <a:off x="5534026" y="5742991"/>
              <a:ext cx="280987" cy="384819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7004754-3913-443C-88FA-0D03D380270A}"/>
                </a:ext>
              </a:extLst>
            </p:cNvPr>
            <p:cNvSpPr/>
            <p:nvPr/>
          </p:nvSpPr>
          <p:spPr>
            <a:xfrm>
              <a:off x="3576638" y="5594071"/>
              <a:ext cx="280987" cy="135217"/>
            </a:xfrm>
            <a:custGeom>
              <a:avLst/>
              <a:gdLst>
                <a:gd name="connsiteX0" fmla="*/ 0 w 280987"/>
                <a:gd name="connsiteY0" fmla="*/ 125692 h 135217"/>
                <a:gd name="connsiteX1" fmla="*/ 19050 w 280987"/>
                <a:gd name="connsiteY1" fmla="*/ 59017 h 135217"/>
                <a:gd name="connsiteX2" fmla="*/ 104775 w 280987"/>
                <a:gd name="connsiteY2" fmla="*/ 16154 h 135217"/>
                <a:gd name="connsiteX3" fmla="*/ 180975 w 280987"/>
                <a:gd name="connsiteY3" fmla="*/ 1867 h 135217"/>
                <a:gd name="connsiteX4" fmla="*/ 242887 w 280987"/>
                <a:gd name="connsiteY4" fmla="*/ 54254 h 135217"/>
                <a:gd name="connsiteX5" fmla="*/ 271462 w 280987"/>
                <a:gd name="connsiteY5" fmla="*/ 106642 h 135217"/>
                <a:gd name="connsiteX6" fmla="*/ 280987 w 280987"/>
                <a:gd name="connsiteY6" fmla="*/ 135217 h 13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987" h="135217">
                  <a:moveTo>
                    <a:pt x="0" y="125692"/>
                  </a:moveTo>
                  <a:cubicBezTo>
                    <a:pt x="794" y="101482"/>
                    <a:pt x="1588" y="77273"/>
                    <a:pt x="19050" y="59017"/>
                  </a:cubicBezTo>
                  <a:cubicBezTo>
                    <a:pt x="36512" y="40761"/>
                    <a:pt x="77788" y="25679"/>
                    <a:pt x="104775" y="16154"/>
                  </a:cubicBezTo>
                  <a:cubicBezTo>
                    <a:pt x="131762" y="6629"/>
                    <a:pt x="157956" y="-4483"/>
                    <a:pt x="180975" y="1867"/>
                  </a:cubicBezTo>
                  <a:cubicBezTo>
                    <a:pt x="203994" y="8217"/>
                    <a:pt x="227806" y="36792"/>
                    <a:pt x="242887" y="54254"/>
                  </a:cubicBezTo>
                  <a:cubicBezTo>
                    <a:pt x="257968" y="71716"/>
                    <a:pt x="265112" y="93148"/>
                    <a:pt x="271462" y="106642"/>
                  </a:cubicBezTo>
                  <a:cubicBezTo>
                    <a:pt x="277812" y="120136"/>
                    <a:pt x="279399" y="127676"/>
                    <a:pt x="280987" y="135217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8CCE4E7-2022-E642-1A94-EB3025041AD7}"/>
                </a:ext>
              </a:extLst>
            </p:cNvPr>
            <p:cNvSpPr/>
            <p:nvPr/>
          </p:nvSpPr>
          <p:spPr>
            <a:xfrm>
              <a:off x="5529263" y="5575928"/>
              <a:ext cx="280987" cy="162885"/>
            </a:xfrm>
            <a:custGeom>
              <a:avLst/>
              <a:gdLst>
                <a:gd name="connsiteX0" fmla="*/ 0 w 280987"/>
                <a:gd name="connsiteY0" fmla="*/ 162885 h 162885"/>
                <a:gd name="connsiteX1" fmla="*/ 14287 w 280987"/>
                <a:gd name="connsiteY1" fmla="*/ 72397 h 162885"/>
                <a:gd name="connsiteX2" fmla="*/ 76200 w 280987"/>
                <a:gd name="connsiteY2" fmla="*/ 5722 h 162885"/>
                <a:gd name="connsiteX3" fmla="*/ 171450 w 280987"/>
                <a:gd name="connsiteY3" fmla="*/ 5722 h 162885"/>
                <a:gd name="connsiteX4" fmla="*/ 233362 w 280987"/>
                <a:gd name="connsiteY4" fmla="*/ 24772 h 162885"/>
                <a:gd name="connsiteX5" fmla="*/ 257175 w 280987"/>
                <a:gd name="connsiteY5" fmla="*/ 77160 h 162885"/>
                <a:gd name="connsiteX6" fmla="*/ 271462 w 280987"/>
                <a:gd name="connsiteY6" fmla="*/ 110497 h 162885"/>
                <a:gd name="connsiteX7" fmla="*/ 280987 w 280987"/>
                <a:gd name="connsiteY7" fmla="*/ 162885 h 16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987" h="162885">
                  <a:moveTo>
                    <a:pt x="0" y="162885"/>
                  </a:moveTo>
                  <a:cubicBezTo>
                    <a:pt x="793" y="130738"/>
                    <a:pt x="1587" y="98591"/>
                    <a:pt x="14287" y="72397"/>
                  </a:cubicBezTo>
                  <a:cubicBezTo>
                    <a:pt x="26987" y="46203"/>
                    <a:pt x="50006" y="16834"/>
                    <a:pt x="76200" y="5722"/>
                  </a:cubicBezTo>
                  <a:cubicBezTo>
                    <a:pt x="102394" y="-5390"/>
                    <a:pt x="145256" y="2547"/>
                    <a:pt x="171450" y="5722"/>
                  </a:cubicBezTo>
                  <a:cubicBezTo>
                    <a:pt x="197644" y="8897"/>
                    <a:pt x="219075" y="12866"/>
                    <a:pt x="233362" y="24772"/>
                  </a:cubicBezTo>
                  <a:cubicBezTo>
                    <a:pt x="247649" y="36678"/>
                    <a:pt x="250825" y="62872"/>
                    <a:pt x="257175" y="77160"/>
                  </a:cubicBezTo>
                  <a:cubicBezTo>
                    <a:pt x="263525" y="91448"/>
                    <a:pt x="267493" y="96210"/>
                    <a:pt x="271462" y="110497"/>
                  </a:cubicBezTo>
                  <a:cubicBezTo>
                    <a:pt x="275431" y="124784"/>
                    <a:pt x="278209" y="143834"/>
                    <a:pt x="280987" y="162885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15C75B3-EF68-5DA7-30F9-D95B485AE00E}"/>
                </a:ext>
              </a:extLst>
            </p:cNvPr>
            <p:cNvSpPr/>
            <p:nvPr/>
          </p:nvSpPr>
          <p:spPr>
            <a:xfrm>
              <a:off x="4040567" y="1749388"/>
              <a:ext cx="1569660" cy="17858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DU </a:t>
              </a:r>
            </a:p>
            <a:p>
              <a:pPr algn="ctr"/>
              <a:r>
                <a:rPr lang="en-US" sz="33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L</a:t>
              </a:r>
              <a:r>
                <a:rPr lang="vi-VN" sz="33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Bradley Hand ITC" panose="03070402050302030203" pitchFamily="66" charset="0"/>
                </a:rPr>
                <a:t>Ị</a:t>
              </a:r>
              <a:r>
                <a:rPr lang="en-US" sz="33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CH</a:t>
              </a:r>
            </a:p>
            <a:p>
              <a:pPr algn="ctr"/>
              <a:r>
                <a:rPr lang="en-US" sz="3300" b="1" cap="none" spc="0" dirty="0" err="1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HUẾ</a:t>
              </a:r>
              <a:endParaRPr lang="en-US" sz="33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8D42C6"/>
                </a:solidFill>
                <a:effectLst/>
                <a:latin typeface="Curlz MT" panose="04040404050702020202" pitchFamily="8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B35E64-0671-DC8C-38DA-25DE2428DB2B}"/>
                </a:ext>
              </a:extLst>
            </p:cNvPr>
            <p:cNvSpPr/>
            <p:nvPr/>
          </p:nvSpPr>
          <p:spPr>
            <a:xfrm>
              <a:off x="4557317" y="3762375"/>
              <a:ext cx="109933" cy="271463"/>
            </a:xfrm>
            <a:custGeom>
              <a:avLst/>
              <a:gdLst>
                <a:gd name="connsiteX0" fmla="*/ 95250 w 95250"/>
                <a:gd name="connsiteY0" fmla="*/ 0 h 276225"/>
                <a:gd name="connsiteX1" fmla="*/ 0 w 95250"/>
                <a:gd name="connsiteY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276225">
                  <a:moveTo>
                    <a:pt x="95250" y="0"/>
                  </a:moveTo>
                  <a:lnTo>
                    <a:pt x="0" y="2762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3D075D3-CACB-7FAB-61AB-6389F1D2AA76}"/>
                </a:ext>
              </a:extLst>
            </p:cNvPr>
            <p:cNvSpPr/>
            <p:nvPr/>
          </p:nvSpPr>
          <p:spPr>
            <a:xfrm>
              <a:off x="4666776" y="3711494"/>
              <a:ext cx="117911" cy="322343"/>
            </a:xfrm>
            <a:custGeom>
              <a:avLst/>
              <a:gdLst>
                <a:gd name="connsiteX0" fmla="*/ 47625 w 47625"/>
                <a:gd name="connsiteY0" fmla="*/ 0 h 257175"/>
                <a:gd name="connsiteX1" fmla="*/ 0 w 47625"/>
                <a:gd name="connsiteY1" fmla="*/ 25717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57175">
                  <a:moveTo>
                    <a:pt x="47625" y="0"/>
                  </a:moveTo>
                  <a:lnTo>
                    <a:pt x="0" y="25717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8521B4-3673-5023-5F28-7C0CDDE62CEA}"/>
                </a:ext>
              </a:extLst>
            </p:cNvPr>
            <p:cNvSpPr/>
            <p:nvPr/>
          </p:nvSpPr>
          <p:spPr>
            <a:xfrm>
              <a:off x="4829013" y="3762376"/>
              <a:ext cx="45719" cy="259076"/>
            </a:xfrm>
            <a:custGeom>
              <a:avLst/>
              <a:gdLst>
                <a:gd name="connsiteX0" fmla="*/ 28737 w 28737"/>
                <a:gd name="connsiteY0" fmla="*/ 0 h 289073"/>
                <a:gd name="connsiteX1" fmla="*/ 162 w 28737"/>
                <a:gd name="connsiteY1" fmla="*/ 257175 h 289073"/>
                <a:gd name="connsiteX2" fmla="*/ 19212 w 28737"/>
                <a:gd name="connsiteY2" fmla="*/ 276225 h 28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37" h="289073">
                  <a:moveTo>
                    <a:pt x="28737" y="0"/>
                  </a:moveTo>
                  <a:cubicBezTo>
                    <a:pt x="15243" y="105569"/>
                    <a:pt x="1749" y="211138"/>
                    <a:pt x="162" y="257175"/>
                  </a:cubicBezTo>
                  <a:cubicBezTo>
                    <a:pt x="-1425" y="303212"/>
                    <a:pt x="8893" y="289718"/>
                    <a:pt x="19212" y="2762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A7C123F-3AFD-BC27-506B-E8FE50941714}"/>
                </a:ext>
              </a:extLst>
            </p:cNvPr>
            <p:cNvSpPr/>
            <p:nvPr/>
          </p:nvSpPr>
          <p:spPr>
            <a:xfrm>
              <a:off x="4953000" y="3800475"/>
              <a:ext cx="47625" cy="200025"/>
            </a:xfrm>
            <a:custGeom>
              <a:avLst/>
              <a:gdLst>
                <a:gd name="connsiteX0" fmla="*/ 47625 w 47625"/>
                <a:gd name="connsiteY0" fmla="*/ 0 h 200025"/>
                <a:gd name="connsiteX1" fmla="*/ 0 w 47625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00025">
                  <a:moveTo>
                    <a:pt x="47625" y="0"/>
                  </a:moveTo>
                  <a:lnTo>
                    <a:pt x="0" y="2000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B2C327-EEE2-815C-BE62-88F7CCB5B36A}"/>
                </a:ext>
              </a:extLst>
            </p:cNvPr>
            <p:cNvSpPr/>
            <p:nvPr/>
          </p:nvSpPr>
          <p:spPr>
            <a:xfrm>
              <a:off x="4305301" y="4333875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44E11C-9DD5-46A2-EB02-3C67AF771938}"/>
                </a:ext>
              </a:extLst>
            </p:cNvPr>
            <p:cNvSpPr/>
            <p:nvPr/>
          </p:nvSpPr>
          <p:spPr>
            <a:xfrm>
              <a:off x="4429125" y="4343059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875D5F-34EF-4443-DF16-525B6385087D}"/>
                </a:ext>
              </a:extLst>
            </p:cNvPr>
            <p:cNvSpPr/>
            <p:nvPr/>
          </p:nvSpPr>
          <p:spPr>
            <a:xfrm>
              <a:off x="4557317" y="4352244"/>
              <a:ext cx="89204" cy="149198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0A036E-DE96-76B2-67FA-4668294AF270}"/>
                </a:ext>
              </a:extLst>
            </p:cNvPr>
            <p:cNvSpPr/>
            <p:nvPr/>
          </p:nvSpPr>
          <p:spPr>
            <a:xfrm>
              <a:off x="4557317" y="4342335"/>
              <a:ext cx="86957" cy="169021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7D9A51E-21F0-7C38-C9FB-5B50B9D11AF2}"/>
                </a:ext>
              </a:extLst>
            </p:cNvPr>
            <p:cNvSpPr/>
            <p:nvPr/>
          </p:nvSpPr>
          <p:spPr>
            <a:xfrm>
              <a:off x="4692644" y="4313856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9181E6-9BB5-DC04-0D39-C2BDEC3D908B}"/>
                </a:ext>
              </a:extLst>
            </p:cNvPr>
            <p:cNvSpPr/>
            <p:nvPr/>
          </p:nvSpPr>
          <p:spPr>
            <a:xfrm>
              <a:off x="4833417" y="4303942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CA71DF-25DC-0BF2-6D33-5877AA2F86D5}"/>
                </a:ext>
              </a:extLst>
            </p:cNvPr>
            <p:cNvSpPr/>
            <p:nvPr/>
          </p:nvSpPr>
          <p:spPr>
            <a:xfrm>
              <a:off x="5124450" y="4343400"/>
              <a:ext cx="61913" cy="123825"/>
            </a:xfrm>
            <a:custGeom>
              <a:avLst/>
              <a:gdLst>
                <a:gd name="connsiteX0" fmla="*/ 0 w 61913"/>
                <a:gd name="connsiteY0" fmla="*/ 0 h 123825"/>
                <a:gd name="connsiteX1" fmla="*/ 61913 w 61913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913" h="123825">
                  <a:moveTo>
                    <a:pt x="0" y="0"/>
                  </a:moveTo>
                  <a:lnTo>
                    <a:pt x="61913" y="1238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290C0A-F7B6-119B-1BF6-6A4D6DCDCD31}"/>
                </a:ext>
              </a:extLst>
            </p:cNvPr>
            <p:cNvSpPr/>
            <p:nvPr/>
          </p:nvSpPr>
          <p:spPr>
            <a:xfrm>
              <a:off x="5180914" y="4333876"/>
              <a:ext cx="123108" cy="129212"/>
            </a:xfrm>
            <a:custGeom>
              <a:avLst/>
              <a:gdLst>
                <a:gd name="connsiteX0" fmla="*/ 0 w 61913"/>
                <a:gd name="connsiteY0" fmla="*/ 0 h 123825"/>
                <a:gd name="connsiteX1" fmla="*/ 61913 w 61913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913" h="123825">
                  <a:moveTo>
                    <a:pt x="0" y="0"/>
                  </a:moveTo>
                  <a:lnTo>
                    <a:pt x="61913" y="1238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E6218C-5343-0058-69CE-6D66C8943FEA}"/>
                </a:ext>
              </a:extLst>
            </p:cNvPr>
            <p:cNvSpPr/>
            <p:nvPr/>
          </p:nvSpPr>
          <p:spPr>
            <a:xfrm>
              <a:off x="4238625" y="5593818"/>
              <a:ext cx="104775" cy="505718"/>
            </a:xfrm>
            <a:prstGeom prst="rect">
              <a:avLst/>
            </a:prstGeom>
            <a:solidFill>
              <a:srgbClr val="99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AAFC85-79F4-935B-6AA1-C43D95E6E179}"/>
                </a:ext>
              </a:extLst>
            </p:cNvPr>
            <p:cNvSpPr/>
            <p:nvPr/>
          </p:nvSpPr>
          <p:spPr>
            <a:xfrm>
              <a:off x="5057776" y="5589365"/>
              <a:ext cx="104775" cy="505718"/>
            </a:xfrm>
            <a:prstGeom prst="rect">
              <a:avLst/>
            </a:prstGeom>
            <a:solidFill>
              <a:srgbClr val="99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874DE4D-4C13-5859-2D0B-B39AA5B3E7B2}"/>
                </a:ext>
              </a:extLst>
            </p:cNvPr>
            <p:cNvSpPr/>
            <p:nvPr/>
          </p:nvSpPr>
          <p:spPr>
            <a:xfrm>
              <a:off x="4405045" y="4594054"/>
              <a:ext cx="281575" cy="384552"/>
            </a:xfrm>
            <a:custGeom>
              <a:avLst/>
              <a:gdLst>
                <a:gd name="connsiteX0" fmla="*/ 90755 w 281575"/>
                <a:gd name="connsiteY0" fmla="*/ 373234 h 384552"/>
                <a:gd name="connsiteX1" fmla="*/ 14555 w 281575"/>
                <a:gd name="connsiteY1" fmla="*/ 373234 h 384552"/>
                <a:gd name="connsiteX2" fmla="*/ 268 w 281575"/>
                <a:gd name="connsiteY2" fmla="*/ 244646 h 384552"/>
                <a:gd name="connsiteX3" fmla="*/ 19318 w 281575"/>
                <a:gd name="connsiteY3" fmla="*/ 101771 h 384552"/>
                <a:gd name="connsiteX4" fmla="*/ 81230 w 281575"/>
                <a:gd name="connsiteY4" fmla="*/ 20809 h 384552"/>
                <a:gd name="connsiteX5" fmla="*/ 195530 w 281575"/>
                <a:gd name="connsiteY5" fmla="*/ 1759 h 384552"/>
                <a:gd name="connsiteX6" fmla="*/ 262205 w 281575"/>
                <a:gd name="connsiteY6" fmla="*/ 54146 h 384552"/>
                <a:gd name="connsiteX7" fmla="*/ 276493 w 281575"/>
                <a:gd name="connsiteY7" fmla="*/ 101771 h 384552"/>
                <a:gd name="connsiteX8" fmla="*/ 186005 w 281575"/>
                <a:gd name="connsiteY8" fmla="*/ 116059 h 384552"/>
                <a:gd name="connsiteX9" fmla="*/ 124093 w 281575"/>
                <a:gd name="connsiteY9" fmla="*/ 158921 h 384552"/>
                <a:gd name="connsiteX10" fmla="*/ 109805 w 281575"/>
                <a:gd name="connsiteY10" fmla="*/ 249409 h 384552"/>
                <a:gd name="connsiteX11" fmla="*/ 119330 w 281575"/>
                <a:gd name="connsiteY11" fmla="*/ 330371 h 384552"/>
                <a:gd name="connsiteX12" fmla="*/ 90755 w 281575"/>
                <a:gd name="connsiteY12" fmla="*/ 373234 h 38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575" h="384552">
                  <a:moveTo>
                    <a:pt x="90755" y="373234"/>
                  </a:moveTo>
                  <a:cubicBezTo>
                    <a:pt x="73293" y="380378"/>
                    <a:pt x="29636" y="394665"/>
                    <a:pt x="14555" y="373234"/>
                  </a:cubicBezTo>
                  <a:cubicBezTo>
                    <a:pt x="-526" y="351803"/>
                    <a:pt x="-526" y="289890"/>
                    <a:pt x="268" y="244646"/>
                  </a:cubicBezTo>
                  <a:cubicBezTo>
                    <a:pt x="1062" y="199402"/>
                    <a:pt x="5824" y="139077"/>
                    <a:pt x="19318" y="101771"/>
                  </a:cubicBezTo>
                  <a:cubicBezTo>
                    <a:pt x="32812" y="64465"/>
                    <a:pt x="51861" y="37478"/>
                    <a:pt x="81230" y="20809"/>
                  </a:cubicBezTo>
                  <a:cubicBezTo>
                    <a:pt x="110599" y="4140"/>
                    <a:pt x="165368" y="-3797"/>
                    <a:pt x="195530" y="1759"/>
                  </a:cubicBezTo>
                  <a:cubicBezTo>
                    <a:pt x="225693" y="7315"/>
                    <a:pt x="248711" y="37477"/>
                    <a:pt x="262205" y="54146"/>
                  </a:cubicBezTo>
                  <a:cubicBezTo>
                    <a:pt x="275699" y="70815"/>
                    <a:pt x="289193" y="91452"/>
                    <a:pt x="276493" y="101771"/>
                  </a:cubicBezTo>
                  <a:cubicBezTo>
                    <a:pt x="263793" y="112090"/>
                    <a:pt x="211405" y="106534"/>
                    <a:pt x="186005" y="116059"/>
                  </a:cubicBezTo>
                  <a:cubicBezTo>
                    <a:pt x="160605" y="125584"/>
                    <a:pt x="136793" y="136696"/>
                    <a:pt x="124093" y="158921"/>
                  </a:cubicBezTo>
                  <a:cubicBezTo>
                    <a:pt x="111393" y="181146"/>
                    <a:pt x="110599" y="220834"/>
                    <a:pt x="109805" y="249409"/>
                  </a:cubicBezTo>
                  <a:cubicBezTo>
                    <a:pt x="109011" y="277984"/>
                    <a:pt x="120124" y="308146"/>
                    <a:pt x="119330" y="330371"/>
                  </a:cubicBezTo>
                  <a:cubicBezTo>
                    <a:pt x="118536" y="352596"/>
                    <a:pt x="108217" y="366090"/>
                    <a:pt x="90755" y="373234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D42C6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7F2C7F5-2264-5FE8-ED66-0C66C0313223}"/>
              </a:ext>
            </a:extLst>
          </p:cNvPr>
          <p:cNvSpPr txBox="1"/>
          <p:nvPr/>
        </p:nvSpPr>
        <p:spPr>
          <a:xfrm>
            <a:off x="5054703" y="1318068"/>
            <a:ext cx="2984912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u="sng" dirty="0">
                <a:solidFill>
                  <a:srgbClr val="FF0066"/>
                </a:solidFill>
              </a:rPr>
              <a:t>:</a:t>
            </a:r>
          </a:p>
          <a:p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95A64F9-36C3-1397-1E10-504C80C116FB}"/>
              </a:ext>
            </a:extLst>
          </p:cNvPr>
          <p:cNvSpPr/>
          <p:nvPr/>
        </p:nvSpPr>
        <p:spPr>
          <a:xfrm>
            <a:off x="1891947" y="5711295"/>
            <a:ext cx="330215" cy="170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B4E05D-9A90-0F89-DBB7-E6193D8D2C15}"/>
              </a:ext>
            </a:extLst>
          </p:cNvPr>
          <p:cNvSpPr txBox="1"/>
          <p:nvPr/>
        </p:nvSpPr>
        <p:spPr>
          <a:xfrm>
            <a:off x="2465818" y="5655897"/>
            <a:ext cx="11883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Mistral" panose="03090702030407020403" pitchFamily="66" charset="0"/>
              </a:rPr>
              <a:t>NHÀ</a:t>
            </a:r>
            <a:r>
              <a:rPr lang="en-US" sz="1400" dirty="0">
                <a:latin typeface="Mistral" panose="03090702030407020403" pitchFamily="66" charset="0"/>
              </a:rPr>
              <a:t> </a:t>
            </a:r>
            <a:r>
              <a:rPr lang="en-US" sz="1400" dirty="0" err="1">
                <a:latin typeface="Mistral" panose="03090702030407020403" pitchFamily="66" charset="0"/>
              </a:rPr>
              <a:t>XUẤT</a:t>
            </a:r>
            <a:r>
              <a:rPr lang="en-US" sz="1400" dirty="0">
                <a:latin typeface="Mistral" panose="03090702030407020403" pitchFamily="66" charset="0"/>
              </a:rPr>
              <a:t> </a:t>
            </a:r>
            <a:r>
              <a:rPr lang="en-US" sz="1400" dirty="0" err="1">
                <a:latin typeface="Mistral" panose="03090702030407020403" pitchFamily="66" charset="0"/>
              </a:rPr>
              <a:t>BẢN</a:t>
            </a:r>
            <a:endParaRPr lang="en-US" sz="1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00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932418-6BB0-DFBD-8CA1-D4408343BBD5}"/>
              </a:ext>
            </a:extLst>
          </p:cNvPr>
          <p:cNvSpPr/>
          <p:nvPr/>
        </p:nvSpPr>
        <p:spPr>
          <a:xfrm>
            <a:off x="409576" y="696278"/>
            <a:ext cx="8601074" cy="1400175"/>
          </a:xfrm>
          <a:prstGeom prst="roundRect">
            <a:avLst/>
          </a:prstGeom>
          <a:solidFill>
            <a:srgbClr val="FFFF4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trúcViệt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88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8FF0FE-FAEE-496D-8C96-99FE698A97C8}"/>
              </a:ext>
            </a:extLst>
          </p:cNvPr>
          <p:cNvSpPr txBox="1"/>
          <p:nvPr/>
        </p:nvSpPr>
        <p:spPr>
          <a:xfrm>
            <a:off x="2736575" y="375745"/>
            <a:ext cx="3670850" cy="461665"/>
          </a:xfrm>
          <a:prstGeom prst="rect">
            <a:avLst/>
          </a:prstGeom>
          <a:solidFill>
            <a:srgbClr val="FFFF4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QUAN </a:t>
            </a:r>
            <a:r>
              <a:rPr lang="en-US" sz="2400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SÁT</a:t>
            </a: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HÌNH</a:t>
            </a: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ẢNH</a:t>
            </a:r>
            <a:endParaRPr lang="en-US" sz="2400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UTM Alberta Heavy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9AE10-A397-914A-050B-7CB6E63B1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380" r="8188" b="4503"/>
          <a:stretch/>
        </p:blipFill>
        <p:spPr>
          <a:xfrm>
            <a:off x="5312049" y="3169704"/>
            <a:ext cx="2190751" cy="155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0A2CE-83C6-CC87-E533-D6AFE06A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51313" r="52727" b="5571"/>
          <a:stretch/>
        </p:blipFill>
        <p:spPr>
          <a:xfrm>
            <a:off x="1767303" y="3038052"/>
            <a:ext cx="2190751" cy="155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FF3FF9-6097-89BC-E0E1-487195E24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4068" r="7279" b="54933"/>
          <a:stretch/>
        </p:blipFill>
        <p:spPr>
          <a:xfrm>
            <a:off x="6016900" y="1105040"/>
            <a:ext cx="2107925" cy="1445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99458-478C-ABA6-854D-E80AB960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t="3645" r="52000" b="55355"/>
          <a:stretch/>
        </p:blipFill>
        <p:spPr>
          <a:xfrm>
            <a:off x="545823" y="1071369"/>
            <a:ext cx="2190751" cy="1444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63EB8C-E1BC-3163-2DC0-60DAD73CDD72}"/>
              </a:ext>
            </a:extLst>
          </p:cNvPr>
          <p:cNvSpPr txBox="1"/>
          <p:nvPr/>
        </p:nvSpPr>
        <p:spPr>
          <a:xfrm>
            <a:off x="2609850" y="5268041"/>
            <a:ext cx="623887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B2364-64A1-2564-8F5F-4C4975F4FFA1}"/>
              </a:ext>
            </a:extLst>
          </p:cNvPr>
          <p:cNvSpPr txBox="1"/>
          <p:nvPr/>
        </p:nvSpPr>
        <p:spPr>
          <a:xfrm>
            <a:off x="220940" y="2618638"/>
            <a:ext cx="30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56CF1-ED04-6A6D-E4E4-1ECEEDB8547E}"/>
              </a:ext>
            </a:extLst>
          </p:cNvPr>
          <p:cNvSpPr txBox="1"/>
          <p:nvPr/>
        </p:nvSpPr>
        <p:spPr>
          <a:xfrm>
            <a:off x="5681662" y="2623942"/>
            <a:ext cx="324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53B8D-38F4-32BB-7547-3AA3CF6131AC}"/>
              </a:ext>
            </a:extLst>
          </p:cNvPr>
          <p:cNvSpPr txBox="1"/>
          <p:nvPr/>
        </p:nvSpPr>
        <p:spPr>
          <a:xfrm>
            <a:off x="1641198" y="4663961"/>
            <a:ext cx="30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A60A3-64D8-9F35-955E-4DDF49ED9F74}"/>
              </a:ext>
            </a:extLst>
          </p:cNvPr>
          <p:cNvSpPr txBox="1"/>
          <p:nvPr/>
        </p:nvSpPr>
        <p:spPr>
          <a:xfrm>
            <a:off x="4558229" y="4795613"/>
            <a:ext cx="429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POKLONG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04642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D6BCE1-E1C0-426B-3E86-0E3E15CB3860}"/>
              </a:ext>
            </a:extLst>
          </p:cNvPr>
          <p:cNvSpPr txBox="1"/>
          <p:nvPr/>
        </p:nvSpPr>
        <p:spPr>
          <a:xfrm>
            <a:off x="3981450" y="1447799"/>
            <a:ext cx="50577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Chùa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Cột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Huế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Chùa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Nam)…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F2A71-208E-1427-A727-155773E55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380" r="8188" b="4503"/>
          <a:stretch/>
        </p:blipFill>
        <p:spPr>
          <a:xfrm>
            <a:off x="2136288" y="4314825"/>
            <a:ext cx="1567157" cy="1110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D1EE9-0912-64F5-FBD2-0982FB65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51313" r="52727" b="5571"/>
          <a:stretch/>
        </p:blipFill>
        <p:spPr>
          <a:xfrm>
            <a:off x="733547" y="2841443"/>
            <a:ext cx="1658136" cy="117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844435-072E-26FB-9742-D0F32C0709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4068" r="7279" b="54933"/>
          <a:stretch/>
        </p:blipFill>
        <p:spPr>
          <a:xfrm>
            <a:off x="2069574" y="1517195"/>
            <a:ext cx="1713099" cy="117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4AF9C-0C4F-CF97-5CA9-058295A7AB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t="3645" r="52000" b="55355"/>
          <a:stretch/>
        </p:blipFill>
        <p:spPr>
          <a:xfrm>
            <a:off x="119061" y="772121"/>
            <a:ext cx="1674267" cy="1104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42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126D14-87E8-AB05-4404-72453FDDFD77}"/>
              </a:ext>
            </a:extLst>
          </p:cNvPr>
          <p:cNvSpPr txBox="1"/>
          <p:nvPr/>
        </p:nvSpPr>
        <p:spPr>
          <a:xfrm>
            <a:off x="452436" y="3429000"/>
            <a:ext cx="7015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BE16E7-1817-6402-FF1E-BCACB86F08E6}"/>
              </a:ext>
            </a:extLst>
          </p:cNvPr>
          <p:cNvSpPr/>
          <p:nvPr/>
        </p:nvSpPr>
        <p:spPr>
          <a:xfrm>
            <a:off x="452436" y="1410653"/>
            <a:ext cx="7229476" cy="1400175"/>
          </a:xfrm>
          <a:prstGeom prst="roundRect">
            <a:avLst/>
          </a:prstGeom>
          <a:solidFill>
            <a:srgbClr val="FFFF4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597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EC3E31-BE88-37A3-D6DD-5AFCAF7F0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167606"/>
            <a:ext cx="75723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trưng bày, chia sẻ: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Bìa sách em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Sự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Kĩ thuật thể hiện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Ý tưởng thể hiện và cách điều chỉnh để sản phẩm hoàn thiện hơn.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920F21-3333-EAED-19E8-719B3AC90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4411047"/>
            <a:ext cx="2538623" cy="1865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8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30E3E5-BA6D-0F91-2D80-C378FCEE9B99}"/>
              </a:ext>
            </a:extLst>
          </p:cNvPr>
          <p:cNvSpPr txBox="1"/>
          <p:nvPr/>
        </p:nvSpPr>
        <p:spPr>
          <a:xfrm>
            <a:off x="435768" y="3511883"/>
            <a:ext cx="8272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5E61DC-79AB-1FFF-1A02-93A4EAE7EC72}"/>
              </a:ext>
            </a:extLst>
          </p:cNvPr>
          <p:cNvSpPr/>
          <p:nvPr/>
        </p:nvSpPr>
        <p:spPr>
          <a:xfrm>
            <a:off x="190500" y="1553528"/>
            <a:ext cx="7229476" cy="1400175"/>
          </a:xfrm>
          <a:prstGeom prst="roundRect">
            <a:avLst/>
          </a:prstGeom>
          <a:solidFill>
            <a:srgbClr val="FFFF4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51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D654E3-03EB-455D-A95B-68607DC7D90A}"/>
              </a:ext>
            </a:extLst>
          </p:cNvPr>
          <p:cNvSpPr txBox="1"/>
          <p:nvPr/>
        </p:nvSpPr>
        <p:spPr>
          <a:xfrm>
            <a:off x="1241150" y="523220"/>
            <a:ext cx="3670850" cy="461665"/>
          </a:xfrm>
          <a:prstGeom prst="rect">
            <a:avLst/>
          </a:prstGeom>
          <a:solidFill>
            <a:srgbClr val="FFFF4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QUAN </a:t>
            </a:r>
            <a:r>
              <a:rPr lang="en-US" sz="2400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SÁT</a:t>
            </a: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HÌNH</a:t>
            </a: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ẢNH</a:t>
            </a:r>
            <a:endParaRPr lang="en-US" sz="2400" dirty="0">
              <a:ln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UTM Alberta Heav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5413F-528D-E8A9-EA0D-C3F8FCA3D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33" y="1170265"/>
            <a:ext cx="5543892" cy="3998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0A6584-44BE-E729-2AA0-713360F46256}"/>
              </a:ext>
            </a:extLst>
          </p:cNvPr>
          <p:cNvSpPr txBox="1"/>
          <p:nvPr/>
        </p:nvSpPr>
        <p:spPr>
          <a:xfrm>
            <a:off x="1533524" y="5467350"/>
            <a:ext cx="7486651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31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E5413F-528D-E8A9-EA0D-C3F8FCA3D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3" y="674965"/>
            <a:ext cx="5239092" cy="3778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FF8D3-812B-ABE0-2AD1-93096AF52250}"/>
              </a:ext>
            </a:extLst>
          </p:cNvPr>
          <p:cNvSpPr txBox="1"/>
          <p:nvPr/>
        </p:nvSpPr>
        <p:spPr>
          <a:xfrm>
            <a:off x="1647825" y="4681593"/>
            <a:ext cx="7496175" cy="1738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1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67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giay roki 1.jpg">
            <a:extLst>
              <a:ext uri="{FF2B5EF4-FFF2-40B4-BE49-F238E27FC236}">
                <a16:creationId xmlns:a16="http://schemas.microsoft.com/office/drawing/2014/main" id="{A334053D-1BEB-2D54-4CE7-1D7F6151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052513"/>
            <a:ext cx="25511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Admin\Desktop\tải xuống.jpg">
            <a:extLst>
              <a:ext uri="{FF2B5EF4-FFF2-40B4-BE49-F238E27FC236}">
                <a16:creationId xmlns:a16="http://schemas.microsoft.com/office/drawing/2014/main" id="{105CC2BB-D65A-DA7D-C652-03122239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081088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dmin\Desktop\unnamed.jpg">
            <a:extLst>
              <a:ext uri="{FF2B5EF4-FFF2-40B4-BE49-F238E27FC236}">
                <a16:creationId xmlns:a16="http://schemas.microsoft.com/office/drawing/2014/main" id="{13FE9682-121F-4D07-2558-5CB5530E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8823"/>
          <a:stretch>
            <a:fillRect/>
          </a:stretch>
        </p:blipFill>
        <p:spPr bwMode="auto">
          <a:xfrm>
            <a:off x="5202238" y="3519488"/>
            <a:ext cx="20542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bút_màu_sáp_Queen_12m.jpeg">
            <a:extLst>
              <a:ext uri="{FF2B5EF4-FFF2-40B4-BE49-F238E27FC236}">
                <a16:creationId xmlns:a16="http://schemas.microsoft.com/office/drawing/2014/main" id="{92C732AC-9006-642B-0DB9-BC7CED7D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519488"/>
            <a:ext cx="20970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4EED44A7-68C6-1DFF-808D-1FC6BDB47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276066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vẽ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CE8681B-F3EA-05A1-7DF4-BAEF8C09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283368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A965E21-C90D-CE28-C10D-15ED0EE8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75" y="5160963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Gôm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7C33262-4B52-AB00-EFBF-75F5F2ED0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51816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B62FF-D0E6-E835-846E-F7613451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0"/>
            <a:ext cx="495300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 </a:t>
            </a:r>
            <a:r>
              <a:rPr lang="en-US" alt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 BỊ DỤNG CỤ HỌC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044CD7-DCE2-A928-5C8F-8260F9F54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09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A1A5F51-1965-0529-9427-CD6863850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047875"/>
            <a:ext cx="4648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gôm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B85C45-DA88-D7CE-1F4F-E56DC52FA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225675"/>
            <a:ext cx="9067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</a:p>
          <a:p>
            <a:pPr algn="ctr" eaLnBrk="1" hangingPunct="1"/>
            <a:r>
              <a:rPr lang="en-US" altLang="en-US" sz="5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5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en-US" dirty="0">
              <a:solidFill>
                <a:srgbClr val="FF0066"/>
              </a:solidFill>
            </a:endParaRPr>
          </a:p>
        </p:txBody>
      </p:sp>
      <p:pic>
        <p:nvPicPr>
          <p:cNvPr id="5" name="Picture 2" descr="C:\Users\LAPTOP\Desktop\HỖ TRỢ LÀM PP\hình động pp\1a9979c5c3e0366d116d75f58b557b81.gif">
            <a:extLst>
              <a:ext uri="{FF2B5EF4-FFF2-40B4-BE49-F238E27FC236}">
                <a16:creationId xmlns:a16="http://schemas.microsoft.com/office/drawing/2014/main" id="{7DBF85CD-B81D-EEB2-C4B7-B558CE8D7E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15" y="3857625"/>
            <a:ext cx="2376170" cy="19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6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45C64F-6BD9-C1BC-54FD-7E7E8DEAEE8F}"/>
              </a:ext>
            </a:extLst>
          </p:cNvPr>
          <p:cNvSpPr txBox="1"/>
          <p:nvPr/>
        </p:nvSpPr>
        <p:spPr>
          <a:xfrm>
            <a:off x="1085849" y="3962401"/>
            <a:ext cx="65436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68A42D-8BDC-8836-EF48-B1166B3B34D5}"/>
              </a:ext>
            </a:extLst>
          </p:cNvPr>
          <p:cNvSpPr/>
          <p:nvPr/>
        </p:nvSpPr>
        <p:spPr>
          <a:xfrm>
            <a:off x="-9525" y="2810277"/>
            <a:ext cx="9210674" cy="1400175"/>
          </a:xfrm>
          <a:prstGeom prst="roundRect">
            <a:avLst/>
          </a:prstGeom>
          <a:solidFill>
            <a:srgbClr val="FFFF4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45C64F-6BD9-C1BC-54FD-7E7E8DEAEE8F}"/>
              </a:ext>
            </a:extLst>
          </p:cNvPr>
          <p:cNvSpPr txBox="1"/>
          <p:nvPr/>
        </p:nvSpPr>
        <p:spPr>
          <a:xfrm>
            <a:off x="4400032" y="0"/>
            <a:ext cx="418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I.Khám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1928D-9929-0905-1DC2-D2DB431CB04E}"/>
              </a:ext>
            </a:extLst>
          </p:cNvPr>
          <p:cNvSpPr txBox="1"/>
          <p:nvPr/>
        </p:nvSpPr>
        <p:spPr>
          <a:xfrm>
            <a:off x="4489176" y="1079331"/>
            <a:ext cx="3670850" cy="461665"/>
          </a:xfrm>
          <a:prstGeom prst="rect">
            <a:avLst/>
          </a:prstGeom>
          <a:solidFill>
            <a:srgbClr val="FFFF4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UTM Alberta Heavy" panose="02040603050506020204" pitchFamily="18" charset="0"/>
              </a:rPr>
              <a:t>QUAN SÁT TRANH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663D87-2901-9A85-531A-8CC4A0FFC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03" y="1696997"/>
            <a:ext cx="2346867" cy="3251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FFDF7A-0400-1DD9-8DC9-67CFB714CE8B}"/>
              </a:ext>
            </a:extLst>
          </p:cNvPr>
          <p:cNvSpPr txBox="1"/>
          <p:nvPr/>
        </p:nvSpPr>
        <p:spPr>
          <a:xfrm>
            <a:off x="557730" y="1808351"/>
            <a:ext cx="56673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bìa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miếu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1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1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vi-VN" sz="2100" b="1" i="1" dirty="0">
                <a:solidFill>
                  <a:srgbClr val="FF0000"/>
                </a:solidFill>
                <a:effectLst/>
                <a:latin typeface="+mj-lt"/>
                <a:sym typeface="Wingdings" panose="05000000000000000000" pitchFamily="2" charset="2"/>
              </a:rPr>
              <a:t></a:t>
            </a:r>
            <a:r>
              <a:rPr lang="en-US" sz="2100" b="1" i="1" dirty="0">
                <a:solidFill>
                  <a:srgbClr val="FF0000"/>
                </a:solidFill>
                <a:effectLst/>
                <a:latin typeface="+mj-lt"/>
                <a:sym typeface="Wingdings" panose="05000000000000000000" pitchFamily="2" charset="2"/>
              </a:rPr>
              <a:t> </a:t>
            </a:r>
            <a:r>
              <a:rPr lang="vi-VN" sz="2100" b="1" i="1" dirty="0">
                <a:solidFill>
                  <a:srgbClr val="FF0000"/>
                </a:solidFill>
                <a:effectLst/>
                <a:latin typeface="+mj-lt"/>
              </a:rPr>
              <a:t>Cách sắp xếp: Góc dưới bên trái ghi tên nhà xuất bản, góc phải bên trên ghi tên tác giả, tên sách được in to, đặt phía trên, hình ảnh chiếm 1/2 bìa sách được đặt ở phía dưới tên sách.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endParaRPr lang="en-US" sz="2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quảng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49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F97C31-D51A-2196-17E4-D3914C66F631}"/>
              </a:ext>
            </a:extLst>
          </p:cNvPr>
          <p:cNvSpPr txBox="1"/>
          <p:nvPr/>
        </p:nvSpPr>
        <p:spPr>
          <a:xfrm>
            <a:off x="1300162" y="2895600"/>
            <a:ext cx="65436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5A774D-2DD2-43C4-9AFC-3320FA3AE358}"/>
              </a:ext>
            </a:extLst>
          </p:cNvPr>
          <p:cNvSpPr/>
          <p:nvPr/>
        </p:nvSpPr>
        <p:spPr>
          <a:xfrm>
            <a:off x="1190624" y="1658303"/>
            <a:ext cx="7229476" cy="1400175"/>
          </a:xfrm>
          <a:prstGeom prst="roundRect">
            <a:avLst/>
          </a:prstGeom>
          <a:solidFill>
            <a:srgbClr val="FFFF4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00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517A5F-BF94-515C-E65B-B0A58954E45E}"/>
              </a:ext>
            </a:extLst>
          </p:cNvPr>
          <p:cNvGrpSpPr/>
          <p:nvPr/>
        </p:nvGrpSpPr>
        <p:grpSpPr>
          <a:xfrm>
            <a:off x="1382183" y="6211669"/>
            <a:ext cx="6379634" cy="646331"/>
            <a:chOff x="630766" y="6296336"/>
            <a:chExt cx="6379634" cy="6463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A5D0A4-8E2C-2D43-6A38-B97EAB12CC37}"/>
                </a:ext>
              </a:extLst>
            </p:cNvPr>
            <p:cNvSpPr/>
            <p:nvPr/>
          </p:nvSpPr>
          <p:spPr>
            <a:xfrm>
              <a:off x="702734" y="6299200"/>
              <a:ext cx="6307666" cy="5588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6857D-080C-2EE5-C880-A0EFAD2DCA41}"/>
                </a:ext>
              </a:extLst>
            </p:cNvPr>
            <p:cNvSpPr txBox="1"/>
            <p:nvPr/>
          </p:nvSpPr>
          <p:spPr>
            <a:xfrm>
              <a:off x="630766" y="6296336"/>
              <a:ext cx="62399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E6D1AF-C9EA-6799-01C8-460849812CBA}"/>
              </a:ext>
            </a:extLst>
          </p:cNvPr>
          <p:cNvSpPr/>
          <p:nvPr/>
        </p:nvSpPr>
        <p:spPr>
          <a:xfrm>
            <a:off x="2819400" y="711200"/>
            <a:ext cx="3911600" cy="54158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B7DBD-0295-4B26-848F-FDA4D7CD0EC6}"/>
              </a:ext>
            </a:extLst>
          </p:cNvPr>
          <p:cNvSpPr txBox="1"/>
          <p:nvPr/>
        </p:nvSpPr>
        <p:spPr>
          <a:xfrm>
            <a:off x="4269395" y="778830"/>
            <a:ext cx="13800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Segoe Print" panose="02000600000000000000" pitchFamily="2" charset="0"/>
                <a:cs typeface="Arial" panose="020B0604020202020204" pitchFamily="34" charset="0"/>
              </a:rPr>
              <a:t>CHÂU</a:t>
            </a:r>
            <a:r>
              <a:rPr lang="en-US" sz="1500" b="1" dirty="0">
                <a:latin typeface="Segoe Print" panose="02000600000000000000" pitchFamily="2" charset="0"/>
                <a:cs typeface="Arial" panose="020B0604020202020204" pitchFamily="34" charset="0"/>
              </a:rPr>
              <a:t> ANH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5ADDEC9-9794-A293-B611-134546DA9A6D}"/>
              </a:ext>
            </a:extLst>
          </p:cNvPr>
          <p:cNvSpPr/>
          <p:nvPr/>
        </p:nvSpPr>
        <p:spPr>
          <a:xfrm>
            <a:off x="3550315" y="1284830"/>
            <a:ext cx="2664768" cy="1040939"/>
          </a:xfrm>
          <a:custGeom>
            <a:avLst/>
            <a:gdLst>
              <a:gd name="connsiteX0" fmla="*/ 2510 w 2664768"/>
              <a:gd name="connsiteY0" fmla="*/ 782095 h 1040939"/>
              <a:gd name="connsiteX1" fmla="*/ 345410 w 2664768"/>
              <a:gd name="connsiteY1" fmla="*/ 610645 h 1040939"/>
              <a:gd name="connsiteX2" fmla="*/ 669260 w 2664768"/>
              <a:gd name="connsiteY2" fmla="*/ 420145 h 1040939"/>
              <a:gd name="connsiteX3" fmla="*/ 964535 w 2664768"/>
              <a:gd name="connsiteY3" fmla="*/ 272508 h 1040939"/>
              <a:gd name="connsiteX4" fmla="*/ 1316960 w 2664768"/>
              <a:gd name="connsiteY4" fmla="*/ 110583 h 1040939"/>
              <a:gd name="connsiteX5" fmla="*/ 1550323 w 2664768"/>
              <a:gd name="connsiteY5" fmla="*/ 1045 h 1040939"/>
              <a:gd name="connsiteX6" fmla="*/ 1655098 w 2664768"/>
              <a:gd name="connsiteY6" fmla="*/ 62958 h 1040939"/>
              <a:gd name="connsiteX7" fmla="*/ 1826548 w 2664768"/>
              <a:gd name="connsiteY7" fmla="*/ 186783 h 1040939"/>
              <a:gd name="connsiteX8" fmla="*/ 2007523 w 2664768"/>
              <a:gd name="connsiteY8" fmla="*/ 353470 h 1040939"/>
              <a:gd name="connsiteX9" fmla="*/ 2150398 w 2664768"/>
              <a:gd name="connsiteY9" fmla="*/ 486820 h 1040939"/>
              <a:gd name="connsiteX10" fmla="*/ 2293273 w 2664768"/>
              <a:gd name="connsiteY10" fmla="*/ 629695 h 1040939"/>
              <a:gd name="connsiteX11" fmla="*/ 2445673 w 2664768"/>
              <a:gd name="connsiteY11" fmla="*/ 786858 h 1040939"/>
              <a:gd name="connsiteX12" fmla="*/ 2540923 w 2664768"/>
              <a:gd name="connsiteY12" fmla="*/ 896395 h 1040939"/>
              <a:gd name="connsiteX13" fmla="*/ 2664748 w 2664768"/>
              <a:gd name="connsiteY13" fmla="*/ 1034508 h 1040939"/>
              <a:gd name="connsiteX14" fmla="*/ 2531398 w 2664768"/>
              <a:gd name="connsiteY14" fmla="*/ 1015458 h 1040939"/>
              <a:gd name="connsiteX15" fmla="*/ 2217073 w 2664768"/>
              <a:gd name="connsiteY15" fmla="*/ 991645 h 1040939"/>
              <a:gd name="connsiteX16" fmla="*/ 1769398 w 2664768"/>
              <a:gd name="connsiteY16" fmla="*/ 924970 h 1040939"/>
              <a:gd name="connsiteX17" fmla="*/ 1445548 w 2664768"/>
              <a:gd name="connsiteY17" fmla="*/ 910683 h 1040939"/>
              <a:gd name="connsiteX18" fmla="*/ 1126460 w 2664768"/>
              <a:gd name="connsiteY18" fmla="*/ 896395 h 1040939"/>
              <a:gd name="connsiteX19" fmla="*/ 750223 w 2664768"/>
              <a:gd name="connsiteY19" fmla="*/ 853533 h 1040939"/>
              <a:gd name="connsiteX20" fmla="*/ 483523 w 2664768"/>
              <a:gd name="connsiteY20" fmla="*/ 820195 h 1040939"/>
              <a:gd name="connsiteX21" fmla="*/ 202535 w 2664768"/>
              <a:gd name="connsiteY21" fmla="*/ 801145 h 1040939"/>
              <a:gd name="connsiteX22" fmla="*/ 2510 w 2664768"/>
              <a:gd name="connsiteY22" fmla="*/ 782095 h 104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64768" h="1040939">
                <a:moveTo>
                  <a:pt x="2510" y="782095"/>
                </a:moveTo>
                <a:cubicBezTo>
                  <a:pt x="26322" y="750345"/>
                  <a:pt x="234285" y="670970"/>
                  <a:pt x="345410" y="610645"/>
                </a:cubicBezTo>
                <a:cubicBezTo>
                  <a:pt x="456535" y="550320"/>
                  <a:pt x="566073" y="476501"/>
                  <a:pt x="669260" y="420145"/>
                </a:cubicBezTo>
                <a:cubicBezTo>
                  <a:pt x="772447" y="363789"/>
                  <a:pt x="856585" y="324102"/>
                  <a:pt x="964535" y="272508"/>
                </a:cubicBezTo>
                <a:cubicBezTo>
                  <a:pt x="1072485" y="220914"/>
                  <a:pt x="1219329" y="155827"/>
                  <a:pt x="1316960" y="110583"/>
                </a:cubicBezTo>
                <a:cubicBezTo>
                  <a:pt x="1414591" y="65339"/>
                  <a:pt x="1493967" y="8982"/>
                  <a:pt x="1550323" y="1045"/>
                </a:cubicBezTo>
                <a:cubicBezTo>
                  <a:pt x="1606679" y="-6893"/>
                  <a:pt x="1609061" y="32002"/>
                  <a:pt x="1655098" y="62958"/>
                </a:cubicBezTo>
                <a:cubicBezTo>
                  <a:pt x="1701136" y="93914"/>
                  <a:pt x="1767811" y="138364"/>
                  <a:pt x="1826548" y="186783"/>
                </a:cubicBezTo>
                <a:cubicBezTo>
                  <a:pt x="1885286" y="235202"/>
                  <a:pt x="2007523" y="353470"/>
                  <a:pt x="2007523" y="353470"/>
                </a:cubicBezTo>
                <a:cubicBezTo>
                  <a:pt x="2061498" y="403476"/>
                  <a:pt x="2102773" y="440782"/>
                  <a:pt x="2150398" y="486820"/>
                </a:cubicBezTo>
                <a:cubicBezTo>
                  <a:pt x="2198023" y="532857"/>
                  <a:pt x="2244060" y="579689"/>
                  <a:pt x="2293273" y="629695"/>
                </a:cubicBezTo>
                <a:cubicBezTo>
                  <a:pt x="2342486" y="679701"/>
                  <a:pt x="2404398" y="742408"/>
                  <a:pt x="2445673" y="786858"/>
                </a:cubicBezTo>
                <a:cubicBezTo>
                  <a:pt x="2486948" y="831308"/>
                  <a:pt x="2504411" y="855120"/>
                  <a:pt x="2540923" y="896395"/>
                </a:cubicBezTo>
                <a:cubicBezTo>
                  <a:pt x="2577435" y="937670"/>
                  <a:pt x="2666336" y="1014664"/>
                  <a:pt x="2664748" y="1034508"/>
                </a:cubicBezTo>
                <a:cubicBezTo>
                  <a:pt x="2663161" y="1054352"/>
                  <a:pt x="2606010" y="1022602"/>
                  <a:pt x="2531398" y="1015458"/>
                </a:cubicBezTo>
                <a:cubicBezTo>
                  <a:pt x="2456786" y="1008314"/>
                  <a:pt x="2344073" y="1006726"/>
                  <a:pt x="2217073" y="991645"/>
                </a:cubicBezTo>
                <a:cubicBezTo>
                  <a:pt x="2090073" y="976564"/>
                  <a:pt x="1897985" y="938464"/>
                  <a:pt x="1769398" y="924970"/>
                </a:cubicBezTo>
                <a:cubicBezTo>
                  <a:pt x="1640811" y="911476"/>
                  <a:pt x="1445548" y="910683"/>
                  <a:pt x="1445548" y="910683"/>
                </a:cubicBezTo>
                <a:cubicBezTo>
                  <a:pt x="1338392" y="905921"/>
                  <a:pt x="1242348" y="905920"/>
                  <a:pt x="1126460" y="896395"/>
                </a:cubicBezTo>
                <a:cubicBezTo>
                  <a:pt x="1010573" y="886870"/>
                  <a:pt x="750223" y="853533"/>
                  <a:pt x="750223" y="853533"/>
                </a:cubicBezTo>
                <a:cubicBezTo>
                  <a:pt x="643067" y="840833"/>
                  <a:pt x="574804" y="828926"/>
                  <a:pt x="483523" y="820195"/>
                </a:cubicBezTo>
                <a:cubicBezTo>
                  <a:pt x="392242" y="811464"/>
                  <a:pt x="274766" y="806701"/>
                  <a:pt x="202535" y="801145"/>
                </a:cubicBezTo>
                <a:cubicBezTo>
                  <a:pt x="130304" y="795589"/>
                  <a:pt x="-21302" y="813845"/>
                  <a:pt x="2510" y="78209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7EC059-2A19-C82E-874A-C7CAFEA9A7B1}"/>
              </a:ext>
            </a:extLst>
          </p:cNvPr>
          <p:cNvSpPr txBox="1"/>
          <p:nvPr/>
        </p:nvSpPr>
        <p:spPr>
          <a:xfrm>
            <a:off x="4115936" y="1849441"/>
            <a:ext cx="1533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egoe Print" panose="02000600000000000000" pitchFamily="2" charset="0"/>
              </a:rPr>
              <a:t>DU </a:t>
            </a:r>
          </a:p>
          <a:p>
            <a:pPr algn="ctr"/>
            <a:r>
              <a:rPr lang="en-US" sz="3600" dirty="0">
                <a:latin typeface="Segoe Print" panose="02000600000000000000" pitchFamily="2" charset="0"/>
              </a:rPr>
              <a:t>L</a:t>
            </a:r>
            <a:r>
              <a:rPr lang="vi-VN" sz="3600" dirty="0">
                <a:latin typeface="Bradley Hand ITC" panose="03070402050302030203" pitchFamily="66" charset="0"/>
              </a:rPr>
              <a:t>Ị</a:t>
            </a:r>
            <a:r>
              <a:rPr lang="en-US" sz="3600" dirty="0">
                <a:latin typeface="Segoe Print" panose="02000600000000000000" pitchFamily="2" charset="0"/>
              </a:rPr>
              <a:t>CH</a:t>
            </a:r>
          </a:p>
          <a:p>
            <a:pPr algn="ctr"/>
            <a:r>
              <a:rPr lang="en-US" sz="3600" dirty="0" err="1">
                <a:latin typeface="Segoe Print" panose="02000600000000000000" pitchFamily="2" charset="0"/>
              </a:rPr>
              <a:t>HUẾ</a:t>
            </a:r>
            <a:endParaRPr lang="en-US" sz="3600" dirty="0">
              <a:latin typeface="Segoe Print" panose="020006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C4ADB7-84C0-49C0-AAF2-0F5EF4F403E5}"/>
              </a:ext>
            </a:extLst>
          </p:cNvPr>
          <p:cNvSpPr/>
          <p:nvPr/>
        </p:nvSpPr>
        <p:spPr>
          <a:xfrm>
            <a:off x="2809875" y="3071147"/>
            <a:ext cx="901361" cy="1682914"/>
          </a:xfrm>
          <a:custGeom>
            <a:avLst/>
            <a:gdLst>
              <a:gd name="connsiteX0" fmla="*/ 9525 w 901361"/>
              <a:gd name="connsiteY0" fmla="*/ 14953 h 1682914"/>
              <a:gd name="connsiteX1" fmla="*/ 100013 w 901361"/>
              <a:gd name="connsiteY1" fmla="*/ 666 h 1682914"/>
              <a:gd name="connsiteX2" fmla="*/ 166688 w 901361"/>
              <a:gd name="connsiteY2" fmla="*/ 34003 h 1682914"/>
              <a:gd name="connsiteX3" fmla="*/ 195263 w 901361"/>
              <a:gd name="connsiteY3" fmla="*/ 76866 h 1682914"/>
              <a:gd name="connsiteX4" fmla="*/ 195263 w 901361"/>
              <a:gd name="connsiteY4" fmla="*/ 157828 h 1682914"/>
              <a:gd name="connsiteX5" fmla="*/ 233363 w 901361"/>
              <a:gd name="connsiteY5" fmla="*/ 95916 h 1682914"/>
              <a:gd name="connsiteX6" fmla="*/ 347663 w 901361"/>
              <a:gd name="connsiteY6" fmla="*/ 43528 h 1682914"/>
              <a:gd name="connsiteX7" fmla="*/ 490538 w 901361"/>
              <a:gd name="connsiteY7" fmla="*/ 29241 h 1682914"/>
              <a:gd name="connsiteX8" fmla="*/ 576263 w 901361"/>
              <a:gd name="connsiteY8" fmla="*/ 48291 h 1682914"/>
              <a:gd name="connsiteX9" fmla="*/ 633413 w 901361"/>
              <a:gd name="connsiteY9" fmla="*/ 100678 h 1682914"/>
              <a:gd name="connsiteX10" fmla="*/ 647700 w 901361"/>
              <a:gd name="connsiteY10" fmla="*/ 172116 h 1682914"/>
              <a:gd name="connsiteX11" fmla="*/ 647700 w 901361"/>
              <a:gd name="connsiteY11" fmla="*/ 238791 h 1682914"/>
              <a:gd name="connsiteX12" fmla="*/ 638175 w 901361"/>
              <a:gd name="connsiteY12" fmla="*/ 295941 h 1682914"/>
              <a:gd name="connsiteX13" fmla="*/ 733425 w 901361"/>
              <a:gd name="connsiteY13" fmla="*/ 272128 h 1682914"/>
              <a:gd name="connsiteX14" fmla="*/ 800100 w 901361"/>
              <a:gd name="connsiteY14" fmla="*/ 314991 h 1682914"/>
              <a:gd name="connsiteX15" fmla="*/ 828675 w 901361"/>
              <a:gd name="connsiteY15" fmla="*/ 372141 h 1682914"/>
              <a:gd name="connsiteX16" fmla="*/ 814388 w 901361"/>
              <a:gd name="connsiteY16" fmla="*/ 448341 h 1682914"/>
              <a:gd name="connsiteX17" fmla="*/ 790575 w 901361"/>
              <a:gd name="connsiteY17" fmla="*/ 562641 h 1682914"/>
              <a:gd name="connsiteX18" fmla="*/ 752475 w 901361"/>
              <a:gd name="connsiteY18" fmla="*/ 615028 h 1682914"/>
              <a:gd name="connsiteX19" fmla="*/ 728663 w 901361"/>
              <a:gd name="connsiteY19" fmla="*/ 691228 h 1682914"/>
              <a:gd name="connsiteX20" fmla="*/ 838200 w 901361"/>
              <a:gd name="connsiteY20" fmla="*/ 695991 h 1682914"/>
              <a:gd name="connsiteX21" fmla="*/ 895350 w 901361"/>
              <a:gd name="connsiteY21" fmla="*/ 767428 h 1682914"/>
              <a:gd name="connsiteX22" fmla="*/ 895350 w 901361"/>
              <a:gd name="connsiteY22" fmla="*/ 857916 h 1682914"/>
              <a:gd name="connsiteX23" fmla="*/ 857250 w 901361"/>
              <a:gd name="connsiteY23" fmla="*/ 943641 h 1682914"/>
              <a:gd name="connsiteX24" fmla="*/ 790575 w 901361"/>
              <a:gd name="connsiteY24" fmla="*/ 991266 h 1682914"/>
              <a:gd name="connsiteX25" fmla="*/ 766763 w 901361"/>
              <a:gd name="connsiteY25" fmla="*/ 1015078 h 1682914"/>
              <a:gd name="connsiteX26" fmla="*/ 790575 w 901361"/>
              <a:gd name="connsiteY26" fmla="*/ 1076991 h 1682914"/>
              <a:gd name="connsiteX27" fmla="*/ 790575 w 901361"/>
              <a:gd name="connsiteY27" fmla="*/ 1177003 h 1682914"/>
              <a:gd name="connsiteX28" fmla="*/ 762000 w 901361"/>
              <a:gd name="connsiteY28" fmla="*/ 1286541 h 1682914"/>
              <a:gd name="connsiteX29" fmla="*/ 747713 w 901361"/>
              <a:gd name="connsiteY29" fmla="*/ 1367503 h 1682914"/>
              <a:gd name="connsiteX30" fmla="*/ 704850 w 901361"/>
              <a:gd name="connsiteY30" fmla="*/ 1396078 h 1682914"/>
              <a:gd name="connsiteX31" fmla="*/ 661988 w 901361"/>
              <a:gd name="connsiteY31" fmla="*/ 1434178 h 1682914"/>
              <a:gd name="connsiteX32" fmla="*/ 581025 w 901361"/>
              <a:gd name="connsiteY32" fmla="*/ 1424653 h 1682914"/>
              <a:gd name="connsiteX33" fmla="*/ 633413 w 901361"/>
              <a:gd name="connsiteY33" fmla="*/ 1486566 h 1682914"/>
              <a:gd name="connsiteX34" fmla="*/ 633413 w 901361"/>
              <a:gd name="connsiteY34" fmla="*/ 1543716 h 1682914"/>
              <a:gd name="connsiteX35" fmla="*/ 619125 w 901361"/>
              <a:gd name="connsiteY35" fmla="*/ 1610391 h 1682914"/>
              <a:gd name="connsiteX36" fmla="*/ 547688 w 901361"/>
              <a:gd name="connsiteY36" fmla="*/ 1653253 h 1682914"/>
              <a:gd name="connsiteX37" fmla="*/ 419100 w 901361"/>
              <a:gd name="connsiteY37" fmla="*/ 1681828 h 1682914"/>
              <a:gd name="connsiteX38" fmla="*/ 290513 w 901361"/>
              <a:gd name="connsiteY38" fmla="*/ 1672303 h 1682914"/>
              <a:gd name="connsiteX39" fmla="*/ 152400 w 901361"/>
              <a:gd name="connsiteY39" fmla="*/ 1629441 h 1682914"/>
              <a:gd name="connsiteX40" fmla="*/ 100013 w 901361"/>
              <a:gd name="connsiteY40" fmla="*/ 1577053 h 1682914"/>
              <a:gd name="connsiteX41" fmla="*/ 19050 w 901361"/>
              <a:gd name="connsiteY41" fmla="*/ 1486566 h 1682914"/>
              <a:gd name="connsiteX42" fmla="*/ 0 w 901361"/>
              <a:gd name="connsiteY42" fmla="*/ 1462753 h 168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361" h="1682914">
                <a:moveTo>
                  <a:pt x="9525" y="14953"/>
                </a:moveTo>
                <a:cubicBezTo>
                  <a:pt x="41672" y="6222"/>
                  <a:pt x="73819" y="-2509"/>
                  <a:pt x="100013" y="666"/>
                </a:cubicBezTo>
                <a:cubicBezTo>
                  <a:pt x="126207" y="3841"/>
                  <a:pt x="150813" y="21303"/>
                  <a:pt x="166688" y="34003"/>
                </a:cubicBezTo>
                <a:cubicBezTo>
                  <a:pt x="182563" y="46703"/>
                  <a:pt x="190501" y="56229"/>
                  <a:pt x="195263" y="76866"/>
                </a:cubicBezTo>
                <a:cubicBezTo>
                  <a:pt x="200025" y="97503"/>
                  <a:pt x="188913" y="154653"/>
                  <a:pt x="195263" y="157828"/>
                </a:cubicBezTo>
                <a:cubicBezTo>
                  <a:pt x="201613" y="161003"/>
                  <a:pt x="207963" y="114966"/>
                  <a:pt x="233363" y="95916"/>
                </a:cubicBezTo>
                <a:cubicBezTo>
                  <a:pt x="258763" y="76866"/>
                  <a:pt x="304801" y="54640"/>
                  <a:pt x="347663" y="43528"/>
                </a:cubicBezTo>
                <a:cubicBezTo>
                  <a:pt x="390525" y="32416"/>
                  <a:pt x="452438" y="28447"/>
                  <a:pt x="490538" y="29241"/>
                </a:cubicBezTo>
                <a:cubicBezTo>
                  <a:pt x="528638" y="30035"/>
                  <a:pt x="552451" y="36385"/>
                  <a:pt x="576263" y="48291"/>
                </a:cubicBezTo>
                <a:cubicBezTo>
                  <a:pt x="600075" y="60197"/>
                  <a:pt x="621507" y="80040"/>
                  <a:pt x="633413" y="100678"/>
                </a:cubicBezTo>
                <a:cubicBezTo>
                  <a:pt x="645319" y="121316"/>
                  <a:pt x="645319" y="149097"/>
                  <a:pt x="647700" y="172116"/>
                </a:cubicBezTo>
                <a:cubicBezTo>
                  <a:pt x="650081" y="195135"/>
                  <a:pt x="649287" y="218154"/>
                  <a:pt x="647700" y="238791"/>
                </a:cubicBezTo>
                <a:cubicBezTo>
                  <a:pt x="646113" y="259428"/>
                  <a:pt x="623888" y="290385"/>
                  <a:pt x="638175" y="295941"/>
                </a:cubicBezTo>
                <a:cubicBezTo>
                  <a:pt x="652463" y="301497"/>
                  <a:pt x="706437" y="268953"/>
                  <a:pt x="733425" y="272128"/>
                </a:cubicBezTo>
                <a:cubicBezTo>
                  <a:pt x="760413" y="275303"/>
                  <a:pt x="784225" y="298322"/>
                  <a:pt x="800100" y="314991"/>
                </a:cubicBezTo>
                <a:cubicBezTo>
                  <a:pt x="815975" y="331660"/>
                  <a:pt x="826294" y="349916"/>
                  <a:pt x="828675" y="372141"/>
                </a:cubicBezTo>
                <a:cubicBezTo>
                  <a:pt x="831056" y="394366"/>
                  <a:pt x="820738" y="416591"/>
                  <a:pt x="814388" y="448341"/>
                </a:cubicBezTo>
                <a:cubicBezTo>
                  <a:pt x="808038" y="480091"/>
                  <a:pt x="800894" y="534860"/>
                  <a:pt x="790575" y="562641"/>
                </a:cubicBezTo>
                <a:cubicBezTo>
                  <a:pt x="780256" y="590422"/>
                  <a:pt x="762794" y="593597"/>
                  <a:pt x="752475" y="615028"/>
                </a:cubicBezTo>
                <a:cubicBezTo>
                  <a:pt x="742156" y="636459"/>
                  <a:pt x="714376" y="677734"/>
                  <a:pt x="728663" y="691228"/>
                </a:cubicBezTo>
                <a:cubicBezTo>
                  <a:pt x="742950" y="704722"/>
                  <a:pt x="810419" y="683291"/>
                  <a:pt x="838200" y="695991"/>
                </a:cubicBezTo>
                <a:cubicBezTo>
                  <a:pt x="865981" y="708691"/>
                  <a:pt x="885825" y="740441"/>
                  <a:pt x="895350" y="767428"/>
                </a:cubicBezTo>
                <a:cubicBezTo>
                  <a:pt x="904875" y="794415"/>
                  <a:pt x="901700" y="828547"/>
                  <a:pt x="895350" y="857916"/>
                </a:cubicBezTo>
                <a:cubicBezTo>
                  <a:pt x="889000" y="887285"/>
                  <a:pt x="874712" y="921416"/>
                  <a:pt x="857250" y="943641"/>
                </a:cubicBezTo>
                <a:cubicBezTo>
                  <a:pt x="839788" y="965866"/>
                  <a:pt x="805656" y="979360"/>
                  <a:pt x="790575" y="991266"/>
                </a:cubicBezTo>
                <a:cubicBezTo>
                  <a:pt x="775494" y="1003172"/>
                  <a:pt x="766763" y="1000791"/>
                  <a:pt x="766763" y="1015078"/>
                </a:cubicBezTo>
                <a:cubicBezTo>
                  <a:pt x="766763" y="1029365"/>
                  <a:pt x="786606" y="1050004"/>
                  <a:pt x="790575" y="1076991"/>
                </a:cubicBezTo>
                <a:cubicBezTo>
                  <a:pt x="794544" y="1103979"/>
                  <a:pt x="795338" y="1142078"/>
                  <a:pt x="790575" y="1177003"/>
                </a:cubicBezTo>
                <a:cubicBezTo>
                  <a:pt x="785813" y="1211928"/>
                  <a:pt x="769144" y="1254791"/>
                  <a:pt x="762000" y="1286541"/>
                </a:cubicBezTo>
                <a:cubicBezTo>
                  <a:pt x="754856" y="1318291"/>
                  <a:pt x="757238" y="1349247"/>
                  <a:pt x="747713" y="1367503"/>
                </a:cubicBezTo>
                <a:cubicBezTo>
                  <a:pt x="738188" y="1385759"/>
                  <a:pt x="719138" y="1384966"/>
                  <a:pt x="704850" y="1396078"/>
                </a:cubicBezTo>
                <a:cubicBezTo>
                  <a:pt x="690563" y="1407191"/>
                  <a:pt x="682625" y="1429416"/>
                  <a:pt x="661988" y="1434178"/>
                </a:cubicBezTo>
                <a:cubicBezTo>
                  <a:pt x="641351" y="1438940"/>
                  <a:pt x="585787" y="1415922"/>
                  <a:pt x="581025" y="1424653"/>
                </a:cubicBezTo>
                <a:cubicBezTo>
                  <a:pt x="576263" y="1433384"/>
                  <a:pt x="624682" y="1466722"/>
                  <a:pt x="633413" y="1486566"/>
                </a:cubicBezTo>
                <a:cubicBezTo>
                  <a:pt x="642144" y="1506410"/>
                  <a:pt x="635794" y="1523079"/>
                  <a:pt x="633413" y="1543716"/>
                </a:cubicBezTo>
                <a:cubicBezTo>
                  <a:pt x="631032" y="1564353"/>
                  <a:pt x="633412" y="1592135"/>
                  <a:pt x="619125" y="1610391"/>
                </a:cubicBezTo>
                <a:cubicBezTo>
                  <a:pt x="604838" y="1628647"/>
                  <a:pt x="581026" y="1641347"/>
                  <a:pt x="547688" y="1653253"/>
                </a:cubicBezTo>
                <a:cubicBezTo>
                  <a:pt x="514350" y="1665159"/>
                  <a:pt x="461962" y="1678653"/>
                  <a:pt x="419100" y="1681828"/>
                </a:cubicBezTo>
                <a:cubicBezTo>
                  <a:pt x="376238" y="1685003"/>
                  <a:pt x="334963" y="1681034"/>
                  <a:pt x="290513" y="1672303"/>
                </a:cubicBezTo>
                <a:cubicBezTo>
                  <a:pt x="246063" y="1663572"/>
                  <a:pt x="184150" y="1645316"/>
                  <a:pt x="152400" y="1629441"/>
                </a:cubicBezTo>
                <a:cubicBezTo>
                  <a:pt x="120650" y="1613566"/>
                  <a:pt x="122238" y="1600865"/>
                  <a:pt x="100013" y="1577053"/>
                </a:cubicBezTo>
                <a:cubicBezTo>
                  <a:pt x="77788" y="1553241"/>
                  <a:pt x="35719" y="1505616"/>
                  <a:pt x="19050" y="1486566"/>
                </a:cubicBezTo>
                <a:cubicBezTo>
                  <a:pt x="2381" y="1467516"/>
                  <a:pt x="1190" y="1465134"/>
                  <a:pt x="0" y="146275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7A6217-2B8A-E8C4-7C40-47D6D8741799}"/>
              </a:ext>
            </a:extLst>
          </p:cNvPr>
          <p:cNvSpPr/>
          <p:nvPr/>
        </p:nvSpPr>
        <p:spPr>
          <a:xfrm>
            <a:off x="5995265" y="3176588"/>
            <a:ext cx="734148" cy="1433556"/>
          </a:xfrm>
          <a:custGeom>
            <a:avLst/>
            <a:gdLst>
              <a:gd name="connsiteX0" fmla="*/ 734148 w 734148"/>
              <a:gd name="connsiteY0" fmla="*/ 0 h 1433556"/>
              <a:gd name="connsiteX1" fmla="*/ 557935 w 734148"/>
              <a:gd name="connsiteY1" fmla="*/ 9525 h 1433556"/>
              <a:gd name="connsiteX2" fmla="*/ 434110 w 734148"/>
              <a:gd name="connsiteY2" fmla="*/ 57150 h 1433556"/>
              <a:gd name="connsiteX3" fmla="*/ 376960 w 734148"/>
              <a:gd name="connsiteY3" fmla="*/ 128587 h 1433556"/>
              <a:gd name="connsiteX4" fmla="*/ 372198 w 734148"/>
              <a:gd name="connsiteY4" fmla="*/ 195262 h 1433556"/>
              <a:gd name="connsiteX5" fmla="*/ 372198 w 734148"/>
              <a:gd name="connsiteY5" fmla="*/ 233362 h 1433556"/>
              <a:gd name="connsiteX6" fmla="*/ 295998 w 734148"/>
              <a:gd name="connsiteY6" fmla="*/ 257175 h 1433556"/>
              <a:gd name="connsiteX7" fmla="*/ 238848 w 734148"/>
              <a:gd name="connsiteY7" fmla="*/ 309562 h 1433556"/>
              <a:gd name="connsiteX8" fmla="*/ 215035 w 734148"/>
              <a:gd name="connsiteY8" fmla="*/ 381000 h 1433556"/>
              <a:gd name="connsiteX9" fmla="*/ 238848 w 734148"/>
              <a:gd name="connsiteY9" fmla="*/ 447675 h 1433556"/>
              <a:gd name="connsiteX10" fmla="*/ 262660 w 734148"/>
              <a:gd name="connsiteY10" fmla="*/ 504825 h 1433556"/>
              <a:gd name="connsiteX11" fmla="*/ 286473 w 734148"/>
              <a:gd name="connsiteY11" fmla="*/ 533400 h 1433556"/>
              <a:gd name="connsiteX12" fmla="*/ 181698 w 734148"/>
              <a:gd name="connsiteY12" fmla="*/ 538162 h 1433556"/>
              <a:gd name="connsiteX13" fmla="*/ 119785 w 734148"/>
              <a:gd name="connsiteY13" fmla="*/ 604837 h 1433556"/>
              <a:gd name="connsiteX14" fmla="*/ 86448 w 734148"/>
              <a:gd name="connsiteY14" fmla="*/ 695325 h 1433556"/>
              <a:gd name="connsiteX15" fmla="*/ 110260 w 734148"/>
              <a:gd name="connsiteY15" fmla="*/ 762000 h 1433556"/>
              <a:gd name="connsiteX16" fmla="*/ 143598 w 734148"/>
              <a:gd name="connsiteY16" fmla="*/ 800100 h 1433556"/>
              <a:gd name="connsiteX17" fmla="*/ 167410 w 734148"/>
              <a:gd name="connsiteY17" fmla="*/ 842962 h 1433556"/>
              <a:gd name="connsiteX18" fmla="*/ 167410 w 734148"/>
              <a:gd name="connsiteY18" fmla="*/ 847725 h 1433556"/>
              <a:gd name="connsiteX19" fmla="*/ 81685 w 734148"/>
              <a:gd name="connsiteY19" fmla="*/ 838200 h 1433556"/>
              <a:gd name="connsiteX20" fmla="*/ 15010 w 734148"/>
              <a:gd name="connsiteY20" fmla="*/ 900112 h 1433556"/>
              <a:gd name="connsiteX21" fmla="*/ 723 w 734148"/>
              <a:gd name="connsiteY21" fmla="*/ 976312 h 1433556"/>
              <a:gd name="connsiteX22" fmla="*/ 29298 w 734148"/>
              <a:gd name="connsiteY22" fmla="*/ 1062037 h 1433556"/>
              <a:gd name="connsiteX23" fmla="*/ 86448 w 734148"/>
              <a:gd name="connsiteY23" fmla="*/ 1095375 h 1433556"/>
              <a:gd name="connsiteX24" fmla="*/ 172173 w 734148"/>
              <a:gd name="connsiteY24" fmla="*/ 1133475 h 1433556"/>
              <a:gd name="connsiteX25" fmla="*/ 248373 w 734148"/>
              <a:gd name="connsiteY25" fmla="*/ 1133475 h 1433556"/>
              <a:gd name="connsiteX26" fmla="*/ 291235 w 734148"/>
              <a:gd name="connsiteY26" fmla="*/ 1123950 h 1433556"/>
              <a:gd name="connsiteX27" fmla="*/ 257898 w 734148"/>
              <a:gd name="connsiteY27" fmla="*/ 1176337 h 1433556"/>
              <a:gd name="connsiteX28" fmla="*/ 262660 w 734148"/>
              <a:gd name="connsiteY28" fmla="*/ 1276350 h 1433556"/>
              <a:gd name="connsiteX29" fmla="*/ 315048 w 734148"/>
              <a:gd name="connsiteY29" fmla="*/ 1304925 h 1433556"/>
              <a:gd name="connsiteX30" fmla="*/ 415060 w 734148"/>
              <a:gd name="connsiteY30" fmla="*/ 1304925 h 1433556"/>
              <a:gd name="connsiteX31" fmla="*/ 496023 w 734148"/>
              <a:gd name="connsiteY31" fmla="*/ 1295400 h 1433556"/>
              <a:gd name="connsiteX32" fmla="*/ 538885 w 734148"/>
              <a:gd name="connsiteY32" fmla="*/ 1271587 h 1433556"/>
              <a:gd name="connsiteX33" fmla="*/ 519835 w 734148"/>
              <a:gd name="connsiteY33" fmla="*/ 1352550 h 1433556"/>
              <a:gd name="connsiteX34" fmla="*/ 586510 w 734148"/>
              <a:gd name="connsiteY34" fmla="*/ 1409700 h 1433556"/>
              <a:gd name="connsiteX35" fmla="*/ 681760 w 734148"/>
              <a:gd name="connsiteY35" fmla="*/ 1433512 h 1433556"/>
              <a:gd name="connsiteX36" fmla="*/ 729385 w 734148"/>
              <a:gd name="connsiteY36" fmla="*/ 1414462 h 143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4148" h="1433556">
                <a:moveTo>
                  <a:pt x="734148" y="0"/>
                </a:moveTo>
                <a:cubicBezTo>
                  <a:pt x="671044" y="0"/>
                  <a:pt x="607941" y="0"/>
                  <a:pt x="557935" y="9525"/>
                </a:cubicBezTo>
                <a:cubicBezTo>
                  <a:pt x="507929" y="19050"/>
                  <a:pt x="464272" y="37306"/>
                  <a:pt x="434110" y="57150"/>
                </a:cubicBezTo>
                <a:cubicBezTo>
                  <a:pt x="403948" y="76994"/>
                  <a:pt x="387279" y="105568"/>
                  <a:pt x="376960" y="128587"/>
                </a:cubicBezTo>
                <a:cubicBezTo>
                  <a:pt x="366641" y="151606"/>
                  <a:pt x="372992" y="177800"/>
                  <a:pt x="372198" y="195262"/>
                </a:cubicBezTo>
                <a:cubicBezTo>
                  <a:pt x="371404" y="212724"/>
                  <a:pt x="384898" y="223043"/>
                  <a:pt x="372198" y="233362"/>
                </a:cubicBezTo>
                <a:cubicBezTo>
                  <a:pt x="359498" y="243681"/>
                  <a:pt x="318223" y="244475"/>
                  <a:pt x="295998" y="257175"/>
                </a:cubicBezTo>
                <a:cubicBezTo>
                  <a:pt x="273773" y="269875"/>
                  <a:pt x="252342" y="288925"/>
                  <a:pt x="238848" y="309562"/>
                </a:cubicBezTo>
                <a:cubicBezTo>
                  <a:pt x="225354" y="330199"/>
                  <a:pt x="215035" y="357981"/>
                  <a:pt x="215035" y="381000"/>
                </a:cubicBezTo>
                <a:cubicBezTo>
                  <a:pt x="215035" y="404019"/>
                  <a:pt x="230910" y="427038"/>
                  <a:pt x="238848" y="447675"/>
                </a:cubicBezTo>
                <a:cubicBezTo>
                  <a:pt x="246785" y="468313"/>
                  <a:pt x="254723" y="490538"/>
                  <a:pt x="262660" y="504825"/>
                </a:cubicBezTo>
                <a:cubicBezTo>
                  <a:pt x="270597" y="519112"/>
                  <a:pt x="299967" y="527844"/>
                  <a:pt x="286473" y="533400"/>
                </a:cubicBezTo>
                <a:cubicBezTo>
                  <a:pt x="272979" y="538956"/>
                  <a:pt x="209479" y="526256"/>
                  <a:pt x="181698" y="538162"/>
                </a:cubicBezTo>
                <a:cubicBezTo>
                  <a:pt x="153917" y="550068"/>
                  <a:pt x="135660" y="578643"/>
                  <a:pt x="119785" y="604837"/>
                </a:cubicBezTo>
                <a:cubicBezTo>
                  <a:pt x="103910" y="631031"/>
                  <a:pt x="88035" y="669131"/>
                  <a:pt x="86448" y="695325"/>
                </a:cubicBezTo>
                <a:cubicBezTo>
                  <a:pt x="84860" y="721519"/>
                  <a:pt x="100735" y="744538"/>
                  <a:pt x="110260" y="762000"/>
                </a:cubicBezTo>
                <a:cubicBezTo>
                  <a:pt x="119785" y="779463"/>
                  <a:pt x="134073" y="786606"/>
                  <a:pt x="143598" y="800100"/>
                </a:cubicBezTo>
                <a:cubicBezTo>
                  <a:pt x="153123" y="813594"/>
                  <a:pt x="167410" y="842962"/>
                  <a:pt x="167410" y="842962"/>
                </a:cubicBezTo>
                <a:cubicBezTo>
                  <a:pt x="171379" y="850899"/>
                  <a:pt x="181697" y="848519"/>
                  <a:pt x="167410" y="847725"/>
                </a:cubicBezTo>
                <a:cubicBezTo>
                  <a:pt x="153123" y="846931"/>
                  <a:pt x="107085" y="829469"/>
                  <a:pt x="81685" y="838200"/>
                </a:cubicBezTo>
                <a:cubicBezTo>
                  <a:pt x="56285" y="846931"/>
                  <a:pt x="28504" y="877093"/>
                  <a:pt x="15010" y="900112"/>
                </a:cubicBezTo>
                <a:cubicBezTo>
                  <a:pt x="1516" y="923131"/>
                  <a:pt x="-1658" y="949325"/>
                  <a:pt x="723" y="976312"/>
                </a:cubicBezTo>
                <a:cubicBezTo>
                  <a:pt x="3104" y="1003300"/>
                  <a:pt x="15011" y="1042193"/>
                  <a:pt x="29298" y="1062037"/>
                </a:cubicBezTo>
                <a:cubicBezTo>
                  <a:pt x="43585" y="1081881"/>
                  <a:pt x="62636" y="1083469"/>
                  <a:pt x="86448" y="1095375"/>
                </a:cubicBezTo>
                <a:cubicBezTo>
                  <a:pt x="110260" y="1107281"/>
                  <a:pt x="145186" y="1127125"/>
                  <a:pt x="172173" y="1133475"/>
                </a:cubicBezTo>
                <a:cubicBezTo>
                  <a:pt x="199160" y="1139825"/>
                  <a:pt x="228529" y="1135063"/>
                  <a:pt x="248373" y="1133475"/>
                </a:cubicBezTo>
                <a:cubicBezTo>
                  <a:pt x="268217" y="1131888"/>
                  <a:pt x="289647" y="1116806"/>
                  <a:pt x="291235" y="1123950"/>
                </a:cubicBezTo>
                <a:cubicBezTo>
                  <a:pt x="292822" y="1131094"/>
                  <a:pt x="262660" y="1150937"/>
                  <a:pt x="257898" y="1176337"/>
                </a:cubicBezTo>
                <a:cubicBezTo>
                  <a:pt x="253136" y="1201737"/>
                  <a:pt x="253135" y="1254919"/>
                  <a:pt x="262660" y="1276350"/>
                </a:cubicBezTo>
                <a:cubicBezTo>
                  <a:pt x="272185" y="1297781"/>
                  <a:pt x="289648" y="1300163"/>
                  <a:pt x="315048" y="1304925"/>
                </a:cubicBezTo>
                <a:cubicBezTo>
                  <a:pt x="340448" y="1309687"/>
                  <a:pt x="384898" y="1306512"/>
                  <a:pt x="415060" y="1304925"/>
                </a:cubicBezTo>
                <a:cubicBezTo>
                  <a:pt x="445222" y="1303338"/>
                  <a:pt x="475386" y="1300956"/>
                  <a:pt x="496023" y="1295400"/>
                </a:cubicBezTo>
                <a:cubicBezTo>
                  <a:pt x="516660" y="1289844"/>
                  <a:pt x="534916" y="1262062"/>
                  <a:pt x="538885" y="1271587"/>
                </a:cubicBezTo>
                <a:cubicBezTo>
                  <a:pt x="542854" y="1281112"/>
                  <a:pt x="511898" y="1329531"/>
                  <a:pt x="519835" y="1352550"/>
                </a:cubicBezTo>
                <a:cubicBezTo>
                  <a:pt x="527772" y="1375569"/>
                  <a:pt x="559523" y="1396206"/>
                  <a:pt x="586510" y="1409700"/>
                </a:cubicBezTo>
                <a:cubicBezTo>
                  <a:pt x="613497" y="1423194"/>
                  <a:pt x="657948" y="1432718"/>
                  <a:pt x="681760" y="1433512"/>
                </a:cubicBezTo>
                <a:cubicBezTo>
                  <a:pt x="705572" y="1434306"/>
                  <a:pt x="717478" y="1424384"/>
                  <a:pt x="729385" y="14144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C17543-5B80-03E2-1F45-62C65729CFA4}"/>
              </a:ext>
            </a:extLst>
          </p:cNvPr>
          <p:cNvSpPr/>
          <p:nvPr/>
        </p:nvSpPr>
        <p:spPr>
          <a:xfrm>
            <a:off x="4367213" y="3754221"/>
            <a:ext cx="1000201" cy="730768"/>
          </a:xfrm>
          <a:custGeom>
            <a:avLst/>
            <a:gdLst>
              <a:gd name="connsiteX0" fmla="*/ 0 w 1000201"/>
              <a:gd name="connsiteY0" fmla="*/ 215323 h 730768"/>
              <a:gd name="connsiteX1" fmla="*/ 11906 w 1000201"/>
              <a:gd name="connsiteY1" fmla="*/ 291523 h 730768"/>
              <a:gd name="connsiteX2" fmla="*/ 23812 w 1000201"/>
              <a:gd name="connsiteY2" fmla="*/ 317717 h 730768"/>
              <a:gd name="connsiteX3" fmla="*/ 42862 w 1000201"/>
              <a:gd name="connsiteY3" fmla="*/ 332004 h 730768"/>
              <a:gd name="connsiteX4" fmla="*/ 78581 w 1000201"/>
              <a:gd name="connsiteY4" fmla="*/ 324860 h 730768"/>
              <a:gd name="connsiteX5" fmla="*/ 126206 w 1000201"/>
              <a:gd name="connsiteY5" fmla="*/ 298667 h 730768"/>
              <a:gd name="connsiteX6" fmla="*/ 173831 w 1000201"/>
              <a:gd name="connsiteY6" fmla="*/ 255804 h 730768"/>
              <a:gd name="connsiteX7" fmla="*/ 211931 w 1000201"/>
              <a:gd name="connsiteY7" fmla="*/ 201035 h 730768"/>
              <a:gd name="connsiteX8" fmla="*/ 228600 w 1000201"/>
              <a:gd name="connsiteY8" fmla="*/ 184367 h 730768"/>
              <a:gd name="connsiteX9" fmla="*/ 207168 w 1000201"/>
              <a:gd name="connsiteY9" fmla="*/ 134360 h 730768"/>
              <a:gd name="connsiteX10" fmla="*/ 204787 w 1000201"/>
              <a:gd name="connsiteY10" fmla="*/ 89117 h 730768"/>
              <a:gd name="connsiteX11" fmla="*/ 221456 w 1000201"/>
              <a:gd name="connsiteY11" fmla="*/ 46254 h 730768"/>
              <a:gd name="connsiteX12" fmla="*/ 238125 w 1000201"/>
              <a:gd name="connsiteY12" fmla="*/ 27204 h 730768"/>
              <a:gd name="connsiteX13" fmla="*/ 238125 w 1000201"/>
              <a:gd name="connsiteY13" fmla="*/ 74829 h 730768"/>
              <a:gd name="connsiteX14" fmla="*/ 252412 w 1000201"/>
              <a:gd name="connsiteY14" fmla="*/ 103404 h 730768"/>
              <a:gd name="connsiteX15" fmla="*/ 261937 w 1000201"/>
              <a:gd name="connsiteY15" fmla="*/ 131979 h 730768"/>
              <a:gd name="connsiteX16" fmla="*/ 323850 w 1000201"/>
              <a:gd name="connsiteY16" fmla="*/ 143885 h 730768"/>
              <a:gd name="connsiteX17" fmla="*/ 395287 w 1000201"/>
              <a:gd name="connsiteY17" fmla="*/ 146267 h 730768"/>
              <a:gd name="connsiteX18" fmla="*/ 423862 w 1000201"/>
              <a:gd name="connsiteY18" fmla="*/ 143885 h 730768"/>
              <a:gd name="connsiteX19" fmla="*/ 409575 w 1000201"/>
              <a:gd name="connsiteY19" fmla="*/ 103404 h 730768"/>
              <a:gd name="connsiteX20" fmla="*/ 409575 w 1000201"/>
              <a:gd name="connsiteY20" fmla="*/ 81973 h 730768"/>
              <a:gd name="connsiteX21" fmla="*/ 426243 w 1000201"/>
              <a:gd name="connsiteY21" fmla="*/ 55779 h 730768"/>
              <a:gd name="connsiteX22" fmla="*/ 450056 w 1000201"/>
              <a:gd name="connsiteY22" fmla="*/ 39110 h 730768"/>
              <a:gd name="connsiteX23" fmla="*/ 469106 w 1000201"/>
              <a:gd name="connsiteY23" fmla="*/ 20060 h 730768"/>
              <a:gd name="connsiteX24" fmla="*/ 490537 w 1000201"/>
              <a:gd name="connsiteY24" fmla="*/ 53398 h 730768"/>
              <a:gd name="connsiteX25" fmla="*/ 507206 w 1000201"/>
              <a:gd name="connsiteY25" fmla="*/ 79592 h 730768"/>
              <a:gd name="connsiteX26" fmla="*/ 511968 w 1000201"/>
              <a:gd name="connsiteY26" fmla="*/ 108167 h 730768"/>
              <a:gd name="connsiteX27" fmla="*/ 509587 w 1000201"/>
              <a:gd name="connsiteY27" fmla="*/ 120073 h 730768"/>
              <a:gd name="connsiteX28" fmla="*/ 509587 w 1000201"/>
              <a:gd name="connsiteY28" fmla="*/ 131979 h 730768"/>
              <a:gd name="connsiteX29" fmla="*/ 554831 w 1000201"/>
              <a:gd name="connsiteY29" fmla="*/ 127217 h 730768"/>
              <a:gd name="connsiteX30" fmla="*/ 597693 w 1000201"/>
              <a:gd name="connsiteY30" fmla="*/ 127217 h 730768"/>
              <a:gd name="connsiteX31" fmla="*/ 631031 w 1000201"/>
              <a:gd name="connsiteY31" fmla="*/ 117692 h 730768"/>
              <a:gd name="connsiteX32" fmla="*/ 652462 w 1000201"/>
              <a:gd name="connsiteY32" fmla="*/ 93879 h 730768"/>
              <a:gd name="connsiteX33" fmla="*/ 666750 w 1000201"/>
              <a:gd name="connsiteY33" fmla="*/ 55779 h 730768"/>
              <a:gd name="connsiteX34" fmla="*/ 676275 w 1000201"/>
              <a:gd name="connsiteY34" fmla="*/ 12917 h 730768"/>
              <a:gd name="connsiteX35" fmla="*/ 678656 w 1000201"/>
              <a:gd name="connsiteY35" fmla="*/ 1010 h 730768"/>
              <a:gd name="connsiteX36" fmla="*/ 716756 w 1000201"/>
              <a:gd name="connsiteY36" fmla="*/ 34348 h 730768"/>
              <a:gd name="connsiteX37" fmla="*/ 731043 w 1000201"/>
              <a:gd name="connsiteY37" fmla="*/ 62923 h 730768"/>
              <a:gd name="connsiteX38" fmla="*/ 723900 w 1000201"/>
              <a:gd name="connsiteY38" fmla="*/ 103404 h 730768"/>
              <a:gd name="connsiteX39" fmla="*/ 697706 w 1000201"/>
              <a:gd name="connsiteY39" fmla="*/ 122454 h 730768"/>
              <a:gd name="connsiteX40" fmla="*/ 676275 w 1000201"/>
              <a:gd name="connsiteY40" fmla="*/ 136742 h 730768"/>
              <a:gd name="connsiteX41" fmla="*/ 750093 w 1000201"/>
              <a:gd name="connsiteY41" fmla="*/ 210560 h 730768"/>
              <a:gd name="connsiteX42" fmla="*/ 800100 w 1000201"/>
              <a:gd name="connsiteY42" fmla="*/ 267710 h 730768"/>
              <a:gd name="connsiteX43" fmla="*/ 842962 w 1000201"/>
              <a:gd name="connsiteY43" fmla="*/ 315335 h 730768"/>
              <a:gd name="connsiteX44" fmla="*/ 864393 w 1000201"/>
              <a:gd name="connsiteY44" fmla="*/ 324860 h 730768"/>
              <a:gd name="connsiteX45" fmla="*/ 900112 w 1000201"/>
              <a:gd name="connsiteY45" fmla="*/ 317717 h 730768"/>
              <a:gd name="connsiteX46" fmla="*/ 957262 w 1000201"/>
              <a:gd name="connsiteY46" fmla="*/ 289142 h 730768"/>
              <a:gd name="connsiteX47" fmla="*/ 973931 w 1000201"/>
              <a:gd name="connsiteY47" fmla="*/ 260567 h 730768"/>
              <a:gd name="connsiteX48" fmla="*/ 985837 w 1000201"/>
              <a:gd name="connsiteY48" fmla="*/ 231992 h 730768"/>
              <a:gd name="connsiteX49" fmla="*/ 1000125 w 1000201"/>
              <a:gd name="connsiteY49" fmla="*/ 270092 h 730768"/>
              <a:gd name="connsiteX50" fmla="*/ 990600 w 1000201"/>
              <a:gd name="connsiteY50" fmla="*/ 308192 h 730768"/>
              <a:gd name="connsiteX51" fmla="*/ 971550 w 1000201"/>
              <a:gd name="connsiteY51" fmla="*/ 339148 h 730768"/>
              <a:gd name="connsiteX52" fmla="*/ 942975 w 1000201"/>
              <a:gd name="connsiteY52" fmla="*/ 372485 h 730768"/>
              <a:gd name="connsiteX53" fmla="*/ 921543 w 1000201"/>
              <a:gd name="connsiteY53" fmla="*/ 391535 h 730768"/>
              <a:gd name="connsiteX54" fmla="*/ 923925 w 1000201"/>
              <a:gd name="connsiteY54" fmla="*/ 441542 h 730768"/>
              <a:gd name="connsiteX55" fmla="*/ 919162 w 1000201"/>
              <a:gd name="connsiteY55" fmla="*/ 496310 h 730768"/>
              <a:gd name="connsiteX56" fmla="*/ 921543 w 1000201"/>
              <a:gd name="connsiteY56" fmla="*/ 562985 h 730768"/>
              <a:gd name="connsiteX57" fmla="*/ 926306 w 1000201"/>
              <a:gd name="connsiteY57" fmla="*/ 629660 h 730768"/>
              <a:gd name="connsiteX58" fmla="*/ 926306 w 1000201"/>
              <a:gd name="connsiteY58" fmla="*/ 684429 h 730768"/>
              <a:gd name="connsiteX59" fmla="*/ 921543 w 1000201"/>
              <a:gd name="connsiteY59" fmla="*/ 724910 h 730768"/>
              <a:gd name="connsiteX60" fmla="*/ 919162 w 1000201"/>
              <a:gd name="connsiteY60" fmla="*/ 729673 h 73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00201" h="730768">
                <a:moveTo>
                  <a:pt x="0" y="215323"/>
                </a:moveTo>
                <a:cubicBezTo>
                  <a:pt x="3968" y="244890"/>
                  <a:pt x="7937" y="274457"/>
                  <a:pt x="11906" y="291523"/>
                </a:cubicBezTo>
                <a:cubicBezTo>
                  <a:pt x="15875" y="308589"/>
                  <a:pt x="18653" y="310970"/>
                  <a:pt x="23812" y="317717"/>
                </a:cubicBezTo>
                <a:cubicBezTo>
                  <a:pt x="28971" y="324464"/>
                  <a:pt x="33734" y="330813"/>
                  <a:pt x="42862" y="332004"/>
                </a:cubicBezTo>
                <a:cubicBezTo>
                  <a:pt x="51990" y="333195"/>
                  <a:pt x="64691" y="330416"/>
                  <a:pt x="78581" y="324860"/>
                </a:cubicBezTo>
                <a:cubicBezTo>
                  <a:pt x="92471" y="319304"/>
                  <a:pt x="110331" y="310176"/>
                  <a:pt x="126206" y="298667"/>
                </a:cubicBezTo>
                <a:cubicBezTo>
                  <a:pt x="142081" y="287158"/>
                  <a:pt x="159544" y="272076"/>
                  <a:pt x="173831" y="255804"/>
                </a:cubicBezTo>
                <a:cubicBezTo>
                  <a:pt x="188118" y="239532"/>
                  <a:pt x="202803" y="212941"/>
                  <a:pt x="211931" y="201035"/>
                </a:cubicBezTo>
                <a:cubicBezTo>
                  <a:pt x="221059" y="189129"/>
                  <a:pt x="229394" y="195479"/>
                  <a:pt x="228600" y="184367"/>
                </a:cubicBezTo>
                <a:cubicBezTo>
                  <a:pt x="227806" y="173255"/>
                  <a:pt x="211137" y="150235"/>
                  <a:pt x="207168" y="134360"/>
                </a:cubicBezTo>
                <a:cubicBezTo>
                  <a:pt x="203199" y="118485"/>
                  <a:pt x="202406" y="103801"/>
                  <a:pt x="204787" y="89117"/>
                </a:cubicBezTo>
                <a:cubicBezTo>
                  <a:pt x="207168" y="74433"/>
                  <a:pt x="215900" y="56573"/>
                  <a:pt x="221456" y="46254"/>
                </a:cubicBezTo>
                <a:cubicBezTo>
                  <a:pt x="227012" y="35935"/>
                  <a:pt x="235347" y="22441"/>
                  <a:pt x="238125" y="27204"/>
                </a:cubicBezTo>
                <a:cubicBezTo>
                  <a:pt x="240903" y="31966"/>
                  <a:pt x="235744" y="62129"/>
                  <a:pt x="238125" y="74829"/>
                </a:cubicBezTo>
                <a:cubicBezTo>
                  <a:pt x="240506" y="87529"/>
                  <a:pt x="248443" y="93879"/>
                  <a:pt x="252412" y="103404"/>
                </a:cubicBezTo>
                <a:cubicBezTo>
                  <a:pt x="256381" y="112929"/>
                  <a:pt x="250031" y="125232"/>
                  <a:pt x="261937" y="131979"/>
                </a:cubicBezTo>
                <a:cubicBezTo>
                  <a:pt x="273843" y="138726"/>
                  <a:pt x="301625" y="141504"/>
                  <a:pt x="323850" y="143885"/>
                </a:cubicBezTo>
                <a:cubicBezTo>
                  <a:pt x="346075" y="146266"/>
                  <a:pt x="378618" y="146267"/>
                  <a:pt x="395287" y="146267"/>
                </a:cubicBezTo>
                <a:cubicBezTo>
                  <a:pt x="411956" y="146267"/>
                  <a:pt x="421481" y="151029"/>
                  <a:pt x="423862" y="143885"/>
                </a:cubicBezTo>
                <a:cubicBezTo>
                  <a:pt x="426243" y="136741"/>
                  <a:pt x="411956" y="113723"/>
                  <a:pt x="409575" y="103404"/>
                </a:cubicBezTo>
                <a:cubicBezTo>
                  <a:pt x="407194" y="93085"/>
                  <a:pt x="406797" y="89910"/>
                  <a:pt x="409575" y="81973"/>
                </a:cubicBezTo>
                <a:cubicBezTo>
                  <a:pt x="412353" y="74036"/>
                  <a:pt x="419496" y="62923"/>
                  <a:pt x="426243" y="55779"/>
                </a:cubicBezTo>
                <a:cubicBezTo>
                  <a:pt x="432990" y="48635"/>
                  <a:pt x="442912" y="45063"/>
                  <a:pt x="450056" y="39110"/>
                </a:cubicBezTo>
                <a:cubicBezTo>
                  <a:pt x="457200" y="33157"/>
                  <a:pt x="462359" y="17679"/>
                  <a:pt x="469106" y="20060"/>
                </a:cubicBezTo>
                <a:cubicBezTo>
                  <a:pt x="475853" y="22441"/>
                  <a:pt x="490537" y="53398"/>
                  <a:pt x="490537" y="53398"/>
                </a:cubicBezTo>
                <a:cubicBezTo>
                  <a:pt x="496887" y="63320"/>
                  <a:pt x="503634" y="70464"/>
                  <a:pt x="507206" y="79592"/>
                </a:cubicBezTo>
                <a:cubicBezTo>
                  <a:pt x="510778" y="88720"/>
                  <a:pt x="511571" y="101420"/>
                  <a:pt x="511968" y="108167"/>
                </a:cubicBezTo>
                <a:cubicBezTo>
                  <a:pt x="512365" y="114914"/>
                  <a:pt x="509984" y="116104"/>
                  <a:pt x="509587" y="120073"/>
                </a:cubicBezTo>
                <a:cubicBezTo>
                  <a:pt x="509190" y="124042"/>
                  <a:pt x="502046" y="130788"/>
                  <a:pt x="509587" y="131979"/>
                </a:cubicBezTo>
                <a:cubicBezTo>
                  <a:pt x="517128" y="133170"/>
                  <a:pt x="540147" y="128011"/>
                  <a:pt x="554831" y="127217"/>
                </a:cubicBezTo>
                <a:cubicBezTo>
                  <a:pt x="569515" y="126423"/>
                  <a:pt x="584993" y="128804"/>
                  <a:pt x="597693" y="127217"/>
                </a:cubicBezTo>
                <a:cubicBezTo>
                  <a:pt x="610393" y="125630"/>
                  <a:pt x="621903" y="123248"/>
                  <a:pt x="631031" y="117692"/>
                </a:cubicBezTo>
                <a:cubicBezTo>
                  <a:pt x="640159" y="112136"/>
                  <a:pt x="646509" y="104198"/>
                  <a:pt x="652462" y="93879"/>
                </a:cubicBezTo>
                <a:cubicBezTo>
                  <a:pt x="658415" y="83560"/>
                  <a:pt x="662781" y="69273"/>
                  <a:pt x="666750" y="55779"/>
                </a:cubicBezTo>
                <a:cubicBezTo>
                  <a:pt x="670719" y="42285"/>
                  <a:pt x="674291" y="22045"/>
                  <a:pt x="676275" y="12917"/>
                </a:cubicBezTo>
                <a:cubicBezTo>
                  <a:pt x="678259" y="3789"/>
                  <a:pt x="671909" y="-2562"/>
                  <a:pt x="678656" y="1010"/>
                </a:cubicBezTo>
                <a:cubicBezTo>
                  <a:pt x="685403" y="4582"/>
                  <a:pt x="708025" y="24029"/>
                  <a:pt x="716756" y="34348"/>
                </a:cubicBezTo>
                <a:cubicBezTo>
                  <a:pt x="725487" y="44667"/>
                  <a:pt x="729852" y="51414"/>
                  <a:pt x="731043" y="62923"/>
                </a:cubicBezTo>
                <a:cubicBezTo>
                  <a:pt x="732234" y="74432"/>
                  <a:pt x="729456" y="93482"/>
                  <a:pt x="723900" y="103404"/>
                </a:cubicBezTo>
                <a:cubicBezTo>
                  <a:pt x="718344" y="113326"/>
                  <a:pt x="705644" y="116898"/>
                  <a:pt x="697706" y="122454"/>
                </a:cubicBezTo>
                <a:cubicBezTo>
                  <a:pt x="689769" y="128010"/>
                  <a:pt x="667544" y="122058"/>
                  <a:pt x="676275" y="136742"/>
                </a:cubicBezTo>
                <a:cubicBezTo>
                  <a:pt x="685006" y="151426"/>
                  <a:pt x="729456" y="188732"/>
                  <a:pt x="750093" y="210560"/>
                </a:cubicBezTo>
                <a:cubicBezTo>
                  <a:pt x="770730" y="232388"/>
                  <a:pt x="784622" y="250248"/>
                  <a:pt x="800100" y="267710"/>
                </a:cubicBezTo>
                <a:cubicBezTo>
                  <a:pt x="815578" y="285172"/>
                  <a:pt x="832247" y="305810"/>
                  <a:pt x="842962" y="315335"/>
                </a:cubicBezTo>
                <a:cubicBezTo>
                  <a:pt x="853677" y="324860"/>
                  <a:pt x="854868" y="324463"/>
                  <a:pt x="864393" y="324860"/>
                </a:cubicBezTo>
                <a:cubicBezTo>
                  <a:pt x="873918" y="325257"/>
                  <a:pt x="884634" y="323670"/>
                  <a:pt x="900112" y="317717"/>
                </a:cubicBezTo>
                <a:cubicBezTo>
                  <a:pt x="915590" y="311764"/>
                  <a:pt x="944959" y="298667"/>
                  <a:pt x="957262" y="289142"/>
                </a:cubicBezTo>
                <a:cubicBezTo>
                  <a:pt x="969565" y="279617"/>
                  <a:pt x="969168" y="270092"/>
                  <a:pt x="973931" y="260567"/>
                </a:cubicBezTo>
                <a:cubicBezTo>
                  <a:pt x="978694" y="251042"/>
                  <a:pt x="981471" y="230405"/>
                  <a:pt x="985837" y="231992"/>
                </a:cubicBezTo>
                <a:cubicBezTo>
                  <a:pt x="990203" y="233579"/>
                  <a:pt x="999331" y="257392"/>
                  <a:pt x="1000125" y="270092"/>
                </a:cubicBezTo>
                <a:cubicBezTo>
                  <a:pt x="1000919" y="282792"/>
                  <a:pt x="995363" y="296683"/>
                  <a:pt x="990600" y="308192"/>
                </a:cubicBezTo>
                <a:cubicBezTo>
                  <a:pt x="985837" y="319701"/>
                  <a:pt x="979488" y="328433"/>
                  <a:pt x="971550" y="339148"/>
                </a:cubicBezTo>
                <a:cubicBezTo>
                  <a:pt x="963613" y="349864"/>
                  <a:pt x="951309" y="363754"/>
                  <a:pt x="942975" y="372485"/>
                </a:cubicBezTo>
                <a:cubicBezTo>
                  <a:pt x="934641" y="381216"/>
                  <a:pt x="924718" y="380026"/>
                  <a:pt x="921543" y="391535"/>
                </a:cubicBezTo>
                <a:cubicBezTo>
                  <a:pt x="918368" y="403044"/>
                  <a:pt x="924322" y="424080"/>
                  <a:pt x="923925" y="441542"/>
                </a:cubicBezTo>
                <a:cubicBezTo>
                  <a:pt x="923528" y="459004"/>
                  <a:pt x="919559" y="476070"/>
                  <a:pt x="919162" y="496310"/>
                </a:cubicBezTo>
                <a:cubicBezTo>
                  <a:pt x="918765" y="516550"/>
                  <a:pt x="920352" y="540760"/>
                  <a:pt x="921543" y="562985"/>
                </a:cubicBezTo>
                <a:cubicBezTo>
                  <a:pt x="922734" y="585210"/>
                  <a:pt x="925512" y="609419"/>
                  <a:pt x="926306" y="629660"/>
                </a:cubicBezTo>
                <a:cubicBezTo>
                  <a:pt x="927100" y="649901"/>
                  <a:pt x="927100" y="668554"/>
                  <a:pt x="926306" y="684429"/>
                </a:cubicBezTo>
                <a:cubicBezTo>
                  <a:pt x="925512" y="700304"/>
                  <a:pt x="921543" y="724910"/>
                  <a:pt x="921543" y="724910"/>
                </a:cubicBezTo>
                <a:cubicBezTo>
                  <a:pt x="920352" y="732451"/>
                  <a:pt x="919757" y="731062"/>
                  <a:pt x="919162" y="72967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448762C-3EEC-7F04-32EF-99D548CDB19D}"/>
              </a:ext>
            </a:extLst>
          </p:cNvPr>
          <p:cNvSpPr/>
          <p:nvPr/>
        </p:nvSpPr>
        <p:spPr>
          <a:xfrm>
            <a:off x="4338446" y="3969544"/>
            <a:ext cx="124017" cy="466725"/>
          </a:xfrm>
          <a:custGeom>
            <a:avLst/>
            <a:gdLst>
              <a:gd name="connsiteX0" fmla="*/ 19242 w 124017"/>
              <a:gd name="connsiteY0" fmla="*/ 0 h 466725"/>
              <a:gd name="connsiteX1" fmla="*/ 192 w 124017"/>
              <a:gd name="connsiteY1" fmla="*/ 64294 h 466725"/>
              <a:gd name="connsiteX2" fmla="*/ 12098 w 124017"/>
              <a:gd name="connsiteY2" fmla="*/ 123825 h 466725"/>
              <a:gd name="connsiteX3" fmla="*/ 52579 w 124017"/>
              <a:gd name="connsiteY3" fmla="*/ 152400 h 466725"/>
              <a:gd name="connsiteX4" fmla="*/ 104967 w 124017"/>
              <a:gd name="connsiteY4" fmla="*/ 166687 h 466725"/>
              <a:gd name="connsiteX5" fmla="*/ 112110 w 124017"/>
              <a:gd name="connsiteY5" fmla="*/ 366712 h 466725"/>
              <a:gd name="connsiteX6" fmla="*/ 116873 w 124017"/>
              <a:gd name="connsiteY6" fmla="*/ 433387 h 466725"/>
              <a:gd name="connsiteX7" fmla="*/ 124017 w 124017"/>
              <a:gd name="connsiteY7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017" h="466725">
                <a:moveTo>
                  <a:pt x="19242" y="0"/>
                </a:moveTo>
                <a:cubicBezTo>
                  <a:pt x="10312" y="21828"/>
                  <a:pt x="1383" y="43657"/>
                  <a:pt x="192" y="64294"/>
                </a:cubicBezTo>
                <a:cubicBezTo>
                  <a:pt x="-999" y="84931"/>
                  <a:pt x="3367" y="109141"/>
                  <a:pt x="12098" y="123825"/>
                </a:cubicBezTo>
                <a:cubicBezTo>
                  <a:pt x="20829" y="138509"/>
                  <a:pt x="37101" y="145256"/>
                  <a:pt x="52579" y="152400"/>
                </a:cubicBezTo>
                <a:cubicBezTo>
                  <a:pt x="68057" y="159544"/>
                  <a:pt x="95045" y="130968"/>
                  <a:pt x="104967" y="166687"/>
                </a:cubicBezTo>
                <a:cubicBezTo>
                  <a:pt x="114889" y="202406"/>
                  <a:pt x="110126" y="322262"/>
                  <a:pt x="112110" y="366712"/>
                </a:cubicBezTo>
                <a:cubicBezTo>
                  <a:pt x="114094" y="411162"/>
                  <a:pt x="114888" y="416718"/>
                  <a:pt x="116873" y="433387"/>
                </a:cubicBezTo>
                <a:cubicBezTo>
                  <a:pt x="118858" y="450056"/>
                  <a:pt x="121437" y="458390"/>
                  <a:pt x="124017" y="46672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F448EA7-B235-B38B-FB17-881D688E6F31}"/>
              </a:ext>
            </a:extLst>
          </p:cNvPr>
          <p:cNvSpPr/>
          <p:nvPr/>
        </p:nvSpPr>
        <p:spPr>
          <a:xfrm>
            <a:off x="4524375" y="4069556"/>
            <a:ext cx="619141" cy="392907"/>
          </a:xfrm>
          <a:custGeom>
            <a:avLst/>
            <a:gdLst>
              <a:gd name="connsiteX0" fmla="*/ 0 w 619141"/>
              <a:gd name="connsiteY0" fmla="*/ 359569 h 392907"/>
              <a:gd name="connsiteX1" fmla="*/ 4763 w 619141"/>
              <a:gd name="connsiteY1" fmla="*/ 207169 h 392907"/>
              <a:gd name="connsiteX2" fmla="*/ 14288 w 619141"/>
              <a:gd name="connsiteY2" fmla="*/ 64294 h 392907"/>
              <a:gd name="connsiteX3" fmla="*/ 19050 w 619141"/>
              <a:gd name="connsiteY3" fmla="*/ 14288 h 392907"/>
              <a:gd name="connsiteX4" fmla="*/ 64294 w 619141"/>
              <a:gd name="connsiteY4" fmla="*/ 0 h 392907"/>
              <a:gd name="connsiteX5" fmla="*/ 121444 w 619141"/>
              <a:gd name="connsiteY5" fmla="*/ 4763 h 392907"/>
              <a:gd name="connsiteX6" fmla="*/ 340519 w 619141"/>
              <a:gd name="connsiteY6" fmla="*/ 16669 h 392907"/>
              <a:gd name="connsiteX7" fmla="*/ 538163 w 619141"/>
              <a:gd name="connsiteY7" fmla="*/ 23813 h 392907"/>
              <a:gd name="connsiteX8" fmla="*/ 614363 w 619141"/>
              <a:gd name="connsiteY8" fmla="*/ 28575 h 392907"/>
              <a:gd name="connsiteX9" fmla="*/ 611981 w 619141"/>
              <a:gd name="connsiteY9" fmla="*/ 128588 h 392907"/>
              <a:gd name="connsiteX10" fmla="*/ 619125 w 619141"/>
              <a:gd name="connsiteY10" fmla="*/ 259557 h 392907"/>
              <a:gd name="connsiteX11" fmla="*/ 609600 w 619141"/>
              <a:gd name="connsiteY11" fmla="*/ 333375 h 392907"/>
              <a:gd name="connsiteX12" fmla="*/ 609600 w 619141"/>
              <a:gd name="connsiteY12" fmla="*/ 392907 h 39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9141" h="392907">
                <a:moveTo>
                  <a:pt x="0" y="359569"/>
                </a:moveTo>
                <a:cubicBezTo>
                  <a:pt x="1191" y="307975"/>
                  <a:pt x="2382" y="256381"/>
                  <a:pt x="4763" y="207169"/>
                </a:cubicBezTo>
                <a:cubicBezTo>
                  <a:pt x="7144" y="157957"/>
                  <a:pt x="11907" y="96441"/>
                  <a:pt x="14288" y="64294"/>
                </a:cubicBezTo>
                <a:cubicBezTo>
                  <a:pt x="16669" y="32147"/>
                  <a:pt x="10716" y="25004"/>
                  <a:pt x="19050" y="14288"/>
                </a:cubicBezTo>
                <a:cubicBezTo>
                  <a:pt x="27384" y="3572"/>
                  <a:pt x="47228" y="1587"/>
                  <a:pt x="64294" y="0"/>
                </a:cubicBezTo>
                <a:lnTo>
                  <a:pt x="121444" y="4763"/>
                </a:lnTo>
                <a:lnTo>
                  <a:pt x="340519" y="16669"/>
                </a:lnTo>
                <a:lnTo>
                  <a:pt x="538163" y="23813"/>
                </a:lnTo>
                <a:cubicBezTo>
                  <a:pt x="583804" y="25797"/>
                  <a:pt x="602060" y="11112"/>
                  <a:pt x="614363" y="28575"/>
                </a:cubicBezTo>
                <a:cubicBezTo>
                  <a:pt x="626666" y="46037"/>
                  <a:pt x="611187" y="90091"/>
                  <a:pt x="611981" y="128588"/>
                </a:cubicBezTo>
                <a:cubicBezTo>
                  <a:pt x="612775" y="167085"/>
                  <a:pt x="619522" y="225426"/>
                  <a:pt x="619125" y="259557"/>
                </a:cubicBezTo>
                <a:cubicBezTo>
                  <a:pt x="618728" y="293688"/>
                  <a:pt x="611187" y="311150"/>
                  <a:pt x="609600" y="333375"/>
                </a:cubicBezTo>
                <a:cubicBezTo>
                  <a:pt x="608013" y="355600"/>
                  <a:pt x="608806" y="374253"/>
                  <a:pt x="609600" y="39290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99C596-CBEC-0689-5367-075232344D02}"/>
              </a:ext>
            </a:extLst>
          </p:cNvPr>
          <p:cNvSpPr/>
          <p:nvPr/>
        </p:nvSpPr>
        <p:spPr>
          <a:xfrm>
            <a:off x="4345781" y="4405313"/>
            <a:ext cx="740569" cy="40481"/>
          </a:xfrm>
          <a:custGeom>
            <a:avLst/>
            <a:gdLst>
              <a:gd name="connsiteX0" fmla="*/ 0 w 740569"/>
              <a:gd name="connsiteY0" fmla="*/ 40481 h 40481"/>
              <a:gd name="connsiteX1" fmla="*/ 145257 w 740569"/>
              <a:gd name="connsiteY1" fmla="*/ 30956 h 40481"/>
              <a:gd name="connsiteX2" fmla="*/ 304800 w 740569"/>
              <a:gd name="connsiteY2" fmla="*/ 23812 h 40481"/>
              <a:gd name="connsiteX3" fmla="*/ 573882 w 740569"/>
              <a:gd name="connsiteY3" fmla="*/ 7143 h 40481"/>
              <a:gd name="connsiteX4" fmla="*/ 740569 w 740569"/>
              <a:gd name="connsiteY4" fmla="*/ 0 h 4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69" h="40481">
                <a:moveTo>
                  <a:pt x="0" y="40481"/>
                </a:moveTo>
                <a:lnTo>
                  <a:pt x="145257" y="30956"/>
                </a:lnTo>
                <a:lnTo>
                  <a:pt x="304800" y="23812"/>
                </a:lnTo>
                <a:lnTo>
                  <a:pt x="573882" y="7143"/>
                </a:lnTo>
                <a:cubicBezTo>
                  <a:pt x="646510" y="3174"/>
                  <a:pt x="693539" y="1587"/>
                  <a:pt x="740569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FE79C37-67FE-E7E0-4ED2-C7C6B630EA76}"/>
              </a:ext>
            </a:extLst>
          </p:cNvPr>
          <p:cNvSpPr/>
          <p:nvPr/>
        </p:nvSpPr>
        <p:spPr>
          <a:xfrm>
            <a:off x="4338638" y="4398169"/>
            <a:ext cx="742950" cy="119645"/>
          </a:xfrm>
          <a:custGeom>
            <a:avLst/>
            <a:gdLst>
              <a:gd name="connsiteX0" fmla="*/ 0 w 742950"/>
              <a:gd name="connsiteY0" fmla="*/ 0 h 119645"/>
              <a:gd name="connsiteX1" fmla="*/ 7143 w 742950"/>
              <a:gd name="connsiteY1" fmla="*/ 95250 h 119645"/>
              <a:gd name="connsiteX2" fmla="*/ 9525 w 742950"/>
              <a:gd name="connsiteY2" fmla="*/ 119062 h 119645"/>
              <a:gd name="connsiteX3" fmla="*/ 128587 w 742950"/>
              <a:gd name="connsiteY3" fmla="*/ 111919 h 119645"/>
              <a:gd name="connsiteX4" fmla="*/ 280987 w 742950"/>
              <a:gd name="connsiteY4" fmla="*/ 107156 h 119645"/>
              <a:gd name="connsiteX5" fmla="*/ 483393 w 742950"/>
              <a:gd name="connsiteY5" fmla="*/ 95250 h 119645"/>
              <a:gd name="connsiteX6" fmla="*/ 678656 w 742950"/>
              <a:gd name="connsiteY6" fmla="*/ 95250 h 119645"/>
              <a:gd name="connsiteX7" fmla="*/ 742950 w 742950"/>
              <a:gd name="connsiteY7" fmla="*/ 97631 h 11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950" h="119645">
                <a:moveTo>
                  <a:pt x="0" y="0"/>
                </a:moveTo>
                <a:cubicBezTo>
                  <a:pt x="2778" y="37703"/>
                  <a:pt x="5556" y="75406"/>
                  <a:pt x="7143" y="95250"/>
                </a:cubicBezTo>
                <a:cubicBezTo>
                  <a:pt x="8731" y="115094"/>
                  <a:pt x="-10716" y="116284"/>
                  <a:pt x="9525" y="119062"/>
                </a:cubicBezTo>
                <a:cubicBezTo>
                  <a:pt x="29766" y="121840"/>
                  <a:pt x="83343" y="113903"/>
                  <a:pt x="128587" y="111919"/>
                </a:cubicBezTo>
                <a:cubicBezTo>
                  <a:pt x="173831" y="109935"/>
                  <a:pt x="221853" y="109934"/>
                  <a:pt x="280987" y="107156"/>
                </a:cubicBezTo>
                <a:cubicBezTo>
                  <a:pt x="340121" y="104378"/>
                  <a:pt x="417115" y="97234"/>
                  <a:pt x="483393" y="95250"/>
                </a:cubicBezTo>
                <a:cubicBezTo>
                  <a:pt x="549671" y="93266"/>
                  <a:pt x="635397" y="94853"/>
                  <a:pt x="678656" y="95250"/>
                </a:cubicBezTo>
                <a:cubicBezTo>
                  <a:pt x="721915" y="95647"/>
                  <a:pt x="732432" y="96639"/>
                  <a:pt x="742950" y="9763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38776DC-7975-4B15-2721-AEFEA7809E4B}"/>
              </a:ext>
            </a:extLst>
          </p:cNvPr>
          <p:cNvSpPr/>
          <p:nvPr/>
        </p:nvSpPr>
        <p:spPr>
          <a:xfrm>
            <a:off x="5076825" y="4345781"/>
            <a:ext cx="7144" cy="147737"/>
          </a:xfrm>
          <a:custGeom>
            <a:avLst/>
            <a:gdLst>
              <a:gd name="connsiteX0" fmla="*/ 0 w 7144"/>
              <a:gd name="connsiteY0" fmla="*/ 0 h 147737"/>
              <a:gd name="connsiteX1" fmla="*/ 4763 w 7144"/>
              <a:gd name="connsiteY1" fmla="*/ 123825 h 147737"/>
              <a:gd name="connsiteX2" fmla="*/ 7144 w 7144"/>
              <a:gd name="connsiteY2" fmla="*/ 147638 h 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4" h="147737">
                <a:moveTo>
                  <a:pt x="0" y="0"/>
                </a:moveTo>
                <a:cubicBezTo>
                  <a:pt x="1786" y="49609"/>
                  <a:pt x="3572" y="99219"/>
                  <a:pt x="4763" y="123825"/>
                </a:cubicBezTo>
                <a:cubicBezTo>
                  <a:pt x="5954" y="148431"/>
                  <a:pt x="6549" y="148034"/>
                  <a:pt x="7144" y="14763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5AFF5FD-41B2-501D-FC20-05593F9FC5A5}"/>
              </a:ext>
            </a:extLst>
          </p:cNvPr>
          <p:cNvSpPr/>
          <p:nvPr/>
        </p:nvSpPr>
        <p:spPr>
          <a:xfrm>
            <a:off x="5088731" y="4450556"/>
            <a:ext cx="333375" cy="54769"/>
          </a:xfrm>
          <a:custGeom>
            <a:avLst/>
            <a:gdLst>
              <a:gd name="connsiteX0" fmla="*/ 0 w 333375"/>
              <a:gd name="connsiteY0" fmla="*/ 0 h 54769"/>
              <a:gd name="connsiteX1" fmla="*/ 333375 w 333375"/>
              <a:gd name="connsiteY1" fmla="*/ 54769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54769">
                <a:moveTo>
                  <a:pt x="0" y="0"/>
                </a:moveTo>
                <a:lnTo>
                  <a:pt x="333375" y="54769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E400856-879F-C401-0474-DD4C7C1D858A}"/>
              </a:ext>
            </a:extLst>
          </p:cNvPr>
          <p:cNvSpPr/>
          <p:nvPr/>
        </p:nvSpPr>
        <p:spPr>
          <a:xfrm>
            <a:off x="5422106" y="4495800"/>
            <a:ext cx="119063" cy="166688"/>
          </a:xfrm>
          <a:custGeom>
            <a:avLst/>
            <a:gdLst>
              <a:gd name="connsiteX0" fmla="*/ 0 w 119063"/>
              <a:gd name="connsiteY0" fmla="*/ 0 h 166688"/>
              <a:gd name="connsiteX1" fmla="*/ 119063 w 119063"/>
              <a:gd name="connsiteY1" fmla="*/ 166688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063" h="166688">
                <a:moveTo>
                  <a:pt x="0" y="0"/>
                </a:moveTo>
                <a:lnTo>
                  <a:pt x="119063" y="16668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C7F15E-3A78-7DC0-9336-36E42BBCD1B7}"/>
              </a:ext>
            </a:extLst>
          </p:cNvPr>
          <p:cNvSpPr/>
          <p:nvPr/>
        </p:nvSpPr>
        <p:spPr>
          <a:xfrm>
            <a:off x="4090988" y="4524375"/>
            <a:ext cx="238125" cy="202406"/>
          </a:xfrm>
          <a:custGeom>
            <a:avLst/>
            <a:gdLst>
              <a:gd name="connsiteX0" fmla="*/ 238125 w 238125"/>
              <a:gd name="connsiteY0" fmla="*/ 0 h 202406"/>
              <a:gd name="connsiteX1" fmla="*/ 0 w 238125"/>
              <a:gd name="connsiteY1" fmla="*/ 202406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125" h="202406">
                <a:moveTo>
                  <a:pt x="238125" y="0"/>
                </a:moveTo>
                <a:lnTo>
                  <a:pt x="0" y="2024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ACCC15C-C18D-7FDA-40B6-1BF3B534E520}"/>
              </a:ext>
            </a:extLst>
          </p:cNvPr>
          <p:cNvSpPr/>
          <p:nvPr/>
        </p:nvSpPr>
        <p:spPr>
          <a:xfrm>
            <a:off x="4090988" y="4645819"/>
            <a:ext cx="1445418" cy="78581"/>
          </a:xfrm>
          <a:custGeom>
            <a:avLst/>
            <a:gdLst>
              <a:gd name="connsiteX0" fmla="*/ 0 w 1445418"/>
              <a:gd name="connsiteY0" fmla="*/ 78581 h 78581"/>
              <a:gd name="connsiteX1" fmla="*/ 704850 w 1445418"/>
              <a:gd name="connsiteY1" fmla="*/ 35719 h 78581"/>
              <a:gd name="connsiteX2" fmla="*/ 1445418 w 1445418"/>
              <a:gd name="connsiteY2" fmla="*/ 0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418" h="78581">
                <a:moveTo>
                  <a:pt x="0" y="78581"/>
                </a:moveTo>
                <a:lnTo>
                  <a:pt x="704850" y="35719"/>
                </a:lnTo>
                <a:lnTo>
                  <a:pt x="1445418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72A8E37-5777-3383-4FE9-E629121276D0}"/>
              </a:ext>
            </a:extLst>
          </p:cNvPr>
          <p:cNvSpPr/>
          <p:nvPr/>
        </p:nvSpPr>
        <p:spPr>
          <a:xfrm>
            <a:off x="4145756" y="4729163"/>
            <a:ext cx="2382" cy="590550"/>
          </a:xfrm>
          <a:custGeom>
            <a:avLst/>
            <a:gdLst>
              <a:gd name="connsiteX0" fmla="*/ 0 w 2382"/>
              <a:gd name="connsiteY0" fmla="*/ 0 h 590550"/>
              <a:gd name="connsiteX1" fmla="*/ 2382 w 2382"/>
              <a:gd name="connsiteY1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2" h="590550">
                <a:moveTo>
                  <a:pt x="0" y="0"/>
                </a:moveTo>
                <a:lnTo>
                  <a:pt x="2382" y="59055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94F9BAE-A54B-6F0C-3318-5AAAA40FC2F9}"/>
              </a:ext>
            </a:extLst>
          </p:cNvPr>
          <p:cNvSpPr/>
          <p:nvPr/>
        </p:nvSpPr>
        <p:spPr>
          <a:xfrm>
            <a:off x="5457825" y="4648200"/>
            <a:ext cx="26194" cy="509588"/>
          </a:xfrm>
          <a:custGeom>
            <a:avLst/>
            <a:gdLst>
              <a:gd name="connsiteX0" fmla="*/ 0 w 26194"/>
              <a:gd name="connsiteY0" fmla="*/ 0 h 509588"/>
              <a:gd name="connsiteX1" fmla="*/ 26194 w 26194"/>
              <a:gd name="connsiteY1" fmla="*/ 509588 h 50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194" h="509588">
                <a:moveTo>
                  <a:pt x="0" y="0"/>
                </a:moveTo>
                <a:lnTo>
                  <a:pt x="26194" y="50958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50FE25F-1B62-BA2E-36E7-22AC51B8A125}"/>
              </a:ext>
            </a:extLst>
          </p:cNvPr>
          <p:cNvSpPr/>
          <p:nvPr/>
        </p:nvSpPr>
        <p:spPr>
          <a:xfrm>
            <a:off x="4148138" y="5160169"/>
            <a:ext cx="1462087" cy="85725"/>
          </a:xfrm>
          <a:custGeom>
            <a:avLst/>
            <a:gdLst>
              <a:gd name="connsiteX0" fmla="*/ 0 w 1462087"/>
              <a:gd name="connsiteY0" fmla="*/ 85725 h 85725"/>
              <a:gd name="connsiteX1" fmla="*/ 1462087 w 1462087"/>
              <a:gd name="connsiteY1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2087" h="85725">
                <a:moveTo>
                  <a:pt x="0" y="85725"/>
                </a:moveTo>
                <a:lnTo>
                  <a:pt x="146208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D3F3174-A04D-B21A-E14D-378EBEE1DB3A}"/>
              </a:ext>
            </a:extLst>
          </p:cNvPr>
          <p:cNvSpPr/>
          <p:nvPr/>
        </p:nvSpPr>
        <p:spPr>
          <a:xfrm>
            <a:off x="5612606" y="5155406"/>
            <a:ext cx="14288" cy="85725"/>
          </a:xfrm>
          <a:custGeom>
            <a:avLst/>
            <a:gdLst>
              <a:gd name="connsiteX0" fmla="*/ 0 w 14288"/>
              <a:gd name="connsiteY0" fmla="*/ 0 h 85725"/>
              <a:gd name="connsiteX1" fmla="*/ 14288 w 14288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8" h="85725">
                <a:moveTo>
                  <a:pt x="0" y="0"/>
                </a:moveTo>
                <a:lnTo>
                  <a:pt x="14288" y="857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3E4A33F-AEDF-76DC-B1B3-9136656AD8D0}"/>
              </a:ext>
            </a:extLst>
          </p:cNvPr>
          <p:cNvSpPr/>
          <p:nvPr/>
        </p:nvSpPr>
        <p:spPr>
          <a:xfrm>
            <a:off x="4152900" y="5236369"/>
            <a:ext cx="1473994" cy="73819"/>
          </a:xfrm>
          <a:custGeom>
            <a:avLst/>
            <a:gdLst>
              <a:gd name="connsiteX0" fmla="*/ 0 w 1473994"/>
              <a:gd name="connsiteY0" fmla="*/ 73819 h 73819"/>
              <a:gd name="connsiteX1" fmla="*/ 1473994 w 1473994"/>
              <a:gd name="connsiteY1" fmla="*/ 0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3994" h="73819">
                <a:moveTo>
                  <a:pt x="0" y="73819"/>
                </a:moveTo>
                <a:lnTo>
                  <a:pt x="14739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D854B97-9E47-73CB-A34E-2EE5B855D338}"/>
              </a:ext>
            </a:extLst>
          </p:cNvPr>
          <p:cNvSpPr/>
          <p:nvPr/>
        </p:nvSpPr>
        <p:spPr>
          <a:xfrm>
            <a:off x="4661717" y="4147471"/>
            <a:ext cx="181746" cy="269748"/>
          </a:xfrm>
          <a:custGeom>
            <a:avLst/>
            <a:gdLst>
              <a:gd name="connsiteX0" fmla="*/ 5533 w 181746"/>
              <a:gd name="connsiteY0" fmla="*/ 269748 h 269748"/>
              <a:gd name="connsiteX1" fmla="*/ 771 w 181746"/>
              <a:gd name="connsiteY1" fmla="*/ 160210 h 269748"/>
              <a:gd name="connsiteX2" fmla="*/ 19821 w 181746"/>
              <a:gd name="connsiteY2" fmla="*/ 74485 h 269748"/>
              <a:gd name="connsiteX3" fmla="*/ 36489 w 181746"/>
              <a:gd name="connsiteY3" fmla="*/ 31623 h 269748"/>
              <a:gd name="connsiteX4" fmla="*/ 74589 w 181746"/>
              <a:gd name="connsiteY4" fmla="*/ 7810 h 269748"/>
              <a:gd name="connsiteX5" fmla="*/ 112689 w 181746"/>
              <a:gd name="connsiteY5" fmla="*/ 667 h 269748"/>
              <a:gd name="connsiteX6" fmla="*/ 153171 w 181746"/>
              <a:gd name="connsiteY6" fmla="*/ 22098 h 269748"/>
              <a:gd name="connsiteX7" fmla="*/ 167458 w 181746"/>
              <a:gd name="connsiteY7" fmla="*/ 60198 h 269748"/>
              <a:gd name="connsiteX8" fmla="*/ 167458 w 181746"/>
              <a:gd name="connsiteY8" fmla="*/ 126873 h 269748"/>
              <a:gd name="connsiteX9" fmla="*/ 174602 w 181746"/>
              <a:gd name="connsiteY9" fmla="*/ 243554 h 269748"/>
              <a:gd name="connsiteX10" fmla="*/ 181746 w 181746"/>
              <a:gd name="connsiteY10" fmla="*/ 269748 h 2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746" h="269748">
                <a:moveTo>
                  <a:pt x="5533" y="269748"/>
                </a:moveTo>
                <a:cubicBezTo>
                  <a:pt x="1961" y="231251"/>
                  <a:pt x="-1610" y="192754"/>
                  <a:pt x="771" y="160210"/>
                </a:cubicBezTo>
                <a:cubicBezTo>
                  <a:pt x="3152" y="127666"/>
                  <a:pt x="13868" y="95916"/>
                  <a:pt x="19821" y="74485"/>
                </a:cubicBezTo>
                <a:cubicBezTo>
                  <a:pt x="25774" y="53054"/>
                  <a:pt x="27361" y="42735"/>
                  <a:pt x="36489" y="31623"/>
                </a:cubicBezTo>
                <a:cubicBezTo>
                  <a:pt x="45617" y="20510"/>
                  <a:pt x="61889" y="12969"/>
                  <a:pt x="74589" y="7810"/>
                </a:cubicBezTo>
                <a:cubicBezTo>
                  <a:pt x="87289" y="2651"/>
                  <a:pt x="99592" y="-1714"/>
                  <a:pt x="112689" y="667"/>
                </a:cubicBezTo>
                <a:cubicBezTo>
                  <a:pt x="125786" y="3048"/>
                  <a:pt x="144043" y="12176"/>
                  <a:pt x="153171" y="22098"/>
                </a:cubicBezTo>
                <a:cubicBezTo>
                  <a:pt x="162299" y="32020"/>
                  <a:pt x="165077" y="42736"/>
                  <a:pt x="167458" y="60198"/>
                </a:cubicBezTo>
                <a:cubicBezTo>
                  <a:pt x="169839" y="77660"/>
                  <a:pt x="166267" y="96314"/>
                  <a:pt x="167458" y="126873"/>
                </a:cubicBezTo>
                <a:cubicBezTo>
                  <a:pt x="168649" y="157432"/>
                  <a:pt x="172221" y="219741"/>
                  <a:pt x="174602" y="243554"/>
                </a:cubicBezTo>
                <a:cubicBezTo>
                  <a:pt x="176983" y="267367"/>
                  <a:pt x="179364" y="268557"/>
                  <a:pt x="181746" y="26974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8AAE346-A7E3-5A67-4C06-CF2AE62A8346}"/>
              </a:ext>
            </a:extLst>
          </p:cNvPr>
          <p:cNvSpPr/>
          <p:nvPr/>
        </p:nvSpPr>
        <p:spPr>
          <a:xfrm>
            <a:off x="5003006" y="4169569"/>
            <a:ext cx="5221" cy="235744"/>
          </a:xfrm>
          <a:custGeom>
            <a:avLst/>
            <a:gdLst>
              <a:gd name="connsiteX0" fmla="*/ 0 w 5221"/>
              <a:gd name="connsiteY0" fmla="*/ 0 h 235744"/>
              <a:gd name="connsiteX1" fmla="*/ 4763 w 5221"/>
              <a:gd name="connsiteY1" fmla="*/ 133350 h 235744"/>
              <a:gd name="connsiteX2" fmla="*/ 4763 w 5221"/>
              <a:gd name="connsiteY2" fmla="*/ 235744 h 23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1" h="235744">
                <a:moveTo>
                  <a:pt x="0" y="0"/>
                </a:moveTo>
                <a:cubicBezTo>
                  <a:pt x="1984" y="47029"/>
                  <a:pt x="3969" y="94059"/>
                  <a:pt x="4763" y="133350"/>
                </a:cubicBezTo>
                <a:cubicBezTo>
                  <a:pt x="5557" y="172641"/>
                  <a:pt x="5160" y="204192"/>
                  <a:pt x="4763" y="23574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1AE4F9-35A2-306A-54EF-CF2432E1ACC7}"/>
              </a:ext>
            </a:extLst>
          </p:cNvPr>
          <p:cNvSpPr/>
          <p:nvPr/>
        </p:nvSpPr>
        <p:spPr>
          <a:xfrm>
            <a:off x="4514940" y="4777793"/>
            <a:ext cx="467338" cy="441907"/>
          </a:xfrm>
          <a:custGeom>
            <a:avLst/>
            <a:gdLst>
              <a:gd name="connsiteX0" fmla="*/ 2291 w 467338"/>
              <a:gd name="connsiteY0" fmla="*/ 441907 h 441907"/>
              <a:gd name="connsiteX1" fmla="*/ 2291 w 467338"/>
              <a:gd name="connsiteY1" fmla="*/ 279982 h 441907"/>
              <a:gd name="connsiteX2" fmla="*/ 26104 w 467338"/>
              <a:gd name="connsiteY2" fmla="*/ 187113 h 441907"/>
              <a:gd name="connsiteX3" fmla="*/ 104685 w 467338"/>
              <a:gd name="connsiteY3" fmla="*/ 58526 h 441907"/>
              <a:gd name="connsiteX4" fmla="*/ 245179 w 467338"/>
              <a:gd name="connsiteY4" fmla="*/ 8520 h 441907"/>
              <a:gd name="connsiteX5" fmla="*/ 376148 w 467338"/>
              <a:gd name="connsiteY5" fmla="*/ 15663 h 441907"/>
              <a:gd name="connsiteX6" fmla="*/ 461873 w 467338"/>
              <a:gd name="connsiteY6" fmla="*/ 158538 h 441907"/>
              <a:gd name="connsiteX7" fmla="*/ 459491 w 467338"/>
              <a:gd name="connsiteY7" fmla="*/ 313320 h 441907"/>
              <a:gd name="connsiteX8" fmla="*/ 466635 w 467338"/>
              <a:gd name="connsiteY8" fmla="*/ 410951 h 44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38" h="441907">
                <a:moveTo>
                  <a:pt x="2291" y="441907"/>
                </a:moveTo>
                <a:cubicBezTo>
                  <a:pt x="306" y="382177"/>
                  <a:pt x="-1678" y="322448"/>
                  <a:pt x="2291" y="279982"/>
                </a:cubicBezTo>
                <a:cubicBezTo>
                  <a:pt x="6260" y="237516"/>
                  <a:pt x="9038" y="224022"/>
                  <a:pt x="26104" y="187113"/>
                </a:cubicBezTo>
                <a:cubicBezTo>
                  <a:pt x="43170" y="150204"/>
                  <a:pt x="68172" y="88292"/>
                  <a:pt x="104685" y="58526"/>
                </a:cubicBezTo>
                <a:cubicBezTo>
                  <a:pt x="141198" y="28760"/>
                  <a:pt x="199935" y="15664"/>
                  <a:pt x="245179" y="8520"/>
                </a:cubicBezTo>
                <a:cubicBezTo>
                  <a:pt x="290423" y="1376"/>
                  <a:pt x="340032" y="-9340"/>
                  <a:pt x="376148" y="15663"/>
                </a:cubicBezTo>
                <a:cubicBezTo>
                  <a:pt x="412264" y="40666"/>
                  <a:pt x="447982" y="108928"/>
                  <a:pt x="461873" y="158538"/>
                </a:cubicBezTo>
                <a:cubicBezTo>
                  <a:pt x="475764" y="208148"/>
                  <a:pt x="458697" y="271251"/>
                  <a:pt x="459491" y="313320"/>
                </a:cubicBezTo>
                <a:cubicBezTo>
                  <a:pt x="460285" y="355389"/>
                  <a:pt x="463460" y="383170"/>
                  <a:pt x="466635" y="41095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8F8A85C-7515-FBBA-6DA0-E43A8510E09A}"/>
              </a:ext>
            </a:extLst>
          </p:cNvPr>
          <p:cNvSpPr/>
          <p:nvPr/>
        </p:nvSpPr>
        <p:spPr>
          <a:xfrm>
            <a:off x="4579094" y="4836134"/>
            <a:ext cx="369997" cy="378804"/>
          </a:xfrm>
          <a:custGeom>
            <a:avLst/>
            <a:gdLst>
              <a:gd name="connsiteX0" fmla="*/ 50 w 369997"/>
              <a:gd name="connsiteY0" fmla="*/ 378804 h 378804"/>
              <a:gd name="connsiteX1" fmla="*/ 11956 w 369997"/>
              <a:gd name="connsiteY1" fmla="*/ 169254 h 378804"/>
              <a:gd name="connsiteX2" fmla="*/ 73869 w 369997"/>
              <a:gd name="connsiteY2" fmla="*/ 31141 h 378804"/>
              <a:gd name="connsiteX3" fmla="*/ 150069 w 369997"/>
              <a:gd name="connsiteY3" fmla="*/ 4947 h 378804"/>
              <a:gd name="connsiteX4" fmla="*/ 273894 w 369997"/>
              <a:gd name="connsiteY4" fmla="*/ 9710 h 378804"/>
              <a:gd name="connsiteX5" fmla="*/ 342950 w 369997"/>
              <a:gd name="connsiteY5" fmla="*/ 100197 h 378804"/>
              <a:gd name="connsiteX6" fmla="*/ 366762 w 369997"/>
              <a:gd name="connsiteY6" fmla="*/ 271647 h 378804"/>
              <a:gd name="connsiteX7" fmla="*/ 369144 w 369997"/>
              <a:gd name="connsiteY7" fmla="*/ 343085 h 37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997" h="378804">
                <a:moveTo>
                  <a:pt x="50" y="378804"/>
                </a:moveTo>
                <a:cubicBezTo>
                  <a:pt x="-149" y="303001"/>
                  <a:pt x="-347" y="227198"/>
                  <a:pt x="11956" y="169254"/>
                </a:cubicBezTo>
                <a:cubicBezTo>
                  <a:pt x="24259" y="111310"/>
                  <a:pt x="50850" y="58525"/>
                  <a:pt x="73869" y="31141"/>
                </a:cubicBezTo>
                <a:cubicBezTo>
                  <a:pt x="96888" y="3756"/>
                  <a:pt x="116732" y="8519"/>
                  <a:pt x="150069" y="4947"/>
                </a:cubicBezTo>
                <a:cubicBezTo>
                  <a:pt x="183406" y="1375"/>
                  <a:pt x="241747" y="-6165"/>
                  <a:pt x="273894" y="9710"/>
                </a:cubicBezTo>
                <a:cubicBezTo>
                  <a:pt x="306041" y="25585"/>
                  <a:pt x="327472" y="56541"/>
                  <a:pt x="342950" y="100197"/>
                </a:cubicBezTo>
                <a:cubicBezTo>
                  <a:pt x="358428" y="143853"/>
                  <a:pt x="362396" y="231166"/>
                  <a:pt x="366762" y="271647"/>
                </a:cubicBezTo>
                <a:cubicBezTo>
                  <a:pt x="371128" y="312128"/>
                  <a:pt x="370136" y="327606"/>
                  <a:pt x="369144" y="3430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C37647D-DEC9-0290-0C5E-94308DE441EC}"/>
              </a:ext>
            </a:extLst>
          </p:cNvPr>
          <p:cNvSpPr/>
          <p:nvPr/>
        </p:nvSpPr>
        <p:spPr>
          <a:xfrm>
            <a:off x="5122069" y="4669631"/>
            <a:ext cx="95250" cy="454819"/>
          </a:xfrm>
          <a:custGeom>
            <a:avLst/>
            <a:gdLst>
              <a:gd name="connsiteX0" fmla="*/ 0 w 95250"/>
              <a:gd name="connsiteY0" fmla="*/ 0 h 454819"/>
              <a:gd name="connsiteX1" fmla="*/ 59531 w 95250"/>
              <a:gd name="connsiteY1" fmla="*/ 276225 h 454819"/>
              <a:gd name="connsiteX2" fmla="*/ 95250 w 95250"/>
              <a:gd name="connsiteY2" fmla="*/ 454819 h 45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" h="454819">
                <a:moveTo>
                  <a:pt x="0" y="0"/>
                </a:moveTo>
                <a:cubicBezTo>
                  <a:pt x="21828" y="100211"/>
                  <a:pt x="43656" y="200422"/>
                  <a:pt x="59531" y="276225"/>
                </a:cubicBezTo>
                <a:cubicBezTo>
                  <a:pt x="75406" y="352028"/>
                  <a:pt x="85328" y="403423"/>
                  <a:pt x="95250" y="45481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B0755AD-CB4A-0FA3-56A9-271F8A4A390E}"/>
              </a:ext>
            </a:extLst>
          </p:cNvPr>
          <p:cNvSpPr/>
          <p:nvPr/>
        </p:nvSpPr>
        <p:spPr>
          <a:xfrm>
            <a:off x="2814638" y="5219700"/>
            <a:ext cx="1328737" cy="628650"/>
          </a:xfrm>
          <a:custGeom>
            <a:avLst/>
            <a:gdLst>
              <a:gd name="connsiteX0" fmla="*/ 1328737 w 1328737"/>
              <a:gd name="connsiteY0" fmla="*/ 0 h 628650"/>
              <a:gd name="connsiteX1" fmla="*/ 833437 w 1328737"/>
              <a:gd name="connsiteY1" fmla="*/ 247650 h 628650"/>
              <a:gd name="connsiteX2" fmla="*/ 0 w 1328737"/>
              <a:gd name="connsiteY2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737" h="628650">
                <a:moveTo>
                  <a:pt x="1328737" y="0"/>
                </a:moveTo>
                <a:cubicBezTo>
                  <a:pt x="1191815" y="71437"/>
                  <a:pt x="1054893" y="142875"/>
                  <a:pt x="833437" y="247650"/>
                </a:cubicBezTo>
                <a:cubicBezTo>
                  <a:pt x="611981" y="352425"/>
                  <a:pt x="305990" y="490537"/>
                  <a:pt x="0" y="62865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C3FE705-7764-65EA-9339-35901F672912}"/>
              </a:ext>
            </a:extLst>
          </p:cNvPr>
          <p:cNvSpPr/>
          <p:nvPr/>
        </p:nvSpPr>
        <p:spPr>
          <a:xfrm>
            <a:off x="5624513" y="5210175"/>
            <a:ext cx="1100137" cy="500063"/>
          </a:xfrm>
          <a:custGeom>
            <a:avLst/>
            <a:gdLst>
              <a:gd name="connsiteX0" fmla="*/ 0 w 1100137"/>
              <a:gd name="connsiteY0" fmla="*/ 0 h 500063"/>
              <a:gd name="connsiteX1" fmla="*/ 485775 w 1100137"/>
              <a:gd name="connsiteY1" fmla="*/ 233363 h 500063"/>
              <a:gd name="connsiteX2" fmla="*/ 1100137 w 1100137"/>
              <a:gd name="connsiteY2" fmla="*/ 500063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137" h="500063">
                <a:moveTo>
                  <a:pt x="0" y="0"/>
                </a:moveTo>
                <a:cubicBezTo>
                  <a:pt x="151209" y="75009"/>
                  <a:pt x="302419" y="150019"/>
                  <a:pt x="485775" y="233363"/>
                </a:cubicBezTo>
                <a:cubicBezTo>
                  <a:pt x="669131" y="316707"/>
                  <a:pt x="884634" y="408385"/>
                  <a:pt x="1100137" y="500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87BB92B-74EA-2B82-C3E2-D800202D23A8}"/>
              </a:ext>
            </a:extLst>
          </p:cNvPr>
          <p:cNvSpPr/>
          <p:nvPr/>
        </p:nvSpPr>
        <p:spPr>
          <a:xfrm>
            <a:off x="2824163" y="6024563"/>
            <a:ext cx="842962" cy="4762"/>
          </a:xfrm>
          <a:custGeom>
            <a:avLst/>
            <a:gdLst>
              <a:gd name="connsiteX0" fmla="*/ 0 w 842962"/>
              <a:gd name="connsiteY0" fmla="*/ 0 h 4762"/>
              <a:gd name="connsiteX1" fmla="*/ 547687 w 842962"/>
              <a:gd name="connsiteY1" fmla="*/ 0 h 4762"/>
              <a:gd name="connsiteX2" fmla="*/ 842962 w 842962"/>
              <a:gd name="connsiteY2" fmla="*/ 4762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962" h="4762">
                <a:moveTo>
                  <a:pt x="0" y="0"/>
                </a:moveTo>
                <a:lnTo>
                  <a:pt x="547687" y="0"/>
                </a:lnTo>
                <a:cubicBezTo>
                  <a:pt x="688181" y="794"/>
                  <a:pt x="765571" y="2778"/>
                  <a:pt x="842962" y="47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E696C55-E3A3-5552-F382-A6B079906275}"/>
              </a:ext>
            </a:extLst>
          </p:cNvPr>
          <p:cNvSpPr/>
          <p:nvPr/>
        </p:nvSpPr>
        <p:spPr>
          <a:xfrm>
            <a:off x="3676650" y="5918024"/>
            <a:ext cx="367171" cy="211314"/>
          </a:xfrm>
          <a:custGeom>
            <a:avLst/>
            <a:gdLst>
              <a:gd name="connsiteX0" fmla="*/ 0 w 367171"/>
              <a:gd name="connsiteY0" fmla="*/ 211314 h 211314"/>
              <a:gd name="connsiteX1" fmla="*/ 4763 w 367171"/>
              <a:gd name="connsiteY1" fmla="*/ 87489 h 211314"/>
              <a:gd name="connsiteX2" fmla="*/ 9525 w 367171"/>
              <a:gd name="connsiteY2" fmla="*/ 20814 h 211314"/>
              <a:gd name="connsiteX3" fmla="*/ 28575 w 367171"/>
              <a:gd name="connsiteY3" fmla="*/ 20814 h 211314"/>
              <a:gd name="connsiteX4" fmla="*/ 80963 w 367171"/>
              <a:gd name="connsiteY4" fmla="*/ 6526 h 211314"/>
              <a:gd name="connsiteX5" fmla="*/ 166688 w 367171"/>
              <a:gd name="connsiteY5" fmla="*/ 1764 h 211314"/>
              <a:gd name="connsiteX6" fmla="*/ 295275 w 367171"/>
              <a:gd name="connsiteY6" fmla="*/ 1764 h 211314"/>
              <a:gd name="connsiteX7" fmla="*/ 357188 w 367171"/>
              <a:gd name="connsiteY7" fmla="*/ 1764 h 211314"/>
              <a:gd name="connsiteX8" fmla="*/ 361950 w 367171"/>
              <a:gd name="connsiteY8" fmla="*/ 25576 h 211314"/>
              <a:gd name="connsiteX9" fmla="*/ 361950 w 367171"/>
              <a:gd name="connsiteY9" fmla="*/ 58914 h 211314"/>
              <a:gd name="connsiteX10" fmla="*/ 361950 w 367171"/>
              <a:gd name="connsiteY10" fmla="*/ 106539 h 211314"/>
              <a:gd name="connsiteX11" fmla="*/ 366713 w 367171"/>
              <a:gd name="connsiteY11" fmla="*/ 168451 h 211314"/>
              <a:gd name="connsiteX12" fmla="*/ 366713 w 367171"/>
              <a:gd name="connsiteY12" fmla="*/ 201789 h 21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171" h="211314">
                <a:moveTo>
                  <a:pt x="0" y="211314"/>
                </a:moveTo>
                <a:cubicBezTo>
                  <a:pt x="1587" y="165276"/>
                  <a:pt x="3175" y="119239"/>
                  <a:pt x="4763" y="87489"/>
                </a:cubicBezTo>
                <a:cubicBezTo>
                  <a:pt x="6351" y="55739"/>
                  <a:pt x="9525" y="20814"/>
                  <a:pt x="9525" y="20814"/>
                </a:cubicBezTo>
                <a:cubicBezTo>
                  <a:pt x="13494" y="9702"/>
                  <a:pt x="16669" y="23195"/>
                  <a:pt x="28575" y="20814"/>
                </a:cubicBezTo>
                <a:cubicBezTo>
                  <a:pt x="40481" y="18433"/>
                  <a:pt x="57944" y="9701"/>
                  <a:pt x="80963" y="6526"/>
                </a:cubicBezTo>
                <a:cubicBezTo>
                  <a:pt x="103982" y="3351"/>
                  <a:pt x="130969" y="2558"/>
                  <a:pt x="166688" y="1764"/>
                </a:cubicBezTo>
                <a:cubicBezTo>
                  <a:pt x="202407" y="970"/>
                  <a:pt x="295275" y="1764"/>
                  <a:pt x="295275" y="1764"/>
                </a:cubicBezTo>
                <a:cubicBezTo>
                  <a:pt x="327025" y="1764"/>
                  <a:pt x="346076" y="-2205"/>
                  <a:pt x="357188" y="1764"/>
                </a:cubicBezTo>
                <a:cubicBezTo>
                  <a:pt x="368300" y="5733"/>
                  <a:pt x="361156" y="16051"/>
                  <a:pt x="361950" y="25576"/>
                </a:cubicBezTo>
                <a:cubicBezTo>
                  <a:pt x="362744" y="35101"/>
                  <a:pt x="361950" y="58914"/>
                  <a:pt x="361950" y="58914"/>
                </a:cubicBezTo>
                <a:cubicBezTo>
                  <a:pt x="361950" y="72408"/>
                  <a:pt x="361156" y="88283"/>
                  <a:pt x="361950" y="106539"/>
                </a:cubicBezTo>
                <a:cubicBezTo>
                  <a:pt x="362744" y="124795"/>
                  <a:pt x="365919" y="152576"/>
                  <a:pt x="366713" y="168451"/>
                </a:cubicBezTo>
                <a:cubicBezTo>
                  <a:pt x="367507" y="184326"/>
                  <a:pt x="367110" y="193057"/>
                  <a:pt x="366713" y="20178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572BA80-D494-1450-A532-83C612AB7DCD}"/>
              </a:ext>
            </a:extLst>
          </p:cNvPr>
          <p:cNvSpPr/>
          <p:nvPr/>
        </p:nvSpPr>
        <p:spPr>
          <a:xfrm>
            <a:off x="3724275" y="5695531"/>
            <a:ext cx="290971" cy="224257"/>
          </a:xfrm>
          <a:custGeom>
            <a:avLst/>
            <a:gdLst>
              <a:gd name="connsiteX0" fmla="*/ 0 w 290971"/>
              <a:gd name="connsiteY0" fmla="*/ 224257 h 224257"/>
              <a:gd name="connsiteX1" fmla="*/ 23813 w 290971"/>
              <a:gd name="connsiteY1" fmla="*/ 152819 h 224257"/>
              <a:gd name="connsiteX2" fmla="*/ 57150 w 290971"/>
              <a:gd name="connsiteY2" fmla="*/ 71857 h 224257"/>
              <a:gd name="connsiteX3" fmla="*/ 95250 w 290971"/>
              <a:gd name="connsiteY3" fmla="*/ 33757 h 224257"/>
              <a:gd name="connsiteX4" fmla="*/ 166688 w 290971"/>
              <a:gd name="connsiteY4" fmla="*/ 419 h 224257"/>
              <a:gd name="connsiteX5" fmla="*/ 219075 w 290971"/>
              <a:gd name="connsiteY5" fmla="*/ 19469 h 224257"/>
              <a:gd name="connsiteX6" fmla="*/ 261938 w 290971"/>
              <a:gd name="connsiteY6" fmla="*/ 81382 h 224257"/>
              <a:gd name="connsiteX7" fmla="*/ 285750 w 290971"/>
              <a:gd name="connsiteY7" fmla="*/ 143294 h 224257"/>
              <a:gd name="connsiteX8" fmla="*/ 290513 w 290971"/>
              <a:gd name="connsiteY8" fmla="*/ 181394 h 224257"/>
              <a:gd name="connsiteX9" fmla="*/ 290513 w 290971"/>
              <a:gd name="connsiteY9" fmla="*/ 224257 h 2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971" h="224257">
                <a:moveTo>
                  <a:pt x="0" y="224257"/>
                </a:moveTo>
                <a:cubicBezTo>
                  <a:pt x="7144" y="201238"/>
                  <a:pt x="14288" y="178219"/>
                  <a:pt x="23813" y="152819"/>
                </a:cubicBezTo>
                <a:cubicBezTo>
                  <a:pt x="33338" y="127419"/>
                  <a:pt x="45244" y="91701"/>
                  <a:pt x="57150" y="71857"/>
                </a:cubicBezTo>
                <a:cubicBezTo>
                  <a:pt x="69056" y="52013"/>
                  <a:pt x="76994" y="45663"/>
                  <a:pt x="95250" y="33757"/>
                </a:cubicBezTo>
                <a:cubicBezTo>
                  <a:pt x="113506" y="21851"/>
                  <a:pt x="146051" y="2800"/>
                  <a:pt x="166688" y="419"/>
                </a:cubicBezTo>
                <a:cubicBezTo>
                  <a:pt x="187325" y="-1962"/>
                  <a:pt x="203200" y="5975"/>
                  <a:pt x="219075" y="19469"/>
                </a:cubicBezTo>
                <a:cubicBezTo>
                  <a:pt x="234950" y="32963"/>
                  <a:pt x="250826" y="60745"/>
                  <a:pt x="261938" y="81382"/>
                </a:cubicBezTo>
                <a:cubicBezTo>
                  <a:pt x="273050" y="102019"/>
                  <a:pt x="280988" y="126625"/>
                  <a:pt x="285750" y="143294"/>
                </a:cubicBezTo>
                <a:cubicBezTo>
                  <a:pt x="290513" y="159963"/>
                  <a:pt x="289719" y="167900"/>
                  <a:pt x="290513" y="181394"/>
                </a:cubicBezTo>
                <a:cubicBezTo>
                  <a:pt x="291307" y="194888"/>
                  <a:pt x="290910" y="209572"/>
                  <a:pt x="290513" y="22425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C75BD18-7F6F-D048-B44F-37AA20B701F4}"/>
              </a:ext>
            </a:extLst>
          </p:cNvPr>
          <p:cNvSpPr/>
          <p:nvPr/>
        </p:nvSpPr>
        <p:spPr>
          <a:xfrm>
            <a:off x="4391025" y="5734000"/>
            <a:ext cx="971298" cy="385813"/>
          </a:xfrm>
          <a:custGeom>
            <a:avLst/>
            <a:gdLst>
              <a:gd name="connsiteX0" fmla="*/ 0 w 971298"/>
              <a:gd name="connsiteY0" fmla="*/ 385813 h 385813"/>
              <a:gd name="connsiteX1" fmla="*/ 14288 w 971298"/>
              <a:gd name="connsiteY1" fmla="*/ 314375 h 385813"/>
              <a:gd name="connsiteX2" fmla="*/ 14288 w 971298"/>
              <a:gd name="connsiteY2" fmla="*/ 242938 h 385813"/>
              <a:gd name="connsiteX3" fmla="*/ 14288 w 971298"/>
              <a:gd name="connsiteY3" fmla="*/ 176263 h 385813"/>
              <a:gd name="connsiteX4" fmla="*/ 14288 w 971298"/>
              <a:gd name="connsiteY4" fmla="*/ 123875 h 385813"/>
              <a:gd name="connsiteX5" fmla="*/ 14288 w 971298"/>
              <a:gd name="connsiteY5" fmla="*/ 28625 h 385813"/>
              <a:gd name="connsiteX6" fmla="*/ 147638 w 971298"/>
              <a:gd name="connsiteY6" fmla="*/ 19100 h 385813"/>
              <a:gd name="connsiteX7" fmla="*/ 276225 w 971298"/>
              <a:gd name="connsiteY7" fmla="*/ 14338 h 385813"/>
              <a:gd name="connsiteX8" fmla="*/ 404813 w 971298"/>
              <a:gd name="connsiteY8" fmla="*/ 9575 h 385813"/>
              <a:gd name="connsiteX9" fmla="*/ 585788 w 971298"/>
              <a:gd name="connsiteY9" fmla="*/ 9575 h 385813"/>
              <a:gd name="connsiteX10" fmla="*/ 714375 w 971298"/>
              <a:gd name="connsiteY10" fmla="*/ 50 h 385813"/>
              <a:gd name="connsiteX11" fmla="*/ 819150 w 971298"/>
              <a:gd name="connsiteY11" fmla="*/ 14338 h 385813"/>
              <a:gd name="connsiteX12" fmla="*/ 962025 w 971298"/>
              <a:gd name="connsiteY12" fmla="*/ 14338 h 385813"/>
              <a:gd name="connsiteX13" fmla="*/ 957263 w 971298"/>
              <a:gd name="connsiteY13" fmla="*/ 52438 h 385813"/>
              <a:gd name="connsiteX14" fmla="*/ 957263 w 971298"/>
              <a:gd name="connsiteY14" fmla="*/ 138163 h 385813"/>
              <a:gd name="connsiteX15" fmla="*/ 957263 w 971298"/>
              <a:gd name="connsiteY15" fmla="*/ 214363 h 385813"/>
              <a:gd name="connsiteX16" fmla="*/ 966788 w 971298"/>
              <a:gd name="connsiteY16" fmla="*/ 285800 h 385813"/>
              <a:gd name="connsiteX17" fmla="*/ 962025 w 971298"/>
              <a:gd name="connsiteY17" fmla="*/ 333425 h 385813"/>
              <a:gd name="connsiteX18" fmla="*/ 962025 w 971298"/>
              <a:gd name="connsiteY18" fmla="*/ 376288 h 3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298" h="385813">
                <a:moveTo>
                  <a:pt x="0" y="385813"/>
                </a:moveTo>
                <a:cubicBezTo>
                  <a:pt x="5953" y="362000"/>
                  <a:pt x="11907" y="338188"/>
                  <a:pt x="14288" y="314375"/>
                </a:cubicBezTo>
                <a:cubicBezTo>
                  <a:pt x="16669" y="290562"/>
                  <a:pt x="14288" y="242938"/>
                  <a:pt x="14288" y="242938"/>
                </a:cubicBezTo>
                <a:lnTo>
                  <a:pt x="14288" y="176263"/>
                </a:lnTo>
                <a:lnTo>
                  <a:pt x="14288" y="123875"/>
                </a:lnTo>
                <a:cubicBezTo>
                  <a:pt x="14288" y="99269"/>
                  <a:pt x="-7937" y="46087"/>
                  <a:pt x="14288" y="28625"/>
                </a:cubicBezTo>
                <a:cubicBezTo>
                  <a:pt x="36513" y="11163"/>
                  <a:pt x="103982" y="21481"/>
                  <a:pt x="147638" y="19100"/>
                </a:cubicBezTo>
                <a:cubicBezTo>
                  <a:pt x="191294" y="16719"/>
                  <a:pt x="276225" y="14338"/>
                  <a:pt x="276225" y="14338"/>
                </a:cubicBezTo>
                <a:cubicBezTo>
                  <a:pt x="319087" y="12751"/>
                  <a:pt x="353219" y="10369"/>
                  <a:pt x="404813" y="9575"/>
                </a:cubicBezTo>
                <a:cubicBezTo>
                  <a:pt x="456407" y="8781"/>
                  <a:pt x="534194" y="11162"/>
                  <a:pt x="585788" y="9575"/>
                </a:cubicBezTo>
                <a:cubicBezTo>
                  <a:pt x="637382" y="7987"/>
                  <a:pt x="675481" y="-744"/>
                  <a:pt x="714375" y="50"/>
                </a:cubicBezTo>
                <a:cubicBezTo>
                  <a:pt x="753269" y="844"/>
                  <a:pt x="777875" y="11957"/>
                  <a:pt x="819150" y="14338"/>
                </a:cubicBezTo>
                <a:cubicBezTo>
                  <a:pt x="860425" y="16719"/>
                  <a:pt x="939006" y="7988"/>
                  <a:pt x="962025" y="14338"/>
                </a:cubicBezTo>
                <a:cubicBezTo>
                  <a:pt x="985044" y="20688"/>
                  <a:pt x="958057" y="31801"/>
                  <a:pt x="957263" y="52438"/>
                </a:cubicBezTo>
                <a:cubicBezTo>
                  <a:pt x="956469" y="73075"/>
                  <a:pt x="957263" y="138163"/>
                  <a:pt x="957263" y="138163"/>
                </a:cubicBezTo>
                <a:cubicBezTo>
                  <a:pt x="957263" y="165150"/>
                  <a:pt x="955676" y="189757"/>
                  <a:pt x="957263" y="214363"/>
                </a:cubicBezTo>
                <a:cubicBezTo>
                  <a:pt x="958850" y="238969"/>
                  <a:pt x="965994" y="265956"/>
                  <a:pt x="966788" y="285800"/>
                </a:cubicBezTo>
                <a:cubicBezTo>
                  <a:pt x="967582" y="305644"/>
                  <a:pt x="962819" y="318344"/>
                  <a:pt x="962025" y="333425"/>
                </a:cubicBezTo>
                <a:cubicBezTo>
                  <a:pt x="961231" y="348506"/>
                  <a:pt x="961628" y="362397"/>
                  <a:pt x="962025" y="37628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0ADC5C4-A6C1-2561-1C3C-3B1453531EA5}"/>
              </a:ext>
            </a:extLst>
          </p:cNvPr>
          <p:cNvSpPr/>
          <p:nvPr/>
        </p:nvSpPr>
        <p:spPr>
          <a:xfrm>
            <a:off x="4429125" y="5501160"/>
            <a:ext cx="866775" cy="247178"/>
          </a:xfrm>
          <a:custGeom>
            <a:avLst/>
            <a:gdLst>
              <a:gd name="connsiteX0" fmla="*/ 0 w 866775"/>
              <a:gd name="connsiteY0" fmla="*/ 247178 h 247178"/>
              <a:gd name="connsiteX1" fmla="*/ 57150 w 866775"/>
              <a:gd name="connsiteY1" fmla="*/ 147165 h 247178"/>
              <a:gd name="connsiteX2" fmla="*/ 185738 w 866775"/>
              <a:gd name="connsiteY2" fmla="*/ 70965 h 247178"/>
              <a:gd name="connsiteX3" fmla="*/ 314325 w 866775"/>
              <a:gd name="connsiteY3" fmla="*/ 9053 h 247178"/>
              <a:gd name="connsiteX4" fmla="*/ 476250 w 866775"/>
              <a:gd name="connsiteY4" fmla="*/ 4290 h 247178"/>
              <a:gd name="connsiteX5" fmla="*/ 638175 w 866775"/>
              <a:gd name="connsiteY5" fmla="*/ 47153 h 247178"/>
              <a:gd name="connsiteX6" fmla="*/ 733425 w 866775"/>
              <a:gd name="connsiteY6" fmla="*/ 94778 h 247178"/>
              <a:gd name="connsiteX7" fmla="*/ 800100 w 866775"/>
              <a:gd name="connsiteY7" fmla="*/ 156690 h 247178"/>
              <a:gd name="connsiteX8" fmla="*/ 847725 w 866775"/>
              <a:gd name="connsiteY8" fmla="*/ 204315 h 247178"/>
              <a:gd name="connsiteX9" fmla="*/ 866775 w 866775"/>
              <a:gd name="connsiteY9" fmla="*/ 242415 h 247178"/>
              <a:gd name="connsiteX10" fmla="*/ 866775 w 866775"/>
              <a:gd name="connsiteY10" fmla="*/ 242415 h 247178"/>
              <a:gd name="connsiteX11" fmla="*/ 866775 w 866775"/>
              <a:gd name="connsiteY11" fmla="*/ 242415 h 24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6775" h="247178">
                <a:moveTo>
                  <a:pt x="0" y="247178"/>
                </a:moveTo>
                <a:cubicBezTo>
                  <a:pt x="13097" y="211856"/>
                  <a:pt x="26194" y="176534"/>
                  <a:pt x="57150" y="147165"/>
                </a:cubicBezTo>
                <a:cubicBezTo>
                  <a:pt x="88106" y="117796"/>
                  <a:pt x="142876" y="93984"/>
                  <a:pt x="185738" y="70965"/>
                </a:cubicBezTo>
                <a:cubicBezTo>
                  <a:pt x="228601" y="47946"/>
                  <a:pt x="265906" y="20165"/>
                  <a:pt x="314325" y="9053"/>
                </a:cubicBezTo>
                <a:cubicBezTo>
                  <a:pt x="362744" y="-2059"/>
                  <a:pt x="422275" y="-2060"/>
                  <a:pt x="476250" y="4290"/>
                </a:cubicBezTo>
                <a:cubicBezTo>
                  <a:pt x="530225" y="10640"/>
                  <a:pt x="595313" y="32072"/>
                  <a:pt x="638175" y="47153"/>
                </a:cubicBezTo>
                <a:cubicBezTo>
                  <a:pt x="681037" y="62234"/>
                  <a:pt x="706438" y="76522"/>
                  <a:pt x="733425" y="94778"/>
                </a:cubicBezTo>
                <a:cubicBezTo>
                  <a:pt x="760412" y="113034"/>
                  <a:pt x="781050" y="138434"/>
                  <a:pt x="800100" y="156690"/>
                </a:cubicBezTo>
                <a:cubicBezTo>
                  <a:pt x="819150" y="174946"/>
                  <a:pt x="836613" y="190027"/>
                  <a:pt x="847725" y="204315"/>
                </a:cubicBezTo>
                <a:cubicBezTo>
                  <a:pt x="858838" y="218602"/>
                  <a:pt x="866775" y="242415"/>
                  <a:pt x="866775" y="242415"/>
                </a:cubicBezTo>
                <a:lnTo>
                  <a:pt x="866775" y="242415"/>
                </a:lnTo>
                <a:lnTo>
                  <a:pt x="866775" y="24241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73E2001-5835-BDCB-4626-D5DE89E63A71}"/>
              </a:ext>
            </a:extLst>
          </p:cNvPr>
          <p:cNvSpPr/>
          <p:nvPr/>
        </p:nvSpPr>
        <p:spPr>
          <a:xfrm>
            <a:off x="5657807" y="5867312"/>
            <a:ext cx="312467" cy="262026"/>
          </a:xfrm>
          <a:custGeom>
            <a:avLst/>
            <a:gdLst>
              <a:gd name="connsiteX0" fmla="*/ 9568 w 312467"/>
              <a:gd name="connsiteY0" fmla="*/ 262026 h 262026"/>
              <a:gd name="connsiteX1" fmla="*/ 23856 w 312467"/>
              <a:gd name="connsiteY1" fmla="*/ 195351 h 262026"/>
              <a:gd name="connsiteX2" fmla="*/ 14331 w 312467"/>
              <a:gd name="connsiteY2" fmla="*/ 100101 h 262026"/>
              <a:gd name="connsiteX3" fmla="*/ 43 w 312467"/>
              <a:gd name="connsiteY3" fmla="*/ 33426 h 262026"/>
              <a:gd name="connsiteX4" fmla="*/ 9568 w 312467"/>
              <a:gd name="connsiteY4" fmla="*/ 14376 h 262026"/>
              <a:gd name="connsiteX5" fmla="*/ 28618 w 312467"/>
              <a:gd name="connsiteY5" fmla="*/ 14376 h 262026"/>
              <a:gd name="connsiteX6" fmla="*/ 66718 w 312467"/>
              <a:gd name="connsiteY6" fmla="*/ 9613 h 262026"/>
              <a:gd name="connsiteX7" fmla="*/ 123868 w 312467"/>
              <a:gd name="connsiteY7" fmla="*/ 4851 h 262026"/>
              <a:gd name="connsiteX8" fmla="*/ 200068 w 312467"/>
              <a:gd name="connsiteY8" fmla="*/ 4851 h 262026"/>
              <a:gd name="connsiteX9" fmla="*/ 276268 w 312467"/>
              <a:gd name="connsiteY9" fmla="*/ 88 h 262026"/>
              <a:gd name="connsiteX10" fmla="*/ 309606 w 312467"/>
              <a:gd name="connsiteY10" fmla="*/ 9613 h 262026"/>
              <a:gd name="connsiteX11" fmla="*/ 309606 w 312467"/>
              <a:gd name="connsiteY11" fmla="*/ 23901 h 262026"/>
              <a:gd name="connsiteX12" fmla="*/ 300081 w 312467"/>
              <a:gd name="connsiteY12" fmla="*/ 62001 h 262026"/>
              <a:gd name="connsiteX13" fmla="*/ 304843 w 312467"/>
              <a:gd name="connsiteY13" fmla="*/ 114388 h 262026"/>
              <a:gd name="connsiteX14" fmla="*/ 309606 w 312467"/>
              <a:gd name="connsiteY14" fmla="*/ 166776 h 262026"/>
              <a:gd name="connsiteX15" fmla="*/ 304843 w 312467"/>
              <a:gd name="connsiteY15" fmla="*/ 219163 h 262026"/>
              <a:gd name="connsiteX16" fmla="*/ 304843 w 312467"/>
              <a:gd name="connsiteY16" fmla="*/ 252501 h 262026"/>
              <a:gd name="connsiteX17" fmla="*/ 309606 w 312467"/>
              <a:gd name="connsiteY17" fmla="*/ 257263 h 2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67" h="262026">
                <a:moveTo>
                  <a:pt x="9568" y="262026"/>
                </a:moveTo>
                <a:cubicBezTo>
                  <a:pt x="16315" y="242182"/>
                  <a:pt x="23062" y="222338"/>
                  <a:pt x="23856" y="195351"/>
                </a:cubicBezTo>
                <a:cubicBezTo>
                  <a:pt x="24650" y="168364"/>
                  <a:pt x="18300" y="127088"/>
                  <a:pt x="14331" y="100101"/>
                </a:cubicBezTo>
                <a:cubicBezTo>
                  <a:pt x="10362" y="73113"/>
                  <a:pt x="43" y="33426"/>
                  <a:pt x="43" y="33426"/>
                </a:cubicBezTo>
                <a:cubicBezTo>
                  <a:pt x="-751" y="19139"/>
                  <a:pt x="9568" y="14376"/>
                  <a:pt x="9568" y="14376"/>
                </a:cubicBezTo>
                <a:cubicBezTo>
                  <a:pt x="14330" y="11201"/>
                  <a:pt x="19093" y="15170"/>
                  <a:pt x="28618" y="14376"/>
                </a:cubicBezTo>
                <a:cubicBezTo>
                  <a:pt x="38143" y="13582"/>
                  <a:pt x="50843" y="11200"/>
                  <a:pt x="66718" y="9613"/>
                </a:cubicBezTo>
                <a:cubicBezTo>
                  <a:pt x="82593" y="8025"/>
                  <a:pt x="101643" y="5645"/>
                  <a:pt x="123868" y="4851"/>
                </a:cubicBezTo>
                <a:cubicBezTo>
                  <a:pt x="146093" y="4057"/>
                  <a:pt x="174668" y="5645"/>
                  <a:pt x="200068" y="4851"/>
                </a:cubicBezTo>
                <a:cubicBezTo>
                  <a:pt x="225468" y="4057"/>
                  <a:pt x="258012" y="-706"/>
                  <a:pt x="276268" y="88"/>
                </a:cubicBezTo>
                <a:cubicBezTo>
                  <a:pt x="294524" y="882"/>
                  <a:pt x="309606" y="9613"/>
                  <a:pt x="309606" y="9613"/>
                </a:cubicBezTo>
                <a:cubicBezTo>
                  <a:pt x="315162" y="13582"/>
                  <a:pt x="311194" y="15170"/>
                  <a:pt x="309606" y="23901"/>
                </a:cubicBezTo>
                <a:cubicBezTo>
                  <a:pt x="308018" y="32632"/>
                  <a:pt x="300875" y="46920"/>
                  <a:pt x="300081" y="62001"/>
                </a:cubicBezTo>
                <a:cubicBezTo>
                  <a:pt x="299287" y="77082"/>
                  <a:pt x="303256" y="96926"/>
                  <a:pt x="304843" y="114388"/>
                </a:cubicBezTo>
                <a:cubicBezTo>
                  <a:pt x="306430" y="131850"/>
                  <a:pt x="309606" y="149314"/>
                  <a:pt x="309606" y="166776"/>
                </a:cubicBezTo>
                <a:cubicBezTo>
                  <a:pt x="309606" y="184238"/>
                  <a:pt x="305637" y="204876"/>
                  <a:pt x="304843" y="219163"/>
                </a:cubicBezTo>
                <a:cubicBezTo>
                  <a:pt x="304049" y="233450"/>
                  <a:pt x="304843" y="252501"/>
                  <a:pt x="304843" y="252501"/>
                </a:cubicBezTo>
                <a:cubicBezTo>
                  <a:pt x="305637" y="258851"/>
                  <a:pt x="307621" y="258057"/>
                  <a:pt x="309606" y="2572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C0FA28F-DC32-7DE0-9709-875652709469}"/>
              </a:ext>
            </a:extLst>
          </p:cNvPr>
          <p:cNvSpPr/>
          <p:nvPr/>
        </p:nvSpPr>
        <p:spPr>
          <a:xfrm>
            <a:off x="5672138" y="5614302"/>
            <a:ext cx="276577" cy="257861"/>
          </a:xfrm>
          <a:custGeom>
            <a:avLst/>
            <a:gdLst>
              <a:gd name="connsiteX0" fmla="*/ 0 w 276577"/>
              <a:gd name="connsiteY0" fmla="*/ 253098 h 257861"/>
              <a:gd name="connsiteX1" fmla="*/ 14287 w 276577"/>
              <a:gd name="connsiteY1" fmla="*/ 162611 h 257861"/>
              <a:gd name="connsiteX2" fmla="*/ 47625 w 276577"/>
              <a:gd name="connsiteY2" fmla="*/ 81648 h 257861"/>
              <a:gd name="connsiteX3" fmla="*/ 90487 w 276577"/>
              <a:gd name="connsiteY3" fmla="*/ 24498 h 257861"/>
              <a:gd name="connsiteX4" fmla="*/ 147637 w 276577"/>
              <a:gd name="connsiteY4" fmla="*/ 686 h 257861"/>
              <a:gd name="connsiteX5" fmla="*/ 176212 w 276577"/>
              <a:gd name="connsiteY5" fmla="*/ 10211 h 257861"/>
              <a:gd name="connsiteX6" fmla="*/ 223837 w 276577"/>
              <a:gd name="connsiteY6" fmla="*/ 48311 h 257861"/>
              <a:gd name="connsiteX7" fmla="*/ 252412 w 276577"/>
              <a:gd name="connsiteY7" fmla="*/ 86411 h 257861"/>
              <a:gd name="connsiteX8" fmla="*/ 271462 w 276577"/>
              <a:gd name="connsiteY8" fmla="*/ 129273 h 257861"/>
              <a:gd name="connsiteX9" fmla="*/ 271462 w 276577"/>
              <a:gd name="connsiteY9" fmla="*/ 176898 h 257861"/>
              <a:gd name="connsiteX10" fmla="*/ 276225 w 276577"/>
              <a:gd name="connsiteY10" fmla="*/ 200711 h 257861"/>
              <a:gd name="connsiteX11" fmla="*/ 276225 w 276577"/>
              <a:gd name="connsiteY11" fmla="*/ 224523 h 257861"/>
              <a:gd name="connsiteX12" fmla="*/ 276225 w 276577"/>
              <a:gd name="connsiteY12" fmla="*/ 257861 h 2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577" h="257861">
                <a:moveTo>
                  <a:pt x="0" y="253098"/>
                </a:moveTo>
                <a:cubicBezTo>
                  <a:pt x="3174" y="222142"/>
                  <a:pt x="6349" y="191186"/>
                  <a:pt x="14287" y="162611"/>
                </a:cubicBezTo>
                <a:cubicBezTo>
                  <a:pt x="22225" y="134036"/>
                  <a:pt x="34925" y="104667"/>
                  <a:pt x="47625" y="81648"/>
                </a:cubicBezTo>
                <a:cubicBezTo>
                  <a:pt x="60325" y="58629"/>
                  <a:pt x="73818" y="37992"/>
                  <a:pt x="90487" y="24498"/>
                </a:cubicBezTo>
                <a:cubicBezTo>
                  <a:pt x="107156" y="11004"/>
                  <a:pt x="133350" y="3067"/>
                  <a:pt x="147637" y="686"/>
                </a:cubicBezTo>
                <a:cubicBezTo>
                  <a:pt x="161925" y="-1695"/>
                  <a:pt x="163512" y="2274"/>
                  <a:pt x="176212" y="10211"/>
                </a:cubicBezTo>
                <a:cubicBezTo>
                  <a:pt x="188912" y="18148"/>
                  <a:pt x="211137" y="35611"/>
                  <a:pt x="223837" y="48311"/>
                </a:cubicBezTo>
                <a:cubicBezTo>
                  <a:pt x="236537" y="61011"/>
                  <a:pt x="244475" y="72917"/>
                  <a:pt x="252412" y="86411"/>
                </a:cubicBezTo>
                <a:cubicBezTo>
                  <a:pt x="260349" y="99905"/>
                  <a:pt x="268287" y="114192"/>
                  <a:pt x="271462" y="129273"/>
                </a:cubicBezTo>
                <a:cubicBezTo>
                  <a:pt x="274637" y="144354"/>
                  <a:pt x="270668" y="164992"/>
                  <a:pt x="271462" y="176898"/>
                </a:cubicBezTo>
                <a:cubicBezTo>
                  <a:pt x="272256" y="188804"/>
                  <a:pt x="275431" y="192774"/>
                  <a:pt x="276225" y="200711"/>
                </a:cubicBezTo>
                <a:cubicBezTo>
                  <a:pt x="277019" y="208648"/>
                  <a:pt x="276225" y="224523"/>
                  <a:pt x="276225" y="224523"/>
                </a:cubicBezTo>
                <a:lnTo>
                  <a:pt x="276225" y="25786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CBF145D-3123-B8C4-13E3-581E9B4351CA}"/>
              </a:ext>
            </a:extLst>
          </p:cNvPr>
          <p:cNvSpPr/>
          <p:nvPr/>
        </p:nvSpPr>
        <p:spPr>
          <a:xfrm>
            <a:off x="5976938" y="5929177"/>
            <a:ext cx="747712" cy="28711"/>
          </a:xfrm>
          <a:custGeom>
            <a:avLst/>
            <a:gdLst>
              <a:gd name="connsiteX0" fmla="*/ 0 w 747712"/>
              <a:gd name="connsiteY0" fmla="*/ 28711 h 28711"/>
              <a:gd name="connsiteX1" fmla="*/ 166687 w 747712"/>
              <a:gd name="connsiteY1" fmla="*/ 23948 h 28711"/>
              <a:gd name="connsiteX2" fmla="*/ 366712 w 747712"/>
              <a:gd name="connsiteY2" fmla="*/ 136 h 28711"/>
              <a:gd name="connsiteX3" fmla="*/ 523875 w 747712"/>
              <a:gd name="connsiteY3" fmla="*/ 14423 h 28711"/>
              <a:gd name="connsiteX4" fmla="*/ 661987 w 747712"/>
              <a:gd name="connsiteY4" fmla="*/ 19186 h 28711"/>
              <a:gd name="connsiteX5" fmla="*/ 747712 w 747712"/>
              <a:gd name="connsiteY5" fmla="*/ 19186 h 2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7712" h="28711">
                <a:moveTo>
                  <a:pt x="0" y="28711"/>
                </a:moveTo>
                <a:cubicBezTo>
                  <a:pt x="52784" y="28710"/>
                  <a:pt x="105568" y="28710"/>
                  <a:pt x="166687" y="23948"/>
                </a:cubicBezTo>
                <a:cubicBezTo>
                  <a:pt x="227806" y="19186"/>
                  <a:pt x="307181" y="1723"/>
                  <a:pt x="366712" y="136"/>
                </a:cubicBezTo>
                <a:cubicBezTo>
                  <a:pt x="426243" y="-1451"/>
                  <a:pt x="474663" y="11248"/>
                  <a:pt x="523875" y="14423"/>
                </a:cubicBezTo>
                <a:cubicBezTo>
                  <a:pt x="573087" y="17598"/>
                  <a:pt x="624681" y="18392"/>
                  <a:pt x="661987" y="19186"/>
                </a:cubicBezTo>
                <a:cubicBezTo>
                  <a:pt x="699293" y="19980"/>
                  <a:pt x="723502" y="19583"/>
                  <a:pt x="747712" y="1918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93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 animBg="1"/>
      <p:bldP spid="17" grpId="0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517A5F-BF94-515C-E65B-B0A58954E45E}"/>
              </a:ext>
            </a:extLst>
          </p:cNvPr>
          <p:cNvGrpSpPr/>
          <p:nvPr/>
        </p:nvGrpSpPr>
        <p:grpSpPr>
          <a:xfrm>
            <a:off x="1382183" y="6288258"/>
            <a:ext cx="6379634" cy="402385"/>
            <a:chOff x="630766" y="6296336"/>
            <a:chExt cx="6379634" cy="5616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A5D0A4-8E2C-2D43-6A38-B97EAB12CC37}"/>
                </a:ext>
              </a:extLst>
            </p:cNvPr>
            <p:cNvSpPr/>
            <p:nvPr/>
          </p:nvSpPr>
          <p:spPr>
            <a:xfrm>
              <a:off x="702734" y="6299200"/>
              <a:ext cx="6307666" cy="5588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6857D-080C-2EE5-C880-A0EFAD2DCA41}"/>
                </a:ext>
              </a:extLst>
            </p:cNvPr>
            <p:cNvSpPr txBox="1"/>
            <p:nvPr/>
          </p:nvSpPr>
          <p:spPr>
            <a:xfrm>
              <a:off x="630766" y="6296336"/>
              <a:ext cx="623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E6D1AF-C9EA-6799-01C8-460849812CBA}"/>
              </a:ext>
            </a:extLst>
          </p:cNvPr>
          <p:cNvSpPr/>
          <p:nvPr/>
        </p:nvSpPr>
        <p:spPr>
          <a:xfrm>
            <a:off x="2819400" y="711200"/>
            <a:ext cx="3911600" cy="54158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B7DBD-0295-4B26-848F-FDA4D7CD0EC6}"/>
              </a:ext>
            </a:extLst>
          </p:cNvPr>
          <p:cNvSpPr txBox="1"/>
          <p:nvPr/>
        </p:nvSpPr>
        <p:spPr>
          <a:xfrm>
            <a:off x="4269395" y="778830"/>
            <a:ext cx="13800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Segoe Print" panose="02000600000000000000" pitchFamily="2" charset="0"/>
                <a:cs typeface="Arial" panose="020B0604020202020204" pitchFamily="34" charset="0"/>
              </a:rPr>
              <a:t>CHÂU</a:t>
            </a:r>
            <a:r>
              <a:rPr lang="en-US" sz="1500" b="1" dirty="0">
                <a:latin typeface="Segoe Print" panose="02000600000000000000" pitchFamily="2" charset="0"/>
                <a:cs typeface="Arial" panose="020B0604020202020204" pitchFamily="34" charset="0"/>
              </a:rPr>
              <a:t> ANH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5ADDEC9-9794-A293-B611-134546DA9A6D}"/>
              </a:ext>
            </a:extLst>
          </p:cNvPr>
          <p:cNvSpPr/>
          <p:nvPr/>
        </p:nvSpPr>
        <p:spPr>
          <a:xfrm>
            <a:off x="3550315" y="1284830"/>
            <a:ext cx="2664768" cy="1040939"/>
          </a:xfrm>
          <a:custGeom>
            <a:avLst/>
            <a:gdLst>
              <a:gd name="connsiteX0" fmla="*/ 2510 w 2664768"/>
              <a:gd name="connsiteY0" fmla="*/ 782095 h 1040939"/>
              <a:gd name="connsiteX1" fmla="*/ 345410 w 2664768"/>
              <a:gd name="connsiteY1" fmla="*/ 610645 h 1040939"/>
              <a:gd name="connsiteX2" fmla="*/ 669260 w 2664768"/>
              <a:gd name="connsiteY2" fmla="*/ 420145 h 1040939"/>
              <a:gd name="connsiteX3" fmla="*/ 964535 w 2664768"/>
              <a:gd name="connsiteY3" fmla="*/ 272508 h 1040939"/>
              <a:gd name="connsiteX4" fmla="*/ 1316960 w 2664768"/>
              <a:gd name="connsiteY4" fmla="*/ 110583 h 1040939"/>
              <a:gd name="connsiteX5" fmla="*/ 1550323 w 2664768"/>
              <a:gd name="connsiteY5" fmla="*/ 1045 h 1040939"/>
              <a:gd name="connsiteX6" fmla="*/ 1655098 w 2664768"/>
              <a:gd name="connsiteY6" fmla="*/ 62958 h 1040939"/>
              <a:gd name="connsiteX7" fmla="*/ 1826548 w 2664768"/>
              <a:gd name="connsiteY7" fmla="*/ 186783 h 1040939"/>
              <a:gd name="connsiteX8" fmla="*/ 2007523 w 2664768"/>
              <a:gd name="connsiteY8" fmla="*/ 353470 h 1040939"/>
              <a:gd name="connsiteX9" fmla="*/ 2150398 w 2664768"/>
              <a:gd name="connsiteY9" fmla="*/ 486820 h 1040939"/>
              <a:gd name="connsiteX10" fmla="*/ 2293273 w 2664768"/>
              <a:gd name="connsiteY10" fmla="*/ 629695 h 1040939"/>
              <a:gd name="connsiteX11" fmla="*/ 2445673 w 2664768"/>
              <a:gd name="connsiteY11" fmla="*/ 786858 h 1040939"/>
              <a:gd name="connsiteX12" fmla="*/ 2540923 w 2664768"/>
              <a:gd name="connsiteY12" fmla="*/ 896395 h 1040939"/>
              <a:gd name="connsiteX13" fmla="*/ 2664748 w 2664768"/>
              <a:gd name="connsiteY13" fmla="*/ 1034508 h 1040939"/>
              <a:gd name="connsiteX14" fmla="*/ 2531398 w 2664768"/>
              <a:gd name="connsiteY14" fmla="*/ 1015458 h 1040939"/>
              <a:gd name="connsiteX15" fmla="*/ 2217073 w 2664768"/>
              <a:gd name="connsiteY15" fmla="*/ 991645 h 1040939"/>
              <a:gd name="connsiteX16" fmla="*/ 1769398 w 2664768"/>
              <a:gd name="connsiteY16" fmla="*/ 924970 h 1040939"/>
              <a:gd name="connsiteX17" fmla="*/ 1445548 w 2664768"/>
              <a:gd name="connsiteY17" fmla="*/ 910683 h 1040939"/>
              <a:gd name="connsiteX18" fmla="*/ 1126460 w 2664768"/>
              <a:gd name="connsiteY18" fmla="*/ 896395 h 1040939"/>
              <a:gd name="connsiteX19" fmla="*/ 750223 w 2664768"/>
              <a:gd name="connsiteY19" fmla="*/ 853533 h 1040939"/>
              <a:gd name="connsiteX20" fmla="*/ 483523 w 2664768"/>
              <a:gd name="connsiteY20" fmla="*/ 820195 h 1040939"/>
              <a:gd name="connsiteX21" fmla="*/ 202535 w 2664768"/>
              <a:gd name="connsiteY21" fmla="*/ 801145 h 1040939"/>
              <a:gd name="connsiteX22" fmla="*/ 2510 w 2664768"/>
              <a:gd name="connsiteY22" fmla="*/ 782095 h 104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64768" h="1040939">
                <a:moveTo>
                  <a:pt x="2510" y="782095"/>
                </a:moveTo>
                <a:cubicBezTo>
                  <a:pt x="26322" y="750345"/>
                  <a:pt x="234285" y="670970"/>
                  <a:pt x="345410" y="610645"/>
                </a:cubicBezTo>
                <a:cubicBezTo>
                  <a:pt x="456535" y="550320"/>
                  <a:pt x="566073" y="476501"/>
                  <a:pt x="669260" y="420145"/>
                </a:cubicBezTo>
                <a:cubicBezTo>
                  <a:pt x="772447" y="363789"/>
                  <a:pt x="856585" y="324102"/>
                  <a:pt x="964535" y="272508"/>
                </a:cubicBezTo>
                <a:cubicBezTo>
                  <a:pt x="1072485" y="220914"/>
                  <a:pt x="1219329" y="155827"/>
                  <a:pt x="1316960" y="110583"/>
                </a:cubicBezTo>
                <a:cubicBezTo>
                  <a:pt x="1414591" y="65339"/>
                  <a:pt x="1493967" y="8982"/>
                  <a:pt x="1550323" y="1045"/>
                </a:cubicBezTo>
                <a:cubicBezTo>
                  <a:pt x="1606679" y="-6893"/>
                  <a:pt x="1609061" y="32002"/>
                  <a:pt x="1655098" y="62958"/>
                </a:cubicBezTo>
                <a:cubicBezTo>
                  <a:pt x="1701136" y="93914"/>
                  <a:pt x="1767811" y="138364"/>
                  <a:pt x="1826548" y="186783"/>
                </a:cubicBezTo>
                <a:cubicBezTo>
                  <a:pt x="1885286" y="235202"/>
                  <a:pt x="2007523" y="353470"/>
                  <a:pt x="2007523" y="353470"/>
                </a:cubicBezTo>
                <a:cubicBezTo>
                  <a:pt x="2061498" y="403476"/>
                  <a:pt x="2102773" y="440782"/>
                  <a:pt x="2150398" y="486820"/>
                </a:cubicBezTo>
                <a:cubicBezTo>
                  <a:pt x="2198023" y="532857"/>
                  <a:pt x="2244060" y="579689"/>
                  <a:pt x="2293273" y="629695"/>
                </a:cubicBezTo>
                <a:cubicBezTo>
                  <a:pt x="2342486" y="679701"/>
                  <a:pt x="2404398" y="742408"/>
                  <a:pt x="2445673" y="786858"/>
                </a:cubicBezTo>
                <a:cubicBezTo>
                  <a:pt x="2486948" y="831308"/>
                  <a:pt x="2504411" y="855120"/>
                  <a:pt x="2540923" y="896395"/>
                </a:cubicBezTo>
                <a:cubicBezTo>
                  <a:pt x="2577435" y="937670"/>
                  <a:pt x="2666336" y="1014664"/>
                  <a:pt x="2664748" y="1034508"/>
                </a:cubicBezTo>
                <a:cubicBezTo>
                  <a:pt x="2663161" y="1054352"/>
                  <a:pt x="2606010" y="1022602"/>
                  <a:pt x="2531398" y="1015458"/>
                </a:cubicBezTo>
                <a:cubicBezTo>
                  <a:pt x="2456786" y="1008314"/>
                  <a:pt x="2344073" y="1006726"/>
                  <a:pt x="2217073" y="991645"/>
                </a:cubicBezTo>
                <a:cubicBezTo>
                  <a:pt x="2090073" y="976564"/>
                  <a:pt x="1897985" y="938464"/>
                  <a:pt x="1769398" y="924970"/>
                </a:cubicBezTo>
                <a:cubicBezTo>
                  <a:pt x="1640811" y="911476"/>
                  <a:pt x="1445548" y="910683"/>
                  <a:pt x="1445548" y="910683"/>
                </a:cubicBezTo>
                <a:cubicBezTo>
                  <a:pt x="1338392" y="905921"/>
                  <a:pt x="1242348" y="905920"/>
                  <a:pt x="1126460" y="896395"/>
                </a:cubicBezTo>
                <a:cubicBezTo>
                  <a:pt x="1010573" y="886870"/>
                  <a:pt x="750223" y="853533"/>
                  <a:pt x="750223" y="853533"/>
                </a:cubicBezTo>
                <a:cubicBezTo>
                  <a:pt x="643067" y="840833"/>
                  <a:pt x="574804" y="828926"/>
                  <a:pt x="483523" y="820195"/>
                </a:cubicBezTo>
                <a:cubicBezTo>
                  <a:pt x="392242" y="811464"/>
                  <a:pt x="274766" y="806701"/>
                  <a:pt x="202535" y="801145"/>
                </a:cubicBezTo>
                <a:cubicBezTo>
                  <a:pt x="130304" y="795589"/>
                  <a:pt x="-21302" y="813845"/>
                  <a:pt x="2510" y="78209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7EC059-2A19-C82E-874A-C7CAFEA9A7B1}"/>
              </a:ext>
            </a:extLst>
          </p:cNvPr>
          <p:cNvSpPr txBox="1"/>
          <p:nvPr/>
        </p:nvSpPr>
        <p:spPr>
          <a:xfrm>
            <a:off x="4115936" y="1849441"/>
            <a:ext cx="1533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egoe Print" panose="02000600000000000000" pitchFamily="2" charset="0"/>
              </a:rPr>
              <a:t>DU </a:t>
            </a:r>
          </a:p>
          <a:p>
            <a:pPr algn="ctr"/>
            <a:r>
              <a:rPr lang="en-US" sz="3600" dirty="0">
                <a:latin typeface="Segoe Print" panose="02000600000000000000" pitchFamily="2" charset="0"/>
              </a:rPr>
              <a:t>L</a:t>
            </a:r>
            <a:r>
              <a:rPr lang="vi-VN" sz="3600" dirty="0">
                <a:latin typeface="Bradley Hand ITC" panose="03070402050302030203" pitchFamily="66" charset="0"/>
              </a:rPr>
              <a:t>Ị</a:t>
            </a:r>
            <a:r>
              <a:rPr lang="en-US" sz="3600" dirty="0">
                <a:latin typeface="Segoe Print" panose="02000600000000000000" pitchFamily="2" charset="0"/>
              </a:rPr>
              <a:t>CH</a:t>
            </a:r>
          </a:p>
          <a:p>
            <a:pPr algn="ctr"/>
            <a:r>
              <a:rPr lang="en-US" sz="3600" dirty="0" err="1">
                <a:latin typeface="Segoe Print" panose="02000600000000000000" pitchFamily="2" charset="0"/>
              </a:rPr>
              <a:t>HUẾ</a:t>
            </a:r>
            <a:endParaRPr lang="en-US" sz="3600" dirty="0">
              <a:latin typeface="Segoe Print" panose="020006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C4ADB7-84C0-49C0-AAF2-0F5EF4F403E5}"/>
              </a:ext>
            </a:extLst>
          </p:cNvPr>
          <p:cNvSpPr/>
          <p:nvPr/>
        </p:nvSpPr>
        <p:spPr>
          <a:xfrm>
            <a:off x="2809875" y="3071147"/>
            <a:ext cx="901361" cy="1682914"/>
          </a:xfrm>
          <a:custGeom>
            <a:avLst/>
            <a:gdLst>
              <a:gd name="connsiteX0" fmla="*/ 9525 w 901361"/>
              <a:gd name="connsiteY0" fmla="*/ 14953 h 1682914"/>
              <a:gd name="connsiteX1" fmla="*/ 100013 w 901361"/>
              <a:gd name="connsiteY1" fmla="*/ 666 h 1682914"/>
              <a:gd name="connsiteX2" fmla="*/ 166688 w 901361"/>
              <a:gd name="connsiteY2" fmla="*/ 34003 h 1682914"/>
              <a:gd name="connsiteX3" fmla="*/ 195263 w 901361"/>
              <a:gd name="connsiteY3" fmla="*/ 76866 h 1682914"/>
              <a:gd name="connsiteX4" fmla="*/ 195263 w 901361"/>
              <a:gd name="connsiteY4" fmla="*/ 157828 h 1682914"/>
              <a:gd name="connsiteX5" fmla="*/ 233363 w 901361"/>
              <a:gd name="connsiteY5" fmla="*/ 95916 h 1682914"/>
              <a:gd name="connsiteX6" fmla="*/ 347663 w 901361"/>
              <a:gd name="connsiteY6" fmla="*/ 43528 h 1682914"/>
              <a:gd name="connsiteX7" fmla="*/ 490538 w 901361"/>
              <a:gd name="connsiteY7" fmla="*/ 29241 h 1682914"/>
              <a:gd name="connsiteX8" fmla="*/ 576263 w 901361"/>
              <a:gd name="connsiteY8" fmla="*/ 48291 h 1682914"/>
              <a:gd name="connsiteX9" fmla="*/ 633413 w 901361"/>
              <a:gd name="connsiteY9" fmla="*/ 100678 h 1682914"/>
              <a:gd name="connsiteX10" fmla="*/ 647700 w 901361"/>
              <a:gd name="connsiteY10" fmla="*/ 172116 h 1682914"/>
              <a:gd name="connsiteX11" fmla="*/ 647700 w 901361"/>
              <a:gd name="connsiteY11" fmla="*/ 238791 h 1682914"/>
              <a:gd name="connsiteX12" fmla="*/ 638175 w 901361"/>
              <a:gd name="connsiteY12" fmla="*/ 295941 h 1682914"/>
              <a:gd name="connsiteX13" fmla="*/ 733425 w 901361"/>
              <a:gd name="connsiteY13" fmla="*/ 272128 h 1682914"/>
              <a:gd name="connsiteX14" fmla="*/ 800100 w 901361"/>
              <a:gd name="connsiteY14" fmla="*/ 314991 h 1682914"/>
              <a:gd name="connsiteX15" fmla="*/ 828675 w 901361"/>
              <a:gd name="connsiteY15" fmla="*/ 372141 h 1682914"/>
              <a:gd name="connsiteX16" fmla="*/ 814388 w 901361"/>
              <a:gd name="connsiteY16" fmla="*/ 448341 h 1682914"/>
              <a:gd name="connsiteX17" fmla="*/ 790575 w 901361"/>
              <a:gd name="connsiteY17" fmla="*/ 562641 h 1682914"/>
              <a:gd name="connsiteX18" fmla="*/ 752475 w 901361"/>
              <a:gd name="connsiteY18" fmla="*/ 615028 h 1682914"/>
              <a:gd name="connsiteX19" fmla="*/ 728663 w 901361"/>
              <a:gd name="connsiteY19" fmla="*/ 691228 h 1682914"/>
              <a:gd name="connsiteX20" fmla="*/ 838200 w 901361"/>
              <a:gd name="connsiteY20" fmla="*/ 695991 h 1682914"/>
              <a:gd name="connsiteX21" fmla="*/ 895350 w 901361"/>
              <a:gd name="connsiteY21" fmla="*/ 767428 h 1682914"/>
              <a:gd name="connsiteX22" fmla="*/ 895350 w 901361"/>
              <a:gd name="connsiteY22" fmla="*/ 857916 h 1682914"/>
              <a:gd name="connsiteX23" fmla="*/ 857250 w 901361"/>
              <a:gd name="connsiteY23" fmla="*/ 943641 h 1682914"/>
              <a:gd name="connsiteX24" fmla="*/ 790575 w 901361"/>
              <a:gd name="connsiteY24" fmla="*/ 991266 h 1682914"/>
              <a:gd name="connsiteX25" fmla="*/ 766763 w 901361"/>
              <a:gd name="connsiteY25" fmla="*/ 1015078 h 1682914"/>
              <a:gd name="connsiteX26" fmla="*/ 790575 w 901361"/>
              <a:gd name="connsiteY26" fmla="*/ 1076991 h 1682914"/>
              <a:gd name="connsiteX27" fmla="*/ 790575 w 901361"/>
              <a:gd name="connsiteY27" fmla="*/ 1177003 h 1682914"/>
              <a:gd name="connsiteX28" fmla="*/ 762000 w 901361"/>
              <a:gd name="connsiteY28" fmla="*/ 1286541 h 1682914"/>
              <a:gd name="connsiteX29" fmla="*/ 747713 w 901361"/>
              <a:gd name="connsiteY29" fmla="*/ 1367503 h 1682914"/>
              <a:gd name="connsiteX30" fmla="*/ 704850 w 901361"/>
              <a:gd name="connsiteY30" fmla="*/ 1396078 h 1682914"/>
              <a:gd name="connsiteX31" fmla="*/ 661988 w 901361"/>
              <a:gd name="connsiteY31" fmla="*/ 1434178 h 1682914"/>
              <a:gd name="connsiteX32" fmla="*/ 581025 w 901361"/>
              <a:gd name="connsiteY32" fmla="*/ 1424653 h 1682914"/>
              <a:gd name="connsiteX33" fmla="*/ 633413 w 901361"/>
              <a:gd name="connsiteY33" fmla="*/ 1486566 h 1682914"/>
              <a:gd name="connsiteX34" fmla="*/ 633413 w 901361"/>
              <a:gd name="connsiteY34" fmla="*/ 1543716 h 1682914"/>
              <a:gd name="connsiteX35" fmla="*/ 619125 w 901361"/>
              <a:gd name="connsiteY35" fmla="*/ 1610391 h 1682914"/>
              <a:gd name="connsiteX36" fmla="*/ 547688 w 901361"/>
              <a:gd name="connsiteY36" fmla="*/ 1653253 h 1682914"/>
              <a:gd name="connsiteX37" fmla="*/ 419100 w 901361"/>
              <a:gd name="connsiteY37" fmla="*/ 1681828 h 1682914"/>
              <a:gd name="connsiteX38" fmla="*/ 290513 w 901361"/>
              <a:gd name="connsiteY38" fmla="*/ 1672303 h 1682914"/>
              <a:gd name="connsiteX39" fmla="*/ 152400 w 901361"/>
              <a:gd name="connsiteY39" fmla="*/ 1629441 h 1682914"/>
              <a:gd name="connsiteX40" fmla="*/ 100013 w 901361"/>
              <a:gd name="connsiteY40" fmla="*/ 1577053 h 1682914"/>
              <a:gd name="connsiteX41" fmla="*/ 19050 w 901361"/>
              <a:gd name="connsiteY41" fmla="*/ 1486566 h 1682914"/>
              <a:gd name="connsiteX42" fmla="*/ 0 w 901361"/>
              <a:gd name="connsiteY42" fmla="*/ 1462753 h 168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361" h="1682914">
                <a:moveTo>
                  <a:pt x="9525" y="14953"/>
                </a:moveTo>
                <a:cubicBezTo>
                  <a:pt x="41672" y="6222"/>
                  <a:pt x="73819" y="-2509"/>
                  <a:pt x="100013" y="666"/>
                </a:cubicBezTo>
                <a:cubicBezTo>
                  <a:pt x="126207" y="3841"/>
                  <a:pt x="150813" y="21303"/>
                  <a:pt x="166688" y="34003"/>
                </a:cubicBezTo>
                <a:cubicBezTo>
                  <a:pt x="182563" y="46703"/>
                  <a:pt x="190501" y="56229"/>
                  <a:pt x="195263" y="76866"/>
                </a:cubicBezTo>
                <a:cubicBezTo>
                  <a:pt x="200025" y="97503"/>
                  <a:pt x="188913" y="154653"/>
                  <a:pt x="195263" y="157828"/>
                </a:cubicBezTo>
                <a:cubicBezTo>
                  <a:pt x="201613" y="161003"/>
                  <a:pt x="207963" y="114966"/>
                  <a:pt x="233363" y="95916"/>
                </a:cubicBezTo>
                <a:cubicBezTo>
                  <a:pt x="258763" y="76866"/>
                  <a:pt x="304801" y="54640"/>
                  <a:pt x="347663" y="43528"/>
                </a:cubicBezTo>
                <a:cubicBezTo>
                  <a:pt x="390525" y="32416"/>
                  <a:pt x="452438" y="28447"/>
                  <a:pt x="490538" y="29241"/>
                </a:cubicBezTo>
                <a:cubicBezTo>
                  <a:pt x="528638" y="30035"/>
                  <a:pt x="552451" y="36385"/>
                  <a:pt x="576263" y="48291"/>
                </a:cubicBezTo>
                <a:cubicBezTo>
                  <a:pt x="600075" y="60197"/>
                  <a:pt x="621507" y="80040"/>
                  <a:pt x="633413" y="100678"/>
                </a:cubicBezTo>
                <a:cubicBezTo>
                  <a:pt x="645319" y="121316"/>
                  <a:pt x="645319" y="149097"/>
                  <a:pt x="647700" y="172116"/>
                </a:cubicBezTo>
                <a:cubicBezTo>
                  <a:pt x="650081" y="195135"/>
                  <a:pt x="649287" y="218154"/>
                  <a:pt x="647700" y="238791"/>
                </a:cubicBezTo>
                <a:cubicBezTo>
                  <a:pt x="646113" y="259428"/>
                  <a:pt x="623888" y="290385"/>
                  <a:pt x="638175" y="295941"/>
                </a:cubicBezTo>
                <a:cubicBezTo>
                  <a:pt x="652463" y="301497"/>
                  <a:pt x="706437" y="268953"/>
                  <a:pt x="733425" y="272128"/>
                </a:cubicBezTo>
                <a:cubicBezTo>
                  <a:pt x="760413" y="275303"/>
                  <a:pt x="784225" y="298322"/>
                  <a:pt x="800100" y="314991"/>
                </a:cubicBezTo>
                <a:cubicBezTo>
                  <a:pt x="815975" y="331660"/>
                  <a:pt x="826294" y="349916"/>
                  <a:pt x="828675" y="372141"/>
                </a:cubicBezTo>
                <a:cubicBezTo>
                  <a:pt x="831056" y="394366"/>
                  <a:pt x="820738" y="416591"/>
                  <a:pt x="814388" y="448341"/>
                </a:cubicBezTo>
                <a:cubicBezTo>
                  <a:pt x="808038" y="480091"/>
                  <a:pt x="800894" y="534860"/>
                  <a:pt x="790575" y="562641"/>
                </a:cubicBezTo>
                <a:cubicBezTo>
                  <a:pt x="780256" y="590422"/>
                  <a:pt x="762794" y="593597"/>
                  <a:pt x="752475" y="615028"/>
                </a:cubicBezTo>
                <a:cubicBezTo>
                  <a:pt x="742156" y="636459"/>
                  <a:pt x="714376" y="677734"/>
                  <a:pt x="728663" y="691228"/>
                </a:cubicBezTo>
                <a:cubicBezTo>
                  <a:pt x="742950" y="704722"/>
                  <a:pt x="810419" y="683291"/>
                  <a:pt x="838200" y="695991"/>
                </a:cubicBezTo>
                <a:cubicBezTo>
                  <a:pt x="865981" y="708691"/>
                  <a:pt x="885825" y="740441"/>
                  <a:pt x="895350" y="767428"/>
                </a:cubicBezTo>
                <a:cubicBezTo>
                  <a:pt x="904875" y="794415"/>
                  <a:pt x="901700" y="828547"/>
                  <a:pt x="895350" y="857916"/>
                </a:cubicBezTo>
                <a:cubicBezTo>
                  <a:pt x="889000" y="887285"/>
                  <a:pt x="874712" y="921416"/>
                  <a:pt x="857250" y="943641"/>
                </a:cubicBezTo>
                <a:cubicBezTo>
                  <a:pt x="839788" y="965866"/>
                  <a:pt x="805656" y="979360"/>
                  <a:pt x="790575" y="991266"/>
                </a:cubicBezTo>
                <a:cubicBezTo>
                  <a:pt x="775494" y="1003172"/>
                  <a:pt x="766763" y="1000791"/>
                  <a:pt x="766763" y="1015078"/>
                </a:cubicBezTo>
                <a:cubicBezTo>
                  <a:pt x="766763" y="1029365"/>
                  <a:pt x="786606" y="1050004"/>
                  <a:pt x="790575" y="1076991"/>
                </a:cubicBezTo>
                <a:cubicBezTo>
                  <a:pt x="794544" y="1103979"/>
                  <a:pt x="795338" y="1142078"/>
                  <a:pt x="790575" y="1177003"/>
                </a:cubicBezTo>
                <a:cubicBezTo>
                  <a:pt x="785813" y="1211928"/>
                  <a:pt x="769144" y="1254791"/>
                  <a:pt x="762000" y="1286541"/>
                </a:cubicBezTo>
                <a:cubicBezTo>
                  <a:pt x="754856" y="1318291"/>
                  <a:pt x="757238" y="1349247"/>
                  <a:pt x="747713" y="1367503"/>
                </a:cubicBezTo>
                <a:cubicBezTo>
                  <a:pt x="738188" y="1385759"/>
                  <a:pt x="719138" y="1384966"/>
                  <a:pt x="704850" y="1396078"/>
                </a:cubicBezTo>
                <a:cubicBezTo>
                  <a:pt x="690563" y="1407191"/>
                  <a:pt x="682625" y="1429416"/>
                  <a:pt x="661988" y="1434178"/>
                </a:cubicBezTo>
                <a:cubicBezTo>
                  <a:pt x="641351" y="1438940"/>
                  <a:pt x="585787" y="1415922"/>
                  <a:pt x="581025" y="1424653"/>
                </a:cubicBezTo>
                <a:cubicBezTo>
                  <a:pt x="576263" y="1433384"/>
                  <a:pt x="624682" y="1466722"/>
                  <a:pt x="633413" y="1486566"/>
                </a:cubicBezTo>
                <a:cubicBezTo>
                  <a:pt x="642144" y="1506410"/>
                  <a:pt x="635794" y="1523079"/>
                  <a:pt x="633413" y="1543716"/>
                </a:cubicBezTo>
                <a:cubicBezTo>
                  <a:pt x="631032" y="1564353"/>
                  <a:pt x="633412" y="1592135"/>
                  <a:pt x="619125" y="1610391"/>
                </a:cubicBezTo>
                <a:cubicBezTo>
                  <a:pt x="604838" y="1628647"/>
                  <a:pt x="581026" y="1641347"/>
                  <a:pt x="547688" y="1653253"/>
                </a:cubicBezTo>
                <a:cubicBezTo>
                  <a:pt x="514350" y="1665159"/>
                  <a:pt x="461962" y="1678653"/>
                  <a:pt x="419100" y="1681828"/>
                </a:cubicBezTo>
                <a:cubicBezTo>
                  <a:pt x="376238" y="1685003"/>
                  <a:pt x="334963" y="1681034"/>
                  <a:pt x="290513" y="1672303"/>
                </a:cubicBezTo>
                <a:cubicBezTo>
                  <a:pt x="246063" y="1663572"/>
                  <a:pt x="184150" y="1645316"/>
                  <a:pt x="152400" y="1629441"/>
                </a:cubicBezTo>
                <a:cubicBezTo>
                  <a:pt x="120650" y="1613566"/>
                  <a:pt x="122238" y="1600865"/>
                  <a:pt x="100013" y="1577053"/>
                </a:cubicBezTo>
                <a:cubicBezTo>
                  <a:pt x="77788" y="1553241"/>
                  <a:pt x="35719" y="1505616"/>
                  <a:pt x="19050" y="1486566"/>
                </a:cubicBezTo>
                <a:cubicBezTo>
                  <a:pt x="2381" y="1467516"/>
                  <a:pt x="1190" y="1465134"/>
                  <a:pt x="0" y="146275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7A6217-2B8A-E8C4-7C40-47D6D8741799}"/>
              </a:ext>
            </a:extLst>
          </p:cNvPr>
          <p:cNvSpPr/>
          <p:nvPr/>
        </p:nvSpPr>
        <p:spPr>
          <a:xfrm>
            <a:off x="5995265" y="3176588"/>
            <a:ext cx="734148" cy="1433556"/>
          </a:xfrm>
          <a:custGeom>
            <a:avLst/>
            <a:gdLst>
              <a:gd name="connsiteX0" fmla="*/ 734148 w 734148"/>
              <a:gd name="connsiteY0" fmla="*/ 0 h 1433556"/>
              <a:gd name="connsiteX1" fmla="*/ 557935 w 734148"/>
              <a:gd name="connsiteY1" fmla="*/ 9525 h 1433556"/>
              <a:gd name="connsiteX2" fmla="*/ 434110 w 734148"/>
              <a:gd name="connsiteY2" fmla="*/ 57150 h 1433556"/>
              <a:gd name="connsiteX3" fmla="*/ 376960 w 734148"/>
              <a:gd name="connsiteY3" fmla="*/ 128587 h 1433556"/>
              <a:gd name="connsiteX4" fmla="*/ 372198 w 734148"/>
              <a:gd name="connsiteY4" fmla="*/ 195262 h 1433556"/>
              <a:gd name="connsiteX5" fmla="*/ 372198 w 734148"/>
              <a:gd name="connsiteY5" fmla="*/ 233362 h 1433556"/>
              <a:gd name="connsiteX6" fmla="*/ 295998 w 734148"/>
              <a:gd name="connsiteY6" fmla="*/ 257175 h 1433556"/>
              <a:gd name="connsiteX7" fmla="*/ 238848 w 734148"/>
              <a:gd name="connsiteY7" fmla="*/ 309562 h 1433556"/>
              <a:gd name="connsiteX8" fmla="*/ 215035 w 734148"/>
              <a:gd name="connsiteY8" fmla="*/ 381000 h 1433556"/>
              <a:gd name="connsiteX9" fmla="*/ 238848 w 734148"/>
              <a:gd name="connsiteY9" fmla="*/ 447675 h 1433556"/>
              <a:gd name="connsiteX10" fmla="*/ 262660 w 734148"/>
              <a:gd name="connsiteY10" fmla="*/ 504825 h 1433556"/>
              <a:gd name="connsiteX11" fmla="*/ 286473 w 734148"/>
              <a:gd name="connsiteY11" fmla="*/ 533400 h 1433556"/>
              <a:gd name="connsiteX12" fmla="*/ 181698 w 734148"/>
              <a:gd name="connsiteY12" fmla="*/ 538162 h 1433556"/>
              <a:gd name="connsiteX13" fmla="*/ 119785 w 734148"/>
              <a:gd name="connsiteY13" fmla="*/ 604837 h 1433556"/>
              <a:gd name="connsiteX14" fmla="*/ 86448 w 734148"/>
              <a:gd name="connsiteY14" fmla="*/ 695325 h 1433556"/>
              <a:gd name="connsiteX15" fmla="*/ 110260 w 734148"/>
              <a:gd name="connsiteY15" fmla="*/ 762000 h 1433556"/>
              <a:gd name="connsiteX16" fmla="*/ 143598 w 734148"/>
              <a:gd name="connsiteY16" fmla="*/ 800100 h 1433556"/>
              <a:gd name="connsiteX17" fmla="*/ 167410 w 734148"/>
              <a:gd name="connsiteY17" fmla="*/ 842962 h 1433556"/>
              <a:gd name="connsiteX18" fmla="*/ 167410 w 734148"/>
              <a:gd name="connsiteY18" fmla="*/ 847725 h 1433556"/>
              <a:gd name="connsiteX19" fmla="*/ 81685 w 734148"/>
              <a:gd name="connsiteY19" fmla="*/ 838200 h 1433556"/>
              <a:gd name="connsiteX20" fmla="*/ 15010 w 734148"/>
              <a:gd name="connsiteY20" fmla="*/ 900112 h 1433556"/>
              <a:gd name="connsiteX21" fmla="*/ 723 w 734148"/>
              <a:gd name="connsiteY21" fmla="*/ 976312 h 1433556"/>
              <a:gd name="connsiteX22" fmla="*/ 29298 w 734148"/>
              <a:gd name="connsiteY22" fmla="*/ 1062037 h 1433556"/>
              <a:gd name="connsiteX23" fmla="*/ 86448 w 734148"/>
              <a:gd name="connsiteY23" fmla="*/ 1095375 h 1433556"/>
              <a:gd name="connsiteX24" fmla="*/ 172173 w 734148"/>
              <a:gd name="connsiteY24" fmla="*/ 1133475 h 1433556"/>
              <a:gd name="connsiteX25" fmla="*/ 248373 w 734148"/>
              <a:gd name="connsiteY25" fmla="*/ 1133475 h 1433556"/>
              <a:gd name="connsiteX26" fmla="*/ 291235 w 734148"/>
              <a:gd name="connsiteY26" fmla="*/ 1123950 h 1433556"/>
              <a:gd name="connsiteX27" fmla="*/ 257898 w 734148"/>
              <a:gd name="connsiteY27" fmla="*/ 1176337 h 1433556"/>
              <a:gd name="connsiteX28" fmla="*/ 262660 w 734148"/>
              <a:gd name="connsiteY28" fmla="*/ 1276350 h 1433556"/>
              <a:gd name="connsiteX29" fmla="*/ 315048 w 734148"/>
              <a:gd name="connsiteY29" fmla="*/ 1304925 h 1433556"/>
              <a:gd name="connsiteX30" fmla="*/ 415060 w 734148"/>
              <a:gd name="connsiteY30" fmla="*/ 1304925 h 1433556"/>
              <a:gd name="connsiteX31" fmla="*/ 496023 w 734148"/>
              <a:gd name="connsiteY31" fmla="*/ 1295400 h 1433556"/>
              <a:gd name="connsiteX32" fmla="*/ 538885 w 734148"/>
              <a:gd name="connsiteY32" fmla="*/ 1271587 h 1433556"/>
              <a:gd name="connsiteX33" fmla="*/ 519835 w 734148"/>
              <a:gd name="connsiteY33" fmla="*/ 1352550 h 1433556"/>
              <a:gd name="connsiteX34" fmla="*/ 586510 w 734148"/>
              <a:gd name="connsiteY34" fmla="*/ 1409700 h 1433556"/>
              <a:gd name="connsiteX35" fmla="*/ 681760 w 734148"/>
              <a:gd name="connsiteY35" fmla="*/ 1433512 h 1433556"/>
              <a:gd name="connsiteX36" fmla="*/ 729385 w 734148"/>
              <a:gd name="connsiteY36" fmla="*/ 1414462 h 143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4148" h="1433556">
                <a:moveTo>
                  <a:pt x="734148" y="0"/>
                </a:moveTo>
                <a:cubicBezTo>
                  <a:pt x="671044" y="0"/>
                  <a:pt x="607941" y="0"/>
                  <a:pt x="557935" y="9525"/>
                </a:cubicBezTo>
                <a:cubicBezTo>
                  <a:pt x="507929" y="19050"/>
                  <a:pt x="464272" y="37306"/>
                  <a:pt x="434110" y="57150"/>
                </a:cubicBezTo>
                <a:cubicBezTo>
                  <a:pt x="403948" y="76994"/>
                  <a:pt x="387279" y="105568"/>
                  <a:pt x="376960" y="128587"/>
                </a:cubicBezTo>
                <a:cubicBezTo>
                  <a:pt x="366641" y="151606"/>
                  <a:pt x="372992" y="177800"/>
                  <a:pt x="372198" y="195262"/>
                </a:cubicBezTo>
                <a:cubicBezTo>
                  <a:pt x="371404" y="212724"/>
                  <a:pt x="384898" y="223043"/>
                  <a:pt x="372198" y="233362"/>
                </a:cubicBezTo>
                <a:cubicBezTo>
                  <a:pt x="359498" y="243681"/>
                  <a:pt x="318223" y="244475"/>
                  <a:pt x="295998" y="257175"/>
                </a:cubicBezTo>
                <a:cubicBezTo>
                  <a:pt x="273773" y="269875"/>
                  <a:pt x="252342" y="288925"/>
                  <a:pt x="238848" y="309562"/>
                </a:cubicBezTo>
                <a:cubicBezTo>
                  <a:pt x="225354" y="330199"/>
                  <a:pt x="215035" y="357981"/>
                  <a:pt x="215035" y="381000"/>
                </a:cubicBezTo>
                <a:cubicBezTo>
                  <a:pt x="215035" y="404019"/>
                  <a:pt x="230910" y="427038"/>
                  <a:pt x="238848" y="447675"/>
                </a:cubicBezTo>
                <a:cubicBezTo>
                  <a:pt x="246785" y="468313"/>
                  <a:pt x="254723" y="490538"/>
                  <a:pt x="262660" y="504825"/>
                </a:cubicBezTo>
                <a:cubicBezTo>
                  <a:pt x="270597" y="519112"/>
                  <a:pt x="299967" y="527844"/>
                  <a:pt x="286473" y="533400"/>
                </a:cubicBezTo>
                <a:cubicBezTo>
                  <a:pt x="272979" y="538956"/>
                  <a:pt x="209479" y="526256"/>
                  <a:pt x="181698" y="538162"/>
                </a:cubicBezTo>
                <a:cubicBezTo>
                  <a:pt x="153917" y="550068"/>
                  <a:pt x="135660" y="578643"/>
                  <a:pt x="119785" y="604837"/>
                </a:cubicBezTo>
                <a:cubicBezTo>
                  <a:pt x="103910" y="631031"/>
                  <a:pt x="88035" y="669131"/>
                  <a:pt x="86448" y="695325"/>
                </a:cubicBezTo>
                <a:cubicBezTo>
                  <a:pt x="84860" y="721519"/>
                  <a:pt x="100735" y="744538"/>
                  <a:pt x="110260" y="762000"/>
                </a:cubicBezTo>
                <a:cubicBezTo>
                  <a:pt x="119785" y="779463"/>
                  <a:pt x="134073" y="786606"/>
                  <a:pt x="143598" y="800100"/>
                </a:cubicBezTo>
                <a:cubicBezTo>
                  <a:pt x="153123" y="813594"/>
                  <a:pt x="167410" y="842962"/>
                  <a:pt x="167410" y="842962"/>
                </a:cubicBezTo>
                <a:cubicBezTo>
                  <a:pt x="171379" y="850899"/>
                  <a:pt x="181697" y="848519"/>
                  <a:pt x="167410" y="847725"/>
                </a:cubicBezTo>
                <a:cubicBezTo>
                  <a:pt x="153123" y="846931"/>
                  <a:pt x="107085" y="829469"/>
                  <a:pt x="81685" y="838200"/>
                </a:cubicBezTo>
                <a:cubicBezTo>
                  <a:pt x="56285" y="846931"/>
                  <a:pt x="28504" y="877093"/>
                  <a:pt x="15010" y="900112"/>
                </a:cubicBezTo>
                <a:cubicBezTo>
                  <a:pt x="1516" y="923131"/>
                  <a:pt x="-1658" y="949325"/>
                  <a:pt x="723" y="976312"/>
                </a:cubicBezTo>
                <a:cubicBezTo>
                  <a:pt x="3104" y="1003300"/>
                  <a:pt x="15011" y="1042193"/>
                  <a:pt x="29298" y="1062037"/>
                </a:cubicBezTo>
                <a:cubicBezTo>
                  <a:pt x="43585" y="1081881"/>
                  <a:pt x="62636" y="1083469"/>
                  <a:pt x="86448" y="1095375"/>
                </a:cubicBezTo>
                <a:cubicBezTo>
                  <a:pt x="110260" y="1107281"/>
                  <a:pt x="145186" y="1127125"/>
                  <a:pt x="172173" y="1133475"/>
                </a:cubicBezTo>
                <a:cubicBezTo>
                  <a:pt x="199160" y="1139825"/>
                  <a:pt x="228529" y="1135063"/>
                  <a:pt x="248373" y="1133475"/>
                </a:cubicBezTo>
                <a:cubicBezTo>
                  <a:pt x="268217" y="1131888"/>
                  <a:pt x="289647" y="1116806"/>
                  <a:pt x="291235" y="1123950"/>
                </a:cubicBezTo>
                <a:cubicBezTo>
                  <a:pt x="292822" y="1131094"/>
                  <a:pt x="262660" y="1150937"/>
                  <a:pt x="257898" y="1176337"/>
                </a:cubicBezTo>
                <a:cubicBezTo>
                  <a:pt x="253136" y="1201737"/>
                  <a:pt x="253135" y="1254919"/>
                  <a:pt x="262660" y="1276350"/>
                </a:cubicBezTo>
                <a:cubicBezTo>
                  <a:pt x="272185" y="1297781"/>
                  <a:pt x="289648" y="1300163"/>
                  <a:pt x="315048" y="1304925"/>
                </a:cubicBezTo>
                <a:cubicBezTo>
                  <a:pt x="340448" y="1309687"/>
                  <a:pt x="384898" y="1306512"/>
                  <a:pt x="415060" y="1304925"/>
                </a:cubicBezTo>
                <a:cubicBezTo>
                  <a:pt x="445222" y="1303338"/>
                  <a:pt x="475386" y="1300956"/>
                  <a:pt x="496023" y="1295400"/>
                </a:cubicBezTo>
                <a:cubicBezTo>
                  <a:pt x="516660" y="1289844"/>
                  <a:pt x="534916" y="1262062"/>
                  <a:pt x="538885" y="1271587"/>
                </a:cubicBezTo>
                <a:cubicBezTo>
                  <a:pt x="542854" y="1281112"/>
                  <a:pt x="511898" y="1329531"/>
                  <a:pt x="519835" y="1352550"/>
                </a:cubicBezTo>
                <a:cubicBezTo>
                  <a:pt x="527772" y="1375569"/>
                  <a:pt x="559523" y="1396206"/>
                  <a:pt x="586510" y="1409700"/>
                </a:cubicBezTo>
                <a:cubicBezTo>
                  <a:pt x="613497" y="1423194"/>
                  <a:pt x="657948" y="1432718"/>
                  <a:pt x="681760" y="1433512"/>
                </a:cubicBezTo>
                <a:cubicBezTo>
                  <a:pt x="705572" y="1434306"/>
                  <a:pt x="717478" y="1424384"/>
                  <a:pt x="729385" y="14144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7758C3-E2D1-D529-9BD8-C7E030F90B45}"/>
              </a:ext>
            </a:extLst>
          </p:cNvPr>
          <p:cNvSpPr/>
          <p:nvPr/>
        </p:nvSpPr>
        <p:spPr>
          <a:xfrm>
            <a:off x="2819400" y="3444770"/>
            <a:ext cx="360800" cy="508105"/>
          </a:xfrm>
          <a:custGeom>
            <a:avLst/>
            <a:gdLst>
              <a:gd name="connsiteX0" fmla="*/ 0 w 360800"/>
              <a:gd name="connsiteY0" fmla="*/ 389043 h 508105"/>
              <a:gd name="connsiteX1" fmla="*/ 80963 w 360800"/>
              <a:gd name="connsiteY1" fmla="*/ 327130 h 508105"/>
              <a:gd name="connsiteX2" fmla="*/ 114300 w 360800"/>
              <a:gd name="connsiteY2" fmla="*/ 265218 h 508105"/>
              <a:gd name="connsiteX3" fmla="*/ 95250 w 360800"/>
              <a:gd name="connsiteY3" fmla="*/ 160443 h 508105"/>
              <a:gd name="connsiteX4" fmla="*/ 71438 w 360800"/>
              <a:gd name="connsiteY4" fmla="*/ 65193 h 508105"/>
              <a:gd name="connsiteX5" fmla="*/ 128588 w 360800"/>
              <a:gd name="connsiteY5" fmla="*/ 22330 h 508105"/>
              <a:gd name="connsiteX6" fmla="*/ 161925 w 360800"/>
              <a:gd name="connsiteY6" fmla="*/ 3280 h 508105"/>
              <a:gd name="connsiteX7" fmla="*/ 171450 w 360800"/>
              <a:gd name="connsiteY7" fmla="*/ 89005 h 508105"/>
              <a:gd name="connsiteX8" fmla="*/ 157163 w 360800"/>
              <a:gd name="connsiteY8" fmla="*/ 193780 h 508105"/>
              <a:gd name="connsiteX9" fmla="*/ 166688 w 360800"/>
              <a:gd name="connsiteY9" fmla="*/ 274743 h 508105"/>
              <a:gd name="connsiteX10" fmla="*/ 142875 w 360800"/>
              <a:gd name="connsiteY10" fmla="*/ 350943 h 508105"/>
              <a:gd name="connsiteX11" fmla="*/ 128588 w 360800"/>
              <a:gd name="connsiteY11" fmla="*/ 389043 h 508105"/>
              <a:gd name="connsiteX12" fmla="*/ 223838 w 360800"/>
              <a:gd name="connsiteY12" fmla="*/ 393805 h 508105"/>
              <a:gd name="connsiteX13" fmla="*/ 347663 w 360800"/>
              <a:gd name="connsiteY13" fmla="*/ 403330 h 508105"/>
              <a:gd name="connsiteX14" fmla="*/ 357188 w 360800"/>
              <a:gd name="connsiteY14" fmla="*/ 422380 h 508105"/>
              <a:gd name="connsiteX15" fmla="*/ 347663 w 360800"/>
              <a:gd name="connsiteY15" fmla="*/ 450955 h 508105"/>
              <a:gd name="connsiteX16" fmla="*/ 257175 w 360800"/>
              <a:gd name="connsiteY16" fmla="*/ 450955 h 508105"/>
              <a:gd name="connsiteX17" fmla="*/ 161925 w 360800"/>
              <a:gd name="connsiteY17" fmla="*/ 460480 h 508105"/>
              <a:gd name="connsiteX18" fmla="*/ 138113 w 360800"/>
              <a:gd name="connsiteY18" fmla="*/ 436668 h 508105"/>
              <a:gd name="connsiteX19" fmla="*/ 80963 w 360800"/>
              <a:gd name="connsiteY19" fmla="*/ 436668 h 508105"/>
              <a:gd name="connsiteX20" fmla="*/ 66675 w 360800"/>
              <a:gd name="connsiteY20" fmla="*/ 479530 h 508105"/>
              <a:gd name="connsiteX21" fmla="*/ 9525 w 360800"/>
              <a:gd name="connsiteY21" fmla="*/ 508105 h 5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0800" h="508105">
                <a:moveTo>
                  <a:pt x="0" y="389043"/>
                </a:moveTo>
                <a:cubicBezTo>
                  <a:pt x="30956" y="368405"/>
                  <a:pt x="61913" y="347767"/>
                  <a:pt x="80963" y="327130"/>
                </a:cubicBezTo>
                <a:cubicBezTo>
                  <a:pt x="100013" y="306493"/>
                  <a:pt x="111919" y="292999"/>
                  <a:pt x="114300" y="265218"/>
                </a:cubicBezTo>
                <a:cubicBezTo>
                  <a:pt x="116681" y="237437"/>
                  <a:pt x="102394" y="193780"/>
                  <a:pt x="95250" y="160443"/>
                </a:cubicBezTo>
                <a:cubicBezTo>
                  <a:pt x="88106" y="127106"/>
                  <a:pt x="65882" y="88212"/>
                  <a:pt x="71438" y="65193"/>
                </a:cubicBezTo>
                <a:cubicBezTo>
                  <a:pt x="76994" y="42174"/>
                  <a:pt x="113507" y="32649"/>
                  <a:pt x="128588" y="22330"/>
                </a:cubicBezTo>
                <a:cubicBezTo>
                  <a:pt x="143669" y="12011"/>
                  <a:pt x="154781" y="-7833"/>
                  <a:pt x="161925" y="3280"/>
                </a:cubicBezTo>
                <a:cubicBezTo>
                  <a:pt x="169069" y="14392"/>
                  <a:pt x="172244" y="57255"/>
                  <a:pt x="171450" y="89005"/>
                </a:cubicBezTo>
                <a:cubicBezTo>
                  <a:pt x="170656" y="120755"/>
                  <a:pt x="157957" y="162824"/>
                  <a:pt x="157163" y="193780"/>
                </a:cubicBezTo>
                <a:cubicBezTo>
                  <a:pt x="156369" y="224736"/>
                  <a:pt x="169069" y="248549"/>
                  <a:pt x="166688" y="274743"/>
                </a:cubicBezTo>
                <a:cubicBezTo>
                  <a:pt x="164307" y="300937"/>
                  <a:pt x="149225" y="331893"/>
                  <a:pt x="142875" y="350943"/>
                </a:cubicBezTo>
                <a:cubicBezTo>
                  <a:pt x="136525" y="369993"/>
                  <a:pt x="115094" y="381899"/>
                  <a:pt x="128588" y="389043"/>
                </a:cubicBezTo>
                <a:cubicBezTo>
                  <a:pt x="142082" y="396187"/>
                  <a:pt x="187326" y="391424"/>
                  <a:pt x="223838" y="393805"/>
                </a:cubicBezTo>
                <a:cubicBezTo>
                  <a:pt x="260351" y="396186"/>
                  <a:pt x="347663" y="403330"/>
                  <a:pt x="347663" y="403330"/>
                </a:cubicBezTo>
                <a:cubicBezTo>
                  <a:pt x="369888" y="408093"/>
                  <a:pt x="357188" y="414443"/>
                  <a:pt x="357188" y="422380"/>
                </a:cubicBezTo>
                <a:cubicBezTo>
                  <a:pt x="357188" y="430317"/>
                  <a:pt x="364332" y="446193"/>
                  <a:pt x="347663" y="450955"/>
                </a:cubicBezTo>
                <a:cubicBezTo>
                  <a:pt x="330994" y="455718"/>
                  <a:pt x="288131" y="449368"/>
                  <a:pt x="257175" y="450955"/>
                </a:cubicBezTo>
                <a:cubicBezTo>
                  <a:pt x="226219" y="452543"/>
                  <a:pt x="181769" y="462861"/>
                  <a:pt x="161925" y="460480"/>
                </a:cubicBezTo>
                <a:cubicBezTo>
                  <a:pt x="142081" y="458099"/>
                  <a:pt x="151607" y="440637"/>
                  <a:pt x="138113" y="436668"/>
                </a:cubicBezTo>
                <a:cubicBezTo>
                  <a:pt x="124619" y="432699"/>
                  <a:pt x="92869" y="429524"/>
                  <a:pt x="80963" y="436668"/>
                </a:cubicBezTo>
                <a:cubicBezTo>
                  <a:pt x="69057" y="443812"/>
                  <a:pt x="78581" y="467624"/>
                  <a:pt x="66675" y="479530"/>
                </a:cubicBezTo>
                <a:cubicBezTo>
                  <a:pt x="54769" y="491436"/>
                  <a:pt x="32147" y="499770"/>
                  <a:pt x="9525" y="50810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4864DBA-B6A3-AFD1-43CB-AD9B20408A00}"/>
              </a:ext>
            </a:extLst>
          </p:cNvPr>
          <p:cNvSpPr/>
          <p:nvPr/>
        </p:nvSpPr>
        <p:spPr>
          <a:xfrm>
            <a:off x="6237904" y="3570809"/>
            <a:ext cx="491509" cy="482891"/>
          </a:xfrm>
          <a:custGeom>
            <a:avLst/>
            <a:gdLst>
              <a:gd name="connsiteX0" fmla="*/ 491509 w 491509"/>
              <a:gd name="connsiteY0" fmla="*/ 291579 h 482891"/>
              <a:gd name="connsiteX1" fmla="*/ 415309 w 491509"/>
              <a:gd name="connsiteY1" fmla="*/ 282054 h 482891"/>
              <a:gd name="connsiteX2" fmla="*/ 343871 w 491509"/>
              <a:gd name="connsiteY2" fmla="*/ 258241 h 482891"/>
              <a:gd name="connsiteX3" fmla="*/ 277196 w 491509"/>
              <a:gd name="connsiteY3" fmla="*/ 215379 h 482891"/>
              <a:gd name="connsiteX4" fmla="*/ 243859 w 491509"/>
              <a:gd name="connsiteY4" fmla="*/ 110604 h 482891"/>
              <a:gd name="connsiteX5" fmla="*/ 248621 w 491509"/>
              <a:gd name="connsiteY5" fmla="*/ 15354 h 482891"/>
              <a:gd name="connsiteX6" fmla="*/ 205759 w 491509"/>
              <a:gd name="connsiteY6" fmla="*/ 1066 h 482891"/>
              <a:gd name="connsiteX7" fmla="*/ 191471 w 491509"/>
              <a:gd name="connsiteY7" fmla="*/ 24879 h 482891"/>
              <a:gd name="connsiteX8" fmla="*/ 234334 w 491509"/>
              <a:gd name="connsiteY8" fmla="*/ 105841 h 482891"/>
              <a:gd name="connsiteX9" fmla="*/ 224809 w 491509"/>
              <a:gd name="connsiteY9" fmla="*/ 172516 h 482891"/>
              <a:gd name="connsiteX10" fmla="*/ 210521 w 491509"/>
              <a:gd name="connsiteY10" fmla="*/ 224904 h 482891"/>
              <a:gd name="connsiteX11" fmla="*/ 143846 w 491509"/>
              <a:gd name="connsiteY11" fmla="*/ 253479 h 482891"/>
              <a:gd name="connsiteX12" fmla="*/ 91459 w 491509"/>
              <a:gd name="connsiteY12" fmla="*/ 282054 h 482891"/>
              <a:gd name="connsiteX13" fmla="*/ 39071 w 491509"/>
              <a:gd name="connsiteY13" fmla="*/ 305866 h 482891"/>
              <a:gd name="connsiteX14" fmla="*/ 971 w 491509"/>
              <a:gd name="connsiteY14" fmla="*/ 343966 h 482891"/>
              <a:gd name="connsiteX15" fmla="*/ 10496 w 491509"/>
              <a:gd name="connsiteY15" fmla="*/ 377304 h 482891"/>
              <a:gd name="connsiteX16" fmla="*/ 29546 w 491509"/>
              <a:gd name="connsiteY16" fmla="*/ 377304 h 482891"/>
              <a:gd name="connsiteX17" fmla="*/ 124796 w 491509"/>
              <a:gd name="connsiteY17" fmla="*/ 315391 h 482891"/>
              <a:gd name="connsiteX18" fmla="*/ 196234 w 491509"/>
              <a:gd name="connsiteY18" fmla="*/ 272529 h 482891"/>
              <a:gd name="connsiteX19" fmla="*/ 234334 w 491509"/>
              <a:gd name="connsiteY19" fmla="*/ 263004 h 482891"/>
              <a:gd name="connsiteX20" fmla="*/ 277196 w 491509"/>
              <a:gd name="connsiteY20" fmla="*/ 286816 h 482891"/>
              <a:gd name="connsiteX21" fmla="*/ 343871 w 491509"/>
              <a:gd name="connsiteY21" fmla="*/ 324916 h 482891"/>
              <a:gd name="connsiteX22" fmla="*/ 348634 w 491509"/>
              <a:gd name="connsiteY22" fmla="*/ 348729 h 482891"/>
              <a:gd name="connsiteX23" fmla="*/ 277196 w 491509"/>
              <a:gd name="connsiteY23" fmla="*/ 391591 h 482891"/>
              <a:gd name="connsiteX24" fmla="*/ 243859 w 491509"/>
              <a:gd name="connsiteY24" fmla="*/ 443979 h 482891"/>
              <a:gd name="connsiteX25" fmla="*/ 243859 w 491509"/>
              <a:gd name="connsiteY25" fmla="*/ 463029 h 482891"/>
              <a:gd name="connsiteX26" fmla="*/ 291484 w 491509"/>
              <a:gd name="connsiteY26" fmla="*/ 482079 h 482891"/>
              <a:gd name="connsiteX27" fmla="*/ 339109 w 491509"/>
              <a:gd name="connsiteY27" fmla="*/ 434454 h 482891"/>
              <a:gd name="connsiteX28" fmla="*/ 367684 w 491509"/>
              <a:gd name="connsiteY28" fmla="*/ 377304 h 482891"/>
              <a:gd name="connsiteX29" fmla="*/ 396259 w 491509"/>
              <a:gd name="connsiteY29" fmla="*/ 363016 h 482891"/>
              <a:gd name="connsiteX30" fmla="*/ 434359 w 491509"/>
              <a:gd name="connsiteY30" fmla="*/ 382066 h 482891"/>
              <a:gd name="connsiteX31" fmla="*/ 477221 w 491509"/>
              <a:gd name="connsiteY31" fmla="*/ 405879 h 482891"/>
              <a:gd name="connsiteX32" fmla="*/ 481984 w 491509"/>
              <a:gd name="connsiteY32" fmla="*/ 405879 h 48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1509" h="482891">
                <a:moveTo>
                  <a:pt x="491509" y="291579"/>
                </a:moveTo>
                <a:cubicBezTo>
                  <a:pt x="465712" y="289594"/>
                  <a:pt x="439915" y="287610"/>
                  <a:pt x="415309" y="282054"/>
                </a:cubicBezTo>
                <a:cubicBezTo>
                  <a:pt x="390703" y="276498"/>
                  <a:pt x="366890" y="269353"/>
                  <a:pt x="343871" y="258241"/>
                </a:cubicBezTo>
                <a:cubicBezTo>
                  <a:pt x="320852" y="247129"/>
                  <a:pt x="293865" y="239985"/>
                  <a:pt x="277196" y="215379"/>
                </a:cubicBezTo>
                <a:cubicBezTo>
                  <a:pt x="260527" y="190773"/>
                  <a:pt x="248621" y="143941"/>
                  <a:pt x="243859" y="110604"/>
                </a:cubicBezTo>
                <a:cubicBezTo>
                  <a:pt x="239097" y="77267"/>
                  <a:pt x="254971" y="33610"/>
                  <a:pt x="248621" y="15354"/>
                </a:cubicBezTo>
                <a:cubicBezTo>
                  <a:pt x="242271" y="-2902"/>
                  <a:pt x="215284" y="-522"/>
                  <a:pt x="205759" y="1066"/>
                </a:cubicBezTo>
                <a:cubicBezTo>
                  <a:pt x="196234" y="2653"/>
                  <a:pt x="186708" y="7416"/>
                  <a:pt x="191471" y="24879"/>
                </a:cubicBezTo>
                <a:cubicBezTo>
                  <a:pt x="196234" y="42342"/>
                  <a:pt x="228778" y="81235"/>
                  <a:pt x="234334" y="105841"/>
                </a:cubicBezTo>
                <a:cubicBezTo>
                  <a:pt x="239890" y="130447"/>
                  <a:pt x="228778" y="152672"/>
                  <a:pt x="224809" y="172516"/>
                </a:cubicBezTo>
                <a:cubicBezTo>
                  <a:pt x="220840" y="192360"/>
                  <a:pt x="224015" y="211410"/>
                  <a:pt x="210521" y="224904"/>
                </a:cubicBezTo>
                <a:cubicBezTo>
                  <a:pt x="197027" y="238398"/>
                  <a:pt x="163690" y="243954"/>
                  <a:pt x="143846" y="253479"/>
                </a:cubicBezTo>
                <a:cubicBezTo>
                  <a:pt x="124002" y="263004"/>
                  <a:pt x="108921" y="273323"/>
                  <a:pt x="91459" y="282054"/>
                </a:cubicBezTo>
                <a:cubicBezTo>
                  <a:pt x="73997" y="290785"/>
                  <a:pt x="54152" y="295547"/>
                  <a:pt x="39071" y="305866"/>
                </a:cubicBezTo>
                <a:cubicBezTo>
                  <a:pt x="23990" y="316185"/>
                  <a:pt x="5733" y="332060"/>
                  <a:pt x="971" y="343966"/>
                </a:cubicBezTo>
                <a:cubicBezTo>
                  <a:pt x="-3791" y="355872"/>
                  <a:pt x="10496" y="377304"/>
                  <a:pt x="10496" y="377304"/>
                </a:cubicBezTo>
                <a:cubicBezTo>
                  <a:pt x="15258" y="382860"/>
                  <a:pt x="10496" y="387623"/>
                  <a:pt x="29546" y="377304"/>
                </a:cubicBezTo>
                <a:cubicBezTo>
                  <a:pt x="48596" y="366985"/>
                  <a:pt x="97015" y="332853"/>
                  <a:pt x="124796" y="315391"/>
                </a:cubicBezTo>
                <a:cubicBezTo>
                  <a:pt x="152577" y="297929"/>
                  <a:pt x="177978" y="281260"/>
                  <a:pt x="196234" y="272529"/>
                </a:cubicBezTo>
                <a:cubicBezTo>
                  <a:pt x="214490" y="263798"/>
                  <a:pt x="220840" y="260623"/>
                  <a:pt x="234334" y="263004"/>
                </a:cubicBezTo>
                <a:cubicBezTo>
                  <a:pt x="247828" y="265385"/>
                  <a:pt x="277196" y="286816"/>
                  <a:pt x="277196" y="286816"/>
                </a:cubicBezTo>
                <a:lnTo>
                  <a:pt x="343871" y="324916"/>
                </a:lnTo>
                <a:cubicBezTo>
                  <a:pt x="355777" y="335235"/>
                  <a:pt x="359746" y="337617"/>
                  <a:pt x="348634" y="348729"/>
                </a:cubicBezTo>
                <a:cubicBezTo>
                  <a:pt x="337522" y="359841"/>
                  <a:pt x="294658" y="375716"/>
                  <a:pt x="277196" y="391591"/>
                </a:cubicBezTo>
                <a:cubicBezTo>
                  <a:pt x="259734" y="407466"/>
                  <a:pt x="243859" y="443979"/>
                  <a:pt x="243859" y="443979"/>
                </a:cubicBezTo>
                <a:cubicBezTo>
                  <a:pt x="238303" y="455885"/>
                  <a:pt x="235922" y="456679"/>
                  <a:pt x="243859" y="463029"/>
                </a:cubicBezTo>
                <a:cubicBezTo>
                  <a:pt x="251796" y="469379"/>
                  <a:pt x="275609" y="486841"/>
                  <a:pt x="291484" y="482079"/>
                </a:cubicBezTo>
                <a:cubicBezTo>
                  <a:pt x="307359" y="477317"/>
                  <a:pt x="326409" y="451917"/>
                  <a:pt x="339109" y="434454"/>
                </a:cubicBezTo>
                <a:cubicBezTo>
                  <a:pt x="351809" y="416992"/>
                  <a:pt x="367684" y="377304"/>
                  <a:pt x="367684" y="377304"/>
                </a:cubicBezTo>
                <a:cubicBezTo>
                  <a:pt x="377209" y="365398"/>
                  <a:pt x="385147" y="362222"/>
                  <a:pt x="396259" y="363016"/>
                </a:cubicBezTo>
                <a:cubicBezTo>
                  <a:pt x="407371" y="363810"/>
                  <a:pt x="420865" y="374922"/>
                  <a:pt x="434359" y="382066"/>
                </a:cubicBezTo>
                <a:cubicBezTo>
                  <a:pt x="447853" y="389210"/>
                  <a:pt x="477221" y="405879"/>
                  <a:pt x="477221" y="405879"/>
                </a:cubicBezTo>
                <a:cubicBezTo>
                  <a:pt x="485158" y="409848"/>
                  <a:pt x="483571" y="407863"/>
                  <a:pt x="481984" y="4058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61E1D8E-B80B-7425-37F2-5C3D6C7AF5DD}"/>
              </a:ext>
            </a:extLst>
          </p:cNvPr>
          <p:cNvSpPr/>
          <p:nvPr/>
        </p:nvSpPr>
        <p:spPr>
          <a:xfrm>
            <a:off x="2814638" y="4033838"/>
            <a:ext cx="407399" cy="101844"/>
          </a:xfrm>
          <a:custGeom>
            <a:avLst/>
            <a:gdLst>
              <a:gd name="connsiteX0" fmla="*/ 23812 w 407399"/>
              <a:gd name="connsiteY0" fmla="*/ 0 h 101844"/>
              <a:gd name="connsiteX1" fmla="*/ 90487 w 407399"/>
              <a:gd name="connsiteY1" fmla="*/ 23812 h 101844"/>
              <a:gd name="connsiteX2" fmla="*/ 195262 w 407399"/>
              <a:gd name="connsiteY2" fmla="*/ 14287 h 101844"/>
              <a:gd name="connsiteX3" fmla="*/ 314325 w 407399"/>
              <a:gd name="connsiteY3" fmla="*/ 23812 h 101844"/>
              <a:gd name="connsiteX4" fmla="*/ 390525 w 407399"/>
              <a:gd name="connsiteY4" fmla="*/ 23812 h 101844"/>
              <a:gd name="connsiteX5" fmla="*/ 404812 w 407399"/>
              <a:gd name="connsiteY5" fmla="*/ 52387 h 101844"/>
              <a:gd name="connsiteX6" fmla="*/ 352425 w 407399"/>
              <a:gd name="connsiteY6" fmla="*/ 76200 h 101844"/>
              <a:gd name="connsiteX7" fmla="*/ 228600 w 407399"/>
              <a:gd name="connsiteY7" fmla="*/ 76200 h 101844"/>
              <a:gd name="connsiteX8" fmla="*/ 114300 w 407399"/>
              <a:gd name="connsiteY8" fmla="*/ 80962 h 101844"/>
              <a:gd name="connsiteX9" fmla="*/ 38100 w 407399"/>
              <a:gd name="connsiteY9" fmla="*/ 80962 h 101844"/>
              <a:gd name="connsiteX10" fmla="*/ 9525 w 407399"/>
              <a:gd name="connsiteY10" fmla="*/ 100012 h 101844"/>
              <a:gd name="connsiteX11" fmla="*/ 0 w 407399"/>
              <a:gd name="connsiteY11" fmla="*/ 100012 h 1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7399" h="101844">
                <a:moveTo>
                  <a:pt x="23812" y="0"/>
                </a:moveTo>
                <a:cubicBezTo>
                  <a:pt x="42862" y="10715"/>
                  <a:pt x="61912" y="21431"/>
                  <a:pt x="90487" y="23812"/>
                </a:cubicBezTo>
                <a:cubicBezTo>
                  <a:pt x="119062" y="26193"/>
                  <a:pt x="157956" y="14287"/>
                  <a:pt x="195262" y="14287"/>
                </a:cubicBezTo>
                <a:cubicBezTo>
                  <a:pt x="232568" y="14287"/>
                  <a:pt x="281781" y="22225"/>
                  <a:pt x="314325" y="23812"/>
                </a:cubicBezTo>
                <a:cubicBezTo>
                  <a:pt x="346869" y="25399"/>
                  <a:pt x="375444" y="19050"/>
                  <a:pt x="390525" y="23812"/>
                </a:cubicBezTo>
                <a:cubicBezTo>
                  <a:pt x="405606" y="28574"/>
                  <a:pt x="411162" y="43656"/>
                  <a:pt x="404812" y="52387"/>
                </a:cubicBezTo>
                <a:cubicBezTo>
                  <a:pt x="398462" y="61118"/>
                  <a:pt x="381794" y="72231"/>
                  <a:pt x="352425" y="76200"/>
                </a:cubicBezTo>
                <a:cubicBezTo>
                  <a:pt x="323056" y="80169"/>
                  <a:pt x="268287" y="75406"/>
                  <a:pt x="228600" y="76200"/>
                </a:cubicBezTo>
                <a:cubicBezTo>
                  <a:pt x="188913" y="76994"/>
                  <a:pt x="146050" y="80168"/>
                  <a:pt x="114300" y="80962"/>
                </a:cubicBezTo>
                <a:cubicBezTo>
                  <a:pt x="82550" y="81756"/>
                  <a:pt x="55563" y="77787"/>
                  <a:pt x="38100" y="80962"/>
                </a:cubicBezTo>
                <a:cubicBezTo>
                  <a:pt x="20637" y="84137"/>
                  <a:pt x="9525" y="100012"/>
                  <a:pt x="9525" y="100012"/>
                </a:cubicBezTo>
                <a:cubicBezTo>
                  <a:pt x="3175" y="103187"/>
                  <a:pt x="1587" y="101599"/>
                  <a:pt x="0" y="10001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E495A0A-2E8A-6E87-2633-6D1A3BB192C6}"/>
              </a:ext>
            </a:extLst>
          </p:cNvPr>
          <p:cNvSpPr/>
          <p:nvPr/>
        </p:nvSpPr>
        <p:spPr>
          <a:xfrm>
            <a:off x="4191854" y="3612791"/>
            <a:ext cx="1094995" cy="440270"/>
          </a:xfrm>
          <a:custGeom>
            <a:avLst/>
            <a:gdLst>
              <a:gd name="connsiteX0" fmla="*/ 46771 w 1094995"/>
              <a:gd name="connsiteY0" fmla="*/ 292459 h 440270"/>
              <a:gd name="connsiteX1" fmla="*/ 89634 w 1094995"/>
              <a:gd name="connsiteY1" fmla="*/ 335322 h 440270"/>
              <a:gd name="connsiteX2" fmla="*/ 61059 w 1094995"/>
              <a:gd name="connsiteY2" fmla="*/ 359134 h 440270"/>
              <a:gd name="connsiteX3" fmla="*/ 70584 w 1094995"/>
              <a:gd name="connsiteY3" fmla="*/ 387709 h 440270"/>
              <a:gd name="connsiteX4" fmla="*/ 122971 w 1094995"/>
              <a:gd name="connsiteY4" fmla="*/ 397234 h 440270"/>
              <a:gd name="connsiteX5" fmla="*/ 180121 w 1094995"/>
              <a:gd name="connsiteY5" fmla="*/ 368659 h 440270"/>
              <a:gd name="connsiteX6" fmla="*/ 237271 w 1094995"/>
              <a:gd name="connsiteY6" fmla="*/ 330559 h 440270"/>
              <a:gd name="connsiteX7" fmla="*/ 289659 w 1094995"/>
              <a:gd name="connsiteY7" fmla="*/ 287697 h 440270"/>
              <a:gd name="connsiteX8" fmla="*/ 327759 w 1094995"/>
              <a:gd name="connsiteY8" fmla="*/ 254359 h 440270"/>
              <a:gd name="connsiteX9" fmla="*/ 370621 w 1094995"/>
              <a:gd name="connsiteY9" fmla="*/ 206734 h 440270"/>
              <a:gd name="connsiteX10" fmla="*/ 351571 w 1094995"/>
              <a:gd name="connsiteY10" fmla="*/ 182922 h 440270"/>
              <a:gd name="connsiteX11" fmla="*/ 303946 w 1094995"/>
              <a:gd name="connsiteY11" fmla="*/ 144822 h 440270"/>
              <a:gd name="connsiteX12" fmla="*/ 270609 w 1094995"/>
              <a:gd name="connsiteY12" fmla="*/ 116247 h 440270"/>
              <a:gd name="connsiteX13" fmla="*/ 261084 w 1094995"/>
              <a:gd name="connsiteY13" fmla="*/ 87672 h 440270"/>
              <a:gd name="connsiteX14" fmla="*/ 261084 w 1094995"/>
              <a:gd name="connsiteY14" fmla="*/ 49572 h 440270"/>
              <a:gd name="connsiteX15" fmla="*/ 303946 w 1094995"/>
              <a:gd name="connsiteY15" fmla="*/ 20997 h 440270"/>
              <a:gd name="connsiteX16" fmla="*/ 327759 w 1094995"/>
              <a:gd name="connsiteY16" fmla="*/ 11472 h 440270"/>
              <a:gd name="connsiteX17" fmla="*/ 346809 w 1094995"/>
              <a:gd name="connsiteY17" fmla="*/ 40047 h 440270"/>
              <a:gd name="connsiteX18" fmla="*/ 342046 w 1094995"/>
              <a:gd name="connsiteY18" fmla="*/ 68622 h 440270"/>
              <a:gd name="connsiteX19" fmla="*/ 322996 w 1094995"/>
              <a:gd name="connsiteY19" fmla="*/ 87672 h 440270"/>
              <a:gd name="connsiteX20" fmla="*/ 351571 w 1094995"/>
              <a:gd name="connsiteY20" fmla="*/ 92434 h 440270"/>
              <a:gd name="connsiteX21" fmla="*/ 370621 w 1094995"/>
              <a:gd name="connsiteY21" fmla="*/ 121009 h 440270"/>
              <a:gd name="connsiteX22" fmla="*/ 408721 w 1094995"/>
              <a:gd name="connsiteY22" fmla="*/ 154347 h 440270"/>
              <a:gd name="connsiteX23" fmla="*/ 456346 w 1094995"/>
              <a:gd name="connsiteY23" fmla="*/ 144822 h 440270"/>
              <a:gd name="connsiteX24" fmla="*/ 475396 w 1094995"/>
              <a:gd name="connsiteY24" fmla="*/ 135297 h 440270"/>
              <a:gd name="connsiteX25" fmla="*/ 461109 w 1094995"/>
              <a:gd name="connsiteY25" fmla="*/ 78147 h 440270"/>
              <a:gd name="connsiteX26" fmla="*/ 465871 w 1094995"/>
              <a:gd name="connsiteY26" fmla="*/ 49572 h 440270"/>
              <a:gd name="connsiteX27" fmla="*/ 532546 w 1094995"/>
              <a:gd name="connsiteY27" fmla="*/ 44809 h 440270"/>
              <a:gd name="connsiteX28" fmla="*/ 589696 w 1094995"/>
              <a:gd name="connsiteY28" fmla="*/ 59097 h 440270"/>
              <a:gd name="connsiteX29" fmla="*/ 594459 w 1094995"/>
              <a:gd name="connsiteY29" fmla="*/ 92434 h 440270"/>
              <a:gd name="connsiteX30" fmla="*/ 594459 w 1094995"/>
              <a:gd name="connsiteY30" fmla="*/ 116247 h 440270"/>
              <a:gd name="connsiteX31" fmla="*/ 646846 w 1094995"/>
              <a:gd name="connsiteY31" fmla="*/ 116247 h 440270"/>
              <a:gd name="connsiteX32" fmla="*/ 708759 w 1094995"/>
              <a:gd name="connsiteY32" fmla="*/ 116247 h 440270"/>
              <a:gd name="connsiteX33" fmla="*/ 751621 w 1094995"/>
              <a:gd name="connsiteY33" fmla="*/ 116247 h 440270"/>
              <a:gd name="connsiteX34" fmla="*/ 784959 w 1094995"/>
              <a:gd name="connsiteY34" fmla="*/ 87672 h 440270"/>
              <a:gd name="connsiteX35" fmla="*/ 784959 w 1094995"/>
              <a:gd name="connsiteY35" fmla="*/ 59097 h 440270"/>
              <a:gd name="connsiteX36" fmla="*/ 775434 w 1094995"/>
              <a:gd name="connsiteY36" fmla="*/ 1947 h 440270"/>
              <a:gd name="connsiteX37" fmla="*/ 813534 w 1094995"/>
              <a:gd name="connsiteY37" fmla="*/ 16234 h 440270"/>
              <a:gd name="connsiteX38" fmla="*/ 832584 w 1094995"/>
              <a:gd name="connsiteY38" fmla="*/ 44809 h 440270"/>
              <a:gd name="connsiteX39" fmla="*/ 832584 w 1094995"/>
              <a:gd name="connsiteY39" fmla="*/ 87672 h 440270"/>
              <a:gd name="connsiteX40" fmla="*/ 813534 w 1094995"/>
              <a:gd name="connsiteY40" fmla="*/ 121009 h 440270"/>
              <a:gd name="connsiteX41" fmla="*/ 813534 w 1094995"/>
              <a:gd name="connsiteY41" fmla="*/ 149584 h 440270"/>
              <a:gd name="connsiteX42" fmla="*/ 813534 w 1094995"/>
              <a:gd name="connsiteY42" fmla="*/ 187684 h 440270"/>
              <a:gd name="connsiteX43" fmla="*/ 861159 w 1094995"/>
              <a:gd name="connsiteY43" fmla="*/ 235309 h 440270"/>
              <a:gd name="connsiteX44" fmla="*/ 918309 w 1094995"/>
              <a:gd name="connsiteY44" fmla="*/ 278172 h 440270"/>
              <a:gd name="connsiteX45" fmla="*/ 994509 w 1094995"/>
              <a:gd name="connsiteY45" fmla="*/ 340084 h 440270"/>
              <a:gd name="connsiteX46" fmla="*/ 1032609 w 1094995"/>
              <a:gd name="connsiteY46" fmla="*/ 311509 h 440270"/>
              <a:gd name="connsiteX47" fmla="*/ 1042134 w 1094995"/>
              <a:gd name="connsiteY47" fmla="*/ 254359 h 440270"/>
              <a:gd name="connsiteX48" fmla="*/ 1075471 w 1094995"/>
              <a:gd name="connsiteY48" fmla="*/ 287697 h 440270"/>
              <a:gd name="connsiteX49" fmla="*/ 1094521 w 1094995"/>
              <a:gd name="connsiteY49" fmla="*/ 316272 h 440270"/>
              <a:gd name="connsiteX50" fmla="*/ 1056421 w 1094995"/>
              <a:gd name="connsiteY50" fmla="*/ 359134 h 440270"/>
              <a:gd name="connsiteX51" fmla="*/ 1013559 w 1094995"/>
              <a:gd name="connsiteY51" fmla="*/ 387709 h 440270"/>
              <a:gd name="connsiteX52" fmla="*/ 984984 w 1094995"/>
              <a:gd name="connsiteY52" fmla="*/ 392472 h 440270"/>
              <a:gd name="connsiteX53" fmla="*/ 937359 w 1094995"/>
              <a:gd name="connsiteY53" fmla="*/ 401997 h 440270"/>
              <a:gd name="connsiteX54" fmla="*/ 694471 w 1094995"/>
              <a:gd name="connsiteY54" fmla="*/ 411522 h 440270"/>
              <a:gd name="connsiteX55" fmla="*/ 461109 w 1094995"/>
              <a:gd name="connsiteY55" fmla="*/ 411522 h 440270"/>
              <a:gd name="connsiteX56" fmla="*/ 237271 w 1094995"/>
              <a:gd name="connsiteY56" fmla="*/ 440097 h 440270"/>
              <a:gd name="connsiteX57" fmla="*/ 22959 w 1094995"/>
              <a:gd name="connsiteY57" fmla="*/ 421047 h 440270"/>
              <a:gd name="connsiteX58" fmla="*/ 3909 w 1094995"/>
              <a:gd name="connsiteY58" fmla="*/ 373422 h 440270"/>
              <a:gd name="connsiteX59" fmla="*/ 3909 w 1094995"/>
              <a:gd name="connsiteY59" fmla="*/ 330559 h 440270"/>
              <a:gd name="connsiteX60" fmla="*/ 46771 w 1094995"/>
              <a:gd name="connsiteY60" fmla="*/ 292459 h 4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94995" h="440270">
                <a:moveTo>
                  <a:pt x="46771" y="292459"/>
                </a:moveTo>
                <a:cubicBezTo>
                  <a:pt x="61058" y="293253"/>
                  <a:pt x="87253" y="324210"/>
                  <a:pt x="89634" y="335322"/>
                </a:cubicBezTo>
                <a:cubicBezTo>
                  <a:pt x="92015" y="346434"/>
                  <a:pt x="64234" y="350403"/>
                  <a:pt x="61059" y="359134"/>
                </a:cubicBezTo>
                <a:cubicBezTo>
                  <a:pt x="57884" y="367865"/>
                  <a:pt x="60265" y="381359"/>
                  <a:pt x="70584" y="387709"/>
                </a:cubicBezTo>
                <a:cubicBezTo>
                  <a:pt x="80903" y="394059"/>
                  <a:pt x="104715" y="400409"/>
                  <a:pt x="122971" y="397234"/>
                </a:cubicBezTo>
                <a:cubicBezTo>
                  <a:pt x="141227" y="394059"/>
                  <a:pt x="161071" y="379771"/>
                  <a:pt x="180121" y="368659"/>
                </a:cubicBezTo>
                <a:cubicBezTo>
                  <a:pt x="199171" y="357547"/>
                  <a:pt x="219015" y="344053"/>
                  <a:pt x="237271" y="330559"/>
                </a:cubicBezTo>
                <a:cubicBezTo>
                  <a:pt x="255527" y="317065"/>
                  <a:pt x="274578" y="300397"/>
                  <a:pt x="289659" y="287697"/>
                </a:cubicBezTo>
                <a:cubicBezTo>
                  <a:pt x="304740" y="274997"/>
                  <a:pt x="314265" y="267853"/>
                  <a:pt x="327759" y="254359"/>
                </a:cubicBezTo>
                <a:cubicBezTo>
                  <a:pt x="341253" y="240865"/>
                  <a:pt x="366652" y="218640"/>
                  <a:pt x="370621" y="206734"/>
                </a:cubicBezTo>
                <a:cubicBezTo>
                  <a:pt x="374590" y="194828"/>
                  <a:pt x="362684" y="193241"/>
                  <a:pt x="351571" y="182922"/>
                </a:cubicBezTo>
                <a:cubicBezTo>
                  <a:pt x="340458" y="172603"/>
                  <a:pt x="317440" y="155934"/>
                  <a:pt x="303946" y="144822"/>
                </a:cubicBezTo>
                <a:cubicBezTo>
                  <a:pt x="290452" y="133709"/>
                  <a:pt x="277753" y="125772"/>
                  <a:pt x="270609" y="116247"/>
                </a:cubicBezTo>
                <a:cubicBezTo>
                  <a:pt x="263465" y="106722"/>
                  <a:pt x="262671" y="98784"/>
                  <a:pt x="261084" y="87672"/>
                </a:cubicBezTo>
                <a:cubicBezTo>
                  <a:pt x="259497" y="76560"/>
                  <a:pt x="253940" y="60684"/>
                  <a:pt x="261084" y="49572"/>
                </a:cubicBezTo>
                <a:cubicBezTo>
                  <a:pt x="268228" y="38459"/>
                  <a:pt x="303946" y="20997"/>
                  <a:pt x="303946" y="20997"/>
                </a:cubicBezTo>
                <a:cubicBezTo>
                  <a:pt x="315058" y="14647"/>
                  <a:pt x="320615" y="8297"/>
                  <a:pt x="327759" y="11472"/>
                </a:cubicBezTo>
                <a:cubicBezTo>
                  <a:pt x="334903" y="14647"/>
                  <a:pt x="344428" y="30522"/>
                  <a:pt x="346809" y="40047"/>
                </a:cubicBezTo>
                <a:cubicBezTo>
                  <a:pt x="349190" y="49572"/>
                  <a:pt x="346015" y="60684"/>
                  <a:pt x="342046" y="68622"/>
                </a:cubicBezTo>
                <a:cubicBezTo>
                  <a:pt x="338077" y="76559"/>
                  <a:pt x="321409" y="83703"/>
                  <a:pt x="322996" y="87672"/>
                </a:cubicBezTo>
                <a:cubicBezTo>
                  <a:pt x="324583" y="91641"/>
                  <a:pt x="343633" y="86878"/>
                  <a:pt x="351571" y="92434"/>
                </a:cubicBezTo>
                <a:cubicBezTo>
                  <a:pt x="359509" y="97990"/>
                  <a:pt x="361096" y="110690"/>
                  <a:pt x="370621" y="121009"/>
                </a:cubicBezTo>
                <a:cubicBezTo>
                  <a:pt x="380146" y="131328"/>
                  <a:pt x="394434" y="150378"/>
                  <a:pt x="408721" y="154347"/>
                </a:cubicBezTo>
                <a:cubicBezTo>
                  <a:pt x="423008" y="158316"/>
                  <a:pt x="456346" y="144822"/>
                  <a:pt x="456346" y="144822"/>
                </a:cubicBezTo>
                <a:cubicBezTo>
                  <a:pt x="467459" y="141647"/>
                  <a:pt x="474602" y="146409"/>
                  <a:pt x="475396" y="135297"/>
                </a:cubicBezTo>
                <a:cubicBezTo>
                  <a:pt x="476190" y="124185"/>
                  <a:pt x="462696" y="92434"/>
                  <a:pt x="461109" y="78147"/>
                </a:cubicBezTo>
                <a:cubicBezTo>
                  <a:pt x="459522" y="63860"/>
                  <a:pt x="453965" y="55128"/>
                  <a:pt x="465871" y="49572"/>
                </a:cubicBezTo>
                <a:cubicBezTo>
                  <a:pt x="477777" y="44016"/>
                  <a:pt x="511909" y="43222"/>
                  <a:pt x="532546" y="44809"/>
                </a:cubicBezTo>
                <a:cubicBezTo>
                  <a:pt x="553183" y="46396"/>
                  <a:pt x="579377" y="51160"/>
                  <a:pt x="589696" y="59097"/>
                </a:cubicBezTo>
                <a:cubicBezTo>
                  <a:pt x="600015" y="67034"/>
                  <a:pt x="593665" y="82909"/>
                  <a:pt x="594459" y="92434"/>
                </a:cubicBezTo>
                <a:cubicBezTo>
                  <a:pt x="595253" y="101959"/>
                  <a:pt x="585728" y="112278"/>
                  <a:pt x="594459" y="116247"/>
                </a:cubicBezTo>
                <a:cubicBezTo>
                  <a:pt x="603190" y="120216"/>
                  <a:pt x="646846" y="116247"/>
                  <a:pt x="646846" y="116247"/>
                </a:cubicBezTo>
                <a:lnTo>
                  <a:pt x="708759" y="116247"/>
                </a:lnTo>
                <a:cubicBezTo>
                  <a:pt x="726221" y="116247"/>
                  <a:pt x="738921" y="121010"/>
                  <a:pt x="751621" y="116247"/>
                </a:cubicBezTo>
                <a:cubicBezTo>
                  <a:pt x="764321" y="111484"/>
                  <a:pt x="779403" y="97197"/>
                  <a:pt x="784959" y="87672"/>
                </a:cubicBezTo>
                <a:cubicBezTo>
                  <a:pt x="790515" y="78147"/>
                  <a:pt x="786546" y="73384"/>
                  <a:pt x="784959" y="59097"/>
                </a:cubicBezTo>
                <a:cubicBezTo>
                  <a:pt x="783372" y="44810"/>
                  <a:pt x="770672" y="9091"/>
                  <a:pt x="775434" y="1947"/>
                </a:cubicBezTo>
                <a:cubicBezTo>
                  <a:pt x="780196" y="-5197"/>
                  <a:pt x="804009" y="9090"/>
                  <a:pt x="813534" y="16234"/>
                </a:cubicBezTo>
                <a:cubicBezTo>
                  <a:pt x="823059" y="23378"/>
                  <a:pt x="829409" y="32903"/>
                  <a:pt x="832584" y="44809"/>
                </a:cubicBezTo>
                <a:cubicBezTo>
                  <a:pt x="835759" y="56715"/>
                  <a:pt x="835759" y="74972"/>
                  <a:pt x="832584" y="87672"/>
                </a:cubicBezTo>
                <a:cubicBezTo>
                  <a:pt x="829409" y="100372"/>
                  <a:pt x="816709" y="110690"/>
                  <a:pt x="813534" y="121009"/>
                </a:cubicBezTo>
                <a:cubicBezTo>
                  <a:pt x="810359" y="131328"/>
                  <a:pt x="813534" y="149584"/>
                  <a:pt x="813534" y="149584"/>
                </a:cubicBezTo>
                <a:cubicBezTo>
                  <a:pt x="813534" y="160696"/>
                  <a:pt x="805597" y="173397"/>
                  <a:pt x="813534" y="187684"/>
                </a:cubicBezTo>
                <a:cubicBezTo>
                  <a:pt x="821471" y="201971"/>
                  <a:pt x="843697" y="220228"/>
                  <a:pt x="861159" y="235309"/>
                </a:cubicBezTo>
                <a:cubicBezTo>
                  <a:pt x="878622" y="250390"/>
                  <a:pt x="896084" y="260710"/>
                  <a:pt x="918309" y="278172"/>
                </a:cubicBezTo>
                <a:cubicBezTo>
                  <a:pt x="940534" y="295634"/>
                  <a:pt x="975459" y="334528"/>
                  <a:pt x="994509" y="340084"/>
                </a:cubicBezTo>
                <a:cubicBezTo>
                  <a:pt x="1013559" y="345640"/>
                  <a:pt x="1024672" y="325796"/>
                  <a:pt x="1032609" y="311509"/>
                </a:cubicBezTo>
                <a:cubicBezTo>
                  <a:pt x="1040546" y="297222"/>
                  <a:pt x="1034990" y="258328"/>
                  <a:pt x="1042134" y="254359"/>
                </a:cubicBezTo>
                <a:cubicBezTo>
                  <a:pt x="1049278" y="250390"/>
                  <a:pt x="1066740" y="277378"/>
                  <a:pt x="1075471" y="287697"/>
                </a:cubicBezTo>
                <a:cubicBezTo>
                  <a:pt x="1084202" y="298016"/>
                  <a:pt x="1097696" y="304366"/>
                  <a:pt x="1094521" y="316272"/>
                </a:cubicBezTo>
                <a:cubicBezTo>
                  <a:pt x="1091346" y="328178"/>
                  <a:pt x="1069915" y="347228"/>
                  <a:pt x="1056421" y="359134"/>
                </a:cubicBezTo>
                <a:cubicBezTo>
                  <a:pt x="1042927" y="371040"/>
                  <a:pt x="1025465" y="382153"/>
                  <a:pt x="1013559" y="387709"/>
                </a:cubicBezTo>
                <a:cubicBezTo>
                  <a:pt x="1001653" y="393265"/>
                  <a:pt x="997684" y="390091"/>
                  <a:pt x="984984" y="392472"/>
                </a:cubicBezTo>
                <a:cubicBezTo>
                  <a:pt x="972284" y="394853"/>
                  <a:pt x="985778" y="398822"/>
                  <a:pt x="937359" y="401997"/>
                </a:cubicBezTo>
                <a:cubicBezTo>
                  <a:pt x="888940" y="405172"/>
                  <a:pt x="773846" y="409935"/>
                  <a:pt x="694471" y="411522"/>
                </a:cubicBezTo>
                <a:cubicBezTo>
                  <a:pt x="615096" y="413109"/>
                  <a:pt x="537309" y="406760"/>
                  <a:pt x="461109" y="411522"/>
                </a:cubicBezTo>
                <a:cubicBezTo>
                  <a:pt x="384909" y="416284"/>
                  <a:pt x="310296" y="438510"/>
                  <a:pt x="237271" y="440097"/>
                </a:cubicBezTo>
                <a:cubicBezTo>
                  <a:pt x="164246" y="441684"/>
                  <a:pt x="61853" y="432159"/>
                  <a:pt x="22959" y="421047"/>
                </a:cubicBezTo>
                <a:cubicBezTo>
                  <a:pt x="-15935" y="409935"/>
                  <a:pt x="7084" y="388503"/>
                  <a:pt x="3909" y="373422"/>
                </a:cubicBezTo>
                <a:cubicBezTo>
                  <a:pt x="734" y="358341"/>
                  <a:pt x="-60" y="340878"/>
                  <a:pt x="3909" y="330559"/>
                </a:cubicBezTo>
                <a:cubicBezTo>
                  <a:pt x="7878" y="320240"/>
                  <a:pt x="32484" y="291665"/>
                  <a:pt x="46771" y="292459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7A4693A-B8D2-0F3E-529B-34C1CDB2E4E9}"/>
              </a:ext>
            </a:extLst>
          </p:cNvPr>
          <p:cNvSpPr/>
          <p:nvPr/>
        </p:nvSpPr>
        <p:spPr>
          <a:xfrm>
            <a:off x="4371975" y="4048125"/>
            <a:ext cx="5221" cy="202123"/>
          </a:xfrm>
          <a:custGeom>
            <a:avLst/>
            <a:gdLst>
              <a:gd name="connsiteX0" fmla="*/ 0 w 5221"/>
              <a:gd name="connsiteY0" fmla="*/ 0 h 202123"/>
              <a:gd name="connsiteX1" fmla="*/ 4763 w 5221"/>
              <a:gd name="connsiteY1" fmla="*/ 185738 h 202123"/>
              <a:gd name="connsiteX2" fmla="*/ 4763 w 5221"/>
              <a:gd name="connsiteY2" fmla="*/ 180975 h 20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1" h="202123">
                <a:moveTo>
                  <a:pt x="0" y="0"/>
                </a:moveTo>
                <a:lnTo>
                  <a:pt x="4763" y="185738"/>
                </a:lnTo>
                <a:cubicBezTo>
                  <a:pt x="5557" y="215900"/>
                  <a:pt x="5160" y="198437"/>
                  <a:pt x="4763" y="18097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A9A3F56-66E6-1A2C-AD71-FC8857614A5E}"/>
              </a:ext>
            </a:extLst>
          </p:cNvPr>
          <p:cNvSpPr/>
          <p:nvPr/>
        </p:nvSpPr>
        <p:spPr>
          <a:xfrm>
            <a:off x="3956055" y="4198076"/>
            <a:ext cx="1338442" cy="355732"/>
          </a:xfrm>
          <a:custGeom>
            <a:avLst/>
            <a:gdLst>
              <a:gd name="connsiteX0" fmla="*/ 306383 w 1338442"/>
              <a:gd name="connsiteY0" fmla="*/ 45312 h 355732"/>
              <a:gd name="connsiteX1" fmla="*/ 406395 w 1338442"/>
              <a:gd name="connsiteY1" fmla="*/ 45312 h 355732"/>
              <a:gd name="connsiteX2" fmla="*/ 477833 w 1338442"/>
              <a:gd name="connsiteY2" fmla="*/ 45312 h 355732"/>
              <a:gd name="connsiteX3" fmla="*/ 515933 w 1338442"/>
              <a:gd name="connsiteY3" fmla="*/ 73887 h 355732"/>
              <a:gd name="connsiteX4" fmla="*/ 587370 w 1338442"/>
              <a:gd name="connsiteY4" fmla="*/ 78649 h 355732"/>
              <a:gd name="connsiteX5" fmla="*/ 754058 w 1338442"/>
              <a:gd name="connsiteY5" fmla="*/ 64362 h 355732"/>
              <a:gd name="connsiteX6" fmla="*/ 849308 w 1338442"/>
              <a:gd name="connsiteY6" fmla="*/ 78649 h 355732"/>
              <a:gd name="connsiteX7" fmla="*/ 887408 w 1338442"/>
              <a:gd name="connsiteY7" fmla="*/ 73887 h 355732"/>
              <a:gd name="connsiteX8" fmla="*/ 882645 w 1338442"/>
              <a:gd name="connsiteY8" fmla="*/ 31024 h 355732"/>
              <a:gd name="connsiteX9" fmla="*/ 935033 w 1338442"/>
              <a:gd name="connsiteY9" fmla="*/ 26262 h 355732"/>
              <a:gd name="connsiteX10" fmla="*/ 1063620 w 1338442"/>
              <a:gd name="connsiteY10" fmla="*/ 31024 h 355732"/>
              <a:gd name="connsiteX11" fmla="*/ 1106483 w 1338442"/>
              <a:gd name="connsiteY11" fmla="*/ 26262 h 355732"/>
              <a:gd name="connsiteX12" fmla="*/ 1096958 w 1338442"/>
              <a:gd name="connsiteY12" fmla="*/ 54837 h 355732"/>
              <a:gd name="connsiteX13" fmla="*/ 1130295 w 1338442"/>
              <a:gd name="connsiteY13" fmla="*/ 78649 h 355732"/>
              <a:gd name="connsiteX14" fmla="*/ 1239833 w 1338442"/>
              <a:gd name="connsiteY14" fmla="*/ 78649 h 355732"/>
              <a:gd name="connsiteX15" fmla="*/ 1258883 w 1338442"/>
              <a:gd name="connsiteY15" fmla="*/ 64362 h 355732"/>
              <a:gd name="connsiteX16" fmla="*/ 1263645 w 1338442"/>
              <a:gd name="connsiteY16" fmla="*/ 7212 h 355732"/>
              <a:gd name="connsiteX17" fmla="*/ 1292220 w 1338442"/>
              <a:gd name="connsiteY17" fmla="*/ 2449 h 355732"/>
              <a:gd name="connsiteX18" fmla="*/ 1335083 w 1338442"/>
              <a:gd name="connsiteY18" fmla="*/ 7212 h 355732"/>
              <a:gd name="connsiteX19" fmla="*/ 1335083 w 1338442"/>
              <a:gd name="connsiteY19" fmla="*/ 78649 h 355732"/>
              <a:gd name="connsiteX20" fmla="*/ 1330320 w 1338442"/>
              <a:gd name="connsiteY20" fmla="*/ 111987 h 355732"/>
              <a:gd name="connsiteX21" fmla="*/ 1316033 w 1338442"/>
              <a:gd name="connsiteY21" fmla="*/ 126274 h 355732"/>
              <a:gd name="connsiteX22" fmla="*/ 1163633 w 1338442"/>
              <a:gd name="connsiteY22" fmla="*/ 140562 h 355732"/>
              <a:gd name="connsiteX23" fmla="*/ 1054095 w 1338442"/>
              <a:gd name="connsiteY23" fmla="*/ 140562 h 355732"/>
              <a:gd name="connsiteX24" fmla="*/ 863595 w 1338442"/>
              <a:gd name="connsiteY24" fmla="*/ 145324 h 355732"/>
              <a:gd name="connsiteX25" fmla="*/ 696908 w 1338442"/>
              <a:gd name="connsiteY25" fmla="*/ 140562 h 355732"/>
              <a:gd name="connsiteX26" fmla="*/ 434970 w 1338442"/>
              <a:gd name="connsiteY26" fmla="*/ 131037 h 355732"/>
              <a:gd name="connsiteX27" fmla="*/ 368295 w 1338442"/>
              <a:gd name="connsiteY27" fmla="*/ 145324 h 355732"/>
              <a:gd name="connsiteX28" fmla="*/ 330195 w 1338442"/>
              <a:gd name="connsiteY28" fmla="*/ 197712 h 355732"/>
              <a:gd name="connsiteX29" fmla="*/ 239708 w 1338442"/>
              <a:gd name="connsiteY29" fmla="*/ 278674 h 355732"/>
              <a:gd name="connsiteX30" fmla="*/ 187320 w 1338442"/>
              <a:gd name="connsiteY30" fmla="*/ 331062 h 355732"/>
              <a:gd name="connsiteX31" fmla="*/ 96833 w 1338442"/>
              <a:gd name="connsiteY31" fmla="*/ 354874 h 355732"/>
              <a:gd name="connsiteX32" fmla="*/ 11108 w 1338442"/>
              <a:gd name="connsiteY32" fmla="*/ 345349 h 355732"/>
              <a:gd name="connsiteX33" fmla="*/ 1583 w 1338442"/>
              <a:gd name="connsiteY33" fmla="*/ 297724 h 355732"/>
              <a:gd name="connsiteX34" fmla="*/ 15870 w 1338442"/>
              <a:gd name="connsiteY34" fmla="*/ 254862 h 355732"/>
              <a:gd name="connsiteX35" fmla="*/ 68258 w 1338442"/>
              <a:gd name="connsiteY35" fmla="*/ 226287 h 355732"/>
              <a:gd name="connsiteX36" fmla="*/ 92070 w 1338442"/>
              <a:gd name="connsiteY36" fmla="*/ 259624 h 355732"/>
              <a:gd name="connsiteX37" fmla="*/ 96833 w 1338442"/>
              <a:gd name="connsiteY37" fmla="*/ 297724 h 355732"/>
              <a:gd name="connsiteX38" fmla="*/ 144458 w 1338442"/>
              <a:gd name="connsiteY38" fmla="*/ 297724 h 355732"/>
              <a:gd name="connsiteX39" fmla="*/ 187320 w 1338442"/>
              <a:gd name="connsiteY39" fmla="*/ 259624 h 355732"/>
              <a:gd name="connsiteX40" fmla="*/ 268283 w 1338442"/>
              <a:gd name="connsiteY40" fmla="*/ 173899 h 355732"/>
              <a:gd name="connsiteX41" fmla="*/ 306383 w 1338442"/>
              <a:gd name="connsiteY41" fmla="*/ 116749 h 355732"/>
              <a:gd name="connsiteX42" fmla="*/ 306383 w 1338442"/>
              <a:gd name="connsiteY42" fmla="*/ 45312 h 35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338442" h="355732">
                <a:moveTo>
                  <a:pt x="306383" y="45312"/>
                </a:moveTo>
                <a:cubicBezTo>
                  <a:pt x="323052" y="33406"/>
                  <a:pt x="406395" y="45312"/>
                  <a:pt x="406395" y="45312"/>
                </a:cubicBezTo>
                <a:cubicBezTo>
                  <a:pt x="434970" y="45312"/>
                  <a:pt x="459577" y="40550"/>
                  <a:pt x="477833" y="45312"/>
                </a:cubicBezTo>
                <a:cubicBezTo>
                  <a:pt x="496089" y="50074"/>
                  <a:pt x="497677" y="68331"/>
                  <a:pt x="515933" y="73887"/>
                </a:cubicBezTo>
                <a:cubicBezTo>
                  <a:pt x="534189" y="79443"/>
                  <a:pt x="547683" y="80236"/>
                  <a:pt x="587370" y="78649"/>
                </a:cubicBezTo>
                <a:cubicBezTo>
                  <a:pt x="627057" y="77062"/>
                  <a:pt x="710402" y="64362"/>
                  <a:pt x="754058" y="64362"/>
                </a:cubicBezTo>
                <a:cubicBezTo>
                  <a:pt x="797714" y="64362"/>
                  <a:pt x="827083" y="77062"/>
                  <a:pt x="849308" y="78649"/>
                </a:cubicBezTo>
                <a:cubicBezTo>
                  <a:pt x="871533" y="80236"/>
                  <a:pt x="881852" y="81825"/>
                  <a:pt x="887408" y="73887"/>
                </a:cubicBezTo>
                <a:cubicBezTo>
                  <a:pt x="892964" y="65949"/>
                  <a:pt x="874708" y="38961"/>
                  <a:pt x="882645" y="31024"/>
                </a:cubicBezTo>
                <a:cubicBezTo>
                  <a:pt x="890582" y="23087"/>
                  <a:pt x="904871" y="26262"/>
                  <a:pt x="935033" y="26262"/>
                </a:cubicBezTo>
                <a:cubicBezTo>
                  <a:pt x="965195" y="26262"/>
                  <a:pt x="1035045" y="31024"/>
                  <a:pt x="1063620" y="31024"/>
                </a:cubicBezTo>
                <a:cubicBezTo>
                  <a:pt x="1092195" y="31024"/>
                  <a:pt x="1100927" y="22293"/>
                  <a:pt x="1106483" y="26262"/>
                </a:cubicBezTo>
                <a:cubicBezTo>
                  <a:pt x="1112039" y="30231"/>
                  <a:pt x="1092989" y="46106"/>
                  <a:pt x="1096958" y="54837"/>
                </a:cubicBezTo>
                <a:cubicBezTo>
                  <a:pt x="1100927" y="63568"/>
                  <a:pt x="1106483" y="74680"/>
                  <a:pt x="1130295" y="78649"/>
                </a:cubicBezTo>
                <a:cubicBezTo>
                  <a:pt x="1154107" y="82618"/>
                  <a:pt x="1218402" y="81030"/>
                  <a:pt x="1239833" y="78649"/>
                </a:cubicBezTo>
                <a:cubicBezTo>
                  <a:pt x="1261264" y="76268"/>
                  <a:pt x="1254914" y="76268"/>
                  <a:pt x="1258883" y="64362"/>
                </a:cubicBezTo>
                <a:cubicBezTo>
                  <a:pt x="1262852" y="52456"/>
                  <a:pt x="1258089" y="17531"/>
                  <a:pt x="1263645" y="7212"/>
                </a:cubicBezTo>
                <a:cubicBezTo>
                  <a:pt x="1269201" y="-3107"/>
                  <a:pt x="1280314" y="2449"/>
                  <a:pt x="1292220" y="2449"/>
                </a:cubicBezTo>
                <a:cubicBezTo>
                  <a:pt x="1304126" y="2449"/>
                  <a:pt x="1327939" y="-5488"/>
                  <a:pt x="1335083" y="7212"/>
                </a:cubicBezTo>
                <a:cubicBezTo>
                  <a:pt x="1342227" y="19912"/>
                  <a:pt x="1335877" y="61187"/>
                  <a:pt x="1335083" y="78649"/>
                </a:cubicBezTo>
                <a:cubicBezTo>
                  <a:pt x="1334289" y="96111"/>
                  <a:pt x="1330320" y="111987"/>
                  <a:pt x="1330320" y="111987"/>
                </a:cubicBezTo>
                <a:cubicBezTo>
                  <a:pt x="1327145" y="119925"/>
                  <a:pt x="1343814" y="121512"/>
                  <a:pt x="1316033" y="126274"/>
                </a:cubicBezTo>
                <a:cubicBezTo>
                  <a:pt x="1288252" y="131037"/>
                  <a:pt x="1207289" y="138181"/>
                  <a:pt x="1163633" y="140562"/>
                </a:cubicBezTo>
                <a:cubicBezTo>
                  <a:pt x="1119977" y="142943"/>
                  <a:pt x="1054095" y="140562"/>
                  <a:pt x="1054095" y="140562"/>
                </a:cubicBezTo>
                <a:cubicBezTo>
                  <a:pt x="1004089" y="141356"/>
                  <a:pt x="923126" y="145324"/>
                  <a:pt x="863595" y="145324"/>
                </a:cubicBezTo>
                <a:cubicBezTo>
                  <a:pt x="804064" y="145324"/>
                  <a:pt x="696908" y="140562"/>
                  <a:pt x="696908" y="140562"/>
                </a:cubicBezTo>
                <a:cubicBezTo>
                  <a:pt x="625471" y="138181"/>
                  <a:pt x="489739" y="130243"/>
                  <a:pt x="434970" y="131037"/>
                </a:cubicBezTo>
                <a:cubicBezTo>
                  <a:pt x="380201" y="131831"/>
                  <a:pt x="385757" y="134212"/>
                  <a:pt x="368295" y="145324"/>
                </a:cubicBezTo>
                <a:cubicBezTo>
                  <a:pt x="350833" y="156436"/>
                  <a:pt x="351626" y="175487"/>
                  <a:pt x="330195" y="197712"/>
                </a:cubicBezTo>
                <a:cubicBezTo>
                  <a:pt x="308764" y="219937"/>
                  <a:pt x="263520" y="256449"/>
                  <a:pt x="239708" y="278674"/>
                </a:cubicBezTo>
                <a:cubicBezTo>
                  <a:pt x="215896" y="300899"/>
                  <a:pt x="211132" y="318362"/>
                  <a:pt x="187320" y="331062"/>
                </a:cubicBezTo>
                <a:cubicBezTo>
                  <a:pt x="163507" y="343762"/>
                  <a:pt x="126202" y="352493"/>
                  <a:pt x="96833" y="354874"/>
                </a:cubicBezTo>
                <a:cubicBezTo>
                  <a:pt x="67464" y="357255"/>
                  <a:pt x="26983" y="354874"/>
                  <a:pt x="11108" y="345349"/>
                </a:cubicBezTo>
                <a:cubicBezTo>
                  <a:pt x="-4767" y="335824"/>
                  <a:pt x="789" y="312805"/>
                  <a:pt x="1583" y="297724"/>
                </a:cubicBezTo>
                <a:cubicBezTo>
                  <a:pt x="2377" y="282643"/>
                  <a:pt x="4758" y="266768"/>
                  <a:pt x="15870" y="254862"/>
                </a:cubicBezTo>
                <a:cubicBezTo>
                  <a:pt x="26982" y="242956"/>
                  <a:pt x="55558" y="225493"/>
                  <a:pt x="68258" y="226287"/>
                </a:cubicBezTo>
                <a:cubicBezTo>
                  <a:pt x="80958" y="227081"/>
                  <a:pt x="87307" y="247718"/>
                  <a:pt x="92070" y="259624"/>
                </a:cubicBezTo>
                <a:cubicBezTo>
                  <a:pt x="96832" y="271530"/>
                  <a:pt x="88102" y="291374"/>
                  <a:pt x="96833" y="297724"/>
                </a:cubicBezTo>
                <a:cubicBezTo>
                  <a:pt x="105564" y="304074"/>
                  <a:pt x="129377" y="304074"/>
                  <a:pt x="144458" y="297724"/>
                </a:cubicBezTo>
                <a:cubicBezTo>
                  <a:pt x="159539" y="291374"/>
                  <a:pt x="166683" y="280261"/>
                  <a:pt x="187320" y="259624"/>
                </a:cubicBezTo>
                <a:cubicBezTo>
                  <a:pt x="207957" y="238987"/>
                  <a:pt x="248439" y="197712"/>
                  <a:pt x="268283" y="173899"/>
                </a:cubicBezTo>
                <a:cubicBezTo>
                  <a:pt x="288127" y="150086"/>
                  <a:pt x="299239" y="136593"/>
                  <a:pt x="306383" y="116749"/>
                </a:cubicBezTo>
                <a:cubicBezTo>
                  <a:pt x="313527" y="96905"/>
                  <a:pt x="289714" y="57218"/>
                  <a:pt x="306383" y="4531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26A4A19-94A9-D0C4-2D6A-F863BBE7AB66}"/>
              </a:ext>
            </a:extLst>
          </p:cNvPr>
          <p:cNvSpPr/>
          <p:nvPr/>
        </p:nvSpPr>
        <p:spPr>
          <a:xfrm>
            <a:off x="4105275" y="4333875"/>
            <a:ext cx="965264" cy="215869"/>
          </a:xfrm>
          <a:custGeom>
            <a:avLst/>
            <a:gdLst>
              <a:gd name="connsiteX0" fmla="*/ 847725 w 965264"/>
              <a:gd name="connsiteY0" fmla="*/ 0 h 215869"/>
              <a:gd name="connsiteX1" fmla="*/ 876300 w 965264"/>
              <a:gd name="connsiteY1" fmla="*/ 85725 h 215869"/>
              <a:gd name="connsiteX2" fmla="*/ 914400 w 965264"/>
              <a:gd name="connsiteY2" fmla="*/ 57150 h 215869"/>
              <a:gd name="connsiteX3" fmla="*/ 942975 w 965264"/>
              <a:gd name="connsiteY3" fmla="*/ 52388 h 215869"/>
              <a:gd name="connsiteX4" fmla="*/ 957263 w 965264"/>
              <a:gd name="connsiteY4" fmla="*/ 109538 h 215869"/>
              <a:gd name="connsiteX5" fmla="*/ 952500 w 965264"/>
              <a:gd name="connsiteY5" fmla="*/ 142875 h 215869"/>
              <a:gd name="connsiteX6" fmla="*/ 809625 w 965264"/>
              <a:gd name="connsiteY6" fmla="*/ 161925 h 215869"/>
              <a:gd name="connsiteX7" fmla="*/ 423863 w 965264"/>
              <a:gd name="connsiteY7" fmla="*/ 185738 h 215869"/>
              <a:gd name="connsiteX8" fmla="*/ 85725 w 965264"/>
              <a:gd name="connsiteY8" fmla="*/ 214313 h 215869"/>
              <a:gd name="connsiteX9" fmla="*/ 0 w 965264"/>
              <a:gd name="connsiteY9" fmla="*/ 209550 h 21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264" h="215869">
                <a:moveTo>
                  <a:pt x="847725" y="0"/>
                </a:moveTo>
                <a:cubicBezTo>
                  <a:pt x="856456" y="38100"/>
                  <a:pt x="865188" y="76200"/>
                  <a:pt x="876300" y="85725"/>
                </a:cubicBezTo>
                <a:cubicBezTo>
                  <a:pt x="887413" y="95250"/>
                  <a:pt x="903288" y="62706"/>
                  <a:pt x="914400" y="57150"/>
                </a:cubicBezTo>
                <a:cubicBezTo>
                  <a:pt x="925513" y="51594"/>
                  <a:pt x="935831" y="43657"/>
                  <a:pt x="942975" y="52388"/>
                </a:cubicBezTo>
                <a:cubicBezTo>
                  <a:pt x="950119" y="61119"/>
                  <a:pt x="955676" y="94457"/>
                  <a:pt x="957263" y="109538"/>
                </a:cubicBezTo>
                <a:cubicBezTo>
                  <a:pt x="958850" y="124619"/>
                  <a:pt x="977106" y="134144"/>
                  <a:pt x="952500" y="142875"/>
                </a:cubicBezTo>
                <a:cubicBezTo>
                  <a:pt x="927894" y="151606"/>
                  <a:pt x="897731" y="154781"/>
                  <a:pt x="809625" y="161925"/>
                </a:cubicBezTo>
                <a:cubicBezTo>
                  <a:pt x="721519" y="169069"/>
                  <a:pt x="544513" y="177007"/>
                  <a:pt x="423863" y="185738"/>
                </a:cubicBezTo>
                <a:cubicBezTo>
                  <a:pt x="303213" y="194469"/>
                  <a:pt x="156369" y="210344"/>
                  <a:pt x="85725" y="214313"/>
                </a:cubicBezTo>
                <a:cubicBezTo>
                  <a:pt x="15081" y="218282"/>
                  <a:pt x="7540" y="213916"/>
                  <a:pt x="0" y="20955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F3EB386-DD0C-FE1E-0DE1-AB46E11EC509}"/>
              </a:ext>
            </a:extLst>
          </p:cNvPr>
          <p:cNvSpPr/>
          <p:nvPr/>
        </p:nvSpPr>
        <p:spPr>
          <a:xfrm>
            <a:off x="5067300" y="4471988"/>
            <a:ext cx="447675" cy="14745"/>
          </a:xfrm>
          <a:custGeom>
            <a:avLst/>
            <a:gdLst>
              <a:gd name="connsiteX0" fmla="*/ 0 w 447675"/>
              <a:gd name="connsiteY0" fmla="*/ 0 h 14745"/>
              <a:gd name="connsiteX1" fmla="*/ 176213 w 447675"/>
              <a:gd name="connsiteY1" fmla="*/ 9525 h 14745"/>
              <a:gd name="connsiteX2" fmla="*/ 390525 w 447675"/>
              <a:gd name="connsiteY2" fmla="*/ 14287 h 14745"/>
              <a:gd name="connsiteX3" fmla="*/ 447675 w 447675"/>
              <a:gd name="connsiteY3" fmla="*/ 14287 h 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14745">
                <a:moveTo>
                  <a:pt x="0" y="0"/>
                </a:moveTo>
                <a:cubicBezTo>
                  <a:pt x="55563" y="3572"/>
                  <a:pt x="111126" y="7144"/>
                  <a:pt x="176213" y="9525"/>
                </a:cubicBezTo>
                <a:cubicBezTo>
                  <a:pt x="241300" y="11906"/>
                  <a:pt x="345281" y="13493"/>
                  <a:pt x="390525" y="14287"/>
                </a:cubicBezTo>
                <a:cubicBezTo>
                  <a:pt x="435769" y="15081"/>
                  <a:pt x="441722" y="14684"/>
                  <a:pt x="447675" y="1428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10904CF-6A24-F1C8-EB8C-398D2D8CC446}"/>
              </a:ext>
            </a:extLst>
          </p:cNvPr>
          <p:cNvSpPr/>
          <p:nvPr/>
        </p:nvSpPr>
        <p:spPr>
          <a:xfrm>
            <a:off x="5272240" y="4300504"/>
            <a:ext cx="326175" cy="197963"/>
          </a:xfrm>
          <a:custGeom>
            <a:avLst/>
            <a:gdLst>
              <a:gd name="connsiteX0" fmla="*/ 14135 w 326175"/>
              <a:gd name="connsiteY0" fmla="*/ 34 h 197963"/>
              <a:gd name="connsiteX1" fmla="*/ 171298 w 326175"/>
              <a:gd name="connsiteY1" fmla="*/ 76234 h 197963"/>
              <a:gd name="connsiteX2" fmla="*/ 266548 w 326175"/>
              <a:gd name="connsiteY2" fmla="*/ 119096 h 197963"/>
              <a:gd name="connsiteX3" fmla="*/ 290360 w 326175"/>
              <a:gd name="connsiteY3" fmla="*/ 71471 h 197963"/>
              <a:gd name="connsiteX4" fmla="*/ 323698 w 326175"/>
              <a:gd name="connsiteY4" fmla="*/ 100046 h 197963"/>
              <a:gd name="connsiteX5" fmla="*/ 318935 w 326175"/>
              <a:gd name="connsiteY5" fmla="*/ 133384 h 197963"/>
              <a:gd name="connsiteX6" fmla="*/ 280835 w 326175"/>
              <a:gd name="connsiteY6" fmla="*/ 176246 h 197963"/>
              <a:gd name="connsiteX7" fmla="*/ 237973 w 326175"/>
              <a:gd name="connsiteY7" fmla="*/ 195296 h 197963"/>
              <a:gd name="connsiteX8" fmla="*/ 128435 w 326175"/>
              <a:gd name="connsiteY8" fmla="*/ 119096 h 197963"/>
              <a:gd name="connsiteX9" fmla="*/ 23660 w 326175"/>
              <a:gd name="connsiteY9" fmla="*/ 66709 h 197963"/>
              <a:gd name="connsiteX10" fmla="*/ 14135 w 326175"/>
              <a:gd name="connsiteY10" fmla="*/ 34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175" h="197963">
                <a:moveTo>
                  <a:pt x="14135" y="34"/>
                </a:moveTo>
                <a:cubicBezTo>
                  <a:pt x="38741" y="1621"/>
                  <a:pt x="171298" y="76234"/>
                  <a:pt x="171298" y="76234"/>
                </a:cubicBezTo>
                <a:cubicBezTo>
                  <a:pt x="213367" y="96078"/>
                  <a:pt x="246704" y="119890"/>
                  <a:pt x="266548" y="119096"/>
                </a:cubicBezTo>
                <a:cubicBezTo>
                  <a:pt x="286392" y="118302"/>
                  <a:pt x="280835" y="74646"/>
                  <a:pt x="290360" y="71471"/>
                </a:cubicBezTo>
                <a:cubicBezTo>
                  <a:pt x="299885" y="68296"/>
                  <a:pt x="318936" y="89727"/>
                  <a:pt x="323698" y="100046"/>
                </a:cubicBezTo>
                <a:cubicBezTo>
                  <a:pt x="328460" y="110365"/>
                  <a:pt x="326079" y="120684"/>
                  <a:pt x="318935" y="133384"/>
                </a:cubicBezTo>
                <a:cubicBezTo>
                  <a:pt x="311791" y="146084"/>
                  <a:pt x="294329" y="165927"/>
                  <a:pt x="280835" y="176246"/>
                </a:cubicBezTo>
                <a:cubicBezTo>
                  <a:pt x="267341" y="186565"/>
                  <a:pt x="263373" y="204821"/>
                  <a:pt x="237973" y="195296"/>
                </a:cubicBezTo>
                <a:cubicBezTo>
                  <a:pt x="212573" y="185771"/>
                  <a:pt x="164154" y="140527"/>
                  <a:pt x="128435" y="119096"/>
                </a:cubicBezTo>
                <a:cubicBezTo>
                  <a:pt x="92716" y="97665"/>
                  <a:pt x="47472" y="81790"/>
                  <a:pt x="23660" y="66709"/>
                </a:cubicBezTo>
                <a:cubicBezTo>
                  <a:pt x="-152" y="51628"/>
                  <a:pt x="-10471" y="-1553"/>
                  <a:pt x="14135" y="34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025D43FA-A9BA-D41B-9636-D2B3187D5D50}"/>
              </a:ext>
            </a:extLst>
          </p:cNvPr>
          <p:cNvSpPr/>
          <p:nvPr/>
        </p:nvSpPr>
        <p:spPr>
          <a:xfrm>
            <a:off x="4643438" y="3552825"/>
            <a:ext cx="167196" cy="128588"/>
          </a:xfrm>
          <a:custGeom>
            <a:avLst/>
            <a:gdLst>
              <a:gd name="connsiteX0" fmla="*/ 0 w 167196"/>
              <a:gd name="connsiteY0" fmla="*/ 100013 h 128588"/>
              <a:gd name="connsiteX1" fmla="*/ 9525 w 167196"/>
              <a:gd name="connsiteY1" fmla="*/ 19050 h 128588"/>
              <a:gd name="connsiteX2" fmla="*/ 28575 w 167196"/>
              <a:gd name="connsiteY2" fmla="*/ 33338 h 128588"/>
              <a:gd name="connsiteX3" fmla="*/ 52387 w 167196"/>
              <a:gd name="connsiteY3" fmla="*/ 0 h 128588"/>
              <a:gd name="connsiteX4" fmla="*/ 85725 w 167196"/>
              <a:gd name="connsiteY4" fmla="*/ 33338 h 128588"/>
              <a:gd name="connsiteX5" fmla="*/ 119062 w 167196"/>
              <a:gd name="connsiteY5" fmla="*/ 4763 h 128588"/>
              <a:gd name="connsiteX6" fmla="*/ 138112 w 167196"/>
              <a:gd name="connsiteY6" fmla="*/ 33338 h 128588"/>
              <a:gd name="connsiteX7" fmla="*/ 166687 w 167196"/>
              <a:gd name="connsiteY7" fmla="*/ 14288 h 128588"/>
              <a:gd name="connsiteX8" fmla="*/ 157162 w 167196"/>
              <a:gd name="connsiteY8" fmla="*/ 109538 h 128588"/>
              <a:gd name="connsiteX9" fmla="*/ 147637 w 167196"/>
              <a:gd name="connsiteY9" fmla="*/ 128588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196" h="128588">
                <a:moveTo>
                  <a:pt x="0" y="100013"/>
                </a:moveTo>
                <a:lnTo>
                  <a:pt x="9525" y="19050"/>
                </a:lnTo>
                <a:cubicBezTo>
                  <a:pt x="14287" y="7938"/>
                  <a:pt x="21431" y="36513"/>
                  <a:pt x="28575" y="33338"/>
                </a:cubicBezTo>
                <a:cubicBezTo>
                  <a:pt x="35719" y="30163"/>
                  <a:pt x="42862" y="0"/>
                  <a:pt x="52387" y="0"/>
                </a:cubicBezTo>
                <a:cubicBezTo>
                  <a:pt x="61912" y="0"/>
                  <a:pt x="74613" y="32544"/>
                  <a:pt x="85725" y="33338"/>
                </a:cubicBezTo>
                <a:cubicBezTo>
                  <a:pt x="96837" y="34132"/>
                  <a:pt x="110331" y="4763"/>
                  <a:pt x="119062" y="4763"/>
                </a:cubicBezTo>
                <a:cubicBezTo>
                  <a:pt x="127793" y="4763"/>
                  <a:pt x="130174" y="31750"/>
                  <a:pt x="138112" y="33338"/>
                </a:cubicBezTo>
                <a:cubicBezTo>
                  <a:pt x="146050" y="34926"/>
                  <a:pt x="163512" y="1588"/>
                  <a:pt x="166687" y="14288"/>
                </a:cubicBezTo>
                <a:cubicBezTo>
                  <a:pt x="169862" y="26988"/>
                  <a:pt x="157162" y="109538"/>
                  <a:pt x="157162" y="109538"/>
                </a:cubicBezTo>
                <a:cubicBezTo>
                  <a:pt x="153987" y="128588"/>
                  <a:pt x="150812" y="128588"/>
                  <a:pt x="147637" y="12858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C8052B35-508D-18B2-7EDD-CEDD7F431498}"/>
              </a:ext>
            </a:extLst>
          </p:cNvPr>
          <p:cNvSpPr/>
          <p:nvPr/>
        </p:nvSpPr>
        <p:spPr>
          <a:xfrm>
            <a:off x="4576763" y="4066986"/>
            <a:ext cx="181783" cy="195452"/>
          </a:xfrm>
          <a:custGeom>
            <a:avLst/>
            <a:gdLst>
              <a:gd name="connsiteX0" fmla="*/ 0 w 181783"/>
              <a:gd name="connsiteY0" fmla="*/ 195452 h 195452"/>
              <a:gd name="connsiteX1" fmla="*/ 4762 w 181783"/>
              <a:gd name="connsiteY1" fmla="*/ 85914 h 195452"/>
              <a:gd name="connsiteX2" fmla="*/ 28575 w 181783"/>
              <a:gd name="connsiteY2" fmla="*/ 24002 h 195452"/>
              <a:gd name="connsiteX3" fmla="*/ 90487 w 181783"/>
              <a:gd name="connsiteY3" fmla="*/ 189 h 195452"/>
              <a:gd name="connsiteX4" fmla="*/ 157162 w 181783"/>
              <a:gd name="connsiteY4" fmla="*/ 14477 h 195452"/>
              <a:gd name="connsiteX5" fmla="*/ 180975 w 181783"/>
              <a:gd name="connsiteY5" fmla="*/ 43052 h 195452"/>
              <a:gd name="connsiteX6" fmla="*/ 176212 w 181783"/>
              <a:gd name="connsiteY6" fmla="*/ 109727 h 195452"/>
              <a:gd name="connsiteX7" fmla="*/ 176212 w 181783"/>
              <a:gd name="connsiteY7" fmla="*/ 171639 h 195452"/>
              <a:gd name="connsiteX8" fmla="*/ 176212 w 181783"/>
              <a:gd name="connsiteY8" fmla="*/ 195452 h 19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83" h="195452">
                <a:moveTo>
                  <a:pt x="0" y="195452"/>
                </a:moveTo>
                <a:cubicBezTo>
                  <a:pt x="0" y="154970"/>
                  <a:pt x="0" y="114489"/>
                  <a:pt x="4762" y="85914"/>
                </a:cubicBezTo>
                <a:cubicBezTo>
                  <a:pt x="9524" y="57339"/>
                  <a:pt x="14288" y="38289"/>
                  <a:pt x="28575" y="24002"/>
                </a:cubicBezTo>
                <a:cubicBezTo>
                  <a:pt x="42862" y="9715"/>
                  <a:pt x="69056" y="1777"/>
                  <a:pt x="90487" y="189"/>
                </a:cubicBezTo>
                <a:cubicBezTo>
                  <a:pt x="111918" y="-1399"/>
                  <a:pt x="142081" y="7333"/>
                  <a:pt x="157162" y="14477"/>
                </a:cubicBezTo>
                <a:cubicBezTo>
                  <a:pt x="172243" y="21621"/>
                  <a:pt x="177800" y="27177"/>
                  <a:pt x="180975" y="43052"/>
                </a:cubicBezTo>
                <a:cubicBezTo>
                  <a:pt x="184150" y="58927"/>
                  <a:pt x="177006" y="88296"/>
                  <a:pt x="176212" y="109727"/>
                </a:cubicBezTo>
                <a:cubicBezTo>
                  <a:pt x="175418" y="131158"/>
                  <a:pt x="176212" y="171639"/>
                  <a:pt x="176212" y="171639"/>
                </a:cubicBezTo>
                <a:lnTo>
                  <a:pt x="176212" y="19545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D274979-C709-6D2D-E64C-BF78222461C5}"/>
              </a:ext>
            </a:extLst>
          </p:cNvPr>
          <p:cNvSpPr/>
          <p:nvPr/>
        </p:nvSpPr>
        <p:spPr>
          <a:xfrm>
            <a:off x="4619463" y="4076700"/>
            <a:ext cx="62075" cy="180975"/>
          </a:xfrm>
          <a:custGeom>
            <a:avLst/>
            <a:gdLst>
              <a:gd name="connsiteX0" fmla="*/ 19212 w 62075"/>
              <a:gd name="connsiteY0" fmla="*/ 180975 h 180975"/>
              <a:gd name="connsiteX1" fmla="*/ 162 w 62075"/>
              <a:gd name="connsiteY1" fmla="*/ 85725 h 180975"/>
              <a:gd name="connsiteX2" fmla="*/ 28737 w 62075"/>
              <a:gd name="connsiteY2" fmla="*/ 28575 h 180975"/>
              <a:gd name="connsiteX3" fmla="*/ 62075 w 62075"/>
              <a:gd name="connsiteY3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75" h="180975">
                <a:moveTo>
                  <a:pt x="19212" y="180975"/>
                </a:moveTo>
                <a:cubicBezTo>
                  <a:pt x="8893" y="146050"/>
                  <a:pt x="-1426" y="111125"/>
                  <a:pt x="162" y="85725"/>
                </a:cubicBezTo>
                <a:cubicBezTo>
                  <a:pt x="1749" y="60325"/>
                  <a:pt x="18418" y="42862"/>
                  <a:pt x="28737" y="28575"/>
                </a:cubicBezTo>
                <a:cubicBezTo>
                  <a:pt x="39056" y="14288"/>
                  <a:pt x="50565" y="7144"/>
                  <a:pt x="6207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738E93F5-0F52-350F-3F44-FFE3080DA910}"/>
              </a:ext>
            </a:extLst>
          </p:cNvPr>
          <p:cNvSpPr/>
          <p:nvPr/>
        </p:nvSpPr>
        <p:spPr>
          <a:xfrm>
            <a:off x="4929188" y="4019550"/>
            <a:ext cx="9525" cy="200025"/>
          </a:xfrm>
          <a:custGeom>
            <a:avLst/>
            <a:gdLst>
              <a:gd name="connsiteX0" fmla="*/ 0 w 9525"/>
              <a:gd name="connsiteY0" fmla="*/ 0 h 200025"/>
              <a:gd name="connsiteX1" fmla="*/ 4762 w 9525"/>
              <a:gd name="connsiteY1" fmla="*/ 119063 h 200025"/>
              <a:gd name="connsiteX2" fmla="*/ 9525 w 9525"/>
              <a:gd name="connsiteY2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200025">
                <a:moveTo>
                  <a:pt x="0" y="0"/>
                </a:moveTo>
                <a:cubicBezTo>
                  <a:pt x="1587" y="42863"/>
                  <a:pt x="3175" y="85726"/>
                  <a:pt x="4762" y="119063"/>
                </a:cubicBezTo>
                <a:cubicBezTo>
                  <a:pt x="6349" y="152400"/>
                  <a:pt x="7937" y="176212"/>
                  <a:pt x="9525" y="20002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BD33216-838F-D117-8288-A2C2B845FF0C}"/>
              </a:ext>
            </a:extLst>
          </p:cNvPr>
          <p:cNvSpPr/>
          <p:nvPr/>
        </p:nvSpPr>
        <p:spPr>
          <a:xfrm>
            <a:off x="5195888" y="4005263"/>
            <a:ext cx="4762" cy="231774"/>
          </a:xfrm>
          <a:custGeom>
            <a:avLst/>
            <a:gdLst>
              <a:gd name="connsiteX0" fmla="*/ 0 w 4762"/>
              <a:gd name="connsiteY0" fmla="*/ 0 h 231774"/>
              <a:gd name="connsiteX1" fmla="*/ 4762 w 4762"/>
              <a:gd name="connsiteY1" fmla="*/ 200025 h 231774"/>
              <a:gd name="connsiteX2" fmla="*/ 0 w 4762"/>
              <a:gd name="connsiteY2" fmla="*/ 228600 h 23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" h="231774">
                <a:moveTo>
                  <a:pt x="0" y="0"/>
                </a:moveTo>
                <a:cubicBezTo>
                  <a:pt x="2381" y="80962"/>
                  <a:pt x="4762" y="161925"/>
                  <a:pt x="4762" y="200025"/>
                </a:cubicBezTo>
                <a:cubicBezTo>
                  <a:pt x="4762" y="238125"/>
                  <a:pt x="2381" y="233362"/>
                  <a:pt x="0" y="2286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8B90289-1E37-A6C2-7450-EB50CEF465D6}"/>
              </a:ext>
            </a:extLst>
          </p:cNvPr>
          <p:cNvSpPr/>
          <p:nvPr/>
        </p:nvSpPr>
        <p:spPr>
          <a:xfrm>
            <a:off x="5012787" y="4071402"/>
            <a:ext cx="131314" cy="171096"/>
          </a:xfrm>
          <a:custGeom>
            <a:avLst/>
            <a:gdLst>
              <a:gd name="connsiteX0" fmla="*/ 30701 w 131314"/>
              <a:gd name="connsiteY0" fmla="*/ 162461 h 171096"/>
              <a:gd name="connsiteX1" fmla="*/ 2126 w 131314"/>
              <a:gd name="connsiteY1" fmla="*/ 91023 h 171096"/>
              <a:gd name="connsiteX2" fmla="*/ 6888 w 131314"/>
              <a:gd name="connsiteY2" fmla="*/ 19586 h 171096"/>
              <a:gd name="connsiteX3" fmla="*/ 44988 w 131314"/>
              <a:gd name="connsiteY3" fmla="*/ 536 h 171096"/>
              <a:gd name="connsiteX4" fmla="*/ 102138 w 131314"/>
              <a:gd name="connsiteY4" fmla="*/ 10061 h 171096"/>
              <a:gd name="connsiteX5" fmla="*/ 130713 w 131314"/>
              <a:gd name="connsiteY5" fmla="*/ 57686 h 171096"/>
              <a:gd name="connsiteX6" fmla="*/ 121188 w 131314"/>
              <a:gd name="connsiteY6" fmla="*/ 105311 h 171096"/>
              <a:gd name="connsiteX7" fmla="*/ 116426 w 131314"/>
              <a:gd name="connsiteY7" fmla="*/ 133886 h 171096"/>
              <a:gd name="connsiteX8" fmla="*/ 102138 w 131314"/>
              <a:gd name="connsiteY8" fmla="*/ 167223 h 171096"/>
              <a:gd name="connsiteX9" fmla="*/ 30701 w 131314"/>
              <a:gd name="connsiteY9" fmla="*/ 162461 h 17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314" h="171096">
                <a:moveTo>
                  <a:pt x="30701" y="162461"/>
                </a:moveTo>
                <a:cubicBezTo>
                  <a:pt x="14032" y="149761"/>
                  <a:pt x="6095" y="114835"/>
                  <a:pt x="2126" y="91023"/>
                </a:cubicBezTo>
                <a:cubicBezTo>
                  <a:pt x="-1843" y="67210"/>
                  <a:pt x="-256" y="34667"/>
                  <a:pt x="6888" y="19586"/>
                </a:cubicBezTo>
                <a:cubicBezTo>
                  <a:pt x="14032" y="4505"/>
                  <a:pt x="29113" y="2123"/>
                  <a:pt x="44988" y="536"/>
                </a:cubicBezTo>
                <a:cubicBezTo>
                  <a:pt x="60863" y="-1052"/>
                  <a:pt x="87851" y="536"/>
                  <a:pt x="102138" y="10061"/>
                </a:cubicBezTo>
                <a:cubicBezTo>
                  <a:pt x="116425" y="19586"/>
                  <a:pt x="127538" y="41811"/>
                  <a:pt x="130713" y="57686"/>
                </a:cubicBezTo>
                <a:cubicBezTo>
                  <a:pt x="133888" y="73561"/>
                  <a:pt x="123569" y="92611"/>
                  <a:pt x="121188" y="105311"/>
                </a:cubicBezTo>
                <a:cubicBezTo>
                  <a:pt x="118807" y="118011"/>
                  <a:pt x="119601" y="123567"/>
                  <a:pt x="116426" y="133886"/>
                </a:cubicBezTo>
                <a:cubicBezTo>
                  <a:pt x="113251" y="144205"/>
                  <a:pt x="110869" y="163254"/>
                  <a:pt x="102138" y="167223"/>
                </a:cubicBezTo>
                <a:cubicBezTo>
                  <a:pt x="93407" y="171192"/>
                  <a:pt x="47370" y="175161"/>
                  <a:pt x="30701" y="16246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B9957DA4-5DD3-AACC-B272-25281E46EFB9}"/>
              </a:ext>
            </a:extLst>
          </p:cNvPr>
          <p:cNvSpPr/>
          <p:nvPr/>
        </p:nvSpPr>
        <p:spPr>
          <a:xfrm>
            <a:off x="5076825" y="4076700"/>
            <a:ext cx="4763" cy="176213"/>
          </a:xfrm>
          <a:custGeom>
            <a:avLst/>
            <a:gdLst>
              <a:gd name="connsiteX0" fmla="*/ 0 w 4763"/>
              <a:gd name="connsiteY0" fmla="*/ 0 h 176213"/>
              <a:gd name="connsiteX1" fmla="*/ 4763 w 4763"/>
              <a:gd name="connsiteY1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176213">
                <a:moveTo>
                  <a:pt x="0" y="0"/>
                </a:moveTo>
                <a:lnTo>
                  <a:pt x="4763" y="176213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1336C257-CE73-0BF4-0B64-8702F00C6807}"/>
              </a:ext>
            </a:extLst>
          </p:cNvPr>
          <p:cNvSpPr/>
          <p:nvPr/>
        </p:nvSpPr>
        <p:spPr>
          <a:xfrm>
            <a:off x="5000625" y="4133850"/>
            <a:ext cx="138113" cy="9525"/>
          </a:xfrm>
          <a:custGeom>
            <a:avLst/>
            <a:gdLst>
              <a:gd name="connsiteX0" fmla="*/ 0 w 138113"/>
              <a:gd name="connsiteY0" fmla="*/ 0 h 9525"/>
              <a:gd name="connsiteX1" fmla="*/ 138113 w 138113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113" h="9525">
                <a:moveTo>
                  <a:pt x="0" y="0"/>
                </a:moveTo>
                <a:lnTo>
                  <a:pt x="138113" y="952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AD691D-A82F-412C-5654-4470DFE8A3F4}"/>
              </a:ext>
            </a:extLst>
          </p:cNvPr>
          <p:cNvSpPr/>
          <p:nvPr/>
        </p:nvSpPr>
        <p:spPr>
          <a:xfrm>
            <a:off x="4052888" y="4552950"/>
            <a:ext cx="14287" cy="447675"/>
          </a:xfrm>
          <a:custGeom>
            <a:avLst/>
            <a:gdLst>
              <a:gd name="connsiteX0" fmla="*/ 0 w 14287"/>
              <a:gd name="connsiteY0" fmla="*/ 0 h 447675"/>
              <a:gd name="connsiteX1" fmla="*/ 14287 w 14287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" h="447675">
                <a:moveTo>
                  <a:pt x="0" y="0"/>
                </a:moveTo>
                <a:lnTo>
                  <a:pt x="14287" y="4476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37A791D9-61A0-A65A-2839-0B0DA02FFF2A}"/>
              </a:ext>
            </a:extLst>
          </p:cNvPr>
          <p:cNvSpPr/>
          <p:nvPr/>
        </p:nvSpPr>
        <p:spPr>
          <a:xfrm>
            <a:off x="4404901" y="4590854"/>
            <a:ext cx="343312" cy="400246"/>
          </a:xfrm>
          <a:custGeom>
            <a:avLst/>
            <a:gdLst>
              <a:gd name="connsiteX0" fmla="*/ 14699 w 343312"/>
              <a:gd name="connsiteY0" fmla="*/ 400246 h 400246"/>
              <a:gd name="connsiteX1" fmla="*/ 412 w 343312"/>
              <a:gd name="connsiteY1" fmla="*/ 190696 h 400246"/>
              <a:gd name="connsiteX2" fmla="*/ 28987 w 343312"/>
              <a:gd name="connsiteY2" fmla="*/ 104971 h 400246"/>
              <a:gd name="connsiteX3" fmla="*/ 81374 w 343312"/>
              <a:gd name="connsiteY3" fmla="*/ 14484 h 400246"/>
              <a:gd name="connsiteX4" fmla="*/ 128999 w 343312"/>
              <a:gd name="connsiteY4" fmla="*/ 4959 h 400246"/>
              <a:gd name="connsiteX5" fmla="*/ 195674 w 343312"/>
              <a:gd name="connsiteY5" fmla="*/ 4959 h 400246"/>
              <a:gd name="connsiteX6" fmla="*/ 281399 w 343312"/>
              <a:gd name="connsiteY6" fmla="*/ 66871 h 400246"/>
              <a:gd name="connsiteX7" fmla="*/ 314737 w 343312"/>
              <a:gd name="connsiteY7" fmla="*/ 176409 h 400246"/>
              <a:gd name="connsiteX8" fmla="*/ 329024 w 343312"/>
              <a:gd name="connsiteY8" fmla="*/ 281184 h 400246"/>
              <a:gd name="connsiteX9" fmla="*/ 333787 w 343312"/>
              <a:gd name="connsiteY9" fmla="*/ 314521 h 400246"/>
              <a:gd name="connsiteX10" fmla="*/ 333787 w 343312"/>
              <a:gd name="connsiteY10" fmla="*/ 347859 h 400246"/>
              <a:gd name="connsiteX11" fmla="*/ 343312 w 343312"/>
              <a:gd name="connsiteY11" fmla="*/ 390721 h 40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312" h="400246">
                <a:moveTo>
                  <a:pt x="14699" y="400246"/>
                </a:moveTo>
                <a:cubicBezTo>
                  <a:pt x="6365" y="320077"/>
                  <a:pt x="-1969" y="239908"/>
                  <a:pt x="412" y="190696"/>
                </a:cubicBezTo>
                <a:cubicBezTo>
                  <a:pt x="2793" y="141484"/>
                  <a:pt x="15493" y="134340"/>
                  <a:pt x="28987" y="104971"/>
                </a:cubicBezTo>
                <a:cubicBezTo>
                  <a:pt x="42481" y="75602"/>
                  <a:pt x="64705" y="31153"/>
                  <a:pt x="81374" y="14484"/>
                </a:cubicBezTo>
                <a:cubicBezTo>
                  <a:pt x="98043" y="-2185"/>
                  <a:pt x="109949" y="6546"/>
                  <a:pt x="128999" y="4959"/>
                </a:cubicBezTo>
                <a:cubicBezTo>
                  <a:pt x="148049" y="3372"/>
                  <a:pt x="170274" y="-5360"/>
                  <a:pt x="195674" y="4959"/>
                </a:cubicBezTo>
                <a:cubicBezTo>
                  <a:pt x="221074" y="15278"/>
                  <a:pt x="261555" y="38296"/>
                  <a:pt x="281399" y="66871"/>
                </a:cubicBezTo>
                <a:cubicBezTo>
                  <a:pt x="301243" y="95446"/>
                  <a:pt x="306800" y="140690"/>
                  <a:pt x="314737" y="176409"/>
                </a:cubicBezTo>
                <a:cubicBezTo>
                  <a:pt x="322674" y="212128"/>
                  <a:pt x="325849" y="258165"/>
                  <a:pt x="329024" y="281184"/>
                </a:cubicBezTo>
                <a:cubicBezTo>
                  <a:pt x="332199" y="304203"/>
                  <a:pt x="332993" y="303409"/>
                  <a:pt x="333787" y="314521"/>
                </a:cubicBezTo>
                <a:cubicBezTo>
                  <a:pt x="334581" y="325633"/>
                  <a:pt x="332200" y="335159"/>
                  <a:pt x="333787" y="347859"/>
                </a:cubicBezTo>
                <a:cubicBezTo>
                  <a:pt x="335374" y="360559"/>
                  <a:pt x="339343" y="375640"/>
                  <a:pt x="343312" y="39072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18B7575A-89BD-5103-8D24-461BA81128F9}"/>
              </a:ext>
            </a:extLst>
          </p:cNvPr>
          <p:cNvSpPr/>
          <p:nvPr/>
        </p:nvSpPr>
        <p:spPr>
          <a:xfrm>
            <a:off x="4513514" y="4676775"/>
            <a:ext cx="191836" cy="300038"/>
          </a:xfrm>
          <a:custGeom>
            <a:avLst/>
            <a:gdLst>
              <a:gd name="connsiteX0" fmla="*/ 191836 w 191836"/>
              <a:gd name="connsiteY0" fmla="*/ 0 h 300038"/>
              <a:gd name="connsiteX1" fmla="*/ 91824 w 191836"/>
              <a:gd name="connsiteY1" fmla="*/ 23813 h 300038"/>
              <a:gd name="connsiteX2" fmla="*/ 10861 w 191836"/>
              <a:gd name="connsiteY2" fmla="*/ 90488 h 300038"/>
              <a:gd name="connsiteX3" fmla="*/ 1336 w 191836"/>
              <a:gd name="connsiteY3" fmla="*/ 252413 h 300038"/>
              <a:gd name="connsiteX4" fmla="*/ 15624 w 191836"/>
              <a:gd name="connsiteY4" fmla="*/ 300038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36" h="300038">
                <a:moveTo>
                  <a:pt x="191836" y="0"/>
                </a:moveTo>
                <a:cubicBezTo>
                  <a:pt x="156911" y="4366"/>
                  <a:pt x="121986" y="8732"/>
                  <a:pt x="91824" y="23813"/>
                </a:cubicBezTo>
                <a:cubicBezTo>
                  <a:pt x="61662" y="38894"/>
                  <a:pt x="25942" y="52388"/>
                  <a:pt x="10861" y="90488"/>
                </a:cubicBezTo>
                <a:cubicBezTo>
                  <a:pt x="-4220" y="128588"/>
                  <a:pt x="542" y="217488"/>
                  <a:pt x="1336" y="252413"/>
                </a:cubicBezTo>
                <a:cubicBezTo>
                  <a:pt x="2130" y="287338"/>
                  <a:pt x="8877" y="293688"/>
                  <a:pt x="15624" y="30003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DAD0DD9-A677-48AE-5B15-16FD499FEAFB}"/>
              </a:ext>
            </a:extLst>
          </p:cNvPr>
          <p:cNvSpPr/>
          <p:nvPr/>
        </p:nvSpPr>
        <p:spPr>
          <a:xfrm>
            <a:off x="4067175" y="4945663"/>
            <a:ext cx="981075" cy="47625"/>
          </a:xfrm>
          <a:custGeom>
            <a:avLst/>
            <a:gdLst>
              <a:gd name="connsiteX0" fmla="*/ 0 w 981075"/>
              <a:gd name="connsiteY0" fmla="*/ 47625 h 47625"/>
              <a:gd name="connsiteX1" fmla="*/ 981075 w 981075"/>
              <a:gd name="connsiteY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1075" h="47625">
                <a:moveTo>
                  <a:pt x="0" y="47625"/>
                </a:moveTo>
                <a:lnTo>
                  <a:pt x="981075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CAC5F35-6B6A-9FC3-3A40-BB0E6CB3B516}"/>
              </a:ext>
            </a:extLst>
          </p:cNvPr>
          <p:cNvSpPr/>
          <p:nvPr/>
        </p:nvSpPr>
        <p:spPr>
          <a:xfrm>
            <a:off x="5033963" y="4486275"/>
            <a:ext cx="0" cy="466725"/>
          </a:xfrm>
          <a:custGeom>
            <a:avLst/>
            <a:gdLst>
              <a:gd name="connsiteX0" fmla="*/ 0 w 0"/>
              <a:gd name="connsiteY0" fmla="*/ 0 h 466725"/>
              <a:gd name="connsiteX1" fmla="*/ 0 w 0"/>
              <a:gd name="connsiteY1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66725">
                <a:moveTo>
                  <a:pt x="0" y="0"/>
                </a:moveTo>
                <a:lnTo>
                  <a:pt x="0" y="4667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63FDFF2-D991-4A3B-B246-2BE6DFFB3A0D}"/>
              </a:ext>
            </a:extLst>
          </p:cNvPr>
          <p:cNvSpPr/>
          <p:nvPr/>
        </p:nvSpPr>
        <p:spPr>
          <a:xfrm>
            <a:off x="5029200" y="4835378"/>
            <a:ext cx="1704975" cy="927247"/>
          </a:xfrm>
          <a:custGeom>
            <a:avLst/>
            <a:gdLst>
              <a:gd name="connsiteX0" fmla="*/ 0 w 1704975"/>
              <a:gd name="connsiteY0" fmla="*/ 122385 h 927247"/>
              <a:gd name="connsiteX1" fmla="*/ 319088 w 1704975"/>
              <a:gd name="connsiteY1" fmla="*/ 103335 h 927247"/>
              <a:gd name="connsiteX2" fmla="*/ 314325 w 1704975"/>
              <a:gd name="connsiteY2" fmla="*/ 8085 h 927247"/>
              <a:gd name="connsiteX3" fmla="*/ 376238 w 1704975"/>
              <a:gd name="connsiteY3" fmla="*/ 17610 h 927247"/>
              <a:gd name="connsiteX4" fmla="*/ 385763 w 1704975"/>
              <a:gd name="connsiteY4" fmla="*/ 117622 h 927247"/>
              <a:gd name="connsiteX5" fmla="*/ 385763 w 1704975"/>
              <a:gd name="connsiteY5" fmla="*/ 146197 h 927247"/>
              <a:gd name="connsiteX6" fmla="*/ 547688 w 1704975"/>
              <a:gd name="connsiteY6" fmla="*/ 217635 h 927247"/>
              <a:gd name="connsiteX7" fmla="*/ 876300 w 1704975"/>
              <a:gd name="connsiteY7" fmla="*/ 408135 h 927247"/>
              <a:gd name="connsiteX8" fmla="*/ 1152525 w 1704975"/>
              <a:gd name="connsiteY8" fmla="*/ 565297 h 927247"/>
              <a:gd name="connsiteX9" fmla="*/ 1447800 w 1704975"/>
              <a:gd name="connsiteY9" fmla="*/ 746272 h 927247"/>
              <a:gd name="connsiteX10" fmla="*/ 1566863 w 1704975"/>
              <a:gd name="connsiteY10" fmla="*/ 836760 h 927247"/>
              <a:gd name="connsiteX11" fmla="*/ 1704975 w 1704975"/>
              <a:gd name="connsiteY11" fmla="*/ 927247 h 927247"/>
              <a:gd name="connsiteX12" fmla="*/ 1704975 w 1704975"/>
              <a:gd name="connsiteY12" fmla="*/ 927247 h 927247"/>
              <a:gd name="connsiteX13" fmla="*/ 1695450 w 1704975"/>
              <a:gd name="connsiteY13" fmla="*/ 927247 h 92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4975" h="927247">
                <a:moveTo>
                  <a:pt x="0" y="122385"/>
                </a:moveTo>
                <a:cubicBezTo>
                  <a:pt x="133350" y="122385"/>
                  <a:pt x="266701" y="122385"/>
                  <a:pt x="319088" y="103335"/>
                </a:cubicBezTo>
                <a:cubicBezTo>
                  <a:pt x="371476" y="84285"/>
                  <a:pt x="304800" y="22372"/>
                  <a:pt x="314325" y="8085"/>
                </a:cubicBezTo>
                <a:cubicBezTo>
                  <a:pt x="323850" y="-6202"/>
                  <a:pt x="364332" y="-646"/>
                  <a:pt x="376238" y="17610"/>
                </a:cubicBezTo>
                <a:cubicBezTo>
                  <a:pt x="388144" y="35866"/>
                  <a:pt x="384175" y="96191"/>
                  <a:pt x="385763" y="117622"/>
                </a:cubicBezTo>
                <a:cubicBezTo>
                  <a:pt x="387351" y="139053"/>
                  <a:pt x="358776" y="129528"/>
                  <a:pt x="385763" y="146197"/>
                </a:cubicBezTo>
                <a:cubicBezTo>
                  <a:pt x="412751" y="162866"/>
                  <a:pt x="465932" y="173979"/>
                  <a:pt x="547688" y="217635"/>
                </a:cubicBezTo>
                <a:cubicBezTo>
                  <a:pt x="629444" y="261291"/>
                  <a:pt x="876300" y="408135"/>
                  <a:pt x="876300" y="408135"/>
                </a:cubicBezTo>
                <a:cubicBezTo>
                  <a:pt x="977106" y="466079"/>
                  <a:pt x="1057275" y="508941"/>
                  <a:pt x="1152525" y="565297"/>
                </a:cubicBezTo>
                <a:cubicBezTo>
                  <a:pt x="1247775" y="621653"/>
                  <a:pt x="1378744" y="701028"/>
                  <a:pt x="1447800" y="746272"/>
                </a:cubicBezTo>
                <a:cubicBezTo>
                  <a:pt x="1516856" y="791516"/>
                  <a:pt x="1524001" y="806598"/>
                  <a:pt x="1566863" y="836760"/>
                </a:cubicBezTo>
                <a:cubicBezTo>
                  <a:pt x="1609725" y="866922"/>
                  <a:pt x="1704975" y="927247"/>
                  <a:pt x="1704975" y="927247"/>
                </a:cubicBezTo>
                <a:lnTo>
                  <a:pt x="1704975" y="927247"/>
                </a:lnTo>
                <a:lnTo>
                  <a:pt x="1695450" y="927247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7BB3754-F2FC-9066-6DDB-4E5DE6FC3972}"/>
              </a:ext>
            </a:extLst>
          </p:cNvPr>
          <p:cNvSpPr/>
          <p:nvPr/>
        </p:nvSpPr>
        <p:spPr>
          <a:xfrm>
            <a:off x="2805113" y="4890957"/>
            <a:ext cx="1257300" cy="771656"/>
          </a:xfrm>
          <a:custGeom>
            <a:avLst/>
            <a:gdLst>
              <a:gd name="connsiteX0" fmla="*/ 1257300 w 1257300"/>
              <a:gd name="connsiteY0" fmla="*/ 100143 h 771656"/>
              <a:gd name="connsiteX1" fmla="*/ 1143000 w 1257300"/>
              <a:gd name="connsiteY1" fmla="*/ 104906 h 771656"/>
              <a:gd name="connsiteX2" fmla="*/ 1095375 w 1257300"/>
              <a:gd name="connsiteY2" fmla="*/ 19181 h 771656"/>
              <a:gd name="connsiteX3" fmla="*/ 1052512 w 1257300"/>
              <a:gd name="connsiteY3" fmla="*/ 131 h 771656"/>
              <a:gd name="connsiteX4" fmla="*/ 1019175 w 1257300"/>
              <a:gd name="connsiteY4" fmla="*/ 23943 h 771656"/>
              <a:gd name="connsiteX5" fmla="*/ 1028700 w 1257300"/>
              <a:gd name="connsiteY5" fmla="*/ 128718 h 771656"/>
              <a:gd name="connsiteX6" fmla="*/ 762000 w 1257300"/>
              <a:gd name="connsiteY6" fmla="*/ 281118 h 771656"/>
              <a:gd name="connsiteX7" fmla="*/ 366712 w 1257300"/>
              <a:gd name="connsiteY7" fmla="*/ 538293 h 771656"/>
              <a:gd name="connsiteX8" fmla="*/ 161925 w 1257300"/>
              <a:gd name="connsiteY8" fmla="*/ 643068 h 771656"/>
              <a:gd name="connsiteX9" fmla="*/ 0 w 1257300"/>
              <a:gd name="connsiteY9" fmla="*/ 771656 h 77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771656">
                <a:moveTo>
                  <a:pt x="1257300" y="100143"/>
                </a:moveTo>
                <a:cubicBezTo>
                  <a:pt x="1213643" y="109271"/>
                  <a:pt x="1169987" y="118400"/>
                  <a:pt x="1143000" y="104906"/>
                </a:cubicBezTo>
                <a:cubicBezTo>
                  <a:pt x="1116013" y="91412"/>
                  <a:pt x="1110456" y="36643"/>
                  <a:pt x="1095375" y="19181"/>
                </a:cubicBezTo>
                <a:cubicBezTo>
                  <a:pt x="1080294" y="1718"/>
                  <a:pt x="1065212" y="-663"/>
                  <a:pt x="1052512" y="131"/>
                </a:cubicBezTo>
                <a:cubicBezTo>
                  <a:pt x="1039812" y="925"/>
                  <a:pt x="1023144" y="2512"/>
                  <a:pt x="1019175" y="23943"/>
                </a:cubicBezTo>
                <a:cubicBezTo>
                  <a:pt x="1015206" y="45374"/>
                  <a:pt x="1071562" y="85856"/>
                  <a:pt x="1028700" y="128718"/>
                </a:cubicBezTo>
                <a:cubicBezTo>
                  <a:pt x="985838" y="171580"/>
                  <a:pt x="872331" y="212856"/>
                  <a:pt x="762000" y="281118"/>
                </a:cubicBezTo>
                <a:cubicBezTo>
                  <a:pt x="651669" y="349380"/>
                  <a:pt x="466724" y="477968"/>
                  <a:pt x="366712" y="538293"/>
                </a:cubicBezTo>
                <a:cubicBezTo>
                  <a:pt x="266700" y="598618"/>
                  <a:pt x="223044" y="604174"/>
                  <a:pt x="161925" y="643068"/>
                </a:cubicBezTo>
                <a:cubicBezTo>
                  <a:pt x="100806" y="681962"/>
                  <a:pt x="50403" y="726809"/>
                  <a:pt x="0" y="77165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8C2A43BB-C5ED-89DF-0275-D1AEBEB0ECF6}"/>
              </a:ext>
            </a:extLst>
          </p:cNvPr>
          <p:cNvSpPr/>
          <p:nvPr/>
        </p:nvSpPr>
        <p:spPr>
          <a:xfrm>
            <a:off x="5510213" y="4486275"/>
            <a:ext cx="9525" cy="542925"/>
          </a:xfrm>
          <a:custGeom>
            <a:avLst/>
            <a:gdLst>
              <a:gd name="connsiteX0" fmla="*/ 0 w 9525"/>
              <a:gd name="connsiteY0" fmla="*/ 0 h 542925"/>
              <a:gd name="connsiteX1" fmla="*/ 9525 w 9525"/>
              <a:gd name="connsiteY1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542925">
                <a:moveTo>
                  <a:pt x="0" y="0"/>
                </a:moveTo>
                <a:lnTo>
                  <a:pt x="9525" y="5429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9258CA51-0A21-CE2C-928F-395FE76E1AD5}"/>
              </a:ext>
            </a:extLst>
          </p:cNvPr>
          <p:cNvSpPr/>
          <p:nvPr/>
        </p:nvSpPr>
        <p:spPr>
          <a:xfrm>
            <a:off x="5514975" y="4936171"/>
            <a:ext cx="1209675" cy="726442"/>
          </a:xfrm>
          <a:custGeom>
            <a:avLst/>
            <a:gdLst>
              <a:gd name="connsiteX0" fmla="*/ 0 w 1209675"/>
              <a:gd name="connsiteY0" fmla="*/ 7304 h 726442"/>
              <a:gd name="connsiteX1" fmla="*/ 90488 w 1209675"/>
              <a:gd name="connsiteY1" fmla="*/ 16829 h 726442"/>
              <a:gd name="connsiteX2" fmla="*/ 323850 w 1209675"/>
              <a:gd name="connsiteY2" fmla="*/ 154942 h 726442"/>
              <a:gd name="connsiteX3" fmla="*/ 566738 w 1209675"/>
              <a:gd name="connsiteY3" fmla="*/ 321629 h 726442"/>
              <a:gd name="connsiteX4" fmla="*/ 876300 w 1209675"/>
              <a:gd name="connsiteY4" fmla="*/ 493079 h 726442"/>
              <a:gd name="connsiteX5" fmla="*/ 1076325 w 1209675"/>
              <a:gd name="connsiteY5" fmla="*/ 616904 h 726442"/>
              <a:gd name="connsiteX6" fmla="*/ 1209675 w 1209675"/>
              <a:gd name="connsiteY6" fmla="*/ 726442 h 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9675" h="726442">
                <a:moveTo>
                  <a:pt x="0" y="7304"/>
                </a:moveTo>
                <a:cubicBezTo>
                  <a:pt x="18256" y="-237"/>
                  <a:pt x="36513" y="-7777"/>
                  <a:pt x="90488" y="16829"/>
                </a:cubicBezTo>
                <a:cubicBezTo>
                  <a:pt x="144463" y="41435"/>
                  <a:pt x="244475" y="104142"/>
                  <a:pt x="323850" y="154942"/>
                </a:cubicBezTo>
                <a:cubicBezTo>
                  <a:pt x="403225" y="205742"/>
                  <a:pt x="474663" y="265273"/>
                  <a:pt x="566738" y="321629"/>
                </a:cubicBezTo>
                <a:cubicBezTo>
                  <a:pt x="658813" y="377985"/>
                  <a:pt x="791369" y="443867"/>
                  <a:pt x="876300" y="493079"/>
                </a:cubicBezTo>
                <a:cubicBezTo>
                  <a:pt x="961231" y="542291"/>
                  <a:pt x="1020763" y="578010"/>
                  <a:pt x="1076325" y="616904"/>
                </a:cubicBezTo>
                <a:cubicBezTo>
                  <a:pt x="1131887" y="655798"/>
                  <a:pt x="1170781" y="691120"/>
                  <a:pt x="1209675" y="72644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8B2F45E-2DA5-B310-8110-A06F8F320F0A}"/>
              </a:ext>
            </a:extLst>
          </p:cNvPr>
          <p:cNvSpPr/>
          <p:nvPr/>
        </p:nvSpPr>
        <p:spPr>
          <a:xfrm>
            <a:off x="5195222" y="4604689"/>
            <a:ext cx="162591" cy="348311"/>
          </a:xfrm>
          <a:custGeom>
            <a:avLst/>
            <a:gdLst>
              <a:gd name="connsiteX0" fmla="*/ 14953 w 162591"/>
              <a:gd name="connsiteY0" fmla="*/ 348311 h 348311"/>
              <a:gd name="connsiteX1" fmla="*/ 666 w 162591"/>
              <a:gd name="connsiteY1" fmla="*/ 181624 h 348311"/>
              <a:gd name="connsiteX2" fmla="*/ 34003 w 162591"/>
              <a:gd name="connsiteY2" fmla="*/ 67324 h 348311"/>
              <a:gd name="connsiteX3" fmla="*/ 76866 w 162591"/>
              <a:gd name="connsiteY3" fmla="*/ 10174 h 348311"/>
              <a:gd name="connsiteX4" fmla="*/ 110203 w 162591"/>
              <a:gd name="connsiteY4" fmla="*/ 5411 h 348311"/>
              <a:gd name="connsiteX5" fmla="*/ 138778 w 162591"/>
              <a:gd name="connsiteY5" fmla="*/ 67324 h 348311"/>
              <a:gd name="connsiteX6" fmla="*/ 153066 w 162591"/>
              <a:gd name="connsiteY6" fmla="*/ 162574 h 348311"/>
              <a:gd name="connsiteX7" fmla="*/ 162591 w 162591"/>
              <a:gd name="connsiteY7" fmla="*/ 214961 h 34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591" h="348311">
                <a:moveTo>
                  <a:pt x="14953" y="348311"/>
                </a:moveTo>
                <a:cubicBezTo>
                  <a:pt x="6222" y="288383"/>
                  <a:pt x="-2509" y="228455"/>
                  <a:pt x="666" y="181624"/>
                </a:cubicBezTo>
                <a:cubicBezTo>
                  <a:pt x="3841" y="134793"/>
                  <a:pt x="21303" y="95899"/>
                  <a:pt x="34003" y="67324"/>
                </a:cubicBezTo>
                <a:cubicBezTo>
                  <a:pt x="46703" y="38749"/>
                  <a:pt x="64166" y="20493"/>
                  <a:pt x="76866" y="10174"/>
                </a:cubicBezTo>
                <a:cubicBezTo>
                  <a:pt x="89566" y="-145"/>
                  <a:pt x="99884" y="-4114"/>
                  <a:pt x="110203" y="5411"/>
                </a:cubicBezTo>
                <a:cubicBezTo>
                  <a:pt x="120522" y="14936"/>
                  <a:pt x="131634" y="41130"/>
                  <a:pt x="138778" y="67324"/>
                </a:cubicBezTo>
                <a:cubicBezTo>
                  <a:pt x="145922" y="93518"/>
                  <a:pt x="149097" y="137968"/>
                  <a:pt x="153066" y="162574"/>
                </a:cubicBezTo>
                <a:cubicBezTo>
                  <a:pt x="157035" y="187180"/>
                  <a:pt x="159813" y="201070"/>
                  <a:pt x="162591" y="21496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88A9684-6EDE-568F-4D65-0257D71A65F0}"/>
              </a:ext>
            </a:extLst>
          </p:cNvPr>
          <p:cNvSpPr/>
          <p:nvPr/>
        </p:nvSpPr>
        <p:spPr>
          <a:xfrm>
            <a:off x="5102200" y="4624846"/>
            <a:ext cx="45719" cy="1434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088C381-FB29-9915-EDE3-93CE55B736C4}"/>
              </a:ext>
            </a:extLst>
          </p:cNvPr>
          <p:cNvSpPr/>
          <p:nvPr/>
        </p:nvSpPr>
        <p:spPr>
          <a:xfrm>
            <a:off x="5367338" y="4620883"/>
            <a:ext cx="64198" cy="1125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797D589-B701-AA57-3CBC-358DF9B0C06A}"/>
              </a:ext>
            </a:extLst>
          </p:cNvPr>
          <p:cNvSpPr/>
          <p:nvPr/>
        </p:nvSpPr>
        <p:spPr>
          <a:xfrm>
            <a:off x="4143956" y="4695411"/>
            <a:ext cx="190500" cy="21224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9ECDDEA2-3BD3-EC58-E391-201D76EA5CBD}"/>
              </a:ext>
            </a:extLst>
          </p:cNvPr>
          <p:cNvSpPr/>
          <p:nvPr/>
        </p:nvSpPr>
        <p:spPr>
          <a:xfrm>
            <a:off x="4143375" y="4805363"/>
            <a:ext cx="195263" cy="9525"/>
          </a:xfrm>
          <a:custGeom>
            <a:avLst/>
            <a:gdLst>
              <a:gd name="connsiteX0" fmla="*/ 0 w 195263"/>
              <a:gd name="connsiteY0" fmla="*/ 0 h 9525"/>
              <a:gd name="connsiteX1" fmla="*/ 195263 w 195263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3" h="9525">
                <a:moveTo>
                  <a:pt x="0" y="0"/>
                </a:moveTo>
                <a:lnTo>
                  <a:pt x="195263" y="95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8CE9AEAB-69C2-6AE2-5310-EF44741BD9DE}"/>
              </a:ext>
            </a:extLst>
          </p:cNvPr>
          <p:cNvSpPr/>
          <p:nvPr/>
        </p:nvSpPr>
        <p:spPr>
          <a:xfrm>
            <a:off x="4238625" y="4695825"/>
            <a:ext cx="0" cy="214313"/>
          </a:xfrm>
          <a:custGeom>
            <a:avLst/>
            <a:gdLst>
              <a:gd name="connsiteX0" fmla="*/ 0 w 0"/>
              <a:gd name="connsiteY0" fmla="*/ 0 h 214313"/>
              <a:gd name="connsiteX1" fmla="*/ 0 w 0"/>
              <a:gd name="connsiteY1" fmla="*/ 214313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313">
                <a:moveTo>
                  <a:pt x="0" y="0"/>
                </a:moveTo>
                <a:lnTo>
                  <a:pt x="0" y="21431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AFB4A09-CFCD-3B2E-F827-B5737F448626}"/>
              </a:ext>
            </a:extLst>
          </p:cNvPr>
          <p:cNvSpPr/>
          <p:nvPr/>
        </p:nvSpPr>
        <p:spPr>
          <a:xfrm>
            <a:off x="4785268" y="4647938"/>
            <a:ext cx="190500" cy="21224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0FC3310-DEEC-2CF5-B23C-9AD36A536FD7}"/>
              </a:ext>
            </a:extLst>
          </p:cNvPr>
          <p:cNvSpPr/>
          <p:nvPr/>
        </p:nvSpPr>
        <p:spPr>
          <a:xfrm>
            <a:off x="4784687" y="4757890"/>
            <a:ext cx="195263" cy="9525"/>
          </a:xfrm>
          <a:custGeom>
            <a:avLst/>
            <a:gdLst>
              <a:gd name="connsiteX0" fmla="*/ 0 w 195263"/>
              <a:gd name="connsiteY0" fmla="*/ 0 h 9525"/>
              <a:gd name="connsiteX1" fmla="*/ 195263 w 195263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3" h="9525">
                <a:moveTo>
                  <a:pt x="0" y="0"/>
                </a:moveTo>
                <a:lnTo>
                  <a:pt x="195263" y="95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6727E267-E66B-F8B8-16D0-5AF5BFC2499F}"/>
              </a:ext>
            </a:extLst>
          </p:cNvPr>
          <p:cNvSpPr/>
          <p:nvPr/>
        </p:nvSpPr>
        <p:spPr>
          <a:xfrm>
            <a:off x="4879937" y="4648352"/>
            <a:ext cx="0" cy="214313"/>
          </a:xfrm>
          <a:custGeom>
            <a:avLst/>
            <a:gdLst>
              <a:gd name="connsiteX0" fmla="*/ 0 w 0"/>
              <a:gd name="connsiteY0" fmla="*/ 0 h 214313"/>
              <a:gd name="connsiteX1" fmla="*/ 0 w 0"/>
              <a:gd name="connsiteY1" fmla="*/ 214313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313">
                <a:moveTo>
                  <a:pt x="0" y="0"/>
                </a:moveTo>
                <a:lnTo>
                  <a:pt x="0" y="21431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48CB7828-05D4-22D9-8E16-A2B55F0AFC64}"/>
              </a:ext>
            </a:extLst>
          </p:cNvPr>
          <p:cNvSpPr/>
          <p:nvPr/>
        </p:nvSpPr>
        <p:spPr>
          <a:xfrm>
            <a:off x="2824163" y="5834063"/>
            <a:ext cx="757237" cy="4762"/>
          </a:xfrm>
          <a:custGeom>
            <a:avLst/>
            <a:gdLst>
              <a:gd name="connsiteX0" fmla="*/ 0 w 757237"/>
              <a:gd name="connsiteY0" fmla="*/ 0 h 4762"/>
              <a:gd name="connsiteX1" fmla="*/ 757237 w 757237"/>
              <a:gd name="connsiteY1" fmla="*/ 4762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7237" h="4762">
                <a:moveTo>
                  <a:pt x="0" y="0"/>
                </a:moveTo>
                <a:lnTo>
                  <a:pt x="757237" y="476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256EBA3-FBC0-035A-08E1-00B5ED4C64F9}"/>
              </a:ext>
            </a:extLst>
          </p:cNvPr>
          <p:cNvSpPr/>
          <p:nvPr/>
        </p:nvSpPr>
        <p:spPr>
          <a:xfrm>
            <a:off x="3990975" y="5419725"/>
            <a:ext cx="1411987" cy="6896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A4C1DD6-3562-894B-55CC-198EC553DB1F}"/>
              </a:ext>
            </a:extLst>
          </p:cNvPr>
          <p:cNvSpPr/>
          <p:nvPr/>
        </p:nvSpPr>
        <p:spPr>
          <a:xfrm>
            <a:off x="4211675" y="5577635"/>
            <a:ext cx="983547" cy="5219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B6A2057-FCA0-0BFA-5B64-8C70143AA4CC}"/>
              </a:ext>
            </a:extLst>
          </p:cNvPr>
          <p:cNvSpPr/>
          <p:nvPr/>
        </p:nvSpPr>
        <p:spPr>
          <a:xfrm>
            <a:off x="4343400" y="5592030"/>
            <a:ext cx="723900" cy="5254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CE2ADCE6-30D7-E5E5-2056-4DD60783B018}"/>
              </a:ext>
            </a:extLst>
          </p:cNvPr>
          <p:cNvSpPr/>
          <p:nvPr/>
        </p:nvSpPr>
        <p:spPr>
          <a:xfrm>
            <a:off x="5815013" y="5815013"/>
            <a:ext cx="909637" cy="28575"/>
          </a:xfrm>
          <a:custGeom>
            <a:avLst/>
            <a:gdLst>
              <a:gd name="connsiteX0" fmla="*/ 0 w 909637"/>
              <a:gd name="connsiteY0" fmla="*/ 0 h 28575"/>
              <a:gd name="connsiteX1" fmla="*/ 909637 w 909637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9637" h="28575">
                <a:moveTo>
                  <a:pt x="0" y="0"/>
                </a:moveTo>
                <a:lnTo>
                  <a:pt x="909637" y="285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9ACE2FC-7627-9FC9-FA33-105A6911D9A1}"/>
              </a:ext>
            </a:extLst>
          </p:cNvPr>
          <p:cNvSpPr/>
          <p:nvPr/>
        </p:nvSpPr>
        <p:spPr>
          <a:xfrm>
            <a:off x="3581400" y="5724525"/>
            <a:ext cx="280987" cy="3848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219078-3756-6FEC-E1D8-9CA040F0400A}"/>
              </a:ext>
            </a:extLst>
          </p:cNvPr>
          <p:cNvSpPr/>
          <p:nvPr/>
        </p:nvSpPr>
        <p:spPr>
          <a:xfrm>
            <a:off x="5534026" y="5742991"/>
            <a:ext cx="280987" cy="3848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7004754-3913-443C-88FA-0D03D380270A}"/>
              </a:ext>
            </a:extLst>
          </p:cNvPr>
          <p:cNvSpPr/>
          <p:nvPr/>
        </p:nvSpPr>
        <p:spPr>
          <a:xfrm>
            <a:off x="3576638" y="5594071"/>
            <a:ext cx="280987" cy="135217"/>
          </a:xfrm>
          <a:custGeom>
            <a:avLst/>
            <a:gdLst>
              <a:gd name="connsiteX0" fmla="*/ 0 w 280987"/>
              <a:gd name="connsiteY0" fmla="*/ 125692 h 135217"/>
              <a:gd name="connsiteX1" fmla="*/ 19050 w 280987"/>
              <a:gd name="connsiteY1" fmla="*/ 59017 h 135217"/>
              <a:gd name="connsiteX2" fmla="*/ 104775 w 280987"/>
              <a:gd name="connsiteY2" fmla="*/ 16154 h 135217"/>
              <a:gd name="connsiteX3" fmla="*/ 180975 w 280987"/>
              <a:gd name="connsiteY3" fmla="*/ 1867 h 135217"/>
              <a:gd name="connsiteX4" fmla="*/ 242887 w 280987"/>
              <a:gd name="connsiteY4" fmla="*/ 54254 h 135217"/>
              <a:gd name="connsiteX5" fmla="*/ 271462 w 280987"/>
              <a:gd name="connsiteY5" fmla="*/ 106642 h 135217"/>
              <a:gd name="connsiteX6" fmla="*/ 280987 w 280987"/>
              <a:gd name="connsiteY6" fmla="*/ 135217 h 1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987" h="135217">
                <a:moveTo>
                  <a:pt x="0" y="125692"/>
                </a:moveTo>
                <a:cubicBezTo>
                  <a:pt x="794" y="101482"/>
                  <a:pt x="1588" y="77273"/>
                  <a:pt x="19050" y="59017"/>
                </a:cubicBezTo>
                <a:cubicBezTo>
                  <a:pt x="36512" y="40761"/>
                  <a:pt x="77788" y="25679"/>
                  <a:pt x="104775" y="16154"/>
                </a:cubicBezTo>
                <a:cubicBezTo>
                  <a:pt x="131762" y="6629"/>
                  <a:pt x="157956" y="-4483"/>
                  <a:pt x="180975" y="1867"/>
                </a:cubicBezTo>
                <a:cubicBezTo>
                  <a:pt x="203994" y="8217"/>
                  <a:pt x="227806" y="36792"/>
                  <a:pt x="242887" y="54254"/>
                </a:cubicBezTo>
                <a:cubicBezTo>
                  <a:pt x="257968" y="71716"/>
                  <a:pt x="265112" y="93148"/>
                  <a:pt x="271462" y="106642"/>
                </a:cubicBezTo>
                <a:cubicBezTo>
                  <a:pt x="277812" y="120136"/>
                  <a:pt x="279399" y="127676"/>
                  <a:pt x="280987" y="13521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C8CCE4E7-2022-E642-1A94-EB3025041AD7}"/>
              </a:ext>
            </a:extLst>
          </p:cNvPr>
          <p:cNvSpPr/>
          <p:nvPr/>
        </p:nvSpPr>
        <p:spPr>
          <a:xfrm>
            <a:off x="5529263" y="5575928"/>
            <a:ext cx="280987" cy="162885"/>
          </a:xfrm>
          <a:custGeom>
            <a:avLst/>
            <a:gdLst>
              <a:gd name="connsiteX0" fmla="*/ 0 w 280987"/>
              <a:gd name="connsiteY0" fmla="*/ 162885 h 162885"/>
              <a:gd name="connsiteX1" fmla="*/ 14287 w 280987"/>
              <a:gd name="connsiteY1" fmla="*/ 72397 h 162885"/>
              <a:gd name="connsiteX2" fmla="*/ 76200 w 280987"/>
              <a:gd name="connsiteY2" fmla="*/ 5722 h 162885"/>
              <a:gd name="connsiteX3" fmla="*/ 171450 w 280987"/>
              <a:gd name="connsiteY3" fmla="*/ 5722 h 162885"/>
              <a:gd name="connsiteX4" fmla="*/ 233362 w 280987"/>
              <a:gd name="connsiteY4" fmla="*/ 24772 h 162885"/>
              <a:gd name="connsiteX5" fmla="*/ 257175 w 280987"/>
              <a:gd name="connsiteY5" fmla="*/ 77160 h 162885"/>
              <a:gd name="connsiteX6" fmla="*/ 271462 w 280987"/>
              <a:gd name="connsiteY6" fmla="*/ 110497 h 162885"/>
              <a:gd name="connsiteX7" fmla="*/ 280987 w 280987"/>
              <a:gd name="connsiteY7" fmla="*/ 162885 h 1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987" h="162885">
                <a:moveTo>
                  <a:pt x="0" y="162885"/>
                </a:moveTo>
                <a:cubicBezTo>
                  <a:pt x="793" y="130738"/>
                  <a:pt x="1587" y="98591"/>
                  <a:pt x="14287" y="72397"/>
                </a:cubicBezTo>
                <a:cubicBezTo>
                  <a:pt x="26987" y="46203"/>
                  <a:pt x="50006" y="16834"/>
                  <a:pt x="76200" y="5722"/>
                </a:cubicBezTo>
                <a:cubicBezTo>
                  <a:pt x="102394" y="-5390"/>
                  <a:pt x="145256" y="2547"/>
                  <a:pt x="171450" y="5722"/>
                </a:cubicBezTo>
                <a:cubicBezTo>
                  <a:pt x="197644" y="8897"/>
                  <a:pt x="219075" y="12866"/>
                  <a:pt x="233362" y="24772"/>
                </a:cubicBezTo>
                <a:cubicBezTo>
                  <a:pt x="247649" y="36678"/>
                  <a:pt x="250825" y="62872"/>
                  <a:pt x="257175" y="77160"/>
                </a:cubicBezTo>
                <a:cubicBezTo>
                  <a:pt x="263525" y="91448"/>
                  <a:pt x="267493" y="96210"/>
                  <a:pt x="271462" y="110497"/>
                </a:cubicBezTo>
                <a:cubicBezTo>
                  <a:pt x="275431" y="124784"/>
                  <a:pt x="278209" y="143834"/>
                  <a:pt x="280987" y="1628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DC144AE-15B3-F97B-778C-962ED84B2A20}"/>
              </a:ext>
            </a:extLst>
          </p:cNvPr>
          <p:cNvSpPr/>
          <p:nvPr/>
        </p:nvSpPr>
        <p:spPr>
          <a:xfrm>
            <a:off x="3569413" y="5799509"/>
            <a:ext cx="330215" cy="170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7E15368-9D83-0AAC-328C-8FD9B381490C}"/>
              </a:ext>
            </a:extLst>
          </p:cNvPr>
          <p:cNvSpPr txBox="1"/>
          <p:nvPr/>
        </p:nvSpPr>
        <p:spPr>
          <a:xfrm>
            <a:off x="4143284" y="5744111"/>
            <a:ext cx="11883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Mistral" panose="03090702030407020403" pitchFamily="66" charset="0"/>
              </a:rPr>
              <a:t>NHÀ</a:t>
            </a:r>
            <a:r>
              <a:rPr lang="en-US" sz="1400" dirty="0">
                <a:latin typeface="Mistral" panose="03090702030407020403" pitchFamily="66" charset="0"/>
              </a:rPr>
              <a:t> </a:t>
            </a:r>
            <a:r>
              <a:rPr lang="en-US" sz="1400" dirty="0" err="1">
                <a:latin typeface="Mistral" panose="03090702030407020403" pitchFamily="66" charset="0"/>
              </a:rPr>
              <a:t>XUẤT</a:t>
            </a:r>
            <a:r>
              <a:rPr lang="en-US" sz="1400" dirty="0">
                <a:latin typeface="Mistral" panose="03090702030407020403" pitchFamily="66" charset="0"/>
              </a:rPr>
              <a:t> </a:t>
            </a:r>
            <a:r>
              <a:rPr lang="en-US" sz="1400" dirty="0" err="1">
                <a:latin typeface="Mistral" panose="03090702030407020403" pitchFamily="66" charset="0"/>
              </a:rPr>
              <a:t>BẢN</a:t>
            </a:r>
            <a:endParaRPr lang="en-US" sz="1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64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61" grpId="0" animBg="1"/>
      <p:bldP spid="65" grpId="0" animBg="1"/>
      <p:bldP spid="66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6" grpId="0" animBg="1"/>
      <p:bldP spid="128" grpId="0" animBg="1"/>
      <p:bldP spid="129" grpId="0" animBg="1"/>
      <p:bldP spid="131" grpId="0" animBg="1"/>
      <p:bldP spid="1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517A5F-BF94-515C-E65B-B0A58954E45E}"/>
              </a:ext>
            </a:extLst>
          </p:cNvPr>
          <p:cNvGrpSpPr/>
          <p:nvPr/>
        </p:nvGrpSpPr>
        <p:grpSpPr>
          <a:xfrm>
            <a:off x="1454151" y="6165561"/>
            <a:ext cx="6307666" cy="853197"/>
            <a:chOff x="702734" y="6258025"/>
            <a:chExt cx="6307666" cy="9021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A5D0A4-8E2C-2D43-6A38-B97EAB12CC37}"/>
                </a:ext>
              </a:extLst>
            </p:cNvPr>
            <p:cNvSpPr/>
            <p:nvPr/>
          </p:nvSpPr>
          <p:spPr>
            <a:xfrm>
              <a:off x="702734" y="6299200"/>
              <a:ext cx="6307666" cy="5588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6857D-080C-2EE5-C880-A0EFAD2DCA41}"/>
                </a:ext>
              </a:extLst>
            </p:cNvPr>
            <p:cNvSpPr txBox="1"/>
            <p:nvPr/>
          </p:nvSpPr>
          <p:spPr>
            <a:xfrm>
              <a:off x="1195478" y="6258025"/>
              <a:ext cx="5584912" cy="902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E6D1AF-C9EA-6799-01C8-460849812CBA}"/>
              </a:ext>
            </a:extLst>
          </p:cNvPr>
          <p:cNvSpPr/>
          <p:nvPr/>
        </p:nvSpPr>
        <p:spPr>
          <a:xfrm>
            <a:off x="2819400" y="711200"/>
            <a:ext cx="3911600" cy="54158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B7DBD-0295-4B26-848F-FDA4D7CD0EC6}"/>
              </a:ext>
            </a:extLst>
          </p:cNvPr>
          <p:cNvSpPr txBox="1"/>
          <p:nvPr/>
        </p:nvSpPr>
        <p:spPr>
          <a:xfrm>
            <a:off x="4269395" y="778830"/>
            <a:ext cx="13800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Segoe Print" panose="02000600000000000000" pitchFamily="2" charset="0"/>
                <a:cs typeface="Arial" panose="020B0604020202020204" pitchFamily="34" charset="0"/>
              </a:rPr>
              <a:t>CHÂU</a:t>
            </a:r>
            <a:r>
              <a:rPr lang="en-US" sz="1500" b="1" dirty="0">
                <a:latin typeface="Segoe Print" panose="02000600000000000000" pitchFamily="2" charset="0"/>
                <a:cs typeface="Arial" panose="020B0604020202020204" pitchFamily="34" charset="0"/>
              </a:rPr>
              <a:t> ANH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5ADDEC9-9794-A293-B611-134546DA9A6D}"/>
              </a:ext>
            </a:extLst>
          </p:cNvPr>
          <p:cNvSpPr/>
          <p:nvPr/>
        </p:nvSpPr>
        <p:spPr>
          <a:xfrm>
            <a:off x="3550315" y="1284830"/>
            <a:ext cx="2664768" cy="1040939"/>
          </a:xfrm>
          <a:custGeom>
            <a:avLst/>
            <a:gdLst>
              <a:gd name="connsiteX0" fmla="*/ 2510 w 2664768"/>
              <a:gd name="connsiteY0" fmla="*/ 782095 h 1040939"/>
              <a:gd name="connsiteX1" fmla="*/ 345410 w 2664768"/>
              <a:gd name="connsiteY1" fmla="*/ 610645 h 1040939"/>
              <a:gd name="connsiteX2" fmla="*/ 669260 w 2664768"/>
              <a:gd name="connsiteY2" fmla="*/ 420145 h 1040939"/>
              <a:gd name="connsiteX3" fmla="*/ 964535 w 2664768"/>
              <a:gd name="connsiteY3" fmla="*/ 272508 h 1040939"/>
              <a:gd name="connsiteX4" fmla="*/ 1316960 w 2664768"/>
              <a:gd name="connsiteY4" fmla="*/ 110583 h 1040939"/>
              <a:gd name="connsiteX5" fmla="*/ 1550323 w 2664768"/>
              <a:gd name="connsiteY5" fmla="*/ 1045 h 1040939"/>
              <a:gd name="connsiteX6" fmla="*/ 1655098 w 2664768"/>
              <a:gd name="connsiteY6" fmla="*/ 62958 h 1040939"/>
              <a:gd name="connsiteX7" fmla="*/ 1826548 w 2664768"/>
              <a:gd name="connsiteY7" fmla="*/ 186783 h 1040939"/>
              <a:gd name="connsiteX8" fmla="*/ 2007523 w 2664768"/>
              <a:gd name="connsiteY8" fmla="*/ 353470 h 1040939"/>
              <a:gd name="connsiteX9" fmla="*/ 2150398 w 2664768"/>
              <a:gd name="connsiteY9" fmla="*/ 486820 h 1040939"/>
              <a:gd name="connsiteX10" fmla="*/ 2293273 w 2664768"/>
              <a:gd name="connsiteY10" fmla="*/ 629695 h 1040939"/>
              <a:gd name="connsiteX11" fmla="*/ 2445673 w 2664768"/>
              <a:gd name="connsiteY11" fmla="*/ 786858 h 1040939"/>
              <a:gd name="connsiteX12" fmla="*/ 2540923 w 2664768"/>
              <a:gd name="connsiteY12" fmla="*/ 896395 h 1040939"/>
              <a:gd name="connsiteX13" fmla="*/ 2664748 w 2664768"/>
              <a:gd name="connsiteY13" fmla="*/ 1034508 h 1040939"/>
              <a:gd name="connsiteX14" fmla="*/ 2531398 w 2664768"/>
              <a:gd name="connsiteY14" fmla="*/ 1015458 h 1040939"/>
              <a:gd name="connsiteX15" fmla="*/ 2217073 w 2664768"/>
              <a:gd name="connsiteY15" fmla="*/ 991645 h 1040939"/>
              <a:gd name="connsiteX16" fmla="*/ 1769398 w 2664768"/>
              <a:gd name="connsiteY16" fmla="*/ 924970 h 1040939"/>
              <a:gd name="connsiteX17" fmla="*/ 1445548 w 2664768"/>
              <a:gd name="connsiteY17" fmla="*/ 910683 h 1040939"/>
              <a:gd name="connsiteX18" fmla="*/ 1126460 w 2664768"/>
              <a:gd name="connsiteY18" fmla="*/ 896395 h 1040939"/>
              <a:gd name="connsiteX19" fmla="*/ 750223 w 2664768"/>
              <a:gd name="connsiteY19" fmla="*/ 853533 h 1040939"/>
              <a:gd name="connsiteX20" fmla="*/ 483523 w 2664768"/>
              <a:gd name="connsiteY20" fmla="*/ 820195 h 1040939"/>
              <a:gd name="connsiteX21" fmla="*/ 202535 w 2664768"/>
              <a:gd name="connsiteY21" fmla="*/ 801145 h 1040939"/>
              <a:gd name="connsiteX22" fmla="*/ 2510 w 2664768"/>
              <a:gd name="connsiteY22" fmla="*/ 782095 h 104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64768" h="1040939">
                <a:moveTo>
                  <a:pt x="2510" y="782095"/>
                </a:moveTo>
                <a:cubicBezTo>
                  <a:pt x="26322" y="750345"/>
                  <a:pt x="234285" y="670970"/>
                  <a:pt x="345410" y="610645"/>
                </a:cubicBezTo>
                <a:cubicBezTo>
                  <a:pt x="456535" y="550320"/>
                  <a:pt x="566073" y="476501"/>
                  <a:pt x="669260" y="420145"/>
                </a:cubicBezTo>
                <a:cubicBezTo>
                  <a:pt x="772447" y="363789"/>
                  <a:pt x="856585" y="324102"/>
                  <a:pt x="964535" y="272508"/>
                </a:cubicBezTo>
                <a:cubicBezTo>
                  <a:pt x="1072485" y="220914"/>
                  <a:pt x="1219329" y="155827"/>
                  <a:pt x="1316960" y="110583"/>
                </a:cubicBezTo>
                <a:cubicBezTo>
                  <a:pt x="1414591" y="65339"/>
                  <a:pt x="1493967" y="8982"/>
                  <a:pt x="1550323" y="1045"/>
                </a:cubicBezTo>
                <a:cubicBezTo>
                  <a:pt x="1606679" y="-6893"/>
                  <a:pt x="1609061" y="32002"/>
                  <a:pt x="1655098" y="62958"/>
                </a:cubicBezTo>
                <a:cubicBezTo>
                  <a:pt x="1701136" y="93914"/>
                  <a:pt x="1767811" y="138364"/>
                  <a:pt x="1826548" y="186783"/>
                </a:cubicBezTo>
                <a:cubicBezTo>
                  <a:pt x="1885286" y="235202"/>
                  <a:pt x="2007523" y="353470"/>
                  <a:pt x="2007523" y="353470"/>
                </a:cubicBezTo>
                <a:cubicBezTo>
                  <a:pt x="2061498" y="403476"/>
                  <a:pt x="2102773" y="440782"/>
                  <a:pt x="2150398" y="486820"/>
                </a:cubicBezTo>
                <a:cubicBezTo>
                  <a:pt x="2198023" y="532857"/>
                  <a:pt x="2244060" y="579689"/>
                  <a:pt x="2293273" y="629695"/>
                </a:cubicBezTo>
                <a:cubicBezTo>
                  <a:pt x="2342486" y="679701"/>
                  <a:pt x="2404398" y="742408"/>
                  <a:pt x="2445673" y="786858"/>
                </a:cubicBezTo>
                <a:cubicBezTo>
                  <a:pt x="2486948" y="831308"/>
                  <a:pt x="2504411" y="855120"/>
                  <a:pt x="2540923" y="896395"/>
                </a:cubicBezTo>
                <a:cubicBezTo>
                  <a:pt x="2577435" y="937670"/>
                  <a:pt x="2666336" y="1014664"/>
                  <a:pt x="2664748" y="1034508"/>
                </a:cubicBezTo>
                <a:cubicBezTo>
                  <a:pt x="2663161" y="1054352"/>
                  <a:pt x="2606010" y="1022602"/>
                  <a:pt x="2531398" y="1015458"/>
                </a:cubicBezTo>
                <a:cubicBezTo>
                  <a:pt x="2456786" y="1008314"/>
                  <a:pt x="2344073" y="1006726"/>
                  <a:pt x="2217073" y="991645"/>
                </a:cubicBezTo>
                <a:cubicBezTo>
                  <a:pt x="2090073" y="976564"/>
                  <a:pt x="1897985" y="938464"/>
                  <a:pt x="1769398" y="924970"/>
                </a:cubicBezTo>
                <a:cubicBezTo>
                  <a:pt x="1640811" y="911476"/>
                  <a:pt x="1445548" y="910683"/>
                  <a:pt x="1445548" y="910683"/>
                </a:cubicBezTo>
                <a:cubicBezTo>
                  <a:pt x="1338392" y="905921"/>
                  <a:pt x="1242348" y="905920"/>
                  <a:pt x="1126460" y="896395"/>
                </a:cubicBezTo>
                <a:cubicBezTo>
                  <a:pt x="1010573" y="886870"/>
                  <a:pt x="750223" y="853533"/>
                  <a:pt x="750223" y="853533"/>
                </a:cubicBezTo>
                <a:cubicBezTo>
                  <a:pt x="643067" y="840833"/>
                  <a:pt x="574804" y="828926"/>
                  <a:pt x="483523" y="820195"/>
                </a:cubicBezTo>
                <a:cubicBezTo>
                  <a:pt x="392242" y="811464"/>
                  <a:pt x="274766" y="806701"/>
                  <a:pt x="202535" y="801145"/>
                </a:cubicBezTo>
                <a:cubicBezTo>
                  <a:pt x="130304" y="795589"/>
                  <a:pt x="-21302" y="813845"/>
                  <a:pt x="2510" y="78209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C4ADB7-84C0-49C0-AAF2-0F5EF4F403E5}"/>
              </a:ext>
            </a:extLst>
          </p:cNvPr>
          <p:cNvSpPr/>
          <p:nvPr/>
        </p:nvSpPr>
        <p:spPr>
          <a:xfrm>
            <a:off x="2809875" y="3071147"/>
            <a:ext cx="901361" cy="1682914"/>
          </a:xfrm>
          <a:custGeom>
            <a:avLst/>
            <a:gdLst>
              <a:gd name="connsiteX0" fmla="*/ 9525 w 901361"/>
              <a:gd name="connsiteY0" fmla="*/ 14953 h 1682914"/>
              <a:gd name="connsiteX1" fmla="*/ 100013 w 901361"/>
              <a:gd name="connsiteY1" fmla="*/ 666 h 1682914"/>
              <a:gd name="connsiteX2" fmla="*/ 166688 w 901361"/>
              <a:gd name="connsiteY2" fmla="*/ 34003 h 1682914"/>
              <a:gd name="connsiteX3" fmla="*/ 195263 w 901361"/>
              <a:gd name="connsiteY3" fmla="*/ 76866 h 1682914"/>
              <a:gd name="connsiteX4" fmla="*/ 195263 w 901361"/>
              <a:gd name="connsiteY4" fmla="*/ 157828 h 1682914"/>
              <a:gd name="connsiteX5" fmla="*/ 233363 w 901361"/>
              <a:gd name="connsiteY5" fmla="*/ 95916 h 1682914"/>
              <a:gd name="connsiteX6" fmla="*/ 347663 w 901361"/>
              <a:gd name="connsiteY6" fmla="*/ 43528 h 1682914"/>
              <a:gd name="connsiteX7" fmla="*/ 490538 w 901361"/>
              <a:gd name="connsiteY7" fmla="*/ 29241 h 1682914"/>
              <a:gd name="connsiteX8" fmla="*/ 576263 w 901361"/>
              <a:gd name="connsiteY8" fmla="*/ 48291 h 1682914"/>
              <a:gd name="connsiteX9" fmla="*/ 633413 w 901361"/>
              <a:gd name="connsiteY9" fmla="*/ 100678 h 1682914"/>
              <a:gd name="connsiteX10" fmla="*/ 647700 w 901361"/>
              <a:gd name="connsiteY10" fmla="*/ 172116 h 1682914"/>
              <a:gd name="connsiteX11" fmla="*/ 647700 w 901361"/>
              <a:gd name="connsiteY11" fmla="*/ 238791 h 1682914"/>
              <a:gd name="connsiteX12" fmla="*/ 638175 w 901361"/>
              <a:gd name="connsiteY12" fmla="*/ 295941 h 1682914"/>
              <a:gd name="connsiteX13" fmla="*/ 733425 w 901361"/>
              <a:gd name="connsiteY13" fmla="*/ 272128 h 1682914"/>
              <a:gd name="connsiteX14" fmla="*/ 800100 w 901361"/>
              <a:gd name="connsiteY14" fmla="*/ 314991 h 1682914"/>
              <a:gd name="connsiteX15" fmla="*/ 828675 w 901361"/>
              <a:gd name="connsiteY15" fmla="*/ 372141 h 1682914"/>
              <a:gd name="connsiteX16" fmla="*/ 814388 w 901361"/>
              <a:gd name="connsiteY16" fmla="*/ 448341 h 1682914"/>
              <a:gd name="connsiteX17" fmla="*/ 790575 w 901361"/>
              <a:gd name="connsiteY17" fmla="*/ 562641 h 1682914"/>
              <a:gd name="connsiteX18" fmla="*/ 752475 w 901361"/>
              <a:gd name="connsiteY18" fmla="*/ 615028 h 1682914"/>
              <a:gd name="connsiteX19" fmla="*/ 728663 w 901361"/>
              <a:gd name="connsiteY19" fmla="*/ 691228 h 1682914"/>
              <a:gd name="connsiteX20" fmla="*/ 838200 w 901361"/>
              <a:gd name="connsiteY20" fmla="*/ 695991 h 1682914"/>
              <a:gd name="connsiteX21" fmla="*/ 895350 w 901361"/>
              <a:gd name="connsiteY21" fmla="*/ 767428 h 1682914"/>
              <a:gd name="connsiteX22" fmla="*/ 895350 w 901361"/>
              <a:gd name="connsiteY22" fmla="*/ 857916 h 1682914"/>
              <a:gd name="connsiteX23" fmla="*/ 857250 w 901361"/>
              <a:gd name="connsiteY23" fmla="*/ 943641 h 1682914"/>
              <a:gd name="connsiteX24" fmla="*/ 790575 w 901361"/>
              <a:gd name="connsiteY24" fmla="*/ 991266 h 1682914"/>
              <a:gd name="connsiteX25" fmla="*/ 766763 w 901361"/>
              <a:gd name="connsiteY25" fmla="*/ 1015078 h 1682914"/>
              <a:gd name="connsiteX26" fmla="*/ 790575 w 901361"/>
              <a:gd name="connsiteY26" fmla="*/ 1076991 h 1682914"/>
              <a:gd name="connsiteX27" fmla="*/ 790575 w 901361"/>
              <a:gd name="connsiteY27" fmla="*/ 1177003 h 1682914"/>
              <a:gd name="connsiteX28" fmla="*/ 762000 w 901361"/>
              <a:gd name="connsiteY28" fmla="*/ 1286541 h 1682914"/>
              <a:gd name="connsiteX29" fmla="*/ 747713 w 901361"/>
              <a:gd name="connsiteY29" fmla="*/ 1367503 h 1682914"/>
              <a:gd name="connsiteX30" fmla="*/ 704850 w 901361"/>
              <a:gd name="connsiteY30" fmla="*/ 1396078 h 1682914"/>
              <a:gd name="connsiteX31" fmla="*/ 661988 w 901361"/>
              <a:gd name="connsiteY31" fmla="*/ 1434178 h 1682914"/>
              <a:gd name="connsiteX32" fmla="*/ 581025 w 901361"/>
              <a:gd name="connsiteY32" fmla="*/ 1424653 h 1682914"/>
              <a:gd name="connsiteX33" fmla="*/ 633413 w 901361"/>
              <a:gd name="connsiteY33" fmla="*/ 1486566 h 1682914"/>
              <a:gd name="connsiteX34" fmla="*/ 633413 w 901361"/>
              <a:gd name="connsiteY34" fmla="*/ 1543716 h 1682914"/>
              <a:gd name="connsiteX35" fmla="*/ 619125 w 901361"/>
              <a:gd name="connsiteY35" fmla="*/ 1610391 h 1682914"/>
              <a:gd name="connsiteX36" fmla="*/ 547688 w 901361"/>
              <a:gd name="connsiteY36" fmla="*/ 1653253 h 1682914"/>
              <a:gd name="connsiteX37" fmla="*/ 419100 w 901361"/>
              <a:gd name="connsiteY37" fmla="*/ 1681828 h 1682914"/>
              <a:gd name="connsiteX38" fmla="*/ 290513 w 901361"/>
              <a:gd name="connsiteY38" fmla="*/ 1672303 h 1682914"/>
              <a:gd name="connsiteX39" fmla="*/ 152400 w 901361"/>
              <a:gd name="connsiteY39" fmla="*/ 1629441 h 1682914"/>
              <a:gd name="connsiteX40" fmla="*/ 100013 w 901361"/>
              <a:gd name="connsiteY40" fmla="*/ 1577053 h 1682914"/>
              <a:gd name="connsiteX41" fmla="*/ 19050 w 901361"/>
              <a:gd name="connsiteY41" fmla="*/ 1486566 h 1682914"/>
              <a:gd name="connsiteX42" fmla="*/ 0 w 901361"/>
              <a:gd name="connsiteY42" fmla="*/ 1462753 h 168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361" h="1682914">
                <a:moveTo>
                  <a:pt x="9525" y="14953"/>
                </a:moveTo>
                <a:cubicBezTo>
                  <a:pt x="41672" y="6222"/>
                  <a:pt x="73819" y="-2509"/>
                  <a:pt x="100013" y="666"/>
                </a:cubicBezTo>
                <a:cubicBezTo>
                  <a:pt x="126207" y="3841"/>
                  <a:pt x="150813" y="21303"/>
                  <a:pt x="166688" y="34003"/>
                </a:cubicBezTo>
                <a:cubicBezTo>
                  <a:pt x="182563" y="46703"/>
                  <a:pt x="190501" y="56229"/>
                  <a:pt x="195263" y="76866"/>
                </a:cubicBezTo>
                <a:cubicBezTo>
                  <a:pt x="200025" y="97503"/>
                  <a:pt x="188913" y="154653"/>
                  <a:pt x="195263" y="157828"/>
                </a:cubicBezTo>
                <a:cubicBezTo>
                  <a:pt x="201613" y="161003"/>
                  <a:pt x="207963" y="114966"/>
                  <a:pt x="233363" y="95916"/>
                </a:cubicBezTo>
                <a:cubicBezTo>
                  <a:pt x="258763" y="76866"/>
                  <a:pt x="304801" y="54640"/>
                  <a:pt x="347663" y="43528"/>
                </a:cubicBezTo>
                <a:cubicBezTo>
                  <a:pt x="390525" y="32416"/>
                  <a:pt x="452438" y="28447"/>
                  <a:pt x="490538" y="29241"/>
                </a:cubicBezTo>
                <a:cubicBezTo>
                  <a:pt x="528638" y="30035"/>
                  <a:pt x="552451" y="36385"/>
                  <a:pt x="576263" y="48291"/>
                </a:cubicBezTo>
                <a:cubicBezTo>
                  <a:pt x="600075" y="60197"/>
                  <a:pt x="621507" y="80040"/>
                  <a:pt x="633413" y="100678"/>
                </a:cubicBezTo>
                <a:cubicBezTo>
                  <a:pt x="645319" y="121316"/>
                  <a:pt x="645319" y="149097"/>
                  <a:pt x="647700" y="172116"/>
                </a:cubicBezTo>
                <a:cubicBezTo>
                  <a:pt x="650081" y="195135"/>
                  <a:pt x="649287" y="218154"/>
                  <a:pt x="647700" y="238791"/>
                </a:cubicBezTo>
                <a:cubicBezTo>
                  <a:pt x="646113" y="259428"/>
                  <a:pt x="623888" y="290385"/>
                  <a:pt x="638175" y="295941"/>
                </a:cubicBezTo>
                <a:cubicBezTo>
                  <a:pt x="652463" y="301497"/>
                  <a:pt x="706437" y="268953"/>
                  <a:pt x="733425" y="272128"/>
                </a:cubicBezTo>
                <a:cubicBezTo>
                  <a:pt x="760413" y="275303"/>
                  <a:pt x="784225" y="298322"/>
                  <a:pt x="800100" y="314991"/>
                </a:cubicBezTo>
                <a:cubicBezTo>
                  <a:pt x="815975" y="331660"/>
                  <a:pt x="826294" y="349916"/>
                  <a:pt x="828675" y="372141"/>
                </a:cubicBezTo>
                <a:cubicBezTo>
                  <a:pt x="831056" y="394366"/>
                  <a:pt x="820738" y="416591"/>
                  <a:pt x="814388" y="448341"/>
                </a:cubicBezTo>
                <a:cubicBezTo>
                  <a:pt x="808038" y="480091"/>
                  <a:pt x="800894" y="534860"/>
                  <a:pt x="790575" y="562641"/>
                </a:cubicBezTo>
                <a:cubicBezTo>
                  <a:pt x="780256" y="590422"/>
                  <a:pt x="762794" y="593597"/>
                  <a:pt x="752475" y="615028"/>
                </a:cubicBezTo>
                <a:cubicBezTo>
                  <a:pt x="742156" y="636459"/>
                  <a:pt x="714376" y="677734"/>
                  <a:pt x="728663" y="691228"/>
                </a:cubicBezTo>
                <a:cubicBezTo>
                  <a:pt x="742950" y="704722"/>
                  <a:pt x="810419" y="683291"/>
                  <a:pt x="838200" y="695991"/>
                </a:cubicBezTo>
                <a:cubicBezTo>
                  <a:pt x="865981" y="708691"/>
                  <a:pt x="885825" y="740441"/>
                  <a:pt x="895350" y="767428"/>
                </a:cubicBezTo>
                <a:cubicBezTo>
                  <a:pt x="904875" y="794415"/>
                  <a:pt x="901700" y="828547"/>
                  <a:pt x="895350" y="857916"/>
                </a:cubicBezTo>
                <a:cubicBezTo>
                  <a:pt x="889000" y="887285"/>
                  <a:pt x="874712" y="921416"/>
                  <a:pt x="857250" y="943641"/>
                </a:cubicBezTo>
                <a:cubicBezTo>
                  <a:pt x="839788" y="965866"/>
                  <a:pt x="805656" y="979360"/>
                  <a:pt x="790575" y="991266"/>
                </a:cubicBezTo>
                <a:cubicBezTo>
                  <a:pt x="775494" y="1003172"/>
                  <a:pt x="766763" y="1000791"/>
                  <a:pt x="766763" y="1015078"/>
                </a:cubicBezTo>
                <a:cubicBezTo>
                  <a:pt x="766763" y="1029365"/>
                  <a:pt x="786606" y="1050004"/>
                  <a:pt x="790575" y="1076991"/>
                </a:cubicBezTo>
                <a:cubicBezTo>
                  <a:pt x="794544" y="1103979"/>
                  <a:pt x="795338" y="1142078"/>
                  <a:pt x="790575" y="1177003"/>
                </a:cubicBezTo>
                <a:cubicBezTo>
                  <a:pt x="785813" y="1211928"/>
                  <a:pt x="769144" y="1254791"/>
                  <a:pt x="762000" y="1286541"/>
                </a:cubicBezTo>
                <a:cubicBezTo>
                  <a:pt x="754856" y="1318291"/>
                  <a:pt x="757238" y="1349247"/>
                  <a:pt x="747713" y="1367503"/>
                </a:cubicBezTo>
                <a:cubicBezTo>
                  <a:pt x="738188" y="1385759"/>
                  <a:pt x="719138" y="1384966"/>
                  <a:pt x="704850" y="1396078"/>
                </a:cubicBezTo>
                <a:cubicBezTo>
                  <a:pt x="690563" y="1407191"/>
                  <a:pt x="682625" y="1429416"/>
                  <a:pt x="661988" y="1434178"/>
                </a:cubicBezTo>
                <a:cubicBezTo>
                  <a:pt x="641351" y="1438940"/>
                  <a:pt x="585787" y="1415922"/>
                  <a:pt x="581025" y="1424653"/>
                </a:cubicBezTo>
                <a:cubicBezTo>
                  <a:pt x="576263" y="1433384"/>
                  <a:pt x="624682" y="1466722"/>
                  <a:pt x="633413" y="1486566"/>
                </a:cubicBezTo>
                <a:cubicBezTo>
                  <a:pt x="642144" y="1506410"/>
                  <a:pt x="635794" y="1523079"/>
                  <a:pt x="633413" y="1543716"/>
                </a:cubicBezTo>
                <a:cubicBezTo>
                  <a:pt x="631032" y="1564353"/>
                  <a:pt x="633412" y="1592135"/>
                  <a:pt x="619125" y="1610391"/>
                </a:cubicBezTo>
                <a:cubicBezTo>
                  <a:pt x="604838" y="1628647"/>
                  <a:pt x="581026" y="1641347"/>
                  <a:pt x="547688" y="1653253"/>
                </a:cubicBezTo>
                <a:cubicBezTo>
                  <a:pt x="514350" y="1665159"/>
                  <a:pt x="461962" y="1678653"/>
                  <a:pt x="419100" y="1681828"/>
                </a:cubicBezTo>
                <a:cubicBezTo>
                  <a:pt x="376238" y="1685003"/>
                  <a:pt x="334963" y="1681034"/>
                  <a:pt x="290513" y="1672303"/>
                </a:cubicBezTo>
                <a:cubicBezTo>
                  <a:pt x="246063" y="1663572"/>
                  <a:pt x="184150" y="1645316"/>
                  <a:pt x="152400" y="1629441"/>
                </a:cubicBezTo>
                <a:cubicBezTo>
                  <a:pt x="120650" y="1613566"/>
                  <a:pt x="122238" y="1600865"/>
                  <a:pt x="100013" y="1577053"/>
                </a:cubicBezTo>
                <a:cubicBezTo>
                  <a:pt x="77788" y="1553241"/>
                  <a:pt x="35719" y="1505616"/>
                  <a:pt x="19050" y="1486566"/>
                </a:cubicBezTo>
                <a:cubicBezTo>
                  <a:pt x="2381" y="1467516"/>
                  <a:pt x="1190" y="1465134"/>
                  <a:pt x="0" y="146275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7A6217-2B8A-E8C4-7C40-47D6D8741799}"/>
              </a:ext>
            </a:extLst>
          </p:cNvPr>
          <p:cNvSpPr/>
          <p:nvPr/>
        </p:nvSpPr>
        <p:spPr>
          <a:xfrm>
            <a:off x="5995265" y="3176588"/>
            <a:ext cx="734148" cy="1433556"/>
          </a:xfrm>
          <a:custGeom>
            <a:avLst/>
            <a:gdLst>
              <a:gd name="connsiteX0" fmla="*/ 734148 w 734148"/>
              <a:gd name="connsiteY0" fmla="*/ 0 h 1433556"/>
              <a:gd name="connsiteX1" fmla="*/ 557935 w 734148"/>
              <a:gd name="connsiteY1" fmla="*/ 9525 h 1433556"/>
              <a:gd name="connsiteX2" fmla="*/ 434110 w 734148"/>
              <a:gd name="connsiteY2" fmla="*/ 57150 h 1433556"/>
              <a:gd name="connsiteX3" fmla="*/ 376960 w 734148"/>
              <a:gd name="connsiteY3" fmla="*/ 128587 h 1433556"/>
              <a:gd name="connsiteX4" fmla="*/ 372198 w 734148"/>
              <a:gd name="connsiteY4" fmla="*/ 195262 h 1433556"/>
              <a:gd name="connsiteX5" fmla="*/ 372198 w 734148"/>
              <a:gd name="connsiteY5" fmla="*/ 233362 h 1433556"/>
              <a:gd name="connsiteX6" fmla="*/ 295998 w 734148"/>
              <a:gd name="connsiteY6" fmla="*/ 257175 h 1433556"/>
              <a:gd name="connsiteX7" fmla="*/ 238848 w 734148"/>
              <a:gd name="connsiteY7" fmla="*/ 309562 h 1433556"/>
              <a:gd name="connsiteX8" fmla="*/ 215035 w 734148"/>
              <a:gd name="connsiteY8" fmla="*/ 381000 h 1433556"/>
              <a:gd name="connsiteX9" fmla="*/ 238848 w 734148"/>
              <a:gd name="connsiteY9" fmla="*/ 447675 h 1433556"/>
              <a:gd name="connsiteX10" fmla="*/ 262660 w 734148"/>
              <a:gd name="connsiteY10" fmla="*/ 504825 h 1433556"/>
              <a:gd name="connsiteX11" fmla="*/ 286473 w 734148"/>
              <a:gd name="connsiteY11" fmla="*/ 533400 h 1433556"/>
              <a:gd name="connsiteX12" fmla="*/ 181698 w 734148"/>
              <a:gd name="connsiteY12" fmla="*/ 538162 h 1433556"/>
              <a:gd name="connsiteX13" fmla="*/ 119785 w 734148"/>
              <a:gd name="connsiteY13" fmla="*/ 604837 h 1433556"/>
              <a:gd name="connsiteX14" fmla="*/ 86448 w 734148"/>
              <a:gd name="connsiteY14" fmla="*/ 695325 h 1433556"/>
              <a:gd name="connsiteX15" fmla="*/ 110260 w 734148"/>
              <a:gd name="connsiteY15" fmla="*/ 762000 h 1433556"/>
              <a:gd name="connsiteX16" fmla="*/ 143598 w 734148"/>
              <a:gd name="connsiteY16" fmla="*/ 800100 h 1433556"/>
              <a:gd name="connsiteX17" fmla="*/ 167410 w 734148"/>
              <a:gd name="connsiteY17" fmla="*/ 842962 h 1433556"/>
              <a:gd name="connsiteX18" fmla="*/ 167410 w 734148"/>
              <a:gd name="connsiteY18" fmla="*/ 847725 h 1433556"/>
              <a:gd name="connsiteX19" fmla="*/ 81685 w 734148"/>
              <a:gd name="connsiteY19" fmla="*/ 838200 h 1433556"/>
              <a:gd name="connsiteX20" fmla="*/ 15010 w 734148"/>
              <a:gd name="connsiteY20" fmla="*/ 900112 h 1433556"/>
              <a:gd name="connsiteX21" fmla="*/ 723 w 734148"/>
              <a:gd name="connsiteY21" fmla="*/ 976312 h 1433556"/>
              <a:gd name="connsiteX22" fmla="*/ 29298 w 734148"/>
              <a:gd name="connsiteY22" fmla="*/ 1062037 h 1433556"/>
              <a:gd name="connsiteX23" fmla="*/ 86448 w 734148"/>
              <a:gd name="connsiteY23" fmla="*/ 1095375 h 1433556"/>
              <a:gd name="connsiteX24" fmla="*/ 172173 w 734148"/>
              <a:gd name="connsiteY24" fmla="*/ 1133475 h 1433556"/>
              <a:gd name="connsiteX25" fmla="*/ 248373 w 734148"/>
              <a:gd name="connsiteY25" fmla="*/ 1133475 h 1433556"/>
              <a:gd name="connsiteX26" fmla="*/ 291235 w 734148"/>
              <a:gd name="connsiteY26" fmla="*/ 1123950 h 1433556"/>
              <a:gd name="connsiteX27" fmla="*/ 257898 w 734148"/>
              <a:gd name="connsiteY27" fmla="*/ 1176337 h 1433556"/>
              <a:gd name="connsiteX28" fmla="*/ 262660 w 734148"/>
              <a:gd name="connsiteY28" fmla="*/ 1276350 h 1433556"/>
              <a:gd name="connsiteX29" fmla="*/ 315048 w 734148"/>
              <a:gd name="connsiteY29" fmla="*/ 1304925 h 1433556"/>
              <a:gd name="connsiteX30" fmla="*/ 415060 w 734148"/>
              <a:gd name="connsiteY30" fmla="*/ 1304925 h 1433556"/>
              <a:gd name="connsiteX31" fmla="*/ 496023 w 734148"/>
              <a:gd name="connsiteY31" fmla="*/ 1295400 h 1433556"/>
              <a:gd name="connsiteX32" fmla="*/ 538885 w 734148"/>
              <a:gd name="connsiteY32" fmla="*/ 1271587 h 1433556"/>
              <a:gd name="connsiteX33" fmla="*/ 519835 w 734148"/>
              <a:gd name="connsiteY33" fmla="*/ 1352550 h 1433556"/>
              <a:gd name="connsiteX34" fmla="*/ 586510 w 734148"/>
              <a:gd name="connsiteY34" fmla="*/ 1409700 h 1433556"/>
              <a:gd name="connsiteX35" fmla="*/ 681760 w 734148"/>
              <a:gd name="connsiteY35" fmla="*/ 1433512 h 1433556"/>
              <a:gd name="connsiteX36" fmla="*/ 729385 w 734148"/>
              <a:gd name="connsiteY36" fmla="*/ 1414462 h 143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4148" h="1433556">
                <a:moveTo>
                  <a:pt x="734148" y="0"/>
                </a:moveTo>
                <a:cubicBezTo>
                  <a:pt x="671044" y="0"/>
                  <a:pt x="607941" y="0"/>
                  <a:pt x="557935" y="9525"/>
                </a:cubicBezTo>
                <a:cubicBezTo>
                  <a:pt x="507929" y="19050"/>
                  <a:pt x="464272" y="37306"/>
                  <a:pt x="434110" y="57150"/>
                </a:cubicBezTo>
                <a:cubicBezTo>
                  <a:pt x="403948" y="76994"/>
                  <a:pt x="387279" y="105568"/>
                  <a:pt x="376960" y="128587"/>
                </a:cubicBezTo>
                <a:cubicBezTo>
                  <a:pt x="366641" y="151606"/>
                  <a:pt x="372992" y="177800"/>
                  <a:pt x="372198" y="195262"/>
                </a:cubicBezTo>
                <a:cubicBezTo>
                  <a:pt x="371404" y="212724"/>
                  <a:pt x="384898" y="223043"/>
                  <a:pt x="372198" y="233362"/>
                </a:cubicBezTo>
                <a:cubicBezTo>
                  <a:pt x="359498" y="243681"/>
                  <a:pt x="318223" y="244475"/>
                  <a:pt x="295998" y="257175"/>
                </a:cubicBezTo>
                <a:cubicBezTo>
                  <a:pt x="273773" y="269875"/>
                  <a:pt x="252342" y="288925"/>
                  <a:pt x="238848" y="309562"/>
                </a:cubicBezTo>
                <a:cubicBezTo>
                  <a:pt x="225354" y="330199"/>
                  <a:pt x="215035" y="357981"/>
                  <a:pt x="215035" y="381000"/>
                </a:cubicBezTo>
                <a:cubicBezTo>
                  <a:pt x="215035" y="404019"/>
                  <a:pt x="230910" y="427038"/>
                  <a:pt x="238848" y="447675"/>
                </a:cubicBezTo>
                <a:cubicBezTo>
                  <a:pt x="246785" y="468313"/>
                  <a:pt x="254723" y="490538"/>
                  <a:pt x="262660" y="504825"/>
                </a:cubicBezTo>
                <a:cubicBezTo>
                  <a:pt x="270597" y="519112"/>
                  <a:pt x="299967" y="527844"/>
                  <a:pt x="286473" y="533400"/>
                </a:cubicBezTo>
                <a:cubicBezTo>
                  <a:pt x="272979" y="538956"/>
                  <a:pt x="209479" y="526256"/>
                  <a:pt x="181698" y="538162"/>
                </a:cubicBezTo>
                <a:cubicBezTo>
                  <a:pt x="153917" y="550068"/>
                  <a:pt x="135660" y="578643"/>
                  <a:pt x="119785" y="604837"/>
                </a:cubicBezTo>
                <a:cubicBezTo>
                  <a:pt x="103910" y="631031"/>
                  <a:pt x="88035" y="669131"/>
                  <a:pt x="86448" y="695325"/>
                </a:cubicBezTo>
                <a:cubicBezTo>
                  <a:pt x="84860" y="721519"/>
                  <a:pt x="100735" y="744538"/>
                  <a:pt x="110260" y="762000"/>
                </a:cubicBezTo>
                <a:cubicBezTo>
                  <a:pt x="119785" y="779463"/>
                  <a:pt x="134073" y="786606"/>
                  <a:pt x="143598" y="800100"/>
                </a:cubicBezTo>
                <a:cubicBezTo>
                  <a:pt x="153123" y="813594"/>
                  <a:pt x="167410" y="842962"/>
                  <a:pt x="167410" y="842962"/>
                </a:cubicBezTo>
                <a:cubicBezTo>
                  <a:pt x="171379" y="850899"/>
                  <a:pt x="181697" y="848519"/>
                  <a:pt x="167410" y="847725"/>
                </a:cubicBezTo>
                <a:cubicBezTo>
                  <a:pt x="153123" y="846931"/>
                  <a:pt x="107085" y="829469"/>
                  <a:pt x="81685" y="838200"/>
                </a:cubicBezTo>
                <a:cubicBezTo>
                  <a:pt x="56285" y="846931"/>
                  <a:pt x="28504" y="877093"/>
                  <a:pt x="15010" y="900112"/>
                </a:cubicBezTo>
                <a:cubicBezTo>
                  <a:pt x="1516" y="923131"/>
                  <a:pt x="-1658" y="949325"/>
                  <a:pt x="723" y="976312"/>
                </a:cubicBezTo>
                <a:cubicBezTo>
                  <a:pt x="3104" y="1003300"/>
                  <a:pt x="15011" y="1042193"/>
                  <a:pt x="29298" y="1062037"/>
                </a:cubicBezTo>
                <a:cubicBezTo>
                  <a:pt x="43585" y="1081881"/>
                  <a:pt x="62636" y="1083469"/>
                  <a:pt x="86448" y="1095375"/>
                </a:cubicBezTo>
                <a:cubicBezTo>
                  <a:pt x="110260" y="1107281"/>
                  <a:pt x="145186" y="1127125"/>
                  <a:pt x="172173" y="1133475"/>
                </a:cubicBezTo>
                <a:cubicBezTo>
                  <a:pt x="199160" y="1139825"/>
                  <a:pt x="228529" y="1135063"/>
                  <a:pt x="248373" y="1133475"/>
                </a:cubicBezTo>
                <a:cubicBezTo>
                  <a:pt x="268217" y="1131888"/>
                  <a:pt x="289647" y="1116806"/>
                  <a:pt x="291235" y="1123950"/>
                </a:cubicBezTo>
                <a:cubicBezTo>
                  <a:pt x="292822" y="1131094"/>
                  <a:pt x="262660" y="1150937"/>
                  <a:pt x="257898" y="1176337"/>
                </a:cubicBezTo>
                <a:cubicBezTo>
                  <a:pt x="253136" y="1201737"/>
                  <a:pt x="253135" y="1254919"/>
                  <a:pt x="262660" y="1276350"/>
                </a:cubicBezTo>
                <a:cubicBezTo>
                  <a:pt x="272185" y="1297781"/>
                  <a:pt x="289648" y="1300163"/>
                  <a:pt x="315048" y="1304925"/>
                </a:cubicBezTo>
                <a:cubicBezTo>
                  <a:pt x="340448" y="1309687"/>
                  <a:pt x="384898" y="1306512"/>
                  <a:pt x="415060" y="1304925"/>
                </a:cubicBezTo>
                <a:cubicBezTo>
                  <a:pt x="445222" y="1303338"/>
                  <a:pt x="475386" y="1300956"/>
                  <a:pt x="496023" y="1295400"/>
                </a:cubicBezTo>
                <a:cubicBezTo>
                  <a:pt x="516660" y="1289844"/>
                  <a:pt x="534916" y="1262062"/>
                  <a:pt x="538885" y="1271587"/>
                </a:cubicBezTo>
                <a:cubicBezTo>
                  <a:pt x="542854" y="1281112"/>
                  <a:pt x="511898" y="1329531"/>
                  <a:pt x="519835" y="1352550"/>
                </a:cubicBezTo>
                <a:cubicBezTo>
                  <a:pt x="527772" y="1375569"/>
                  <a:pt x="559523" y="1396206"/>
                  <a:pt x="586510" y="1409700"/>
                </a:cubicBezTo>
                <a:cubicBezTo>
                  <a:pt x="613497" y="1423194"/>
                  <a:pt x="657948" y="1432718"/>
                  <a:pt x="681760" y="1433512"/>
                </a:cubicBezTo>
                <a:cubicBezTo>
                  <a:pt x="705572" y="1434306"/>
                  <a:pt x="717478" y="1424384"/>
                  <a:pt x="729385" y="14144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7758C3-E2D1-D529-9BD8-C7E030F90B45}"/>
              </a:ext>
            </a:extLst>
          </p:cNvPr>
          <p:cNvSpPr/>
          <p:nvPr/>
        </p:nvSpPr>
        <p:spPr>
          <a:xfrm>
            <a:off x="2819400" y="3444770"/>
            <a:ext cx="360800" cy="508105"/>
          </a:xfrm>
          <a:custGeom>
            <a:avLst/>
            <a:gdLst>
              <a:gd name="connsiteX0" fmla="*/ 0 w 360800"/>
              <a:gd name="connsiteY0" fmla="*/ 389043 h 508105"/>
              <a:gd name="connsiteX1" fmla="*/ 80963 w 360800"/>
              <a:gd name="connsiteY1" fmla="*/ 327130 h 508105"/>
              <a:gd name="connsiteX2" fmla="*/ 114300 w 360800"/>
              <a:gd name="connsiteY2" fmla="*/ 265218 h 508105"/>
              <a:gd name="connsiteX3" fmla="*/ 95250 w 360800"/>
              <a:gd name="connsiteY3" fmla="*/ 160443 h 508105"/>
              <a:gd name="connsiteX4" fmla="*/ 71438 w 360800"/>
              <a:gd name="connsiteY4" fmla="*/ 65193 h 508105"/>
              <a:gd name="connsiteX5" fmla="*/ 128588 w 360800"/>
              <a:gd name="connsiteY5" fmla="*/ 22330 h 508105"/>
              <a:gd name="connsiteX6" fmla="*/ 161925 w 360800"/>
              <a:gd name="connsiteY6" fmla="*/ 3280 h 508105"/>
              <a:gd name="connsiteX7" fmla="*/ 171450 w 360800"/>
              <a:gd name="connsiteY7" fmla="*/ 89005 h 508105"/>
              <a:gd name="connsiteX8" fmla="*/ 157163 w 360800"/>
              <a:gd name="connsiteY8" fmla="*/ 193780 h 508105"/>
              <a:gd name="connsiteX9" fmla="*/ 166688 w 360800"/>
              <a:gd name="connsiteY9" fmla="*/ 274743 h 508105"/>
              <a:gd name="connsiteX10" fmla="*/ 142875 w 360800"/>
              <a:gd name="connsiteY10" fmla="*/ 350943 h 508105"/>
              <a:gd name="connsiteX11" fmla="*/ 128588 w 360800"/>
              <a:gd name="connsiteY11" fmla="*/ 389043 h 508105"/>
              <a:gd name="connsiteX12" fmla="*/ 223838 w 360800"/>
              <a:gd name="connsiteY12" fmla="*/ 393805 h 508105"/>
              <a:gd name="connsiteX13" fmla="*/ 347663 w 360800"/>
              <a:gd name="connsiteY13" fmla="*/ 403330 h 508105"/>
              <a:gd name="connsiteX14" fmla="*/ 357188 w 360800"/>
              <a:gd name="connsiteY14" fmla="*/ 422380 h 508105"/>
              <a:gd name="connsiteX15" fmla="*/ 347663 w 360800"/>
              <a:gd name="connsiteY15" fmla="*/ 450955 h 508105"/>
              <a:gd name="connsiteX16" fmla="*/ 257175 w 360800"/>
              <a:gd name="connsiteY16" fmla="*/ 450955 h 508105"/>
              <a:gd name="connsiteX17" fmla="*/ 161925 w 360800"/>
              <a:gd name="connsiteY17" fmla="*/ 460480 h 508105"/>
              <a:gd name="connsiteX18" fmla="*/ 138113 w 360800"/>
              <a:gd name="connsiteY18" fmla="*/ 436668 h 508105"/>
              <a:gd name="connsiteX19" fmla="*/ 80963 w 360800"/>
              <a:gd name="connsiteY19" fmla="*/ 436668 h 508105"/>
              <a:gd name="connsiteX20" fmla="*/ 66675 w 360800"/>
              <a:gd name="connsiteY20" fmla="*/ 479530 h 508105"/>
              <a:gd name="connsiteX21" fmla="*/ 9525 w 360800"/>
              <a:gd name="connsiteY21" fmla="*/ 508105 h 5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0800" h="508105">
                <a:moveTo>
                  <a:pt x="0" y="389043"/>
                </a:moveTo>
                <a:cubicBezTo>
                  <a:pt x="30956" y="368405"/>
                  <a:pt x="61913" y="347767"/>
                  <a:pt x="80963" y="327130"/>
                </a:cubicBezTo>
                <a:cubicBezTo>
                  <a:pt x="100013" y="306493"/>
                  <a:pt x="111919" y="292999"/>
                  <a:pt x="114300" y="265218"/>
                </a:cubicBezTo>
                <a:cubicBezTo>
                  <a:pt x="116681" y="237437"/>
                  <a:pt x="102394" y="193780"/>
                  <a:pt x="95250" y="160443"/>
                </a:cubicBezTo>
                <a:cubicBezTo>
                  <a:pt x="88106" y="127106"/>
                  <a:pt x="65882" y="88212"/>
                  <a:pt x="71438" y="65193"/>
                </a:cubicBezTo>
                <a:cubicBezTo>
                  <a:pt x="76994" y="42174"/>
                  <a:pt x="113507" y="32649"/>
                  <a:pt x="128588" y="22330"/>
                </a:cubicBezTo>
                <a:cubicBezTo>
                  <a:pt x="143669" y="12011"/>
                  <a:pt x="154781" y="-7833"/>
                  <a:pt x="161925" y="3280"/>
                </a:cubicBezTo>
                <a:cubicBezTo>
                  <a:pt x="169069" y="14392"/>
                  <a:pt x="172244" y="57255"/>
                  <a:pt x="171450" y="89005"/>
                </a:cubicBezTo>
                <a:cubicBezTo>
                  <a:pt x="170656" y="120755"/>
                  <a:pt x="157957" y="162824"/>
                  <a:pt x="157163" y="193780"/>
                </a:cubicBezTo>
                <a:cubicBezTo>
                  <a:pt x="156369" y="224736"/>
                  <a:pt x="169069" y="248549"/>
                  <a:pt x="166688" y="274743"/>
                </a:cubicBezTo>
                <a:cubicBezTo>
                  <a:pt x="164307" y="300937"/>
                  <a:pt x="149225" y="331893"/>
                  <a:pt x="142875" y="350943"/>
                </a:cubicBezTo>
                <a:cubicBezTo>
                  <a:pt x="136525" y="369993"/>
                  <a:pt x="115094" y="381899"/>
                  <a:pt x="128588" y="389043"/>
                </a:cubicBezTo>
                <a:cubicBezTo>
                  <a:pt x="142082" y="396187"/>
                  <a:pt x="187326" y="391424"/>
                  <a:pt x="223838" y="393805"/>
                </a:cubicBezTo>
                <a:cubicBezTo>
                  <a:pt x="260351" y="396186"/>
                  <a:pt x="347663" y="403330"/>
                  <a:pt x="347663" y="403330"/>
                </a:cubicBezTo>
                <a:cubicBezTo>
                  <a:pt x="369888" y="408093"/>
                  <a:pt x="357188" y="414443"/>
                  <a:pt x="357188" y="422380"/>
                </a:cubicBezTo>
                <a:cubicBezTo>
                  <a:pt x="357188" y="430317"/>
                  <a:pt x="364332" y="446193"/>
                  <a:pt x="347663" y="450955"/>
                </a:cubicBezTo>
                <a:cubicBezTo>
                  <a:pt x="330994" y="455718"/>
                  <a:pt x="288131" y="449368"/>
                  <a:pt x="257175" y="450955"/>
                </a:cubicBezTo>
                <a:cubicBezTo>
                  <a:pt x="226219" y="452543"/>
                  <a:pt x="181769" y="462861"/>
                  <a:pt x="161925" y="460480"/>
                </a:cubicBezTo>
                <a:cubicBezTo>
                  <a:pt x="142081" y="458099"/>
                  <a:pt x="151607" y="440637"/>
                  <a:pt x="138113" y="436668"/>
                </a:cubicBezTo>
                <a:cubicBezTo>
                  <a:pt x="124619" y="432699"/>
                  <a:pt x="92869" y="429524"/>
                  <a:pt x="80963" y="436668"/>
                </a:cubicBezTo>
                <a:cubicBezTo>
                  <a:pt x="69057" y="443812"/>
                  <a:pt x="78581" y="467624"/>
                  <a:pt x="66675" y="479530"/>
                </a:cubicBezTo>
                <a:cubicBezTo>
                  <a:pt x="54769" y="491436"/>
                  <a:pt x="32147" y="499770"/>
                  <a:pt x="9525" y="50810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4864DBA-B6A3-AFD1-43CB-AD9B20408A00}"/>
              </a:ext>
            </a:extLst>
          </p:cNvPr>
          <p:cNvSpPr/>
          <p:nvPr/>
        </p:nvSpPr>
        <p:spPr>
          <a:xfrm>
            <a:off x="6237904" y="3570809"/>
            <a:ext cx="491509" cy="482891"/>
          </a:xfrm>
          <a:custGeom>
            <a:avLst/>
            <a:gdLst>
              <a:gd name="connsiteX0" fmla="*/ 491509 w 491509"/>
              <a:gd name="connsiteY0" fmla="*/ 291579 h 482891"/>
              <a:gd name="connsiteX1" fmla="*/ 415309 w 491509"/>
              <a:gd name="connsiteY1" fmla="*/ 282054 h 482891"/>
              <a:gd name="connsiteX2" fmla="*/ 343871 w 491509"/>
              <a:gd name="connsiteY2" fmla="*/ 258241 h 482891"/>
              <a:gd name="connsiteX3" fmla="*/ 277196 w 491509"/>
              <a:gd name="connsiteY3" fmla="*/ 215379 h 482891"/>
              <a:gd name="connsiteX4" fmla="*/ 243859 w 491509"/>
              <a:gd name="connsiteY4" fmla="*/ 110604 h 482891"/>
              <a:gd name="connsiteX5" fmla="*/ 248621 w 491509"/>
              <a:gd name="connsiteY5" fmla="*/ 15354 h 482891"/>
              <a:gd name="connsiteX6" fmla="*/ 205759 w 491509"/>
              <a:gd name="connsiteY6" fmla="*/ 1066 h 482891"/>
              <a:gd name="connsiteX7" fmla="*/ 191471 w 491509"/>
              <a:gd name="connsiteY7" fmla="*/ 24879 h 482891"/>
              <a:gd name="connsiteX8" fmla="*/ 234334 w 491509"/>
              <a:gd name="connsiteY8" fmla="*/ 105841 h 482891"/>
              <a:gd name="connsiteX9" fmla="*/ 224809 w 491509"/>
              <a:gd name="connsiteY9" fmla="*/ 172516 h 482891"/>
              <a:gd name="connsiteX10" fmla="*/ 210521 w 491509"/>
              <a:gd name="connsiteY10" fmla="*/ 224904 h 482891"/>
              <a:gd name="connsiteX11" fmla="*/ 143846 w 491509"/>
              <a:gd name="connsiteY11" fmla="*/ 253479 h 482891"/>
              <a:gd name="connsiteX12" fmla="*/ 91459 w 491509"/>
              <a:gd name="connsiteY12" fmla="*/ 282054 h 482891"/>
              <a:gd name="connsiteX13" fmla="*/ 39071 w 491509"/>
              <a:gd name="connsiteY13" fmla="*/ 305866 h 482891"/>
              <a:gd name="connsiteX14" fmla="*/ 971 w 491509"/>
              <a:gd name="connsiteY14" fmla="*/ 343966 h 482891"/>
              <a:gd name="connsiteX15" fmla="*/ 10496 w 491509"/>
              <a:gd name="connsiteY15" fmla="*/ 377304 h 482891"/>
              <a:gd name="connsiteX16" fmla="*/ 29546 w 491509"/>
              <a:gd name="connsiteY16" fmla="*/ 377304 h 482891"/>
              <a:gd name="connsiteX17" fmla="*/ 124796 w 491509"/>
              <a:gd name="connsiteY17" fmla="*/ 315391 h 482891"/>
              <a:gd name="connsiteX18" fmla="*/ 196234 w 491509"/>
              <a:gd name="connsiteY18" fmla="*/ 272529 h 482891"/>
              <a:gd name="connsiteX19" fmla="*/ 234334 w 491509"/>
              <a:gd name="connsiteY19" fmla="*/ 263004 h 482891"/>
              <a:gd name="connsiteX20" fmla="*/ 277196 w 491509"/>
              <a:gd name="connsiteY20" fmla="*/ 286816 h 482891"/>
              <a:gd name="connsiteX21" fmla="*/ 343871 w 491509"/>
              <a:gd name="connsiteY21" fmla="*/ 324916 h 482891"/>
              <a:gd name="connsiteX22" fmla="*/ 348634 w 491509"/>
              <a:gd name="connsiteY22" fmla="*/ 348729 h 482891"/>
              <a:gd name="connsiteX23" fmla="*/ 277196 w 491509"/>
              <a:gd name="connsiteY23" fmla="*/ 391591 h 482891"/>
              <a:gd name="connsiteX24" fmla="*/ 243859 w 491509"/>
              <a:gd name="connsiteY24" fmla="*/ 443979 h 482891"/>
              <a:gd name="connsiteX25" fmla="*/ 243859 w 491509"/>
              <a:gd name="connsiteY25" fmla="*/ 463029 h 482891"/>
              <a:gd name="connsiteX26" fmla="*/ 291484 w 491509"/>
              <a:gd name="connsiteY26" fmla="*/ 482079 h 482891"/>
              <a:gd name="connsiteX27" fmla="*/ 339109 w 491509"/>
              <a:gd name="connsiteY27" fmla="*/ 434454 h 482891"/>
              <a:gd name="connsiteX28" fmla="*/ 367684 w 491509"/>
              <a:gd name="connsiteY28" fmla="*/ 377304 h 482891"/>
              <a:gd name="connsiteX29" fmla="*/ 396259 w 491509"/>
              <a:gd name="connsiteY29" fmla="*/ 363016 h 482891"/>
              <a:gd name="connsiteX30" fmla="*/ 434359 w 491509"/>
              <a:gd name="connsiteY30" fmla="*/ 382066 h 482891"/>
              <a:gd name="connsiteX31" fmla="*/ 477221 w 491509"/>
              <a:gd name="connsiteY31" fmla="*/ 405879 h 482891"/>
              <a:gd name="connsiteX32" fmla="*/ 481984 w 491509"/>
              <a:gd name="connsiteY32" fmla="*/ 405879 h 48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1509" h="482891">
                <a:moveTo>
                  <a:pt x="491509" y="291579"/>
                </a:moveTo>
                <a:cubicBezTo>
                  <a:pt x="465712" y="289594"/>
                  <a:pt x="439915" y="287610"/>
                  <a:pt x="415309" y="282054"/>
                </a:cubicBezTo>
                <a:cubicBezTo>
                  <a:pt x="390703" y="276498"/>
                  <a:pt x="366890" y="269353"/>
                  <a:pt x="343871" y="258241"/>
                </a:cubicBezTo>
                <a:cubicBezTo>
                  <a:pt x="320852" y="247129"/>
                  <a:pt x="293865" y="239985"/>
                  <a:pt x="277196" y="215379"/>
                </a:cubicBezTo>
                <a:cubicBezTo>
                  <a:pt x="260527" y="190773"/>
                  <a:pt x="248621" y="143941"/>
                  <a:pt x="243859" y="110604"/>
                </a:cubicBezTo>
                <a:cubicBezTo>
                  <a:pt x="239097" y="77267"/>
                  <a:pt x="254971" y="33610"/>
                  <a:pt x="248621" y="15354"/>
                </a:cubicBezTo>
                <a:cubicBezTo>
                  <a:pt x="242271" y="-2902"/>
                  <a:pt x="215284" y="-522"/>
                  <a:pt x="205759" y="1066"/>
                </a:cubicBezTo>
                <a:cubicBezTo>
                  <a:pt x="196234" y="2653"/>
                  <a:pt x="186708" y="7416"/>
                  <a:pt x="191471" y="24879"/>
                </a:cubicBezTo>
                <a:cubicBezTo>
                  <a:pt x="196234" y="42342"/>
                  <a:pt x="228778" y="81235"/>
                  <a:pt x="234334" y="105841"/>
                </a:cubicBezTo>
                <a:cubicBezTo>
                  <a:pt x="239890" y="130447"/>
                  <a:pt x="228778" y="152672"/>
                  <a:pt x="224809" y="172516"/>
                </a:cubicBezTo>
                <a:cubicBezTo>
                  <a:pt x="220840" y="192360"/>
                  <a:pt x="224015" y="211410"/>
                  <a:pt x="210521" y="224904"/>
                </a:cubicBezTo>
                <a:cubicBezTo>
                  <a:pt x="197027" y="238398"/>
                  <a:pt x="163690" y="243954"/>
                  <a:pt x="143846" y="253479"/>
                </a:cubicBezTo>
                <a:cubicBezTo>
                  <a:pt x="124002" y="263004"/>
                  <a:pt x="108921" y="273323"/>
                  <a:pt x="91459" y="282054"/>
                </a:cubicBezTo>
                <a:cubicBezTo>
                  <a:pt x="73997" y="290785"/>
                  <a:pt x="54152" y="295547"/>
                  <a:pt x="39071" y="305866"/>
                </a:cubicBezTo>
                <a:cubicBezTo>
                  <a:pt x="23990" y="316185"/>
                  <a:pt x="5733" y="332060"/>
                  <a:pt x="971" y="343966"/>
                </a:cubicBezTo>
                <a:cubicBezTo>
                  <a:pt x="-3791" y="355872"/>
                  <a:pt x="10496" y="377304"/>
                  <a:pt x="10496" y="377304"/>
                </a:cubicBezTo>
                <a:cubicBezTo>
                  <a:pt x="15258" y="382860"/>
                  <a:pt x="10496" y="387623"/>
                  <a:pt x="29546" y="377304"/>
                </a:cubicBezTo>
                <a:cubicBezTo>
                  <a:pt x="48596" y="366985"/>
                  <a:pt x="97015" y="332853"/>
                  <a:pt x="124796" y="315391"/>
                </a:cubicBezTo>
                <a:cubicBezTo>
                  <a:pt x="152577" y="297929"/>
                  <a:pt x="177978" y="281260"/>
                  <a:pt x="196234" y="272529"/>
                </a:cubicBezTo>
                <a:cubicBezTo>
                  <a:pt x="214490" y="263798"/>
                  <a:pt x="220840" y="260623"/>
                  <a:pt x="234334" y="263004"/>
                </a:cubicBezTo>
                <a:cubicBezTo>
                  <a:pt x="247828" y="265385"/>
                  <a:pt x="277196" y="286816"/>
                  <a:pt x="277196" y="286816"/>
                </a:cubicBezTo>
                <a:lnTo>
                  <a:pt x="343871" y="324916"/>
                </a:lnTo>
                <a:cubicBezTo>
                  <a:pt x="355777" y="335235"/>
                  <a:pt x="359746" y="337617"/>
                  <a:pt x="348634" y="348729"/>
                </a:cubicBezTo>
                <a:cubicBezTo>
                  <a:pt x="337522" y="359841"/>
                  <a:pt x="294658" y="375716"/>
                  <a:pt x="277196" y="391591"/>
                </a:cubicBezTo>
                <a:cubicBezTo>
                  <a:pt x="259734" y="407466"/>
                  <a:pt x="243859" y="443979"/>
                  <a:pt x="243859" y="443979"/>
                </a:cubicBezTo>
                <a:cubicBezTo>
                  <a:pt x="238303" y="455885"/>
                  <a:pt x="235922" y="456679"/>
                  <a:pt x="243859" y="463029"/>
                </a:cubicBezTo>
                <a:cubicBezTo>
                  <a:pt x="251796" y="469379"/>
                  <a:pt x="275609" y="486841"/>
                  <a:pt x="291484" y="482079"/>
                </a:cubicBezTo>
                <a:cubicBezTo>
                  <a:pt x="307359" y="477317"/>
                  <a:pt x="326409" y="451917"/>
                  <a:pt x="339109" y="434454"/>
                </a:cubicBezTo>
                <a:cubicBezTo>
                  <a:pt x="351809" y="416992"/>
                  <a:pt x="367684" y="377304"/>
                  <a:pt x="367684" y="377304"/>
                </a:cubicBezTo>
                <a:cubicBezTo>
                  <a:pt x="377209" y="365398"/>
                  <a:pt x="385147" y="362222"/>
                  <a:pt x="396259" y="363016"/>
                </a:cubicBezTo>
                <a:cubicBezTo>
                  <a:pt x="407371" y="363810"/>
                  <a:pt x="420865" y="374922"/>
                  <a:pt x="434359" y="382066"/>
                </a:cubicBezTo>
                <a:cubicBezTo>
                  <a:pt x="447853" y="389210"/>
                  <a:pt x="477221" y="405879"/>
                  <a:pt x="477221" y="405879"/>
                </a:cubicBezTo>
                <a:cubicBezTo>
                  <a:pt x="485158" y="409848"/>
                  <a:pt x="483571" y="407863"/>
                  <a:pt x="481984" y="4058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61E1D8E-B80B-7425-37F2-5C3D6C7AF5DD}"/>
              </a:ext>
            </a:extLst>
          </p:cNvPr>
          <p:cNvSpPr/>
          <p:nvPr/>
        </p:nvSpPr>
        <p:spPr>
          <a:xfrm>
            <a:off x="2814638" y="4033838"/>
            <a:ext cx="407399" cy="101844"/>
          </a:xfrm>
          <a:custGeom>
            <a:avLst/>
            <a:gdLst>
              <a:gd name="connsiteX0" fmla="*/ 23812 w 407399"/>
              <a:gd name="connsiteY0" fmla="*/ 0 h 101844"/>
              <a:gd name="connsiteX1" fmla="*/ 90487 w 407399"/>
              <a:gd name="connsiteY1" fmla="*/ 23812 h 101844"/>
              <a:gd name="connsiteX2" fmla="*/ 195262 w 407399"/>
              <a:gd name="connsiteY2" fmla="*/ 14287 h 101844"/>
              <a:gd name="connsiteX3" fmla="*/ 314325 w 407399"/>
              <a:gd name="connsiteY3" fmla="*/ 23812 h 101844"/>
              <a:gd name="connsiteX4" fmla="*/ 390525 w 407399"/>
              <a:gd name="connsiteY4" fmla="*/ 23812 h 101844"/>
              <a:gd name="connsiteX5" fmla="*/ 404812 w 407399"/>
              <a:gd name="connsiteY5" fmla="*/ 52387 h 101844"/>
              <a:gd name="connsiteX6" fmla="*/ 352425 w 407399"/>
              <a:gd name="connsiteY6" fmla="*/ 76200 h 101844"/>
              <a:gd name="connsiteX7" fmla="*/ 228600 w 407399"/>
              <a:gd name="connsiteY7" fmla="*/ 76200 h 101844"/>
              <a:gd name="connsiteX8" fmla="*/ 114300 w 407399"/>
              <a:gd name="connsiteY8" fmla="*/ 80962 h 101844"/>
              <a:gd name="connsiteX9" fmla="*/ 38100 w 407399"/>
              <a:gd name="connsiteY9" fmla="*/ 80962 h 101844"/>
              <a:gd name="connsiteX10" fmla="*/ 9525 w 407399"/>
              <a:gd name="connsiteY10" fmla="*/ 100012 h 101844"/>
              <a:gd name="connsiteX11" fmla="*/ 0 w 407399"/>
              <a:gd name="connsiteY11" fmla="*/ 100012 h 1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7399" h="101844">
                <a:moveTo>
                  <a:pt x="23812" y="0"/>
                </a:moveTo>
                <a:cubicBezTo>
                  <a:pt x="42862" y="10715"/>
                  <a:pt x="61912" y="21431"/>
                  <a:pt x="90487" y="23812"/>
                </a:cubicBezTo>
                <a:cubicBezTo>
                  <a:pt x="119062" y="26193"/>
                  <a:pt x="157956" y="14287"/>
                  <a:pt x="195262" y="14287"/>
                </a:cubicBezTo>
                <a:cubicBezTo>
                  <a:pt x="232568" y="14287"/>
                  <a:pt x="281781" y="22225"/>
                  <a:pt x="314325" y="23812"/>
                </a:cubicBezTo>
                <a:cubicBezTo>
                  <a:pt x="346869" y="25399"/>
                  <a:pt x="375444" y="19050"/>
                  <a:pt x="390525" y="23812"/>
                </a:cubicBezTo>
                <a:cubicBezTo>
                  <a:pt x="405606" y="28574"/>
                  <a:pt x="411162" y="43656"/>
                  <a:pt x="404812" y="52387"/>
                </a:cubicBezTo>
                <a:cubicBezTo>
                  <a:pt x="398462" y="61118"/>
                  <a:pt x="381794" y="72231"/>
                  <a:pt x="352425" y="76200"/>
                </a:cubicBezTo>
                <a:cubicBezTo>
                  <a:pt x="323056" y="80169"/>
                  <a:pt x="268287" y="75406"/>
                  <a:pt x="228600" y="76200"/>
                </a:cubicBezTo>
                <a:cubicBezTo>
                  <a:pt x="188913" y="76994"/>
                  <a:pt x="146050" y="80168"/>
                  <a:pt x="114300" y="80962"/>
                </a:cubicBezTo>
                <a:cubicBezTo>
                  <a:pt x="82550" y="81756"/>
                  <a:pt x="55563" y="77787"/>
                  <a:pt x="38100" y="80962"/>
                </a:cubicBezTo>
                <a:cubicBezTo>
                  <a:pt x="20637" y="84137"/>
                  <a:pt x="9525" y="100012"/>
                  <a:pt x="9525" y="100012"/>
                </a:cubicBezTo>
                <a:cubicBezTo>
                  <a:pt x="3175" y="103187"/>
                  <a:pt x="1587" y="101599"/>
                  <a:pt x="0" y="10001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E495A0A-2E8A-6E87-2633-6D1A3BB192C6}"/>
              </a:ext>
            </a:extLst>
          </p:cNvPr>
          <p:cNvSpPr/>
          <p:nvPr/>
        </p:nvSpPr>
        <p:spPr>
          <a:xfrm>
            <a:off x="4191854" y="3612791"/>
            <a:ext cx="1094995" cy="440270"/>
          </a:xfrm>
          <a:custGeom>
            <a:avLst/>
            <a:gdLst>
              <a:gd name="connsiteX0" fmla="*/ 46771 w 1094995"/>
              <a:gd name="connsiteY0" fmla="*/ 292459 h 440270"/>
              <a:gd name="connsiteX1" fmla="*/ 89634 w 1094995"/>
              <a:gd name="connsiteY1" fmla="*/ 335322 h 440270"/>
              <a:gd name="connsiteX2" fmla="*/ 61059 w 1094995"/>
              <a:gd name="connsiteY2" fmla="*/ 359134 h 440270"/>
              <a:gd name="connsiteX3" fmla="*/ 70584 w 1094995"/>
              <a:gd name="connsiteY3" fmla="*/ 387709 h 440270"/>
              <a:gd name="connsiteX4" fmla="*/ 122971 w 1094995"/>
              <a:gd name="connsiteY4" fmla="*/ 397234 h 440270"/>
              <a:gd name="connsiteX5" fmla="*/ 180121 w 1094995"/>
              <a:gd name="connsiteY5" fmla="*/ 368659 h 440270"/>
              <a:gd name="connsiteX6" fmla="*/ 237271 w 1094995"/>
              <a:gd name="connsiteY6" fmla="*/ 330559 h 440270"/>
              <a:gd name="connsiteX7" fmla="*/ 289659 w 1094995"/>
              <a:gd name="connsiteY7" fmla="*/ 287697 h 440270"/>
              <a:gd name="connsiteX8" fmla="*/ 327759 w 1094995"/>
              <a:gd name="connsiteY8" fmla="*/ 254359 h 440270"/>
              <a:gd name="connsiteX9" fmla="*/ 370621 w 1094995"/>
              <a:gd name="connsiteY9" fmla="*/ 206734 h 440270"/>
              <a:gd name="connsiteX10" fmla="*/ 351571 w 1094995"/>
              <a:gd name="connsiteY10" fmla="*/ 182922 h 440270"/>
              <a:gd name="connsiteX11" fmla="*/ 303946 w 1094995"/>
              <a:gd name="connsiteY11" fmla="*/ 144822 h 440270"/>
              <a:gd name="connsiteX12" fmla="*/ 270609 w 1094995"/>
              <a:gd name="connsiteY12" fmla="*/ 116247 h 440270"/>
              <a:gd name="connsiteX13" fmla="*/ 261084 w 1094995"/>
              <a:gd name="connsiteY13" fmla="*/ 87672 h 440270"/>
              <a:gd name="connsiteX14" fmla="*/ 261084 w 1094995"/>
              <a:gd name="connsiteY14" fmla="*/ 49572 h 440270"/>
              <a:gd name="connsiteX15" fmla="*/ 303946 w 1094995"/>
              <a:gd name="connsiteY15" fmla="*/ 20997 h 440270"/>
              <a:gd name="connsiteX16" fmla="*/ 327759 w 1094995"/>
              <a:gd name="connsiteY16" fmla="*/ 11472 h 440270"/>
              <a:gd name="connsiteX17" fmla="*/ 346809 w 1094995"/>
              <a:gd name="connsiteY17" fmla="*/ 40047 h 440270"/>
              <a:gd name="connsiteX18" fmla="*/ 342046 w 1094995"/>
              <a:gd name="connsiteY18" fmla="*/ 68622 h 440270"/>
              <a:gd name="connsiteX19" fmla="*/ 322996 w 1094995"/>
              <a:gd name="connsiteY19" fmla="*/ 87672 h 440270"/>
              <a:gd name="connsiteX20" fmla="*/ 351571 w 1094995"/>
              <a:gd name="connsiteY20" fmla="*/ 92434 h 440270"/>
              <a:gd name="connsiteX21" fmla="*/ 370621 w 1094995"/>
              <a:gd name="connsiteY21" fmla="*/ 121009 h 440270"/>
              <a:gd name="connsiteX22" fmla="*/ 408721 w 1094995"/>
              <a:gd name="connsiteY22" fmla="*/ 154347 h 440270"/>
              <a:gd name="connsiteX23" fmla="*/ 456346 w 1094995"/>
              <a:gd name="connsiteY23" fmla="*/ 144822 h 440270"/>
              <a:gd name="connsiteX24" fmla="*/ 475396 w 1094995"/>
              <a:gd name="connsiteY24" fmla="*/ 135297 h 440270"/>
              <a:gd name="connsiteX25" fmla="*/ 461109 w 1094995"/>
              <a:gd name="connsiteY25" fmla="*/ 78147 h 440270"/>
              <a:gd name="connsiteX26" fmla="*/ 465871 w 1094995"/>
              <a:gd name="connsiteY26" fmla="*/ 49572 h 440270"/>
              <a:gd name="connsiteX27" fmla="*/ 532546 w 1094995"/>
              <a:gd name="connsiteY27" fmla="*/ 44809 h 440270"/>
              <a:gd name="connsiteX28" fmla="*/ 589696 w 1094995"/>
              <a:gd name="connsiteY28" fmla="*/ 59097 h 440270"/>
              <a:gd name="connsiteX29" fmla="*/ 594459 w 1094995"/>
              <a:gd name="connsiteY29" fmla="*/ 92434 h 440270"/>
              <a:gd name="connsiteX30" fmla="*/ 594459 w 1094995"/>
              <a:gd name="connsiteY30" fmla="*/ 116247 h 440270"/>
              <a:gd name="connsiteX31" fmla="*/ 646846 w 1094995"/>
              <a:gd name="connsiteY31" fmla="*/ 116247 h 440270"/>
              <a:gd name="connsiteX32" fmla="*/ 708759 w 1094995"/>
              <a:gd name="connsiteY32" fmla="*/ 116247 h 440270"/>
              <a:gd name="connsiteX33" fmla="*/ 751621 w 1094995"/>
              <a:gd name="connsiteY33" fmla="*/ 116247 h 440270"/>
              <a:gd name="connsiteX34" fmla="*/ 784959 w 1094995"/>
              <a:gd name="connsiteY34" fmla="*/ 87672 h 440270"/>
              <a:gd name="connsiteX35" fmla="*/ 784959 w 1094995"/>
              <a:gd name="connsiteY35" fmla="*/ 59097 h 440270"/>
              <a:gd name="connsiteX36" fmla="*/ 775434 w 1094995"/>
              <a:gd name="connsiteY36" fmla="*/ 1947 h 440270"/>
              <a:gd name="connsiteX37" fmla="*/ 813534 w 1094995"/>
              <a:gd name="connsiteY37" fmla="*/ 16234 h 440270"/>
              <a:gd name="connsiteX38" fmla="*/ 832584 w 1094995"/>
              <a:gd name="connsiteY38" fmla="*/ 44809 h 440270"/>
              <a:gd name="connsiteX39" fmla="*/ 832584 w 1094995"/>
              <a:gd name="connsiteY39" fmla="*/ 87672 h 440270"/>
              <a:gd name="connsiteX40" fmla="*/ 813534 w 1094995"/>
              <a:gd name="connsiteY40" fmla="*/ 121009 h 440270"/>
              <a:gd name="connsiteX41" fmla="*/ 813534 w 1094995"/>
              <a:gd name="connsiteY41" fmla="*/ 149584 h 440270"/>
              <a:gd name="connsiteX42" fmla="*/ 813534 w 1094995"/>
              <a:gd name="connsiteY42" fmla="*/ 187684 h 440270"/>
              <a:gd name="connsiteX43" fmla="*/ 861159 w 1094995"/>
              <a:gd name="connsiteY43" fmla="*/ 235309 h 440270"/>
              <a:gd name="connsiteX44" fmla="*/ 918309 w 1094995"/>
              <a:gd name="connsiteY44" fmla="*/ 278172 h 440270"/>
              <a:gd name="connsiteX45" fmla="*/ 994509 w 1094995"/>
              <a:gd name="connsiteY45" fmla="*/ 340084 h 440270"/>
              <a:gd name="connsiteX46" fmla="*/ 1032609 w 1094995"/>
              <a:gd name="connsiteY46" fmla="*/ 311509 h 440270"/>
              <a:gd name="connsiteX47" fmla="*/ 1042134 w 1094995"/>
              <a:gd name="connsiteY47" fmla="*/ 254359 h 440270"/>
              <a:gd name="connsiteX48" fmla="*/ 1075471 w 1094995"/>
              <a:gd name="connsiteY48" fmla="*/ 287697 h 440270"/>
              <a:gd name="connsiteX49" fmla="*/ 1094521 w 1094995"/>
              <a:gd name="connsiteY49" fmla="*/ 316272 h 440270"/>
              <a:gd name="connsiteX50" fmla="*/ 1056421 w 1094995"/>
              <a:gd name="connsiteY50" fmla="*/ 359134 h 440270"/>
              <a:gd name="connsiteX51" fmla="*/ 1013559 w 1094995"/>
              <a:gd name="connsiteY51" fmla="*/ 387709 h 440270"/>
              <a:gd name="connsiteX52" fmla="*/ 984984 w 1094995"/>
              <a:gd name="connsiteY52" fmla="*/ 392472 h 440270"/>
              <a:gd name="connsiteX53" fmla="*/ 937359 w 1094995"/>
              <a:gd name="connsiteY53" fmla="*/ 401997 h 440270"/>
              <a:gd name="connsiteX54" fmla="*/ 694471 w 1094995"/>
              <a:gd name="connsiteY54" fmla="*/ 411522 h 440270"/>
              <a:gd name="connsiteX55" fmla="*/ 461109 w 1094995"/>
              <a:gd name="connsiteY55" fmla="*/ 411522 h 440270"/>
              <a:gd name="connsiteX56" fmla="*/ 237271 w 1094995"/>
              <a:gd name="connsiteY56" fmla="*/ 440097 h 440270"/>
              <a:gd name="connsiteX57" fmla="*/ 22959 w 1094995"/>
              <a:gd name="connsiteY57" fmla="*/ 421047 h 440270"/>
              <a:gd name="connsiteX58" fmla="*/ 3909 w 1094995"/>
              <a:gd name="connsiteY58" fmla="*/ 373422 h 440270"/>
              <a:gd name="connsiteX59" fmla="*/ 3909 w 1094995"/>
              <a:gd name="connsiteY59" fmla="*/ 330559 h 440270"/>
              <a:gd name="connsiteX60" fmla="*/ 46771 w 1094995"/>
              <a:gd name="connsiteY60" fmla="*/ 292459 h 4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94995" h="440270">
                <a:moveTo>
                  <a:pt x="46771" y="292459"/>
                </a:moveTo>
                <a:cubicBezTo>
                  <a:pt x="61058" y="293253"/>
                  <a:pt x="87253" y="324210"/>
                  <a:pt x="89634" y="335322"/>
                </a:cubicBezTo>
                <a:cubicBezTo>
                  <a:pt x="92015" y="346434"/>
                  <a:pt x="64234" y="350403"/>
                  <a:pt x="61059" y="359134"/>
                </a:cubicBezTo>
                <a:cubicBezTo>
                  <a:pt x="57884" y="367865"/>
                  <a:pt x="60265" y="381359"/>
                  <a:pt x="70584" y="387709"/>
                </a:cubicBezTo>
                <a:cubicBezTo>
                  <a:pt x="80903" y="394059"/>
                  <a:pt x="104715" y="400409"/>
                  <a:pt x="122971" y="397234"/>
                </a:cubicBezTo>
                <a:cubicBezTo>
                  <a:pt x="141227" y="394059"/>
                  <a:pt x="161071" y="379771"/>
                  <a:pt x="180121" y="368659"/>
                </a:cubicBezTo>
                <a:cubicBezTo>
                  <a:pt x="199171" y="357547"/>
                  <a:pt x="219015" y="344053"/>
                  <a:pt x="237271" y="330559"/>
                </a:cubicBezTo>
                <a:cubicBezTo>
                  <a:pt x="255527" y="317065"/>
                  <a:pt x="274578" y="300397"/>
                  <a:pt x="289659" y="287697"/>
                </a:cubicBezTo>
                <a:cubicBezTo>
                  <a:pt x="304740" y="274997"/>
                  <a:pt x="314265" y="267853"/>
                  <a:pt x="327759" y="254359"/>
                </a:cubicBezTo>
                <a:cubicBezTo>
                  <a:pt x="341253" y="240865"/>
                  <a:pt x="366652" y="218640"/>
                  <a:pt x="370621" y="206734"/>
                </a:cubicBezTo>
                <a:cubicBezTo>
                  <a:pt x="374590" y="194828"/>
                  <a:pt x="362684" y="193241"/>
                  <a:pt x="351571" y="182922"/>
                </a:cubicBezTo>
                <a:cubicBezTo>
                  <a:pt x="340458" y="172603"/>
                  <a:pt x="317440" y="155934"/>
                  <a:pt x="303946" y="144822"/>
                </a:cubicBezTo>
                <a:cubicBezTo>
                  <a:pt x="290452" y="133709"/>
                  <a:pt x="277753" y="125772"/>
                  <a:pt x="270609" y="116247"/>
                </a:cubicBezTo>
                <a:cubicBezTo>
                  <a:pt x="263465" y="106722"/>
                  <a:pt x="262671" y="98784"/>
                  <a:pt x="261084" y="87672"/>
                </a:cubicBezTo>
                <a:cubicBezTo>
                  <a:pt x="259497" y="76560"/>
                  <a:pt x="253940" y="60684"/>
                  <a:pt x="261084" y="49572"/>
                </a:cubicBezTo>
                <a:cubicBezTo>
                  <a:pt x="268228" y="38459"/>
                  <a:pt x="303946" y="20997"/>
                  <a:pt x="303946" y="20997"/>
                </a:cubicBezTo>
                <a:cubicBezTo>
                  <a:pt x="315058" y="14647"/>
                  <a:pt x="320615" y="8297"/>
                  <a:pt x="327759" y="11472"/>
                </a:cubicBezTo>
                <a:cubicBezTo>
                  <a:pt x="334903" y="14647"/>
                  <a:pt x="344428" y="30522"/>
                  <a:pt x="346809" y="40047"/>
                </a:cubicBezTo>
                <a:cubicBezTo>
                  <a:pt x="349190" y="49572"/>
                  <a:pt x="346015" y="60684"/>
                  <a:pt x="342046" y="68622"/>
                </a:cubicBezTo>
                <a:cubicBezTo>
                  <a:pt x="338077" y="76559"/>
                  <a:pt x="321409" y="83703"/>
                  <a:pt x="322996" y="87672"/>
                </a:cubicBezTo>
                <a:cubicBezTo>
                  <a:pt x="324583" y="91641"/>
                  <a:pt x="343633" y="86878"/>
                  <a:pt x="351571" y="92434"/>
                </a:cubicBezTo>
                <a:cubicBezTo>
                  <a:pt x="359509" y="97990"/>
                  <a:pt x="361096" y="110690"/>
                  <a:pt x="370621" y="121009"/>
                </a:cubicBezTo>
                <a:cubicBezTo>
                  <a:pt x="380146" y="131328"/>
                  <a:pt x="394434" y="150378"/>
                  <a:pt x="408721" y="154347"/>
                </a:cubicBezTo>
                <a:cubicBezTo>
                  <a:pt x="423008" y="158316"/>
                  <a:pt x="456346" y="144822"/>
                  <a:pt x="456346" y="144822"/>
                </a:cubicBezTo>
                <a:cubicBezTo>
                  <a:pt x="467459" y="141647"/>
                  <a:pt x="474602" y="146409"/>
                  <a:pt x="475396" y="135297"/>
                </a:cubicBezTo>
                <a:cubicBezTo>
                  <a:pt x="476190" y="124185"/>
                  <a:pt x="462696" y="92434"/>
                  <a:pt x="461109" y="78147"/>
                </a:cubicBezTo>
                <a:cubicBezTo>
                  <a:pt x="459522" y="63860"/>
                  <a:pt x="453965" y="55128"/>
                  <a:pt x="465871" y="49572"/>
                </a:cubicBezTo>
                <a:cubicBezTo>
                  <a:pt x="477777" y="44016"/>
                  <a:pt x="511909" y="43222"/>
                  <a:pt x="532546" y="44809"/>
                </a:cubicBezTo>
                <a:cubicBezTo>
                  <a:pt x="553183" y="46396"/>
                  <a:pt x="579377" y="51160"/>
                  <a:pt x="589696" y="59097"/>
                </a:cubicBezTo>
                <a:cubicBezTo>
                  <a:pt x="600015" y="67034"/>
                  <a:pt x="593665" y="82909"/>
                  <a:pt x="594459" y="92434"/>
                </a:cubicBezTo>
                <a:cubicBezTo>
                  <a:pt x="595253" y="101959"/>
                  <a:pt x="585728" y="112278"/>
                  <a:pt x="594459" y="116247"/>
                </a:cubicBezTo>
                <a:cubicBezTo>
                  <a:pt x="603190" y="120216"/>
                  <a:pt x="646846" y="116247"/>
                  <a:pt x="646846" y="116247"/>
                </a:cubicBezTo>
                <a:lnTo>
                  <a:pt x="708759" y="116247"/>
                </a:lnTo>
                <a:cubicBezTo>
                  <a:pt x="726221" y="116247"/>
                  <a:pt x="738921" y="121010"/>
                  <a:pt x="751621" y="116247"/>
                </a:cubicBezTo>
                <a:cubicBezTo>
                  <a:pt x="764321" y="111484"/>
                  <a:pt x="779403" y="97197"/>
                  <a:pt x="784959" y="87672"/>
                </a:cubicBezTo>
                <a:cubicBezTo>
                  <a:pt x="790515" y="78147"/>
                  <a:pt x="786546" y="73384"/>
                  <a:pt x="784959" y="59097"/>
                </a:cubicBezTo>
                <a:cubicBezTo>
                  <a:pt x="783372" y="44810"/>
                  <a:pt x="770672" y="9091"/>
                  <a:pt x="775434" y="1947"/>
                </a:cubicBezTo>
                <a:cubicBezTo>
                  <a:pt x="780196" y="-5197"/>
                  <a:pt x="804009" y="9090"/>
                  <a:pt x="813534" y="16234"/>
                </a:cubicBezTo>
                <a:cubicBezTo>
                  <a:pt x="823059" y="23378"/>
                  <a:pt x="829409" y="32903"/>
                  <a:pt x="832584" y="44809"/>
                </a:cubicBezTo>
                <a:cubicBezTo>
                  <a:pt x="835759" y="56715"/>
                  <a:pt x="835759" y="74972"/>
                  <a:pt x="832584" y="87672"/>
                </a:cubicBezTo>
                <a:cubicBezTo>
                  <a:pt x="829409" y="100372"/>
                  <a:pt x="816709" y="110690"/>
                  <a:pt x="813534" y="121009"/>
                </a:cubicBezTo>
                <a:cubicBezTo>
                  <a:pt x="810359" y="131328"/>
                  <a:pt x="813534" y="149584"/>
                  <a:pt x="813534" y="149584"/>
                </a:cubicBezTo>
                <a:cubicBezTo>
                  <a:pt x="813534" y="160696"/>
                  <a:pt x="805597" y="173397"/>
                  <a:pt x="813534" y="187684"/>
                </a:cubicBezTo>
                <a:cubicBezTo>
                  <a:pt x="821471" y="201971"/>
                  <a:pt x="843697" y="220228"/>
                  <a:pt x="861159" y="235309"/>
                </a:cubicBezTo>
                <a:cubicBezTo>
                  <a:pt x="878622" y="250390"/>
                  <a:pt x="896084" y="260710"/>
                  <a:pt x="918309" y="278172"/>
                </a:cubicBezTo>
                <a:cubicBezTo>
                  <a:pt x="940534" y="295634"/>
                  <a:pt x="975459" y="334528"/>
                  <a:pt x="994509" y="340084"/>
                </a:cubicBezTo>
                <a:cubicBezTo>
                  <a:pt x="1013559" y="345640"/>
                  <a:pt x="1024672" y="325796"/>
                  <a:pt x="1032609" y="311509"/>
                </a:cubicBezTo>
                <a:cubicBezTo>
                  <a:pt x="1040546" y="297222"/>
                  <a:pt x="1034990" y="258328"/>
                  <a:pt x="1042134" y="254359"/>
                </a:cubicBezTo>
                <a:cubicBezTo>
                  <a:pt x="1049278" y="250390"/>
                  <a:pt x="1066740" y="277378"/>
                  <a:pt x="1075471" y="287697"/>
                </a:cubicBezTo>
                <a:cubicBezTo>
                  <a:pt x="1084202" y="298016"/>
                  <a:pt x="1097696" y="304366"/>
                  <a:pt x="1094521" y="316272"/>
                </a:cubicBezTo>
                <a:cubicBezTo>
                  <a:pt x="1091346" y="328178"/>
                  <a:pt x="1069915" y="347228"/>
                  <a:pt x="1056421" y="359134"/>
                </a:cubicBezTo>
                <a:cubicBezTo>
                  <a:pt x="1042927" y="371040"/>
                  <a:pt x="1025465" y="382153"/>
                  <a:pt x="1013559" y="387709"/>
                </a:cubicBezTo>
                <a:cubicBezTo>
                  <a:pt x="1001653" y="393265"/>
                  <a:pt x="997684" y="390091"/>
                  <a:pt x="984984" y="392472"/>
                </a:cubicBezTo>
                <a:cubicBezTo>
                  <a:pt x="972284" y="394853"/>
                  <a:pt x="985778" y="398822"/>
                  <a:pt x="937359" y="401997"/>
                </a:cubicBezTo>
                <a:cubicBezTo>
                  <a:pt x="888940" y="405172"/>
                  <a:pt x="773846" y="409935"/>
                  <a:pt x="694471" y="411522"/>
                </a:cubicBezTo>
                <a:cubicBezTo>
                  <a:pt x="615096" y="413109"/>
                  <a:pt x="537309" y="406760"/>
                  <a:pt x="461109" y="411522"/>
                </a:cubicBezTo>
                <a:cubicBezTo>
                  <a:pt x="384909" y="416284"/>
                  <a:pt x="310296" y="438510"/>
                  <a:pt x="237271" y="440097"/>
                </a:cubicBezTo>
                <a:cubicBezTo>
                  <a:pt x="164246" y="441684"/>
                  <a:pt x="61853" y="432159"/>
                  <a:pt x="22959" y="421047"/>
                </a:cubicBezTo>
                <a:cubicBezTo>
                  <a:pt x="-15935" y="409935"/>
                  <a:pt x="7084" y="388503"/>
                  <a:pt x="3909" y="373422"/>
                </a:cubicBezTo>
                <a:cubicBezTo>
                  <a:pt x="734" y="358341"/>
                  <a:pt x="-60" y="340878"/>
                  <a:pt x="3909" y="330559"/>
                </a:cubicBezTo>
                <a:cubicBezTo>
                  <a:pt x="7878" y="320240"/>
                  <a:pt x="32484" y="291665"/>
                  <a:pt x="46771" y="292459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7A4693A-B8D2-0F3E-529B-34C1CDB2E4E9}"/>
              </a:ext>
            </a:extLst>
          </p:cNvPr>
          <p:cNvSpPr/>
          <p:nvPr/>
        </p:nvSpPr>
        <p:spPr>
          <a:xfrm>
            <a:off x="4371975" y="4048125"/>
            <a:ext cx="5221" cy="202123"/>
          </a:xfrm>
          <a:custGeom>
            <a:avLst/>
            <a:gdLst>
              <a:gd name="connsiteX0" fmla="*/ 0 w 5221"/>
              <a:gd name="connsiteY0" fmla="*/ 0 h 202123"/>
              <a:gd name="connsiteX1" fmla="*/ 4763 w 5221"/>
              <a:gd name="connsiteY1" fmla="*/ 185738 h 202123"/>
              <a:gd name="connsiteX2" fmla="*/ 4763 w 5221"/>
              <a:gd name="connsiteY2" fmla="*/ 180975 h 20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1" h="202123">
                <a:moveTo>
                  <a:pt x="0" y="0"/>
                </a:moveTo>
                <a:lnTo>
                  <a:pt x="4763" y="185738"/>
                </a:lnTo>
                <a:cubicBezTo>
                  <a:pt x="5557" y="215900"/>
                  <a:pt x="5160" y="198437"/>
                  <a:pt x="4763" y="18097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A9A3F56-66E6-1A2C-AD71-FC8857614A5E}"/>
              </a:ext>
            </a:extLst>
          </p:cNvPr>
          <p:cNvSpPr/>
          <p:nvPr/>
        </p:nvSpPr>
        <p:spPr>
          <a:xfrm>
            <a:off x="3956055" y="4198076"/>
            <a:ext cx="1338442" cy="355732"/>
          </a:xfrm>
          <a:custGeom>
            <a:avLst/>
            <a:gdLst>
              <a:gd name="connsiteX0" fmla="*/ 306383 w 1338442"/>
              <a:gd name="connsiteY0" fmla="*/ 45312 h 355732"/>
              <a:gd name="connsiteX1" fmla="*/ 406395 w 1338442"/>
              <a:gd name="connsiteY1" fmla="*/ 45312 h 355732"/>
              <a:gd name="connsiteX2" fmla="*/ 477833 w 1338442"/>
              <a:gd name="connsiteY2" fmla="*/ 45312 h 355732"/>
              <a:gd name="connsiteX3" fmla="*/ 515933 w 1338442"/>
              <a:gd name="connsiteY3" fmla="*/ 73887 h 355732"/>
              <a:gd name="connsiteX4" fmla="*/ 587370 w 1338442"/>
              <a:gd name="connsiteY4" fmla="*/ 78649 h 355732"/>
              <a:gd name="connsiteX5" fmla="*/ 754058 w 1338442"/>
              <a:gd name="connsiteY5" fmla="*/ 64362 h 355732"/>
              <a:gd name="connsiteX6" fmla="*/ 849308 w 1338442"/>
              <a:gd name="connsiteY6" fmla="*/ 78649 h 355732"/>
              <a:gd name="connsiteX7" fmla="*/ 887408 w 1338442"/>
              <a:gd name="connsiteY7" fmla="*/ 73887 h 355732"/>
              <a:gd name="connsiteX8" fmla="*/ 882645 w 1338442"/>
              <a:gd name="connsiteY8" fmla="*/ 31024 h 355732"/>
              <a:gd name="connsiteX9" fmla="*/ 935033 w 1338442"/>
              <a:gd name="connsiteY9" fmla="*/ 26262 h 355732"/>
              <a:gd name="connsiteX10" fmla="*/ 1063620 w 1338442"/>
              <a:gd name="connsiteY10" fmla="*/ 31024 h 355732"/>
              <a:gd name="connsiteX11" fmla="*/ 1106483 w 1338442"/>
              <a:gd name="connsiteY11" fmla="*/ 26262 h 355732"/>
              <a:gd name="connsiteX12" fmla="*/ 1096958 w 1338442"/>
              <a:gd name="connsiteY12" fmla="*/ 54837 h 355732"/>
              <a:gd name="connsiteX13" fmla="*/ 1130295 w 1338442"/>
              <a:gd name="connsiteY13" fmla="*/ 78649 h 355732"/>
              <a:gd name="connsiteX14" fmla="*/ 1239833 w 1338442"/>
              <a:gd name="connsiteY14" fmla="*/ 78649 h 355732"/>
              <a:gd name="connsiteX15" fmla="*/ 1258883 w 1338442"/>
              <a:gd name="connsiteY15" fmla="*/ 64362 h 355732"/>
              <a:gd name="connsiteX16" fmla="*/ 1263645 w 1338442"/>
              <a:gd name="connsiteY16" fmla="*/ 7212 h 355732"/>
              <a:gd name="connsiteX17" fmla="*/ 1292220 w 1338442"/>
              <a:gd name="connsiteY17" fmla="*/ 2449 h 355732"/>
              <a:gd name="connsiteX18" fmla="*/ 1335083 w 1338442"/>
              <a:gd name="connsiteY18" fmla="*/ 7212 h 355732"/>
              <a:gd name="connsiteX19" fmla="*/ 1335083 w 1338442"/>
              <a:gd name="connsiteY19" fmla="*/ 78649 h 355732"/>
              <a:gd name="connsiteX20" fmla="*/ 1330320 w 1338442"/>
              <a:gd name="connsiteY20" fmla="*/ 111987 h 355732"/>
              <a:gd name="connsiteX21" fmla="*/ 1316033 w 1338442"/>
              <a:gd name="connsiteY21" fmla="*/ 126274 h 355732"/>
              <a:gd name="connsiteX22" fmla="*/ 1163633 w 1338442"/>
              <a:gd name="connsiteY22" fmla="*/ 140562 h 355732"/>
              <a:gd name="connsiteX23" fmla="*/ 1054095 w 1338442"/>
              <a:gd name="connsiteY23" fmla="*/ 140562 h 355732"/>
              <a:gd name="connsiteX24" fmla="*/ 863595 w 1338442"/>
              <a:gd name="connsiteY24" fmla="*/ 145324 h 355732"/>
              <a:gd name="connsiteX25" fmla="*/ 696908 w 1338442"/>
              <a:gd name="connsiteY25" fmla="*/ 140562 h 355732"/>
              <a:gd name="connsiteX26" fmla="*/ 434970 w 1338442"/>
              <a:gd name="connsiteY26" fmla="*/ 131037 h 355732"/>
              <a:gd name="connsiteX27" fmla="*/ 368295 w 1338442"/>
              <a:gd name="connsiteY27" fmla="*/ 145324 h 355732"/>
              <a:gd name="connsiteX28" fmla="*/ 330195 w 1338442"/>
              <a:gd name="connsiteY28" fmla="*/ 197712 h 355732"/>
              <a:gd name="connsiteX29" fmla="*/ 239708 w 1338442"/>
              <a:gd name="connsiteY29" fmla="*/ 278674 h 355732"/>
              <a:gd name="connsiteX30" fmla="*/ 187320 w 1338442"/>
              <a:gd name="connsiteY30" fmla="*/ 331062 h 355732"/>
              <a:gd name="connsiteX31" fmla="*/ 96833 w 1338442"/>
              <a:gd name="connsiteY31" fmla="*/ 354874 h 355732"/>
              <a:gd name="connsiteX32" fmla="*/ 11108 w 1338442"/>
              <a:gd name="connsiteY32" fmla="*/ 345349 h 355732"/>
              <a:gd name="connsiteX33" fmla="*/ 1583 w 1338442"/>
              <a:gd name="connsiteY33" fmla="*/ 297724 h 355732"/>
              <a:gd name="connsiteX34" fmla="*/ 15870 w 1338442"/>
              <a:gd name="connsiteY34" fmla="*/ 254862 h 355732"/>
              <a:gd name="connsiteX35" fmla="*/ 68258 w 1338442"/>
              <a:gd name="connsiteY35" fmla="*/ 226287 h 355732"/>
              <a:gd name="connsiteX36" fmla="*/ 92070 w 1338442"/>
              <a:gd name="connsiteY36" fmla="*/ 259624 h 355732"/>
              <a:gd name="connsiteX37" fmla="*/ 96833 w 1338442"/>
              <a:gd name="connsiteY37" fmla="*/ 297724 h 355732"/>
              <a:gd name="connsiteX38" fmla="*/ 144458 w 1338442"/>
              <a:gd name="connsiteY38" fmla="*/ 297724 h 355732"/>
              <a:gd name="connsiteX39" fmla="*/ 187320 w 1338442"/>
              <a:gd name="connsiteY39" fmla="*/ 259624 h 355732"/>
              <a:gd name="connsiteX40" fmla="*/ 268283 w 1338442"/>
              <a:gd name="connsiteY40" fmla="*/ 173899 h 355732"/>
              <a:gd name="connsiteX41" fmla="*/ 306383 w 1338442"/>
              <a:gd name="connsiteY41" fmla="*/ 116749 h 355732"/>
              <a:gd name="connsiteX42" fmla="*/ 306383 w 1338442"/>
              <a:gd name="connsiteY42" fmla="*/ 45312 h 35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338442" h="355732">
                <a:moveTo>
                  <a:pt x="306383" y="45312"/>
                </a:moveTo>
                <a:cubicBezTo>
                  <a:pt x="323052" y="33406"/>
                  <a:pt x="406395" y="45312"/>
                  <a:pt x="406395" y="45312"/>
                </a:cubicBezTo>
                <a:cubicBezTo>
                  <a:pt x="434970" y="45312"/>
                  <a:pt x="459577" y="40550"/>
                  <a:pt x="477833" y="45312"/>
                </a:cubicBezTo>
                <a:cubicBezTo>
                  <a:pt x="496089" y="50074"/>
                  <a:pt x="497677" y="68331"/>
                  <a:pt x="515933" y="73887"/>
                </a:cubicBezTo>
                <a:cubicBezTo>
                  <a:pt x="534189" y="79443"/>
                  <a:pt x="547683" y="80236"/>
                  <a:pt x="587370" y="78649"/>
                </a:cubicBezTo>
                <a:cubicBezTo>
                  <a:pt x="627057" y="77062"/>
                  <a:pt x="710402" y="64362"/>
                  <a:pt x="754058" y="64362"/>
                </a:cubicBezTo>
                <a:cubicBezTo>
                  <a:pt x="797714" y="64362"/>
                  <a:pt x="827083" y="77062"/>
                  <a:pt x="849308" y="78649"/>
                </a:cubicBezTo>
                <a:cubicBezTo>
                  <a:pt x="871533" y="80236"/>
                  <a:pt x="881852" y="81825"/>
                  <a:pt x="887408" y="73887"/>
                </a:cubicBezTo>
                <a:cubicBezTo>
                  <a:pt x="892964" y="65949"/>
                  <a:pt x="874708" y="38961"/>
                  <a:pt x="882645" y="31024"/>
                </a:cubicBezTo>
                <a:cubicBezTo>
                  <a:pt x="890582" y="23087"/>
                  <a:pt x="904871" y="26262"/>
                  <a:pt x="935033" y="26262"/>
                </a:cubicBezTo>
                <a:cubicBezTo>
                  <a:pt x="965195" y="26262"/>
                  <a:pt x="1035045" y="31024"/>
                  <a:pt x="1063620" y="31024"/>
                </a:cubicBezTo>
                <a:cubicBezTo>
                  <a:pt x="1092195" y="31024"/>
                  <a:pt x="1100927" y="22293"/>
                  <a:pt x="1106483" y="26262"/>
                </a:cubicBezTo>
                <a:cubicBezTo>
                  <a:pt x="1112039" y="30231"/>
                  <a:pt x="1092989" y="46106"/>
                  <a:pt x="1096958" y="54837"/>
                </a:cubicBezTo>
                <a:cubicBezTo>
                  <a:pt x="1100927" y="63568"/>
                  <a:pt x="1106483" y="74680"/>
                  <a:pt x="1130295" y="78649"/>
                </a:cubicBezTo>
                <a:cubicBezTo>
                  <a:pt x="1154107" y="82618"/>
                  <a:pt x="1218402" y="81030"/>
                  <a:pt x="1239833" y="78649"/>
                </a:cubicBezTo>
                <a:cubicBezTo>
                  <a:pt x="1261264" y="76268"/>
                  <a:pt x="1254914" y="76268"/>
                  <a:pt x="1258883" y="64362"/>
                </a:cubicBezTo>
                <a:cubicBezTo>
                  <a:pt x="1262852" y="52456"/>
                  <a:pt x="1258089" y="17531"/>
                  <a:pt x="1263645" y="7212"/>
                </a:cubicBezTo>
                <a:cubicBezTo>
                  <a:pt x="1269201" y="-3107"/>
                  <a:pt x="1280314" y="2449"/>
                  <a:pt x="1292220" y="2449"/>
                </a:cubicBezTo>
                <a:cubicBezTo>
                  <a:pt x="1304126" y="2449"/>
                  <a:pt x="1327939" y="-5488"/>
                  <a:pt x="1335083" y="7212"/>
                </a:cubicBezTo>
                <a:cubicBezTo>
                  <a:pt x="1342227" y="19912"/>
                  <a:pt x="1335877" y="61187"/>
                  <a:pt x="1335083" y="78649"/>
                </a:cubicBezTo>
                <a:cubicBezTo>
                  <a:pt x="1334289" y="96111"/>
                  <a:pt x="1330320" y="111987"/>
                  <a:pt x="1330320" y="111987"/>
                </a:cubicBezTo>
                <a:cubicBezTo>
                  <a:pt x="1327145" y="119925"/>
                  <a:pt x="1343814" y="121512"/>
                  <a:pt x="1316033" y="126274"/>
                </a:cubicBezTo>
                <a:cubicBezTo>
                  <a:pt x="1288252" y="131037"/>
                  <a:pt x="1207289" y="138181"/>
                  <a:pt x="1163633" y="140562"/>
                </a:cubicBezTo>
                <a:cubicBezTo>
                  <a:pt x="1119977" y="142943"/>
                  <a:pt x="1054095" y="140562"/>
                  <a:pt x="1054095" y="140562"/>
                </a:cubicBezTo>
                <a:cubicBezTo>
                  <a:pt x="1004089" y="141356"/>
                  <a:pt x="923126" y="145324"/>
                  <a:pt x="863595" y="145324"/>
                </a:cubicBezTo>
                <a:cubicBezTo>
                  <a:pt x="804064" y="145324"/>
                  <a:pt x="696908" y="140562"/>
                  <a:pt x="696908" y="140562"/>
                </a:cubicBezTo>
                <a:cubicBezTo>
                  <a:pt x="625471" y="138181"/>
                  <a:pt x="489739" y="130243"/>
                  <a:pt x="434970" y="131037"/>
                </a:cubicBezTo>
                <a:cubicBezTo>
                  <a:pt x="380201" y="131831"/>
                  <a:pt x="385757" y="134212"/>
                  <a:pt x="368295" y="145324"/>
                </a:cubicBezTo>
                <a:cubicBezTo>
                  <a:pt x="350833" y="156436"/>
                  <a:pt x="351626" y="175487"/>
                  <a:pt x="330195" y="197712"/>
                </a:cubicBezTo>
                <a:cubicBezTo>
                  <a:pt x="308764" y="219937"/>
                  <a:pt x="263520" y="256449"/>
                  <a:pt x="239708" y="278674"/>
                </a:cubicBezTo>
                <a:cubicBezTo>
                  <a:pt x="215896" y="300899"/>
                  <a:pt x="211132" y="318362"/>
                  <a:pt x="187320" y="331062"/>
                </a:cubicBezTo>
                <a:cubicBezTo>
                  <a:pt x="163507" y="343762"/>
                  <a:pt x="126202" y="352493"/>
                  <a:pt x="96833" y="354874"/>
                </a:cubicBezTo>
                <a:cubicBezTo>
                  <a:pt x="67464" y="357255"/>
                  <a:pt x="26983" y="354874"/>
                  <a:pt x="11108" y="345349"/>
                </a:cubicBezTo>
                <a:cubicBezTo>
                  <a:pt x="-4767" y="335824"/>
                  <a:pt x="789" y="312805"/>
                  <a:pt x="1583" y="297724"/>
                </a:cubicBezTo>
                <a:cubicBezTo>
                  <a:pt x="2377" y="282643"/>
                  <a:pt x="4758" y="266768"/>
                  <a:pt x="15870" y="254862"/>
                </a:cubicBezTo>
                <a:cubicBezTo>
                  <a:pt x="26982" y="242956"/>
                  <a:pt x="55558" y="225493"/>
                  <a:pt x="68258" y="226287"/>
                </a:cubicBezTo>
                <a:cubicBezTo>
                  <a:pt x="80958" y="227081"/>
                  <a:pt x="87307" y="247718"/>
                  <a:pt x="92070" y="259624"/>
                </a:cubicBezTo>
                <a:cubicBezTo>
                  <a:pt x="96832" y="271530"/>
                  <a:pt x="88102" y="291374"/>
                  <a:pt x="96833" y="297724"/>
                </a:cubicBezTo>
                <a:cubicBezTo>
                  <a:pt x="105564" y="304074"/>
                  <a:pt x="129377" y="304074"/>
                  <a:pt x="144458" y="297724"/>
                </a:cubicBezTo>
                <a:cubicBezTo>
                  <a:pt x="159539" y="291374"/>
                  <a:pt x="166683" y="280261"/>
                  <a:pt x="187320" y="259624"/>
                </a:cubicBezTo>
                <a:cubicBezTo>
                  <a:pt x="207957" y="238987"/>
                  <a:pt x="248439" y="197712"/>
                  <a:pt x="268283" y="173899"/>
                </a:cubicBezTo>
                <a:cubicBezTo>
                  <a:pt x="288127" y="150086"/>
                  <a:pt x="299239" y="136593"/>
                  <a:pt x="306383" y="116749"/>
                </a:cubicBezTo>
                <a:cubicBezTo>
                  <a:pt x="313527" y="96905"/>
                  <a:pt x="289714" y="57218"/>
                  <a:pt x="306383" y="4531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26A4A19-94A9-D0C4-2D6A-F863BBE7AB66}"/>
              </a:ext>
            </a:extLst>
          </p:cNvPr>
          <p:cNvSpPr/>
          <p:nvPr/>
        </p:nvSpPr>
        <p:spPr>
          <a:xfrm>
            <a:off x="4105275" y="4333875"/>
            <a:ext cx="965264" cy="215869"/>
          </a:xfrm>
          <a:custGeom>
            <a:avLst/>
            <a:gdLst>
              <a:gd name="connsiteX0" fmla="*/ 847725 w 965264"/>
              <a:gd name="connsiteY0" fmla="*/ 0 h 215869"/>
              <a:gd name="connsiteX1" fmla="*/ 876300 w 965264"/>
              <a:gd name="connsiteY1" fmla="*/ 85725 h 215869"/>
              <a:gd name="connsiteX2" fmla="*/ 914400 w 965264"/>
              <a:gd name="connsiteY2" fmla="*/ 57150 h 215869"/>
              <a:gd name="connsiteX3" fmla="*/ 942975 w 965264"/>
              <a:gd name="connsiteY3" fmla="*/ 52388 h 215869"/>
              <a:gd name="connsiteX4" fmla="*/ 957263 w 965264"/>
              <a:gd name="connsiteY4" fmla="*/ 109538 h 215869"/>
              <a:gd name="connsiteX5" fmla="*/ 952500 w 965264"/>
              <a:gd name="connsiteY5" fmla="*/ 142875 h 215869"/>
              <a:gd name="connsiteX6" fmla="*/ 809625 w 965264"/>
              <a:gd name="connsiteY6" fmla="*/ 161925 h 215869"/>
              <a:gd name="connsiteX7" fmla="*/ 423863 w 965264"/>
              <a:gd name="connsiteY7" fmla="*/ 185738 h 215869"/>
              <a:gd name="connsiteX8" fmla="*/ 85725 w 965264"/>
              <a:gd name="connsiteY8" fmla="*/ 214313 h 215869"/>
              <a:gd name="connsiteX9" fmla="*/ 0 w 965264"/>
              <a:gd name="connsiteY9" fmla="*/ 209550 h 21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264" h="215869">
                <a:moveTo>
                  <a:pt x="847725" y="0"/>
                </a:moveTo>
                <a:cubicBezTo>
                  <a:pt x="856456" y="38100"/>
                  <a:pt x="865188" y="76200"/>
                  <a:pt x="876300" y="85725"/>
                </a:cubicBezTo>
                <a:cubicBezTo>
                  <a:pt x="887413" y="95250"/>
                  <a:pt x="903288" y="62706"/>
                  <a:pt x="914400" y="57150"/>
                </a:cubicBezTo>
                <a:cubicBezTo>
                  <a:pt x="925513" y="51594"/>
                  <a:pt x="935831" y="43657"/>
                  <a:pt x="942975" y="52388"/>
                </a:cubicBezTo>
                <a:cubicBezTo>
                  <a:pt x="950119" y="61119"/>
                  <a:pt x="955676" y="94457"/>
                  <a:pt x="957263" y="109538"/>
                </a:cubicBezTo>
                <a:cubicBezTo>
                  <a:pt x="958850" y="124619"/>
                  <a:pt x="977106" y="134144"/>
                  <a:pt x="952500" y="142875"/>
                </a:cubicBezTo>
                <a:cubicBezTo>
                  <a:pt x="927894" y="151606"/>
                  <a:pt x="897731" y="154781"/>
                  <a:pt x="809625" y="161925"/>
                </a:cubicBezTo>
                <a:cubicBezTo>
                  <a:pt x="721519" y="169069"/>
                  <a:pt x="544513" y="177007"/>
                  <a:pt x="423863" y="185738"/>
                </a:cubicBezTo>
                <a:cubicBezTo>
                  <a:pt x="303213" y="194469"/>
                  <a:pt x="156369" y="210344"/>
                  <a:pt x="85725" y="214313"/>
                </a:cubicBezTo>
                <a:cubicBezTo>
                  <a:pt x="15081" y="218282"/>
                  <a:pt x="7540" y="213916"/>
                  <a:pt x="0" y="20955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F3EB386-DD0C-FE1E-0DE1-AB46E11EC509}"/>
              </a:ext>
            </a:extLst>
          </p:cNvPr>
          <p:cNvSpPr/>
          <p:nvPr/>
        </p:nvSpPr>
        <p:spPr>
          <a:xfrm>
            <a:off x="5067300" y="4471988"/>
            <a:ext cx="447675" cy="14745"/>
          </a:xfrm>
          <a:custGeom>
            <a:avLst/>
            <a:gdLst>
              <a:gd name="connsiteX0" fmla="*/ 0 w 447675"/>
              <a:gd name="connsiteY0" fmla="*/ 0 h 14745"/>
              <a:gd name="connsiteX1" fmla="*/ 176213 w 447675"/>
              <a:gd name="connsiteY1" fmla="*/ 9525 h 14745"/>
              <a:gd name="connsiteX2" fmla="*/ 390525 w 447675"/>
              <a:gd name="connsiteY2" fmla="*/ 14287 h 14745"/>
              <a:gd name="connsiteX3" fmla="*/ 447675 w 447675"/>
              <a:gd name="connsiteY3" fmla="*/ 14287 h 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14745">
                <a:moveTo>
                  <a:pt x="0" y="0"/>
                </a:moveTo>
                <a:cubicBezTo>
                  <a:pt x="55563" y="3572"/>
                  <a:pt x="111126" y="7144"/>
                  <a:pt x="176213" y="9525"/>
                </a:cubicBezTo>
                <a:cubicBezTo>
                  <a:pt x="241300" y="11906"/>
                  <a:pt x="345281" y="13493"/>
                  <a:pt x="390525" y="14287"/>
                </a:cubicBezTo>
                <a:cubicBezTo>
                  <a:pt x="435769" y="15081"/>
                  <a:pt x="441722" y="14684"/>
                  <a:pt x="447675" y="1428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10904CF-6A24-F1C8-EB8C-398D2D8CC446}"/>
              </a:ext>
            </a:extLst>
          </p:cNvPr>
          <p:cNvSpPr/>
          <p:nvPr/>
        </p:nvSpPr>
        <p:spPr>
          <a:xfrm>
            <a:off x="5272240" y="4300504"/>
            <a:ext cx="326175" cy="197963"/>
          </a:xfrm>
          <a:custGeom>
            <a:avLst/>
            <a:gdLst>
              <a:gd name="connsiteX0" fmla="*/ 14135 w 326175"/>
              <a:gd name="connsiteY0" fmla="*/ 34 h 197963"/>
              <a:gd name="connsiteX1" fmla="*/ 171298 w 326175"/>
              <a:gd name="connsiteY1" fmla="*/ 76234 h 197963"/>
              <a:gd name="connsiteX2" fmla="*/ 266548 w 326175"/>
              <a:gd name="connsiteY2" fmla="*/ 119096 h 197963"/>
              <a:gd name="connsiteX3" fmla="*/ 290360 w 326175"/>
              <a:gd name="connsiteY3" fmla="*/ 71471 h 197963"/>
              <a:gd name="connsiteX4" fmla="*/ 323698 w 326175"/>
              <a:gd name="connsiteY4" fmla="*/ 100046 h 197963"/>
              <a:gd name="connsiteX5" fmla="*/ 318935 w 326175"/>
              <a:gd name="connsiteY5" fmla="*/ 133384 h 197963"/>
              <a:gd name="connsiteX6" fmla="*/ 280835 w 326175"/>
              <a:gd name="connsiteY6" fmla="*/ 176246 h 197963"/>
              <a:gd name="connsiteX7" fmla="*/ 237973 w 326175"/>
              <a:gd name="connsiteY7" fmla="*/ 195296 h 197963"/>
              <a:gd name="connsiteX8" fmla="*/ 128435 w 326175"/>
              <a:gd name="connsiteY8" fmla="*/ 119096 h 197963"/>
              <a:gd name="connsiteX9" fmla="*/ 23660 w 326175"/>
              <a:gd name="connsiteY9" fmla="*/ 66709 h 197963"/>
              <a:gd name="connsiteX10" fmla="*/ 14135 w 326175"/>
              <a:gd name="connsiteY10" fmla="*/ 34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175" h="197963">
                <a:moveTo>
                  <a:pt x="14135" y="34"/>
                </a:moveTo>
                <a:cubicBezTo>
                  <a:pt x="38741" y="1621"/>
                  <a:pt x="171298" y="76234"/>
                  <a:pt x="171298" y="76234"/>
                </a:cubicBezTo>
                <a:cubicBezTo>
                  <a:pt x="213367" y="96078"/>
                  <a:pt x="246704" y="119890"/>
                  <a:pt x="266548" y="119096"/>
                </a:cubicBezTo>
                <a:cubicBezTo>
                  <a:pt x="286392" y="118302"/>
                  <a:pt x="280835" y="74646"/>
                  <a:pt x="290360" y="71471"/>
                </a:cubicBezTo>
                <a:cubicBezTo>
                  <a:pt x="299885" y="68296"/>
                  <a:pt x="318936" y="89727"/>
                  <a:pt x="323698" y="100046"/>
                </a:cubicBezTo>
                <a:cubicBezTo>
                  <a:pt x="328460" y="110365"/>
                  <a:pt x="326079" y="120684"/>
                  <a:pt x="318935" y="133384"/>
                </a:cubicBezTo>
                <a:cubicBezTo>
                  <a:pt x="311791" y="146084"/>
                  <a:pt x="294329" y="165927"/>
                  <a:pt x="280835" y="176246"/>
                </a:cubicBezTo>
                <a:cubicBezTo>
                  <a:pt x="267341" y="186565"/>
                  <a:pt x="263373" y="204821"/>
                  <a:pt x="237973" y="195296"/>
                </a:cubicBezTo>
                <a:cubicBezTo>
                  <a:pt x="212573" y="185771"/>
                  <a:pt x="164154" y="140527"/>
                  <a:pt x="128435" y="119096"/>
                </a:cubicBezTo>
                <a:cubicBezTo>
                  <a:pt x="92716" y="97665"/>
                  <a:pt x="47472" y="81790"/>
                  <a:pt x="23660" y="66709"/>
                </a:cubicBezTo>
                <a:cubicBezTo>
                  <a:pt x="-152" y="51628"/>
                  <a:pt x="-10471" y="-1553"/>
                  <a:pt x="14135" y="34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025D43FA-A9BA-D41B-9636-D2B3187D5D50}"/>
              </a:ext>
            </a:extLst>
          </p:cNvPr>
          <p:cNvSpPr/>
          <p:nvPr/>
        </p:nvSpPr>
        <p:spPr>
          <a:xfrm>
            <a:off x="4643438" y="3552825"/>
            <a:ext cx="167196" cy="128588"/>
          </a:xfrm>
          <a:custGeom>
            <a:avLst/>
            <a:gdLst>
              <a:gd name="connsiteX0" fmla="*/ 0 w 167196"/>
              <a:gd name="connsiteY0" fmla="*/ 100013 h 128588"/>
              <a:gd name="connsiteX1" fmla="*/ 9525 w 167196"/>
              <a:gd name="connsiteY1" fmla="*/ 19050 h 128588"/>
              <a:gd name="connsiteX2" fmla="*/ 28575 w 167196"/>
              <a:gd name="connsiteY2" fmla="*/ 33338 h 128588"/>
              <a:gd name="connsiteX3" fmla="*/ 52387 w 167196"/>
              <a:gd name="connsiteY3" fmla="*/ 0 h 128588"/>
              <a:gd name="connsiteX4" fmla="*/ 85725 w 167196"/>
              <a:gd name="connsiteY4" fmla="*/ 33338 h 128588"/>
              <a:gd name="connsiteX5" fmla="*/ 119062 w 167196"/>
              <a:gd name="connsiteY5" fmla="*/ 4763 h 128588"/>
              <a:gd name="connsiteX6" fmla="*/ 138112 w 167196"/>
              <a:gd name="connsiteY6" fmla="*/ 33338 h 128588"/>
              <a:gd name="connsiteX7" fmla="*/ 166687 w 167196"/>
              <a:gd name="connsiteY7" fmla="*/ 14288 h 128588"/>
              <a:gd name="connsiteX8" fmla="*/ 157162 w 167196"/>
              <a:gd name="connsiteY8" fmla="*/ 109538 h 128588"/>
              <a:gd name="connsiteX9" fmla="*/ 147637 w 167196"/>
              <a:gd name="connsiteY9" fmla="*/ 128588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196" h="128588">
                <a:moveTo>
                  <a:pt x="0" y="100013"/>
                </a:moveTo>
                <a:lnTo>
                  <a:pt x="9525" y="19050"/>
                </a:lnTo>
                <a:cubicBezTo>
                  <a:pt x="14287" y="7938"/>
                  <a:pt x="21431" y="36513"/>
                  <a:pt x="28575" y="33338"/>
                </a:cubicBezTo>
                <a:cubicBezTo>
                  <a:pt x="35719" y="30163"/>
                  <a:pt x="42862" y="0"/>
                  <a:pt x="52387" y="0"/>
                </a:cubicBezTo>
                <a:cubicBezTo>
                  <a:pt x="61912" y="0"/>
                  <a:pt x="74613" y="32544"/>
                  <a:pt x="85725" y="33338"/>
                </a:cubicBezTo>
                <a:cubicBezTo>
                  <a:pt x="96837" y="34132"/>
                  <a:pt x="110331" y="4763"/>
                  <a:pt x="119062" y="4763"/>
                </a:cubicBezTo>
                <a:cubicBezTo>
                  <a:pt x="127793" y="4763"/>
                  <a:pt x="130174" y="31750"/>
                  <a:pt x="138112" y="33338"/>
                </a:cubicBezTo>
                <a:cubicBezTo>
                  <a:pt x="146050" y="34926"/>
                  <a:pt x="163512" y="1588"/>
                  <a:pt x="166687" y="14288"/>
                </a:cubicBezTo>
                <a:cubicBezTo>
                  <a:pt x="169862" y="26988"/>
                  <a:pt x="157162" y="109538"/>
                  <a:pt x="157162" y="109538"/>
                </a:cubicBezTo>
                <a:cubicBezTo>
                  <a:pt x="153987" y="128588"/>
                  <a:pt x="150812" y="128588"/>
                  <a:pt x="147637" y="12858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C8052B35-508D-18B2-7EDD-CEDD7F431498}"/>
              </a:ext>
            </a:extLst>
          </p:cNvPr>
          <p:cNvSpPr/>
          <p:nvPr/>
        </p:nvSpPr>
        <p:spPr>
          <a:xfrm>
            <a:off x="4576763" y="4066986"/>
            <a:ext cx="181783" cy="195452"/>
          </a:xfrm>
          <a:custGeom>
            <a:avLst/>
            <a:gdLst>
              <a:gd name="connsiteX0" fmla="*/ 0 w 181783"/>
              <a:gd name="connsiteY0" fmla="*/ 195452 h 195452"/>
              <a:gd name="connsiteX1" fmla="*/ 4762 w 181783"/>
              <a:gd name="connsiteY1" fmla="*/ 85914 h 195452"/>
              <a:gd name="connsiteX2" fmla="*/ 28575 w 181783"/>
              <a:gd name="connsiteY2" fmla="*/ 24002 h 195452"/>
              <a:gd name="connsiteX3" fmla="*/ 90487 w 181783"/>
              <a:gd name="connsiteY3" fmla="*/ 189 h 195452"/>
              <a:gd name="connsiteX4" fmla="*/ 157162 w 181783"/>
              <a:gd name="connsiteY4" fmla="*/ 14477 h 195452"/>
              <a:gd name="connsiteX5" fmla="*/ 180975 w 181783"/>
              <a:gd name="connsiteY5" fmla="*/ 43052 h 195452"/>
              <a:gd name="connsiteX6" fmla="*/ 176212 w 181783"/>
              <a:gd name="connsiteY6" fmla="*/ 109727 h 195452"/>
              <a:gd name="connsiteX7" fmla="*/ 176212 w 181783"/>
              <a:gd name="connsiteY7" fmla="*/ 171639 h 195452"/>
              <a:gd name="connsiteX8" fmla="*/ 176212 w 181783"/>
              <a:gd name="connsiteY8" fmla="*/ 195452 h 19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83" h="195452">
                <a:moveTo>
                  <a:pt x="0" y="195452"/>
                </a:moveTo>
                <a:cubicBezTo>
                  <a:pt x="0" y="154970"/>
                  <a:pt x="0" y="114489"/>
                  <a:pt x="4762" y="85914"/>
                </a:cubicBezTo>
                <a:cubicBezTo>
                  <a:pt x="9524" y="57339"/>
                  <a:pt x="14288" y="38289"/>
                  <a:pt x="28575" y="24002"/>
                </a:cubicBezTo>
                <a:cubicBezTo>
                  <a:pt x="42862" y="9715"/>
                  <a:pt x="69056" y="1777"/>
                  <a:pt x="90487" y="189"/>
                </a:cubicBezTo>
                <a:cubicBezTo>
                  <a:pt x="111918" y="-1399"/>
                  <a:pt x="142081" y="7333"/>
                  <a:pt x="157162" y="14477"/>
                </a:cubicBezTo>
                <a:cubicBezTo>
                  <a:pt x="172243" y="21621"/>
                  <a:pt x="177800" y="27177"/>
                  <a:pt x="180975" y="43052"/>
                </a:cubicBezTo>
                <a:cubicBezTo>
                  <a:pt x="184150" y="58927"/>
                  <a:pt x="177006" y="88296"/>
                  <a:pt x="176212" y="109727"/>
                </a:cubicBezTo>
                <a:cubicBezTo>
                  <a:pt x="175418" y="131158"/>
                  <a:pt x="176212" y="171639"/>
                  <a:pt x="176212" y="171639"/>
                </a:cubicBezTo>
                <a:lnTo>
                  <a:pt x="176212" y="19545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D274979-C709-6D2D-E64C-BF78222461C5}"/>
              </a:ext>
            </a:extLst>
          </p:cNvPr>
          <p:cNvSpPr/>
          <p:nvPr/>
        </p:nvSpPr>
        <p:spPr>
          <a:xfrm>
            <a:off x="4619463" y="4076700"/>
            <a:ext cx="62075" cy="180975"/>
          </a:xfrm>
          <a:custGeom>
            <a:avLst/>
            <a:gdLst>
              <a:gd name="connsiteX0" fmla="*/ 19212 w 62075"/>
              <a:gd name="connsiteY0" fmla="*/ 180975 h 180975"/>
              <a:gd name="connsiteX1" fmla="*/ 162 w 62075"/>
              <a:gd name="connsiteY1" fmla="*/ 85725 h 180975"/>
              <a:gd name="connsiteX2" fmla="*/ 28737 w 62075"/>
              <a:gd name="connsiteY2" fmla="*/ 28575 h 180975"/>
              <a:gd name="connsiteX3" fmla="*/ 62075 w 62075"/>
              <a:gd name="connsiteY3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75" h="180975">
                <a:moveTo>
                  <a:pt x="19212" y="180975"/>
                </a:moveTo>
                <a:cubicBezTo>
                  <a:pt x="8893" y="146050"/>
                  <a:pt x="-1426" y="111125"/>
                  <a:pt x="162" y="85725"/>
                </a:cubicBezTo>
                <a:cubicBezTo>
                  <a:pt x="1749" y="60325"/>
                  <a:pt x="18418" y="42862"/>
                  <a:pt x="28737" y="28575"/>
                </a:cubicBezTo>
                <a:cubicBezTo>
                  <a:pt x="39056" y="14288"/>
                  <a:pt x="50565" y="7144"/>
                  <a:pt x="6207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738E93F5-0F52-350F-3F44-FFE3080DA910}"/>
              </a:ext>
            </a:extLst>
          </p:cNvPr>
          <p:cNvSpPr/>
          <p:nvPr/>
        </p:nvSpPr>
        <p:spPr>
          <a:xfrm>
            <a:off x="4929188" y="4019550"/>
            <a:ext cx="9525" cy="200025"/>
          </a:xfrm>
          <a:custGeom>
            <a:avLst/>
            <a:gdLst>
              <a:gd name="connsiteX0" fmla="*/ 0 w 9525"/>
              <a:gd name="connsiteY0" fmla="*/ 0 h 200025"/>
              <a:gd name="connsiteX1" fmla="*/ 4762 w 9525"/>
              <a:gd name="connsiteY1" fmla="*/ 119063 h 200025"/>
              <a:gd name="connsiteX2" fmla="*/ 9525 w 9525"/>
              <a:gd name="connsiteY2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200025">
                <a:moveTo>
                  <a:pt x="0" y="0"/>
                </a:moveTo>
                <a:cubicBezTo>
                  <a:pt x="1587" y="42863"/>
                  <a:pt x="3175" y="85726"/>
                  <a:pt x="4762" y="119063"/>
                </a:cubicBezTo>
                <a:cubicBezTo>
                  <a:pt x="6349" y="152400"/>
                  <a:pt x="7937" y="176212"/>
                  <a:pt x="9525" y="20002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BD33216-838F-D117-8288-A2C2B845FF0C}"/>
              </a:ext>
            </a:extLst>
          </p:cNvPr>
          <p:cNvSpPr/>
          <p:nvPr/>
        </p:nvSpPr>
        <p:spPr>
          <a:xfrm>
            <a:off x="5195888" y="4005263"/>
            <a:ext cx="4762" cy="231774"/>
          </a:xfrm>
          <a:custGeom>
            <a:avLst/>
            <a:gdLst>
              <a:gd name="connsiteX0" fmla="*/ 0 w 4762"/>
              <a:gd name="connsiteY0" fmla="*/ 0 h 231774"/>
              <a:gd name="connsiteX1" fmla="*/ 4762 w 4762"/>
              <a:gd name="connsiteY1" fmla="*/ 200025 h 231774"/>
              <a:gd name="connsiteX2" fmla="*/ 0 w 4762"/>
              <a:gd name="connsiteY2" fmla="*/ 228600 h 23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" h="231774">
                <a:moveTo>
                  <a:pt x="0" y="0"/>
                </a:moveTo>
                <a:cubicBezTo>
                  <a:pt x="2381" y="80962"/>
                  <a:pt x="4762" y="161925"/>
                  <a:pt x="4762" y="200025"/>
                </a:cubicBezTo>
                <a:cubicBezTo>
                  <a:pt x="4762" y="238125"/>
                  <a:pt x="2381" y="233362"/>
                  <a:pt x="0" y="2286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8B90289-1E37-A6C2-7450-EB50CEF465D6}"/>
              </a:ext>
            </a:extLst>
          </p:cNvPr>
          <p:cNvSpPr/>
          <p:nvPr/>
        </p:nvSpPr>
        <p:spPr>
          <a:xfrm>
            <a:off x="5012787" y="4071402"/>
            <a:ext cx="131314" cy="171096"/>
          </a:xfrm>
          <a:custGeom>
            <a:avLst/>
            <a:gdLst>
              <a:gd name="connsiteX0" fmla="*/ 30701 w 131314"/>
              <a:gd name="connsiteY0" fmla="*/ 162461 h 171096"/>
              <a:gd name="connsiteX1" fmla="*/ 2126 w 131314"/>
              <a:gd name="connsiteY1" fmla="*/ 91023 h 171096"/>
              <a:gd name="connsiteX2" fmla="*/ 6888 w 131314"/>
              <a:gd name="connsiteY2" fmla="*/ 19586 h 171096"/>
              <a:gd name="connsiteX3" fmla="*/ 44988 w 131314"/>
              <a:gd name="connsiteY3" fmla="*/ 536 h 171096"/>
              <a:gd name="connsiteX4" fmla="*/ 102138 w 131314"/>
              <a:gd name="connsiteY4" fmla="*/ 10061 h 171096"/>
              <a:gd name="connsiteX5" fmla="*/ 130713 w 131314"/>
              <a:gd name="connsiteY5" fmla="*/ 57686 h 171096"/>
              <a:gd name="connsiteX6" fmla="*/ 121188 w 131314"/>
              <a:gd name="connsiteY6" fmla="*/ 105311 h 171096"/>
              <a:gd name="connsiteX7" fmla="*/ 116426 w 131314"/>
              <a:gd name="connsiteY7" fmla="*/ 133886 h 171096"/>
              <a:gd name="connsiteX8" fmla="*/ 102138 w 131314"/>
              <a:gd name="connsiteY8" fmla="*/ 167223 h 171096"/>
              <a:gd name="connsiteX9" fmla="*/ 30701 w 131314"/>
              <a:gd name="connsiteY9" fmla="*/ 162461 h 17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314" h="171096">
                <a:moveTo>
                  <a:pt x="30701" y="162461"/>
                </a:moveTo>
                <a:cubicBezTo>
                  <a:pt x="14032" y="149761"/>
                  <a:pt x="6095" y="114835"/>
                  <a:pt x="2126" y="91023"/>
                </a:cubicBezTo>
                <a:cubicBezTo>
                  <a:pt x="-1843" y="67210"/>
                  <a:pt x="-256" y="34667"/>
                  <a:pt x="6888" y="19586"/>
                </a:cubicBezTo>
                <a:cubicBezTo>
                  <a:pt x="14032" y="4505"/>
                  <a:pt x="29113" y="2123"/>
                  <a:pt x="44988" y="536"/>
                </a:cubicBezTo>
                <a:cubicBezTo>
                  <a:pt x="60863" y="-1052"/>
                  <a:pt x="87851" y="536"/>
                  <a:pt x="102138" y="10061"/>
                </a:cubicBezTo>
                <a:cubicBezTo>
                  <a:pt x="116425" y="19586"/>
                  <a:pt x="127538" y="41811"/>
                  <a:pt x="130713" y="57686"/>
                </a:cubicBezTo>
                <a:cubicBezTo>
                  <a:pt x="133888" y="73561"/>
                  <a:pt x="123569" y="92611"/>
                  <a:pt x="121188" y="105311"/>
                </a:cubicBezTo>
                <a:cubicBezTo>
                  <a:pt x="118807" y="118011"/>
                  <a:pt x="119601" y="123567"/>
                  <a:pt x="116426" y="133886"/>
                </a:cubicBezTo>
                <a:cubicBezTo>
                  <a:pt x="113251" y="144205"/>
                  <a:pt x="110869" y="163254"/>
                  <a:pt x="102138" y="167223"/>
                </a:cubicBezTo>
                <a:cubicBezTo>
                  <a:pt x="93407" y="171192"/>
                  <a:pt x="47370" y="175161"/>
                  <a:pt x="30701" y="16246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B9957DA4-5DD3-AACC-B272-25281E46EFB9}"/>
              </a:ext>
            </a:extLst>
          </p:cNvPr>
          <p:cNvSpPr/>
          <p:nvPr/>
        </p:nvSpPr>
        <p:spPr>
          <a:xfrm>
            <a:off x="5076825" y="4076700"/>
            <a:ext cx="4763" cy="176213"/>
          </a:xfrm>
          <a:custGeom>
            <a:avLst/>
            <a:gdLst>
              <a:gd name="connsiteX0" fmla="*/ 0 w 4763"/>
              <a:gd name="connsiteY0" fmla="*/ 0 h 176213"/>
              <a:gd name="connsiteX1" fmla="*/ 4763 w 4763"/>
              <a:gd name="connsiteY1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176213">
                <a:moveTo>
                  <a:pt x="0" y="0"/>
                </a:moveTo>
                <a:lnTo>
                  <a:pt x="4763" y="176213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1336C257-CE73-0BF4-0B64-8702F00C6807}"/>
              </a:ext>
            </a:extLst>
          </p:cNvPr>
          <p:cNvSpPr/>
          <p:nvPr/>
        </p:nvSpPr>
        <p:spPr>
          <a:xfrm>
            <a:off x="5000625" y="4133850"/>
            <a:ext cx="138113" cy="9525"/>
          </a:xfrm>
          <a:custGeom>
            <a:avLst/>
            <a:gdLst>
              <a:gd name="connsiteX0" fmla="*/ 0 w 138113"/>
              <a:gd name="connsiteY0" fmla="*/ 0 h 9525"/>
              <a:gd name="connsiteX1" fmla="*/ 138113 w 138113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113" h="9525">
                <a:moveTo>
                  <a:pt x="0" y="0"/>
                </a:moveTo>
                <a:lnTo>
                  <a:pt x="138113" y="952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AD691D-A82F-412C-5654-4470DFE8A3F4}"/>
              </a:ext>
            </a:extLst>
          </p:cNvPr>
          <p:cNvSpPr/>
          <p:nvPr/>
        </p:nvSpPr>
        <p:spPr>
          <a:xfrm>
            <a:off x="4052888" y="4552950"/>
            <a:ext cx="14287" cy="447675"/>
          </a:xfrm>
          <a:custGeom>
            <a:avLst/>
            <a:gdLst>
              <a:gd name="connsiteX0" fmla="*/ 0 w 14287"/>
              <a:gd name="connsiteY0" fmla="*/ 0 h 447675"/>
              <a:gd name="connsiteX1" fmla="*/ 14287 w 14287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" h="447675">
                <a:moveTo>
                  <a:pt x="0" y="0"/>
                </a:moveTo>
                <a:lnTo>
                  <a:pt x="14287" y="4476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37A791D9-61A0-A65A-2839-0B0DA02FFF2A}"/>
              </a:ext>
            </a:extLst>
          </p:cNvPr>
          <p:cNvSpPr/>
          <p:nvPr/>
        </p:nvSpPr>
        <p:spPr>
          <a:xfrm>
            <a:off x="4404901" y="4590854"/>
            <a:ext cx="343312" cy="400246"/>
          </a:xfrm>
          <a:custGeom>
            <a:avLst/>
            <a:gdLst>
              <a:gd name="connsiteX0" fmla="*/ 14699 w 343312"/>
              <a:gd name="connsiteY0" fmla="*/ 400246 h 400246"/>
              <a:gd name="connsiteX1" fmla="*/ 412 w 343312"/>
              <a:gd name="connsiteY1" fmla="*/ 190696 h 400246"/>
              <a:gd name="connsiteX2" fmla="*/ 28987 w 343312"/>
              <a:gd name="connsiteY2" fmla="*/ 104971 h 400246"/>
              <a:gd name="connsiteX3" fmla="*/ 81374 w 343312"/>
              <a:gd name="connsiteY3" fmla="*/ 14484 h 400246"/>
              <a:gd name="connsiteX4" fmla="*/ 128999 w 343312"/>
              <a:gd name="connsiteY4" fmla="*/ 4959 h 400246"/>
              <a:gd name="connsiteX5" fmla="*/ 195674 w 343312"/>
              <a:gd name="connsiteY5" fmla="*/ 4959 h 400246"/>
              <a:gd name="connsiteX6" fmla="*/ 281399 w 343312"/>
              <a:gd name="connsiteY6" fmla="*/ 66871 h 400246"/>
              <a:gd name="connsiteX7" fmla="*/ 314737 w 343312"/>
              <a:gd name="connsiteY7" fmla="*/ 176409 h 400246"/>
              <a:gd name="connsiteX8" fmla="*/ 329024 w 343312"/>
              <a:gd name="connsiteY8" fmla="*/ 281184 h 400246"/>
              <a:gd name="connsiteX9" fmla="*/ 333787 w 343312"/>
              <a:gd name="connsiteY9" fmla="*/ 314521 h 400246"/>
              <a:gd name="connsiteX10" fmla="*/ 333787 w 343312"/>
              <a:gd name="connsiteY10" fmla="*/ 347859 h 400246"/>
              <a:gd name="connsiteX11" fmla="*/ 343312 w 343312"/>
              <a:gd name="connsiteY11" fmla="*/ 390721 h 40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312" h="400246">
                <a:moveTo>
                  <a:pt x="14699" y="400246"/>
                </a:moveTo>
                <a:cubicBezTo>
                  <a:pt x="6365" y="320077"/>
                  <a:pt x="-1969" y="239908"/>
                  <a:pt x="412" y="190696"/>
                </a:cubicBezTo>
                <a:cubicBezTo>
                  <a:pt x="2793" y="141484"/>
                  <a:pt x="15493" y="134340"/>
                  <a:pt x="28987" y="104971"/>
                </a:cubicBezTo>
                <a:cubicBezTo>
                  <a:pt x="42481" y="75602"/>
                  <a:pt x="64705" y="31153"/>
                  <a:pt x="81374" y="14484"/>
                </a:cubicBezTo>
                <a:cubicBezTo>
                  <a:pt x="98043" y="-2185"/>
                  <a:pt x="109949" y="6546"/>
                  <a:pt x="128999" y="4959"/>
                </a:cubicBezTo>
                <a:cubicBezTo>
                  <a:pt x="148049" y="3372"/>
                  <a:pt x="170274" y="-5360"/>
                  <a:pt x="195674" y="4959"/>
                </a:cubicBezTo>
                <a:cubicBezTo>
                  <a:pt x="221074" y="15278"/>
                  <a:pt x="261555" y="38296"/>
                  <a:pt x="281399" y="66871"/>
                </a:cubicBezTo>
                <a:cubicBezTo>
                  <a:pt x="301243" y="95446"/>
                  <a:pt x="306800" y="140690"/>
                  <a:pt x="314737" y="176409"/>
                </a:cubicBezTo>
                <a:cubicBezTo>
                  <a:pt x="322674" y="212128"/>
                  <a:pt x="325849" y="258165"/>
                  <a:pt x="329024" y="281184"/>
                </a:cubicBezTo>
                <a:cubicBezTo>
                  <a:pt x="332199" y="304203"/>
                  <a:pt x="332993" y="303409"/>
                  <a:pt x="333787" y="314521"/>
                </a:cubicBezTo>
                <a:cubicBezTo>
                  <a:pt x="334581" y="325633"/>
                  <a:pt x="332200" y="335159"/>
                  <a:pt x="333787" y="347859"/>
                </a:cubicBezTo>
                <a:cubicBezTo>
                  <a:pt x="335374" y="360559"/>
                  <a:pt x="339343" y="375640"/>
                  <a:pt x="343312" y="39072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18B7575A-89BD-5103-8D24-461BA81128F9}"/>
              </a:ext>
            </a:extLst>
          </p:cNvPr>
          <p:cNvSpPr/>
          <p:nvPr/>
        </p:nvSpPr>
        <p:spPr>
          <a:xfrm>
            <a:off x="4513514" y="4676775"/>
            <a:ext cx="191836" cy="300038"/>
          </a:xfrm>
          <a:custGeom>
            <a:avLst/>
            <a:gdLst>
              <a:gd name="connsiteX0" fmla="*/ 191836 w 191836"/>
              <a:gd name="connsiteY0" fmla="*/ 0 h 300038"/>
              <a:gd name="connsiteX1" fmla="*/ 91824 w 191836"/>
              <a:gd name="connsiteY1" fmla="*/ 23813 h 300038"/>
              <a:gd name="connsiteX2" fmla="*/ 10861 w 191836"/>
              <a:gd name="connsiteY2" fmla="*/ 90488 h 300038"/>
              <a:gd name="connsiteX3" fmla="*/ 1336 w 191836"/>
              <a:gd name="connsiteY3" fmla="*/ 252413 h 300038"/>
              <a:gd name="connsiteX4" fmla="*/ 15624 w 191836"/>
              <a:gd name="connsiteY4" fmla="*/ 300038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36" h="300038">
                <a:moveTo>
                  <a:pt x="191836" y="0"/>
                </a:moveTo>
                <a:cubicBezTo>
                  <a:pt x="156911" y="4366"/>
                  <a:pt x="121986" y="8732"/>
                  <a:pt x="91824" y="23813"/>
                </a:cubicBezTo>
                <a:cubicBezTo>
                  <a:pt x="61662" y="38894"/>
                  <a:pt x="25942" y="52388"/>
                  <a:pt x="10861" y="90488"/>
                </a:cubicBezTo>
                <a:cubicBezTo>
                  <a:pt x="-4220" y="128588"/>
                  <a:pt x="542" y="217488"/>
                  <a:pt x="1336" y="252413"/>
                </a:cubicBezTo>
                <a:cubicBezTo>
                  <a:pt x="2130" y="287338"/>
                  <a:pt x="8877" y="293688"/>
                  <a:pt x="15624" y="30003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DAD0DD9-A677-48AE-5B15-16FD499FEAFB}"/>
              </a:ext>
            </a:extLst>
          </p:cNvPr>
          <p:cNvSpPr/>
          <p:nvPr/>
        </p:nvSpPr>
        <p:spPr>
          <a:xfrm>
            <a:off x="4067175" y="4945663"/>
            <a:ext cx="981075" cy="47625"/>
          </a:xfrm>
          <a:custGeom>
            <a:avLst/>
            <a:gdLst>
              <a:gd name="connsiteX0" fmla="*/ 0 w 981075"/>
              <a:gd name="connsiteY0" fmla="*/ 47625 h 47625"/>
              <a:gd name="connsiteX1" fmla="*/ 981075 w 981075"/>
              <a:gd name="connsiteY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1075" h="47625">
                <a:moveTo>
                  <a:pt x="0" y="47625"/>
                </a:moveTo>
                <a:lnTo>
                  <a:pt x="981075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CAC5F35-6B6A-9FC3-3A40-BB0E6CB3B516}"/>
              </a:ext>
            </a:extLst>
          </p:cNvPr>
          <p:cNvSpPr/>
          <p:nvPr/>
        </p:nvSpPr>
        <p:spPr>
          <a:xfrm>
            <a:off x="5033963" y="4486275"/>
            <a:ext cx="0" cy="466725"/>
          </a:xfrm>
          <a:custGeom>
            <a:avLst/>
            <a:gdLst>
              <a:gd name="connsiteX0" fmla="*/ 0 w 0"/>
              <a:gd name="connsiteY0" fmla="*/ 0 h 466725"/>
              <a:gd name="connsiteX1" fmla="*/ 0 w 0"/>
              <a:gd name="connsiteY1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66725">
                <a:moveTo>
                  <a:pt x="0" y="0"/>
                </a:moveTo>
                <a:lnTo>
                  <a:pt x="0" y="4667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63FDFF2-D991-4A3B-B246-2BE6DFFB3A0D}"/>
              </a:ext>
            </a:extLst>
          </p:cNvPr>
          <p:cNvSpPr/>
          <p:nvPr/>
        </p:nvSpPr>
        <p:spPr>
          <a:xfrm>
            <a:off x="5029200" y="4835378"/>
            <a:ext cx="1704975" cy="927247"/>
          </a:xfrm>
          <a:custGeom>
            <a:avLst/>
            <a:gdLst>
              <a:gd name="connsiteX0" fmla="*/ 0 w 1704975"/>
              <a:gd name="connsiteY0" fmla="*/ 122385 h 927247"/>
              <a:gd name="connsiteX1" fmla="*/ 319088 w 1704975"/>
              <a:gd name="connsiteY1" fmla="*/ 103335 h 927247"/>
              <a:gd name="connsiteX2" fmla="*/ 314325 w 1704975"/>
              <a:gd name="connsiteY2" fmla="*/ 8085 h 927247"/>
              <a:gd name="connsiteX3" fmla="*/ 376238 w 1704975"/>
              <a:gd name="connsiteY3" fmla="*/ 17610 h 927247"/>
              <a:gd name="connsiteX4" fmla="*/ 385763 w 1704975"/>
              <a:gd name="connsiteY4" fmla="*/ 117622 h 927247"/>
              <a:gd name="connsiteX5" fmla="*/ 385763 w 1704975"/>
              <a:gd name="connsiteY5" fmla="*/ 146197 h 927247"/>
              <a:gd name="connsiteX6" fmla="*/ 547688 w 1704975"/>
              <a:gd name="connsiteY6" fmla="*/ 217635 h 927247"/>
              <a:gd name="connsiteX7" fmla="*/ 876300 w 1704975"/>
              <a:gd name="connsiteY7" fmla="*/ 408135 h 927247"/>
              <a:gd name="connsiteX8" fmla="*/ 1152525 w 1704975"/>
              <a:gd name="connsiteY8" fmla="*/ 565297 h 927247"/>
              <a:gd name="connsiteX9" fmla="*/ 1447800 w 1704975"/>
              <a:gd name="connsiteY9" fmla="*/ 746272 h 927247"/>
              <a:gd name="connsiteX10" fmla="*/ 1566863 w 1704975"/>
              <a:gd name="connsiteY10" fmla="*/ 836760 h 927247"/>
              <a:gd name="connsiteX11" fmla="*/ 1704975 w 1704975"/>
              <a:gd name="connsiteY11" fmla="*/ 927247 h 927247"/>
              <a:gd name="connsiteX12" fmla="*/ 1704975 w 1704975"/>
              <a:gd name="connsiteY12" fmla="*/ 927247 h 927247"/>
              <a:gd name="connsiteX13" fmla="*/ 1695450 w 1704975"/>
              <a:gd name="connsiteY13" fmla="*/ 927247 h 92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4975" h="927247">
                <a:moveTo>
                  <a:pt x="0" y="122385"/>
                </a:moveTo>
                <a:cubicBezTo>
                  <a:pt x="133350" y="122385"/>
                  <a:pt x="266701" y="122385"/>
                  <a:pt x="319088" y="103335"/>
                </a:cubicBezTo>
                <a:cubicBezTo>
                  <a:pt x="371476" y="84285"/>
                  <a:pt x="304800" y="22372"/>
                  <a:pt x="314325" y="8085"/>
                </a:cubicBezTo>
                <a:cubicBezTo>
                  <a:pt x="323850" y="-6202"/>
                  <a:pt x="364332" y="-646"/>
                  <a:pt x="376238" y="17610"/>
                </a:cubicBezTo>
                <a:cubicBezTo>
                  <a:pt x="388144" y="35866"/>
                  <a:pt x="384175" y="96191"/>
                  <a:pt x="385763" y="117622"/>
                </a:cubicBezTo>
                <a:cubicBezTo>
                  <a:pt x="387351" y="139053"/>
                  <a:pt x="358776" y="129528"/>
                  <a:pt x="385763" y="146197"/>
                </a:cubicBezTo>
                <a:cubicBezTo>
                  <a:pt x="412751" y="162866"/>
                  <a:pt x="465932" y="173979"/>
                  <a:pt x="547688" y="217635"/>
                </a:cubicBezTo>
                <a:cubicBezTo>
                  <a:pt x="629444" y="261291"/>
                  <a:pt x="876300" y="408135"/>
                  <a:pt x="876300" y="408135"/>
                </a:cubicBezTo>
                <a:cubicBezTo>
                  <a:pt x="977106" y="466079"/>
                  <a:pt x="1057275" y="508941"/>
                  <a:pt x="1152525" y="565297"/>
                </a:cubicBezTo>
                <a:cubicBezTo>
                  <a:pt x="1247775" y="621653"/>
                  <a:pt x="1378744" y="701028"/>
                  <a:pt x="1447800" y="746272"/>
                </a:cubicBezTo>
                <a:cubicBezTo>
                  <a:pt x="1516856" y="791516"/>
                  <a:pt x="1524001" y="806598"/>
                  <a:pt x="1566863" y="836760"/>
                </a:cubicBezTo>
                <a:cubicBezTo>
                  <a:pt x="1609725" y="866922"/>
                  <a:pt x="1704975" y="927247"/>
                  <a:pt x="1704975" y="927247"/>
                </a:cubicBezTo>
                <a:lnTo>
                  <a:pt x="1704975" y="927247"/>
                </a:lnTo>
                <a:lnTo>
                  <a:pt x="1695450" y="927247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7BB3754-F2FC-9066-6DDB-4E5DE6FC3972}"/>
              </a:ext>
            </a:extLst>
          </p:cNvPr>
          <p:cNvSpPr/>
          <p:nvPr/>
        </p:nvSpPr>
        <p:spPr>
          <a:xfrm>
            <a:off x="2805113" y="4890957"/>
            <a:ext cx="1257300" cy="771656"/>
          </a:xfrm>
          <a:custGeom>
            <a:avLst/>
            <a:gdLst>
              <a:gd name="connsiteX0" fmla="*/ 1257300 w 1257300"/>
              <a:gd name="connsiteY0" fmla="*/ 100143 h 771656"/>
              <a:gd name="connsiteX1" fmla="*/ 1143000 w 1257300"/>
              <a:gd name="connsiteY1" fmla="*/ 104906 h 771656"/>
              <a:gd name="connsiteX2" fmla="*/ 1095375 w 1257300"/>
              <a:gd name="connsiteY2" fmla="*/ 19181 h 771656"/>
              <a:gd name="connsiteX3" fmla="*/ 1052512 w 1257300"/>
              <a:gd name="connsiteY3" fmla="*/ 131 h 771656"/>
              <a:gd name="connsiteX4" fmla="*/ 1019175 w 1257300"/>
              <a:gd name="connsiteY4" fmla="*/ 23943 h 771656"/>
              <a:gd name="connsiteX5" fmla="*/ 1028700 w 1257300"/>
              <a:gd name="connsiteY5" fmla="*/ 128718 h 771656"/>
              <a:gd name="connsiteX6" fmla="*/ 762000 w 1257300"/>
              <a:gd name="connsiteY6" fmla="*/ 281118 h 771656"/>
              <a:gd name="connsiteX7" fmla="*/ 366712 w 1257300"/>
              <a:gd name="connsiteY7" fmla="*/ 538293 h 771656"/>
              <a:gd name="connsiteX8" fmla="*/ 161925 w 1257300"/>
              <a:gd name="connsiteY8" fmla="*/ 643068 h 771656"/>
              <a:gd name="connsiteX9" fmla="*/ 0 w 1257300"/>
              <a:gd name="connsiteY9" fmla="*/ 771656 h 77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771656">
                <a:moveTo>
                  <a:pt x="1257300" y="100143"/>
                </a:moveTo>
                <a:cubicBezTo>
                  <a:pt x="1213643" y="109271"/>
                  <a:pt x="1169987" y="118400"/>
                  <a:pt x="1143000" y="104906"/>
                </a:cubicBezTo>
                <a:cubicBezTo>
                  <a:pt x="1116013" y="91412"/>
                  <a:pt x="1110456" y="36643"/>
                  <a:pt x="1095375" y="19181"/>
                </a:cubicBezTo>
                <a:cubicBezTo>
                  <a:pt x="1080294" y="1718"/>
                  <a:pt x="1065212" y="-663"/>
                  <a:pt x="1052512" y="131"/>
                </a:cubicBezTo>
                <a:cubicBezTo>
                  <a:pt x="1039812" y="925"/>
                  <a:pt x="1023144" y="2512"/>
                  <a:pt x="1019175" y="23943"/>
                </a:cubicBezTo>
                <a:cubicBezTo>
                  <a:pt x="1015206" y="45374"/>
                  <a:pt x="1071562" y="85856"/>
                  <a:pt x="1028700" y="128718"/>
                </a:cubicBezTo>
                <a:cubicBezTo>
                  <a:pt x="985838" y="171580"/>
                  <a:pt x="872331" y="212856"/>
                  <a:pt x="762000" y="281118"/>
                </a:cubicBezTo>
                <a:cubicBezTo>
                  <a:pt x="651669" y="349380"/>
                  <a:pt x="466724" y="477968"/>
                  <a:pt x="366712" y="538293"/>
                </a:cubicBezTo>
                <a:cubicBezTo>
                  <a:pt x="266700" y="598618"/>
                  <a:pt x="223044" y="604174"/>
                  <a:pt x="161925" y="643068"/>
                </a:cubicBezTo>
                <a:cubicBezTo>
                  <a:pt x="100806" y="681962"/>
                  <a:pt x="50403" y="726809"/>
                  <a:pt x="0" y="77165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8C2A43BB-C5ED-89DF-0275-D1AEBEB0ECF6}"/>
              </a:ext>
            </a:extLst>
          </p:cNvPr>
          <p:cNvSpPr/>
          <p:nvPr/>
        </p:nvSpPr>
        <p:spPr>
          <a:xfrm>
            <a:off x="5510213" y="4486275"/>
            <a:ext cx="9525" cy="542925"/>
          </a:xfrm>
          <a:custGeom>
            <a:avLst/>
            <a:gdLst>
              <a:gd name="connsiteX0" fmla="*/ 0 w 9525"/>
              <a:gd name="connsiteY0" fmla="*/ 0 h 542925"/>
              <a:gd name="connsiteX1" fmla="*/ 9525 w 9525"/>
              <a:gd name="connsiteY1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542925">
                <a:moveTo>
                  <a:pt x="0" y="0"/>
                </a:moveTo>
                <a:lnTo>
                  <a:pt x="9525" y="5429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9258CA51-0A21-CE2C-928F-395FE76E1AD5}"/>
              </a:ext>
            </a:extLst>
          </p:cNvPr>
          <p:cNvSpPr/>
          <p:nvPr/>
        </p:nvSpPr>
        <p:spPr>
          <a:xfrm>
            <a:off x="5514975" y="4936171"/>
            <a:ext cx="1209675" cy="726442"/>
          </a:xfrm>
          <a:custGeom>
            <a:avLst/>
            <a:gdLst>
              <a:gd name="connsiteX0" fmla="*/ 0 w 1209675"/>
              <a:gd name="connsiteY0" fmla="*/ 7304 h 726442"/>
              <a:gd name="connsiteX1" fmla="*/ 90488 w 1209675"/>
              <a:gd name="connsiteY1" fmla="*/ 16829 h 726442"/>
              <a:gd name="connsiteX2" fmla="*/ 323850 w 1209675"/>
              <a:gd name="connsiteY2" fmla="*/ 154942 h 726442"/>
              <a:gd name="connsiteX3" fmla="*/ 566738 w 1209675"/>
              <a:gd name="connsiteY3" fmla="*/ 321629 h 726442"/>
              <a:gd name="connsiteX4" fmla="*/ 876300 w 1209675"/>
              <a:gd name="connsiteY4" fmla="*/ 493079 h 726442"/>
              <a:gd name="connsiteX5" fmla="*/ 1076325 w 1209675"/>
              <a:gd name="connsiteY5" fmla="*/ 616904 h 726442"/>
              <a:gd name="connsiteX6" fmla="*/ 1209675 w 1209675"/>
              <a:gd name="connsiteY6" fmla="*/ 726442 h 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9675" h="726442">
                <a:moveTo>
                  <a:pt x="0" y="7304"/>
                </a:moveTo>
                <a:cubicBezTo>
                  <a:pt x="18256" y="-237"/>
                  <a:pt x="36513" y="-7777"/>
                  <a:pt x="90488" y="16829"/>
                </a:cubicBezTo>
                <a:cubicBezTo>
                  <a:pt x="144463" y="41435"/>
                  <a:pt x="244475" y="104142"/>
                  <a:pt x="323850" y="154942"/>
                </a:cubicBezTo>
                <a:cubicBezTo>
                  <a:pt x="403225" y="205742"/>
                  <a:pt x="474663" y="265273"/>
                  <a:pt x="566738" y="321629"/>
                </a:cubicBezTo>
                <a:cubicBezTo>
                  <a:pt x="658813" y="377985"/>
                  <a:pt x="791369" y="443867"/>
                  <a:pt x="876300" y="493079"/>
                </a:cubicBezTo>
                <a:cubicBezTo>
                  <a:pt x="961231" y="542291"/>
                  <a:pt x="1020763" y="578010"/>
                  <a:pt x="1076325" y="616904"/>
                </a:cubicBezTo>
                <a:cubicBezTo>
                  <a:pt x="1131887" y="655798"/>
                  <a:pt x="1170781" y="691120"/>
                  <a:pt x="1209675" y="72644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8B2F45E-2DA5-B310-8110-A06F8F320F0A}"/>
              </a:ext>
            </a:extLst>
          </p:cNvPr>
          <p:cNvSpPr/>
          <p:nvPr/>
        </p:nvSpPr>
        <p:spPr>
          <a:xfrm>
            <a:off x="5195222" y="4604689"/>
            <a:ext cx="162591" cy="348311"/>
          </a:xfrm>
          <a:custGeom>
            <a:avLst/>
            <a:gdLst>
              <a:gd name="connsiteX0" fmla="*/ 14953 w 162591"/>
              <a:gd name="connsiteY0" fmla="*/ 348311 h 348311"/>
              <a:gd name="connsiteX1" fmla="*/ 666 w 162591"/>
              <a:gd name="connsiteY1" fmla="*/ 181624 h 348311"/>
              <a:gd name="connsiteX2" fmla="*/ 34003 w 162591"/>
              <a:gd name="connsiteY2" fmla="*/ 67324 h 348311"/>
              <a:gd name="connsiteX3" fmla="*/ 76866 w 162591"/>
              <a:gd name="connsiteY3" fmla="*/ 10174 h 348311"/>
              <a:gd name="connsiteX4" fmla="*/ 110203 w 162591"/>
              <a:gd name="connsiteY4" fmla="*/ 5411 h 348311"/>
              <a:gd name="connsiteX5" fmla="*/ 138778 w 162591"/>
              <a:gd name="connsiteY5" fmla="*/ 67324 h 348311"/>
              <a:gd name="connsiteX6" fmla="*/ 153066 w 162591"/>
              <a:gd name="connsiteY6" fmla="*/ 162574 h 348311"/>
              <a:gd name="connsiteX7" fmla="*/ 162591 w 162591"/>
              <a:gd name="connsiteY7" fmla="*/ 214961 h 34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591" h="348311">
                <a:moveTo>
                  <a:pt x="14953" y="348311"/>
                </a:moveTo>
                <a:cubicBezTo>
                  <a:pt x="6222" y="288383"/>
                  <a:pt x="-2509" y="228455"/>
                  <a:pt x="666" y="181624"/>
                </a:cubicBezTo>
                <a:cubicBezTo>
                  <a:pt x="3841" y="134793"/>
                  <a:pt x="21303" y="95899"/>
                  <a:pt x="34003" y="67324"/>
                </a:cubicBezTo>
                <a:cubicBezTo>
                  <a:pt x="46703" y="38749"/>
                  <a:pt x="64166" y="20493"/>
                  <a:pt x="76866" y="10174"/>
                </a:cubicBezTo>
                <a:cubicBezTo>
                  <a:pt x="89566" y="-145"/>
                  <a:pt x="99884" y="-4114"/>
                  <a:pt x="110203" y="5411"/>
                </a:cubicBezTo>
                <a:cubicBezTo>
                  <a:pt x="120522" y="14936"/>
                  <a:pt x="131634" y="41130"/>
                  <a:pt x="138778" y="67324"/>
                </a:cubicBezTo>
                <a:cubicBezTo>
                  <a:pt x="145922" y="93518"/>
                  <a:pt x="149097" y="137968"/>
                  <a:pt x="153066" y="162574"/>
                </a:cubicBezTo>
                <a:cubicBezTo>
                  <a:pt x="157035" y="187180"/>
                  <a:pt x="159813" y="201070"/>
                  <a:pt x="162591" y="21496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88A9684-6EDE-568F-4D65-0257D71A65F0}"/>
              </a:ext>
            </a:extLst>
          </p:cNvPr>
          <p:cNvSpPr/>
          <p:nvPr/>
        </p:nvSpPr>
        <p:spPr>
          <a:xfrm>
            <a:off x="5102200" y="4624846"/>
            <a:ext cx="45719" cy="1434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088C381-FB29-9915-EDE3-93CE55B736C4}"/>
              </a:ext>
            </a:extLst>
          </p:cNvPr>
          <p:cNvSpPr/>
          <p:nvPr/>
        </p:nvSpPr>
        <p:spPr>
          <a:xfrm>
            <a:off x="5367338" y="4620883"/>
            <a:ext cx="64198" cy="1125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797D589-B701-AA57-3CBC-358DF9B0C06A}"/>
              </a:ext>
            </a:extLst>
          </p:cNvPr>
          <p:cNvSpPr/>
          <p:nvPr/>
        </p:nvSpPr>
        <p:spPr>
          <a:xfrm>
            <a:off x="4143956" y="4695411"/>
            <a:ext cx="190500" cy="21224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9ECDDEA2-3BD3-EC58-E391-201D76EA5CBD}"/>
              </a:ext>
            </a:extLst>
          </p:cNvPr>
          <p:cNvSpPr/>
          <p:nvPr/>
        </p:nvSpPr>
        <p:spPr>
          <a:xfrm>
            <a:off x="4143375" y="4805363"/>
            <a:ext cx="195263" cy="9525"/>
          </a:xfrm>
          <a:custGeom>
            <a:avLst/>
            <a:gdLst>
              <a:gd name="connsiteX0" fmla="*/ 0 w 195263"/>
              <a:gd name="connsiteY0" fmla="*/ 0 h 9525"/>
              <a:gd name="connsiteX1" fmla="*/ 195263 w 195263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3" h="9525">
                <a:moveTo>
                  <a:pt x="0" y="0"/>
                </a:moveTo>
                <a:lnTo>
                  <a:pt x="195263" y="95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8CE9AEAB-69C2-6AE2-5310-EF44741BD9DE}"/>
              </a:ext>
            </a:extLst>
          </p:cNvPr>
          <p:cNvSpPr/>
          <p:nvPr/>
        </p:nvSpPr>
        <p:spPr>
          <a:xfrm>
            <a:off x="4238625" y="4695825"/>
            <a:ext cx="0" cy="214313"/>
          </a:xfrm>
          <a:custGeom>
            <a:avLst/>
            <a:gdLst>
              <a:gd name="connsiteX0" fmla="*/ 0 w 0"/>
              <a:gd name="connsiteY0" fmla="*/ 0 h 214313"/>
              <a:gd name="connsiteX1" fmla="*/ 0 w 0"/>
              <a:gd name="connsiteY1" fmla="*/ 214313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313">
                <a:moveTo>
                  <a:pt x="0" y="0"/>
                </a:moveTo>
                <a:lnTo>
                  <a:pt x="0" y="21431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AFB4A09-CFCD-3B2E-F827-B5737F448626}"/>
              </a:ext>
            </a:extLst>
          </p:cNvPr>
          <p:cNvSpPr/>
          <p:nvPr/>
        </p:nvSpPr>
        <p:spPr>
          <a:xfrm>
            <a:off x="4785268" y="4647938"/>
            <a:ext cx="190500" cy="21224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0FC3310-DEEC-2CF5-B23C-9AD36A536FD7}"/>
              </a:ext>
            </a:extLst>
          </p:cNvPr>
          <p:cNvSpPr/>
          <p:nvPr/>
        </p:nvSpPr>
        <p:spPr>
          <a:xfrm>
            <a:off x="4784687" y="4757890"/>
            <a:ext cx="195263" cy="9525"/>
          </a:xfrm>
          <a:custGeom>
            <a:avLst/>
            <a:gdLst>
              <a:gd name="connsiteX0" fmla="*/ 0 w 195263"/>
              <a:gd name="connsiteY0" fmla="*/ 0 h 9525"/>
              <a:gd name="connsiteX1" fmla="*/ 195263 w 195263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3" h="9525">
                <a:moveTo>
                  <a:pt x="0" y="0"/>
                </a:moveTo>
                <a:lnTo>
                  <a:pt x="195263" y="952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6727E267-E66B-F8B8-16D0-5AF5BFC2499F}"/>
              </a:ext>
            </a:extLst>
          </p:cNvPr>
          <p:cNvSpPr/>
          <p:nvPr/>
        </p:nvSpPr>
        <p:spPr>
          <a:xfrm>
            <a:off x="4879937" y="4648352"/>
            <a:ext cx="0" cy="214313"/>
          </a:xfrm>
          <a:custGeom>
            <a:avLst/>
            <a:gdLst>
              <a:gd name="connsiteX0" fmla="*/ 0 w 0"/>
              <a:gd name="connsiteY0" fmla="*/ 0 h 214313"/>
              <a:gd name="connsiteX1" fmla="*/ 0 w 0"/>
              <a:gd name="connsiteY1" fmla="*/ 214313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313">
                <a:moveTo>
                  <a:pt x="0" y="0"/>
                </a:moveTo>
                <a:lnTo>
                  <a:pt x="0" y="21431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48CB7828-05D4-22D9-8E16-A2B55F0AFC64}"/>
              </a:ext>
            </a:extLst>
          </p:cNvPr>
          <p:cNvSpPr/>
          <p:nvPr/>
        </p:nvSpPr>
        <p:spPr>
          <a:xfrm>
            <a:off x="2824163" y="5834063"/>
            <a:ext cx="757237" cy="4762"/>
          </a:xfrm>
          <a:custGeom>
            <a:avLst/>
            <a:gdLst>
              <a:gd name="connsiteX0" fmla="*/ 0 w 757237"/>
              <a:gd name="connsiteY0" fmla="*/ 0 h 4762"/>
              <a:gd name="connsiteX1" fmla="*/ 757237 w 757237"/>
              <a:gd name="connsiteY1" fmla="*/ 4762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7237" h="4762">
                <a:moveTo>
                  <a:pt x="0" y="0"/>
                </a:moveTo>
                <a:lnTo>
                  <a:pt x="757237" y="476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256EBA3-FBC0-035A-08E1-00B5ED4C64F9}"/>
              </a:ext>
            </a:extLst>
          </p:cNvPr>
          <p:cNvSpPr/>
          <p:nvPr/>
        </p:nvSpPr>
        <p:spPr>
          <a:xfrm>
            <a:off x="3990975" y="5419725"/>
            <a:ext cx="1411987" cy="6896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A4C1DD6-3562-894B-55CC-198EC553DB1F}"/>
              </a:ext>
            </a:extLst>
          </p:cNvPr>
          <p:cNvSpPr/>
          <p:nvPr/>
        </p:nvSpPr>
        <p:spPr>
          <a:xfrm>
            <a:off x="4211675" y="5577635"/>
            <a:ext cx="983547" cy="5219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B6A2057-FCA0-0BFA-5B64-8C70143AA4CC}"/>
              </a:ext>
            </a:extLst>
          </p:cNvPr>
          <p:cNvSpPr/>
          <p:nvPr/>
        </p:nvSpPr>
        <p:spPr>
          <a:xfrm>
            <a:off x="4343400" y="5592030"/>
            <a:ext cx="723900" cy="5254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CE2ADCE6-30D7-E5E5-2056-4DD60783B018}"/>
              </a:ext>
            </a:extLst>
          </p:cNvPr>
          <p:cNvSpPr/>
          <p:nvPr/>
        </p:nvSpPr>
        <p:spPr>
          <a:xfrm>
            <a:off x="5815013" y="5815013"/>
            <a:ext cx="909637" cy="28575"/>
          </a:xfrm>
          <a:custGeom>
            <a:avLst/>
            <a:gdLst>
              <a:gd name="connsiteX0" fmla="*/ 0 w 909637"/>
              <a:gd name="connsiteY0" fmla="*/ 0 h 28575"/>
              <a:gd name="connsiteX1" fmla="*/ 909637 w 909637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9637" h="28575">
                <a:moveTo>
                  <a:pt x="0" y="0"/>
                </a:moveTo>
                <a:lnTo>
                  <a:pt x="909637" y="285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9ACE2FC-7627-9FC9-FA33-105A6911D9A1}"/>
              </a:ext>
            </a:extLst>
          </p:cNvPr>
          <p:cNvSpPr/>
          <p:nvPr/>
        </p:nvSpPr>
        <p:spPr>
          <a:xfrm>
            <a:off x="3581400" y="5724525"/>
            <a:ext cx="280987" cy="3848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219078-3756-6FEC-E1D8-9CA040F0400A}"/>
              </a:ext>
            </a:extLst>
          </p:cNvPr>
          <p:cNvSpPr/>
          <p:nvPr/>
        </p:nvSpPr>
        <p:spPr>
          <a:xfrm>
            <a:off x="5534026" y="5742991"/>
            <a:ext cx="280987" cy="3848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7004754-3913-443C-88FA-0D03D380270A}"/>
              </a:ext>
            </a:extLst>
          </p:cNvPr>
          <p:cNvSpPr/>
          <p:nvPr/>
        </p:nvSpPr>
        <p:spPr>
          <a:xfrm>
            <a:off x="3576638" y="5594071"/>
            <a:ext cx="280987" cy="135217"/>
          </a:xfrm>
          <a:custGeom>
            <a:avLst/>
            <a:gdLst>
              <a:gd name="connsiteX0" fmla="*/ 0 w 280987"/>
              <a:gd name="connsiteY0" fmla="*/ 125692 h 135217"/>
              <a:gd name="connsiteX1" fmla="*/ 19050 w 280987"/>
              <a:gd name="connsiteY1" fmla="*/ 59017 h 135217"/>
              <a:gd name="connsiteX2" fmla="*/ 104775 w 280987"/>
              <a:gd name="connsiteY2" fmla="*/ 16154 h 135217"/>
              <a:gd name="connsiteX3" fmla="*/ 180975 w 280987"/>
              <a:gd name="connsiteY3" fmla="*/ 1867 h 135217"/>
              <a:gd name="connsiteX4" fmla="*/ 242887 w 280987"/>
              <a:gd name="connsiteY4" fmla="*/ 54254 h 135217"/>
              <a:gd name="connsiteX5" fmla="*/ 271462 w 280987"/>
              <a:gd name="connsiteY5" fmla="*/ 106642 h 135217"/>
              <a:gd name="connsiteX6" fmla="*/ 280987 w 280987"/>
              <a:gd name="connsiteY6" fmla="*/ 135217 h 1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987" h="135217">
                <a:moveTo>
                  <a:pt x="0" y="125692"/>
                </a:moveTo>
                <a:cubicBezTo>
                  <a:pt x="794" y="101482"/>
                  <a:pt x="1588" y="77273"/>
                  <a:pt x="19050" y="59017"/>
                </a:cubicBezTo>
                <a:cubicBezTo>
                  <a:pt x="36512" y="40761"/>
                  <a:pt x="77788" y="25679"/>
                  <a:pt x="104775" y="16154"/>
                </a:cubicBezTo>
                <a:cubicBezTo>
                  <a:pt x="131762" y="6629"/>
                  <a:pt x="157956" y="-4483"/>
                  <a:pt x="180975" y="1867"/>
                </a:cubicBezTo>
                <a:cubicBezTo>
                  <a:pt x="203994" y="8217"/>
                  <a:pt x="227806" y="36792"/>
                  <a:pt x="242887" y="54254"/>
                </a:cubicBezTo>
                <a:cubicBezTo>
                  <a:pt x="257968" y="71716"/>
                  <a:pt x="265112" y="93148"/>
                  <a:pt x="271462" y="106642"/>
                </a:cubicBezTo>
                <a:cubicBezTo>
                  <a:pt x="277812" y="120136"/>
                  <a:pt x="279399" y="127676"/>
                  <a:pt x="280987" y="13521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C8CCE4E7-2022-E642-1A94-EB3025041AD7}"/>
              </a:ext>
            </a:extLst>
          </p:cNvPr>
          <p:cNvSpPr/>
          <p:nvPr/>
        </p:nvSpPr>
        <p:spPr>
          <a:xfrm>
            <a:off x="5529263" y="5575928"/>
            <a:ext cx="280987" cy="162885"/>
          </a:xfrm>
          <a:custGeom>
            <a:avLst/>
            <a:gdLst>
              <a:gd name="connsiteX0" fmla="*/ 0 w 280987"/>
              <a:gd name="connsiteY0" fmla="*/ 162885 h 162885"/>
              <a:gd name="connsiteX1" fmla="*/ 14287 w 280987"/>
              <a:gd name="connsiteY1" fmla="*/ 72397 h 162885"/>
              <a:gd name="connsiteX2" fmla="*/ 76200 w 280987"/>
              <a:gd name="connsiteY2" fmla="*/ 5722 h 162885"/>
              <a:gd name="connsiteX3" fmla="*/ 171450 w 280987"/>
              <a:gd name="connsiteY3" fmla="*/ 5722 h 162885"/>
              <a:gd name="connsiteX4" fmla="*/ 233362 w 280987"/>
              <a:gd name="connsiteY4" fmla="*/ 24772 h 162885"/>
              <a:gd name="connsiteX5" fmla="*/ 257175 w 280987"/>
              <a:gd name="connsiteY5" fmla="*/ 77160 h 162885"/>
              <a:gd name="connsiteX6" fmla="*/ 271462 w 280987"/>
              <a:gd name="connsiteY6" fmla="*/ 110497 h 162885"/>
              <a:gd name="connsiteX7" fmla="*/ 280987 w 280987"/>
              <a:gd name="connsiteY7" fmla="*/ 162885 h 1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987" h="162885">
                <a:moveTo>
                  <a:pt x="0" y="162885"/>
                </a:moveTo>
                <a:cubicBezTo>
                  <a:pt x="793" y="130738"/>
                  <a:pt x="1587" y="98591"/>
                  <a:pt x="14287" y="72397"/>
                </a:cubicBezTo>
                <a:cubicBezTo>
                  <a:pt x="26987" y="46203"/>
                  <a:pt x="50006" y="16834"/>
                  <a:pt x="76200" y="5722"/>
                </a:cubicBezTo>
                <a:cubicBezTo>
                  <a:pt x="102394" y="-5390"/>
                  <a:pt x="145256" y="2547"/>
                  <a:pt x="171450" y="5722"/>
                </a:cubicBezTo>
                <a:cubicBezTo>
                  <a:pt x="197644" y="8897"/>
                  <a:pt x="219075" y="12866"/>
                  <a:pt x="233362" y="24772"/>
                </a:cubicBezTo>
                <a:cubicBezTo>
                  <a:pt x="247649" y="36678"/>
                  <a:pt x="250825" y="62872"/>
                  <a:pt x="257175" y="77160"/>
                </a:cubicBezTo>
                <a:cubicBezTo>
                  <a:pt x="263525" y="91448"/>
                  <a:pt x="267493" y="96210"/>
                  <a:pt x="271462" y="110497"/>
                </a:cubicBezTo>
                <a:cubicBezTo>
                  <a:pt x="275431" y="124784"/>
                  <a:pt x="278209" y="143834"/>
                  <a:pt x="280987" y="1628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C75B3-EF68-5DA7-30F9-D95B485AE00E}"/>
              </a:ext>
            </a:extLst>
          </p:cNvPr>
          <p:cNvSpPr/>
          <p:nvPr/>
        </p:nvSpPr>
        <p:spPr>
          <a:xfrm>
            <a:off x="4040567" y="1749388"/>
            <a:ext cx="1569660" cy="1892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cap="none" spc="0" dirty="0">
                <a:ln w="19050">
                  <a:solidFill>
                    <a:schemeClr val="tx1"/>
                  </a:solidFill>
                  <a:prstDash val="solid"/>
                </a:ln>
                <a:noFill/>
                <a:effectLst/>
                <a:latin typeface="Curlz MT" panose="04040404050702020202" pitchFamily="82" charset="0"/>
              </a:rPr>
              <a:t>DU </a:t>
            </a:r>
          </a:p>
          <a:p>
            <a:pPr algn="ctr"/>
            <a:r>
              <a:rPr lang="en-US" sz="3900" b="1" cap="none" spc="0" dirty="0">
                <a:ln w="19050">
                  <a:solidFill>
                    <a:schemeClr val="tx1"/>
                  </a:solidFill>
                  <a:prstDash val="solid"/>
                </a:ln>
                <a:noFill/>
                <a:effectLst/>
                <a:latin typeface="Curlz MT" panose="04040404050702020202" pitchFamily="82" charset="0"/>
              </a:rPr>
              <a:t>L</a:t>
            </a:r>
            <a:r>
              <a:rPr lang="vi-VN" sz="3900" b="1" cap="none" spc="0" dirty="0">
                <a:ln w="19050">
                  <a:solidFill>
                    <a:schemeClr val="tx1"/>
                  </a:solidFill>
                  <a:prstDash val="solid"/>
                </a:ln>
                <a:noFill/>
                <a:effectLst/>
                <a:latin typeface="Bradley Hand ITC" panose="03070402050302030203" pitchFamily="66" charset="0"/>
              </a:rPr>
              <a:t>Ị</a:t>
            </a:r>
            <a:r>
              <a:rPr lang="en-US" sz="3900" b="1" cap="none" spc="0" dirty="0">
                <a:ln w="19050">
                  <a:solidFill>
                    <a:schemeClr val="tx1"/>
                  </a:solidFill>
                  <a:prstDash val="solid"/>
                </a:ln>
                <a:noFill/>
                <a:effectLst/>
                <a:latin typeface="Curlz MT" panose="04040404050702020202" pitchFamily="82" charset="0"/>
              </a:rPr>
              <a:t>CH</a:t>
            </a:r>
          </a:p>
          <a:p>
            <a:pPr algn="ctr"/>
            <a:r>
              <a:rPr lang="en-US" sz="3900" b="1" cap="none" spc="0" dirty="0" err="1">
                <a:ln w="19050">
                  <a:solidFill>
                    <a:schemeClr val="tx1"/>
                  </a:solidFill>
                  <a:prstDash val="solid"/>
                </a:ln>
                <a:noFill/>
                <a:effectLst/>
                <a:latin typeface="Curlz MT" panose="04040404050702020202" pitchFamily="82" charset="0"/>
              </a:rPr>
              <a:t>HUẾ</a:t>
            </a:r>
            <a:endParaRPr lang="en-US" sz="3900" b="1" cap="none" spc="0" dirty="0">
              <a:ln w="19050">
                <a:solidFill>
                  <a:schemeClr val="tx1"/>
                </a:solidFill>
                <a:prstDash val="solid"/>
              </a:ln>
              <a:noFill/>
              <a:effectLst/>
              <a:latin typeface="Curlz MT" panose="04040404050702020202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6E5C7-9343-AB50-B05D-B324158552D2}"/>
              </a:ext>
            </a:extLst>
          </p:cNvPr>
          <p:cNvSpPr/>
          <p:nvPr/>
        </p:nvSpPr>
        <p:spPr>
          <a:xfrm>
            <a:off x="3569413" y="5799509"/>
            <a:ext cx="330215" cy="170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D1364-99DA-F927-0F50-D94C310E25DF}"/>
              </a:ext>
            </a:extLst>
          </p:cNvPr>
          <p:cNvSpPr txBox="1"/>
          <p:nvPr/>
        </p:nvSpPr>
        <p:spPr>
          <a:xfrm>
            <a:off x="4143284" y="5744111"/>
            <a:ext cx="11883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Mistral" panose="03090702030407020403" pitchFamily="66" charset="0"/>
              </a:rPr>
              <a:t>NHÀ</a:t>
            </a:r>
            <a:r>
              <a:rPr lang="en-US" sz="1400" dirty="0">
                <a:latin typeface="Mistral" panose="03090702030407020403" pitchFamily="66" charset="0"/>
              </a:rPr>
              <a:t> </a:t>
            </a:r>
            <a:r>
              <a:rPr lang="en-US" sz="1400" dirty="0" err="1">
                <a:latin typeface="Mistral" panose="03090702030407020403" pitchFamily="66" charset="0"/>
              </a:rPr>
              <a:t>XUẤT</a:t>
            </a:r>
            <a:r>
              <a:rPr lang="en-US" sz="1400" dirty="0">
                <a:latin typeface="Mistral" panose="03090702030407020403" pitchFamily="66" charset="0"/>
              </a:rPr>
              <a:t> </a:t>
            </a:r>
            <a:r>
              <a:rPr lang="en-US" sz="1400" dirty="0" err="1">
                <a:latin typeface="Mistral" panose="03090702030407020403" pitchFamily="66" charset="0"/>
              </a:rPr>
              <a:t>BẢN</a:t>
            </a:r>
            <a:endParaRPr lang="en-US" sz="1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53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517A5F-BF94-515C-E65B-B0A58954E45E}"/>
              </a:ext>
            </a:extLst>
          </p:cNvPr>
          <p:cNvGrpSpPr/>
          <p:nvPr/>
        </p:nvGrpSpPr>
        <p:grpSpPr>
          <a:xfrm>
            <a:off x="1454151" y="6204504"/>
            <a:ext cx="6307666" cy="528465"/>
            <a:chOff x="702734" y="6299200"/>
            <a:chExt cx="6307666" cy="5588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A5D0A4-8E2C-2D43-6A38-B97EAB12CC37}"/>
                </a:ext>
              </a:extLst>
            </p:cNvPr>
            <p:cNvSpPr/>
            <p:nvPr/>
          </p:nvSpPr>
          <p:spPr>
            <a:xfrm>
              <a:off x="702734" y="6299200"/>
              <a:ext cx="6307666" cy="5588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6857D-080C-2EE5-C880-A0EFAD2DCA41}"/>
                </a:ext>
              </a:extLst>
            </p:cNvPr>
            <p:cNvSpPr txBox="1"/>
            <p:nvPr/>
          </p:nvSpPr>
          <p:spPr>
            <a:xfrm>
              <a:off x="779242" y="6378981"/>
              <a:ext cx="6082681" cy="39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3F4F3-07F5-1840-CA30-26163A031C57}"/>
              </a:ext>
            </a:extLst>
          </p:cNvPr>
          <p:cNvGrpSpPr/>
          <p:nvPr/>
        </p:nvGrpSpPr>
        <p:grpSpPr>
          <a:xfrm>
            <a:off x="2799463" y="711200"/>
            <a:ext cx="3954998" cy="5420289"/>
            <a:chOff x="2799463" y="711200"/>
            <a:chExt cx="3954998" cy="54202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D2F610-723B-4C07-601D-CAE93D908498}"/>
                </a:ext>
              </a:extLst>
            </p:cNvPr>
            <p:cNvSpPr/>
            <p:nvPr/>
          </p:nvSpPr>
          <p:spPr>
            <a:xfrm>
              <a:off x="2822421" y="711200"/>
              <a:ext cx="3902229" cy="5415802"/>
            </a:xfrm>
            <a:prstGeom prst="rect">
              <a:avLst/>
            </a:prstGeom>
            <a:gradFill flip="none" rotWithShape="1">
              <a:gsLst>
                <a:gs pos="0">
                  <a:srgbClr val="FFFF47"/>
                </a:gs>
                <a:gs pos="82000">
                  <a:srgbClr val="FFD937"/>
                </a:gs>
                <a:gs pos="100000">
                  <a:srgbClr val="FF6600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7442A88-51A0-95DD-82A7-04B78D45E859}"/>
                </a:ext>
              </a:extLst>
            </p:cNvPr>
            <p:cNvSpPr/>
            <p:nvPr/>
          </p:nvSpPr>
          <p:spPr>
            <a:xfrm>
              <a:off x="6000549" y="3071366"/>
              <a:ext cx="733472" cy="1610412"/>
            </a:xfrm>
            <a:custGeom>
              <a:avLst/>
              <a:gdLst>
                <a:gd name="connsiteX0" fmla="*/ 728864 w 733472"/>
                <a:gd name="connsiteY0" fmla="*/ 109984 h 1610412"/>
                <a:gd name="connsiteX1" fmla="*/ 728864 w 733472"/>
                <a:gd name="connsiteY1" fmla="*/ 1500634 h 1610412"/>
                <a:gd name="connsiteX2" fmla="*/ 719339 w 733472"/>
                <a:gd name="connsiteY2" fmla="*/ 1524447 h 1610412"/>
                <a:gd name="connsiteX3" fmla="*/ 666951 w 733472"/>
                <a:gd name="connsiteY3" fmla="*/ 1538734 h 1610412"/>
                <a:gd name="connsiteX4" fmla="*/ 566939 w 733472"/>
                <a:gd name="connsiteY4" fmla="*/ 1510159 h 1610412"/>
                <a:gd name="connsiteX5" fmla="*/ 528839 w 733472"/>
                <a:gd name="connsiteY5" fmla="*/ 1476822 h 1610412"/>
                <a:gd name="connsiteX6" fmla="*/ 524076 w 733472"/>
                <a:gd name="connsiteY6" fmla="*/ 1410147 h 1610412"/>
                <a:gd name="connsiteX7" fmla="*/ 528839 w 733472"/>
                <a:gd name="connsiteY7" fmla="*/ 1386334 h 1610412"/>
                <a:gd name="connsiteX8" fmla="*/ 419301 w 733472"/>
                <a:gd name="connsiteY8" fmla="*/ 1400622 h 1610412"/>
                <a:gd name="connsiteX9" fmla="*/ 285951 w 733472"/>
                <a:gd name="connsiteY9" fmla="*/ 1391097 h 1610412"/>
                <a:gd name="connsiteX10" fmla="*/ 247851 w 733472"/>
                <a:gd name="connsiteY10" fmla="*/ 1324422 h 1610412"/>
                <a:gd name="connsiteX11" fmla="*/ 266901 w 733472"/>
                <a:gd name="connsiteY11" fmla="*/ 1257747 h 1610412"/>
                <a:gd name="connsiteX12" fmla="*/ 214514 w 733472"/>
                <a:gd name="connsiteY12" fmla="*/ 1224409 h 1610412"/>
                <a:gd name="connsiteX13" fmla="*/ 181176 w 733472"/>
                <a:gd name="connsiteY13" fmla="*/ 1224409 h 1610412"/>
                <a:gd name="connsiteX14" fmla="*/ 76401 w 733472"/>
                <a:gd name="connsiteY14" fmla="*/ 1181547 h 1610412"/>
                <a:gd name="connsiteX15" fmla="*/ 19251 w 733472"/>
                <a:gd name="connsiteY15" fmla="*/ 1133922 h 1610412"/>
                <a:gd name="connsiteX16" fmla="*/ 201 w 733472"/>
                <a:gd name="connsiteY16" fmla="*/ 1086297 h 1610412"/>
                <a:gd name="connsiteX17" fmla="*/ 28776 w 733472"/>
                <a:gd name="connsiteY17" fmla="*/ 991047 h 1610412"/>
                <a:gd name="connsiteX18" fmla="*/ 71639 w 733472"/>
                <a:gd name="connsiteY18" fmla="*/ 957709 h 1610412"/>
                <a:gd name="connsiteX19" fmla="*/ 128789 w 733472"/>
                <a:gd name="connsiteY19" fmla="*/ 948184 h 1610412"/>
                <a:gd name="connsiteX20" fmla="*/ 171651 w 733472"/>
                <a:gd name="connsiteY20" fmla="*/ 948184 h 1610412"/>
                <a:gd name="connsiteX21" fmla="*/ 133551 w 733472"/>
                <a:gd name="connsiteY21" fmla="*/ 895797 h 1610412"/>
                <a:gd name="connsiteX22" fmla="*/ 104976 w 733472"/>
                <a:gd name="connsiteY22" fmla="*/ 814834 h 1610412"/>
                <a:gd name="connsiteX23" fmla="*/ 100214 w 733472"/>
                <a:gd name="connsiteY23" fmla="*/ 700534 h 1610412"/>
                <a:gd name="connsiteX24" fmla="*/ 138314 w 733472"/>
                <a:gd name="connsiteY24" fmla="*/ 657672 h 1610412"/>
                <a:gd name="connsiteX25" fmla="*/ 204989 w 733472"/>
                <a:gd name="connsiteY25" fmla="*/ 629097 h 1610412"/>
                <a:gd name="connsiteX26" fmla="*/ 276426 w 733472"/>
                <a:gd name="connsiteY26" fmla="*/ 629097 h 1610412"/>
                <a:gd name="connsiteX27" fmla="*/ 238326 w 733472"/>
                <a:gd name="connsiteY27" fmla="*/ 571947 h 1610412"/>
                <a:gd name="connsiteX28" fmla="*/ 219276 w 733472"/>
                <a:gd name="connsiteY28" fmla="*/ 452884 h 1610412"/>
                <a:gd name="connsiteX29" fmla="*/ 247851 w 733472"/>
                <a:gd name="connsiteY29" fmla="*/ 405259 h 1610412"/>
                <a:gd name="connsiteX30" fmla="*/ 305001 w 733472"/>
                <a:gd name="connsiteY30" fmla="*/ 357634 h 1610412"/>
                <a:gd name="connsiteX31" fmla="*/ 371676 w 733472"/>
                <a:gd name="connsiteY31" fmla="*/ 343347 h 1610412"/>
                <a:gd name="connsiteX32" fmla="*/ 362151 w 733472"/>
                <a:gd name="connsiteY32" fmla="*/ 290959 h 1610412"/>
                <a:gd name="connsiteX33" fmla="*/ 424064 w 733472"/>
                <a:gd name="connsiteY33" fmla="*/ 133797 h 1610412"/>
                <a:gd name="connsiteX34" fmla="*/ 533601 w 733472"/>
                <a:gd name="connsiteY34" fmla="*/ 100459 h 1610412"/>
                <a:gd name="connsiteX35" fmla="*/ 671714 w 733472"/>
                <a:gd name="connsiteY35" fmla="*/ 90934 h 1610412"/>
                <a:gd name="connsiteX36" fmla="*/ 728864 w 733472"/>
                <a:gd name="connsiteY36" fmla="*/ 109984 h 16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472" h="1610412">
                  <a:moveTo>
                    <a:pt x="728864" y="109984"/>
                  </a:moveTo>
                  <a:cubicBezTo>
                    <a:pt x="738389" y="344934"/>
                    <a:pt x="730451" y="1264890"/>
                    <a:pt x="728864" y="1500634"/>
                  </a:cubicBezTo>
                  <a:cubicBezTo>
                    <a:pt x="727277" y="1736378"/>
                    <a:pt x="729658" y="1518097"/>
                    <a:pt x="719339" y="1524447"/>
                  </a:cubicBezTo>
                  <a:cubicBezTo>
                    <a:pt x="709020" y="1530797"/>
                    <a:pt x="692351" y="1541115"/>
                    <a:pt x="666951" y="1538734"/>
                  </a:cubicBezTo>
                  <a:cubicBezTo>
                    <a:pt x="641551" y="1536353"/>
                    <a:pt x="589958" y="1520478"/>
                    <a:pt x="566939" y="1510159"/>
                  </a:cubicBezTo>
                  <a:cubicBezTo>
                    <a:pt x="543920" y="1499840"/>
                    <a:pt x="535983" y="1493491"/>
                    <a:pt x="528839" y="1476822"/>
                  </a:cubicBezTo>
                  <a:cubicBezTo>
                    <a:pt x="521695" y="1460153"/>
                    <a:pt x="524076" y="1425228"/>
                    <a:pt x="524076" y="1410147"/>
                  </a:cubicBezTo>
                  <a:cubicBezTo>
                    <a:pt x="524076" y="1395066"/>
                    <a:pt x="546301" y="1387921"/>
                    <a:pt x="528839" y="1386334"/>
                  </a:cubicBezTo>
                  <a:cubicBezTo>
                    <a:pt x="511377" y="1384747"/>
                    <a:pt x="459782" y="1399828"/>
                    <a:pt x="419301" y="1400622"/>
                  </a:cubicBezTo>
                  <a:cubicBezTo>
                    <a:pt x="378820" y="1401416"/>
                    <a:pt x="314526" y="1403797"/>
                    <a:pt x="285951" y="1391097"/>
                  </a:cubicBezTo>
                  <a:cubicBezTo>
                    <a:pt x="257376" y="1378397"/>
                    <a:pt x="251026" y="1346647"/>
                    <a:pt x="247851" y="1324422"/>
                  </a:cubicBezTo>
                  <a:cubicBezTo>
                    <a:pt x="244676" y="1302197"/>
                    <a:pt x="272457" y="1274416"/>
                    <a:pt x="266901" y="1257747"/>
                  </a:cubicBezTo>
                  <a:cubicBezTo>
                    <a:pt x="261345" y="1241078"/>
                    <a:pt x="228802" y="1229965"/>
                    <a:pt x="214514" y="1224409"/>
                  </a:cubicBezTo>
                  <a:cubicBezTo>
                    <a:pt x="200226" y="1218853"/>
                    <a:pt x="204195" y="1231553"/>
                    <a:pt x="181176" y="1224409"/>
                  </a:cubicBezTo>
                  <a:cubicBezTo>
                    <a:pt x="158157" y="1217265"/>
                    <a:pt x="103388" y="1196628"/>
                    <a:pt x="76401" y="1181547"/>
                  </a:cubicBezTo>
                  <a:cubicBezTo>
                    <a:pt x="49414" y="1166466"/>
                    <a:pt x="31951" y="1149797"/>
                    <a:pt x="19251" y="1133922"/>
                  </a:cubicBezTo>
                  <a:cubicBezTo>
                    <a:pt x="6551" y="1118047"/>
                    <a:pt x="-1387" y="1110110"/>
                    <a:pt x="201" y="1086297"/>
                  </a:cubicBezTo>
                  <a:cubicBezTo>
                    <a:pt x="1789" y="1062484"/>
                    <a:pt x="16870" y="1012478"/>
                    <a:pt x="28776" y="991047"/>
                  </a:cubicBezTo>
                  <a:cubicBezTo>
                    <a:pt x="40682" y="969616"/>
                    <a:pt x="54970" y="964853"/>
                    <a:pt x="71639" y="957709"/>
                  </a:cubicBezTo>
                  <a:cubicBezTo>
                    <a:pt x="88308" y="950565"/>
                    <a:pt x="112120" y="949771"/>
                    <a:pt x="128789" y="948184"/>
                  </a:cubicBezTo>
                  <a:cubicBezTo>
                    <a:pt x="145458" y="946597"/>
                    <a:pt x="170857" y="956915"/>
                    <a:pt x="171651" y="948184"/>
                  </a:cubicBezTo>
                  <a:cubicBezTo>
                    <a:pt x="172445" y="939453"/>
                    <a:pt x="144663" y="918022"/>
                    <a:pt x="133551" y="895797"/>
                  </a:cubicBezTo>
                  <a:cubicBezTo>
                    <a:pt x="122439" y="873572"/>
                    <a:pt x="110532" y="847378"/>
                    <a:pt x="104976" y="814834"/>
                  </a:cubicBezTo>
                  <a:cubicBezTo>
                    <a:pt x="99420" y="782290"/>
                    <a:pt x="94658" y="726728"/>
                    <a:pt x="100214" y="700534"/>
                  </a:cubicBezTo>
                  <a:cubicBezTo>
                    <a:pt x="105770" y="674340"/>
                    <a:pt x="120852" y="669578"/>
                    <a:pt x="138314" y="657672"/>
                  </a:cubicBezTo>
                  <a:cubicBezTo>
                    <a:pt x="155776" y="645766"/>
                    <a:pt x="181970" y="633860"/>
                    <a:pt x="204989" y="629097"/>
                  </a:cubicBezTo>
                  <a:cubicBezTo>
                    <a:pt x="228008" y="624335"/>
                    <a:pt x="270870" y="638622"/>
                    <a:pt x="276426" y="629097"/>
                  </a:cubicBezTo>
                  <a:cubicBezTo>
                    <a:pt x="281982" y="619572"/>
                    <a:pt x="247851" y="601316"/>
                    <a:pt x="238326" y="571947"/>
                  </a:cubicBezTo>
                  <a:cubicBezTo>
                    <a:pt x="228801" y="542578"/>
                    <a:pt x="217689" y="480665"/>
                    <a:pt x="219276" y="452884"/>
                  </a:cubicBezTo>
                  <a:cubicBezTo>
                    <a:pt x="220863" y="425103"/>
                    <a:pt x="233563" y="421134"/>
                    <a:pt x="247851" y="405259"/>
                  </a:cubicBezTo>
                  <a:cubicBezTo>
                    <a:pt x="262138" y="389384"/>
                    <a:pt x="284363" y="367953"/>
                    <a:pt x="305001" y="357634"/>
                  </a:cubicBezTo>
                  <a:cubicBezTo>
                    <a:pt x="325638" y="347315"/>
                    <a:pt x="362151" y="354460"/>
                    <a:pt x="371676" y="343347"/>
                  </a:cubicBezTo>
                  <a:cubicBezTo>
                    <a:pt x="381201" y="332235"/>
                    <a:pt x="353420" y="325884"/>
                    <a:pt x="362151" y="290959"/>
                  </a:cubicBezTo>
                  <a:cubicBezTo>
                    <a:pt x="370882" y="256034"/>
                    <a:pt x="395489" y="165547"/>
                    <a:pt x="424064" y="133797"/>
                  </a:cubicBezTo>
                  <a:cubicBezTo>
                    <a:pt x="452639" y="102047"/>
                    <a:pt x="492326" y="107603"/>
                    <a:pt x="533601" y="100459"/>
                  </a:cubicBezTo>
                  <a:cubicBezTo>
                    <a:pt x="574876" y="93315"/>
                    <a:pt x="639170" y="92521"/>
                    <a:pt x="671714" y="90934"/>
                  </a:cubicBezTo>
                  <a:cubicBezTo>
                    <a:pt x="704258" y="89347"/>
                    <a:pt x="719339" y="-124966"/>
                    <a:pt x="728864" y="109984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BD7E22-9FEA-7B4C-727B-06DD08ABC78D}"/>
                </a:ext>
              </a:extLst>
            </p:cNvPr>
            <p:cNvSpPr/>
            <p:nvPr/>
          </p:nvSpPr>
          <p:spPr>
            <a:xfrm>
              <a:off x="6251567" y="3553880"/>
              <a:ext cx="487664" cy="492202"/>
            </a:xfrm>
            <a:custGeom>
              <a:avLst/>
              <a:gdLst>
                <a:gd name="connsiteX0" fmla="*/ 473083 w 487664"/>
                <a:gd name="connsiteY0" fmla="*/ 318033 h 492202"/>
                <a:gd name="connsiteX1" fmla="*/ 296871 w 487664"/>
                <a:gd name="connsiteY1" fmla="*/ 246595 h 492202"/>
                <a:gd name="connsiteX2" fmla="*/ 249246 w 487664"/>
                <a:gd name="connsiteY2" fmla="*/ 175158 h 492202"/>
                <a:gd name="connsiteX3" fmla="*/ 249246 w 487664"/>
                <a:gd name="connsiteY3" fmla="*/ 60858 h 492202"/>
                <a:gd name="connsiteX4" fmla="*/ 211146 w 487664"/>
                <a:gd name="connsiteY4" fmla="*/ 3708 h 492202"/>
                <a:gd name="connsiteX5" fmla="*/ 163521 w 487664"/>
                <a:gd name="connsiteY5" fmla="*/ 13233 h 492202"/>
                <a:gd name="connsiteX6" fmla="*/ 182571 w 487664"/>
                <a:gd name="connsiteY6" fmla="*/ 75145 h 492202"/>
                <a:gd name="connsiteX7" fmla="*/ 206383 w 487664"/>
                <a:gd name="connsiteY7" fmla="*/ 137058 h 492202"/>
                <a:gd name="connsiteX8" fmla="*/ 196858 w 487664"/>
                <a:gd name="connsiteY8" fmla="*/ 213258 h 492202"/>
                <a:gd name="connsiteX9" fmla="*/ 149233 w 487664"/>
                <a:gd name="connsiteY9" fmla="*/ 260883 h 492202"/>
                <a:gd name="connsiteX10" fmla="*/ 82558 w 487664"/>
                <a:gd name="connsiteY10" fmla="*/ 303745 h 492202"/>
                <a:gd name="connsiteX11" fmla="*/ 11121 w 487664"/>
                <a:gd name="connsiteY11" fmla="*/ 337083 h 492202"/>
                <a:gd name="connsiteX12" fmla="*/ 1596 w 487664"/>
                <a:gd name="connsiteY12" fmla="*/ 375183 h 492202"/>
                <a:gd name="connsiteX13" fmla="*/ 25408 w 487664"/>
                <a:gd name="connsiteY13" fmla="*/ 403758 h 492202"/>
                <a:gd name="connsiteX14" fmla="*/ 96846 w 487664"/>
                <a:gd name="connsiteY14" fmla="*/ 346608 h 492202"/>
                <a:gd name="connsiteX15" fmla="*/ 182571 w 487664"/>
                <a:gd name="connsiteY15" fmla="*/ 303745 h 492202"/>
                <a:gd name="connsiteX16" fmla="*/ 225433 w 487664"/>
                <a:gd name="connsiteY16" fmla="*/ 279933 h 492202"/>
                <a:gd name="connsiteX17" fmla="*/ 277821 w 487664"/>
                <a:gd name="connsiteY17" fmla="*/ 318033 h 492202"/>
                <a:gd name="connsiteX18" fmla="*/ 334971 w 487664"/>
                <a:gd name="connsiteY18" fmla="*/ 341845 h 492202"/>
                <a:gd name="connsiteX19" fmla="*/ 301633 w 487664"/>
                <a:gd name="connsiteY19" fmla="*/ 370420 h 492202"/>
                <a:gd name="connsiteX20" fmla="*/ 254008 w 487664"/>
                <a:gd name="connsiteY20" fmla="*/ 422808 h 492202"/>
                <a:gd name="connsiteX21" fmla="*/ 249246 w 487664"/>
                <a:gd name="connsiteY21" fmla="*/ 465670 h 492202"/>
                <a:gd name="connsiteX22" fmla="*/ 273058 w 487664"/>
                <a:gd name="connsiteY22" fmla="*/ 489483 h 492202"/>
                <a:gd name="connsiteX23" fmla="*/ 306396 w 487664"/>
                <a:gd name="connsiteY23" fmla="*/ 484720 h 492202"/>
                <a:gd name="connsiteX24" fmla="*/ 363546 w 487664"/>
                <a:gd name="connsiteY24" fmla="*/ 427570 h 492202"/>
                <a:gd name="connsiteX25" fmla="*/ 382596 w 487664"/>
                <a:gd name="connsiteY25" fmla="*/ 384708 h 492202"/>
                <a:gd name="connsiteX26" fmla="*/ 425458 w 487664"/>
                <a:gd name="connsiteY26" fmla="*/ 389470 h 492202"/>
                <a:gd name="connsiteX27" fmla="*/ 454033 w 487664"/>
                <a:gd name="connsiteY27" fmla="*/ 413283 h 492202"/>
                <a:gd name="connsiteX28" fmla="*/ 473083 w 487664"/>
                <a:gd name="connsiteY28" fmla="*/ 422808 h 492202"/>
                <a:gd name="connsiteX29" fmla="*/ 473083 w 487664"/>
                <a:gd name="connsiteY29" fmla="*/ 318033 h 49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7664" h="492202">
                  <a:moveTo>
                    <a:pt x="473083" y="318033"/>
                  </a:moveTo>
                  <a:cubicBezTo>
                    <a:pt x="443714" y="288664"/>
                    <a:pt x="334177" y="270408"/>
                    <a:pt x="296871" y="246595"/>
                  </a:cubicBezTo>
                  <a:cubicBezTo>
                    <a:pt x="259565" y="222782"/>
                    <a:pt x="257183" y="206114"/>
                    <a:pt x="249246" y="175158"/>
                  </a:cubicBezTo>
                  <a:cubicBezTo>
                    <a:pt x="241309" y="144202"/>
                    <a:pt x="255596" y="89433"/>
                    <a:pt x="249246" y="60858"/>
                  </a:cubicBezTo>
                  <a:cubicBezTo>
                    <a:pt x="242896" y="32283"/>
                    <a:pt x="225433" y="11645"/>
                    <a:pt x="211146" y="3708"/>
                  </a:cubicBezTo>
                  <a:cubicBezTo>
                    <a:pt x="196859" y="-4229"/>
                    <a:pt x="168283" y="1327"/>
                    <a:pt x="163521" y="13233"/>
                  </a:cubicBezTo>
                  <a:cubicBezTo>
                    <a:pt x="158758" y="25139"/>
                    <a:pt x="175427" y="54508"/>
                    <a:pt x="182571" y="75145"/>
                  </a:cubicBezTo>
                  <a:cubicBezTo>
                    <a:pt x="189715" y="95782"/>
                    <a:pt x="204002" y="114039"/>
                    <a:pt x="206383" y="137058"/>
                  </a:cubicBezTo>
                  <a:cubicBezTo>
                    <a:pt x="208764" y="160077"/>
                    <a:pt x="206383" y="192621"/>
                    <a:pt x="196858" y="213258"/>
                  </a:cubicBezTo>
                  <a:cubicBezTo>
                    <a:pt x="187333" y="233895"/>
                    <a:pt x="168283" y="245802"/>
                    <a:pt x="149233" y="260883"/>
                  </a:cubicBezTo>
                  <a:cubicBezTo>
                    <a:pt x="130183" y="275964"/>
                    <a:pt x="105577" y="291045"/>
                    <a:pt x="82558" y="303745"/>
                  </a:cubicBezTo>
                  <a:cubicBezTo>
                    <a:pt x="59539" y="316445"/>
                    <a:pt x="24615" y="325177"/>
                    <a:pt x="11121" y="337083"/>
                  </a:cubicBezTo>
                  <a:cubicBezTo>
                    <a:pt x="-2373" y="348989"/>
                    <a:pt x="-785" y="364071"/>
                    <a:pt x="1596" y="375183"/>
                  </a:cubicBezTo>
                  <a:cubicBezTo>
                    <a:pt x="3977" y="386296"/>
                    <a:pt x="9533" y="408520"/>
                    <a:pt x="25408" y="403758"/>
                  </a:cubicBezTo>
                  <a:cubicBezTo>
                    <a:pt x="41283" y="398996"/>
                    <a:pt x="70652" y="363277"/>
                    <a:pt x="96846" y="346608"/>
                  </a:cubicBezTo>
                  <a:cubicBezTo>
                    <a:pt x="123040" y="329939"/>
                    <a:pt x="161140" y="314858"/>
                    <a:pt x="182571" y="303745"/>
                  </a:cubicBezTo>
                  <a:cubicBezTo>
                    <a:pt x="204002" y="292632"/>
                    <a:pt x="209558" y="277552"/>
                    <a:pt x="225433" y="279933"/>
                  </a:cubicBezTo>
                  <a:cubicBezTo>
                    <a:pt x="241308" y="282314"/>
                    <a:pt x="259565" y="307714"/>
                    <a:pt x="277821" y="318033"/>
                  </a:cubicBezTo>
                  <a:cubicBezTo>
                    <a:pt x="296077" y="328352"/>
                    <a:pt x="331002" y="333114"/>
                    <a:pt x="334971" y="341845"/>
                  </a:cubicBezTo>
                  <a:cubicBezTo>
                    <a:pt x="338940" y="350576"/>
                    <a:pt x="315127" y="356926"/>
                    <a:pt x="301633" y="370420"/>
                  </a:cubicBezTo>
                  <a:cubicBezTo>
                    <a:pt x="288139" y="383914"/>
                    <a:pt x="262739" y="406933"/>
                    <a:pt x="254008" y="422808"/>
                  </a:cubicBezTo>
                  <a:cubicBezTo>
                    <a:pt x="245277" y="438683"/>
                    <a:pt x="246071" y="454557"/>
                    <a:pt x="249246" y="465670"/>
                  </a:cubicBezTo>
                  <a:cubicBezTo>
                    <a:pt x="252421" y="476783"/>
                    <a:pt x="263533" y="486308"/>
                    <a:pt x="273058" y="489483"/>
                  </a:cubicBezTo>
                  <a:cubicBezTo>
                    <a:pt x="282583" y="492658"/>
                    <a:pt x="291315" y="495039"/>
                    <a:pt x="306396" y="484720"/>
                  </a:cubicBezTo>
                  <a:cubicBezTo>
                    <a:pt x="321477" y="474401"/>
                    <a:pt x="350846" y="444239"/>
                    <a:pt x="363546" y="427570"/>
                  </a:cubicBezTo>
                  <a:cubicBezTo>
                    <a:pt x="376246" y="410901"/>
                    <a:pt x="372277" y="391058"/>
                    <a:pt x="382596" y="384708"/>
                  </a:cubicBezTo>
                  <a:cubicBezTo>
                    <a:pt x="392915" y="378358"/>
                    <a:pt x="413552" y="384708"/>
                    <a:pt x="425458" y="389470"/>
                  </a:cubicBezTo>
                  <a:cubicBezTo>
                    <a:pt x="437364" y="394233"/>
                    <a:pt x="446095" y="407727"/>
                    <a:pt x="454033" y="413283"/>
                  </a:cubicBezTo>
                  <a:cubicBezTo>
                    <a:pt x="461970" y="418839"/>
                    <a:pt x="466733" y="431539"/>
                    <a:pt x="473083" y="422808"/>
                  </a:cubicBezTo>
                  <a:cubicBezTo>
                    <a:pt x="479433" y="414077"/>
                    <a:pt x="502452" y="347402"/>
                    <a:pt x="473083" y="318033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F7DDCD-7671-8E45-7E10-681FC7E73528}"/>
                </a:ext>
              </a:extLst>
            </p:cNvPr>
            <p:cNvSpPr/>
            <p:nvPr/>
          </p:nvSpPr>
          <p:spPr>
            <a:xfrm>
              <a:off x="2799463" y="3062221"/>
              <a:ext cx="919642" cy="1690763"/>
            </a:xfrm>
            <a:custGeom>
              <a:avLst/>
              <a:gdLst>
                <a:gd name="connsiteX0" fmla="*/ 5650 w 919642"/>
                <a:gd name="connsiteY0" fmla="*/ 1485967 h 1690763"/>
                <a:gd name="connsiteX1" fmla="*/ 129475 w 919642"/>
                <a:gd name="connsiteY1" fmla="*/ 1609792 h 1690763"/>
                <a:gd name="connsiteX2" fmla="*/ 410462 w 919642"/>
                <a:gd name="connsiteY2" fmla="*/ 1690754 h 1690763"/>
                <a:gd name="connsiteX3" fmla="*/ 639062 w 919642"/>
                <a:gd name="connsiteY3" fmla="*/ 1605029 h 1690763"/>
                <a:gd name="connsiteX4" fmla="*/ 639062 w 919642"/>
                <a:gd name="connsiteY4" fmla="*/ 1543117 h 1690763"/>
                <a:gd name="connsiteX5" fmla="*/ 624775 w 919642"/>
                <a:gd name="connsiteY5" fmla="*/ 1485967 h 1690763"/>
                <a:gd name="connsiteX6" fmla="*/ 610487 w 919642"/>
                <a:gd name="connsiteY6" fmla="*/ 1428817 h 1690763"/>
                <a:gd name="connsiteX7" fmla="*/ 672400 w 919642"/>
                <a:gd name="connsiteY7" fmla="*/ 1428817 h 1690763"/>
                <a:gd name="connsiteX8" fmla="*/ 734312 w 919642"/>
                <a:gd name="connsiteY8" fmla="*/ 1362142 h 1690763"/>
                <a:gd name="connsiteX9" fmla="*/ 781937 w 919642"/>
                <a:gd name="connsiteY9" fmla="*/ 1257367 h 1690763"/>
                <a:gd name="connsiteX10" fmla="*/ 805750 w 919642"/>
                <a:gd name="connsiteY10" fmla="*/ 1162117 h 1690763"/>
                <a:gd name="connsiteX11" fmla="*/ 786700 w 919642"/>
                <a:gd name="connsiteY11" fmla="*/ 1076392 h 1690763"/>
                <a:gd name="connsiteX12" fmla="*/ 762887 w 919642"/>
                <a:gd name="connsiteY12" fmla="*/ 1024004 h 1690763"/>
                <a:gd name="connsiteX13" fmla="*/ 824800 w 919642"/>
                <a:gd name="connsiteY13" fmla="*/ 981142 h 1690763"/>
                <a:gd name="connsiteX14" fmla="*/ 915287 w 919642"/>
                <a:gd name="connsiteY14" fmla="*/ 876367 h 1690763"/>
                <a:gd name="connsiteX15" fmla="*/ 901000 w 919642"/>
                <a:gd name="connsiteY15" fmla="*/ 776354 h 1690763"/>
                <a:gd name="connsiteX16" fmla="*/ 862900 w 919642"/>
                <a:gd name="connsiteY16" fmla="*/ 719204 h 1690763"/>
                <a:gd name="connsiteX17" fmla="*/ 805750 w 919642"/>
                <a:gd name="connsiteY17" fmla="*/ 709679 h 1690763"/>
                <a:gd name="connsiteX18" fmla="*/ 753362 w 919642"/>
                <a:gd name="connsiteY18" fmla="*/ 709679 h 1690763"/>
                <a:gd name="connsiteX19" fmla="*/ 729550 w 919642"/>
                <a:gd name="connsiteY19" fmla="*/ 638242 h 1690763"/>
                <a:gd name="connsiteX20" fmla="*/ 800987 w 919642"/>
                <a:gd name="connsiteY20" fmla="*/ 566804 h 1690763"/>
                <a:gd name="connsiteX21" fmla="*/ 848612 w 919642"/>
                <a:gd name="connsiteY21" fmla="*/ 400117 h 1690763"/>
                <a:gd name="connsiteX22" fmla="*/ 820037 w 919642"/>
                <a:gd name="connsiteY22" fmla="*/ 338204 h 1690763"/>
                <a:gd name="connsiteX23" fmla="*/ 772412 w 919642"/>
                <a:gd name="connsiteY23" fmla="*/ 300104 h 1690763"/>
                <a:gd name="connsiteX24" fmla="*/ 715262 w 919642"/>
                <a:gd name="connsiteY24" fmla="*/ 290579 h 1690763"/>
                <a:gd name="connsiteX25" fmla="*/ 648587 w 919642"/>
                <a:gd name="connsiteY25" fmla="*/ 304867 h 1690763"/>
                <a:gd name="connsiteX26" fmla="*/ 639062 w 919642"/>
                <a:gd name="connsiteY26" fmla="*/ 114367 h 1690763"/>
                <a:gd name="connsiteX27" fmla="*/ 548575 w 919642"/>
                <a:gd name="connsiteY27" fmla="*/ 52454 h 1690763"/>
                <a:gd name="connsiteX28" fmla="*/ 424750 w 919642"/>
                <a:gd name="connsiteY28" fmla="*/ 38167 h 1690763"/>
                <a:gd name="connsiteX29" fmla="*/ 305687 w 919642"/>
                <a:gd name="connsiteY29" fmla="*/ 57217 h 1690763"/>
                <a:gd name="connsiteX30" fmla="*/ 258062 w 919642"/>
                <a:gd name="connsiteY30" fmla="*/ 104842 h 1690763"/>
                <a:gd name="connsiteX31" fmla="*/ 191387 w 919642"/>
                <a:gd name="connsiteY31" fmla="*/ 142942 h 1690763"/>
                <a:gd name="connsiteX32" fmla="*/ 172337 w 919642"/>
                <a:gd name="connsiteY32" fmla="*/ 52454 h 1690763"/>
                <a:gd name="connsiteX33" fmla="*/ 134237 w 919642"/>
                <a:gd name="connsiteY33" fmla="*/ 14354 h 1690763"/>
                <a:gd name="connsiteX34" fmla="*/ 77087 w 919642"/>
                <a:gd name="connsiteY34" fmla="*/ 14354 h 1690763"/>
                <a:gd name="connsiteX35" fmla="*/ 29462 w 919642"/>
                <a:gd name="connsiteY35" fmla="*/ 19117 h 1690763"/>
                <a:gd name="connsiteX36" fmla="*/ 15175 w 919642"/>
                <a:gd name="connsiteY36" fmla="*/ 257242 h 1690763"/>
                <a:gd name="connsiteX37" fmla="*/ 15175 w 919642"/>
                <a:gd name="connsiteY37" fmla="*/ 557279 h 1690763"/>
                <a:gd name="connsiteX38" fmla="*/ 24700 w 919642"/>
                <a:gd name="connsiteY38" fmla="*/ 828742 h 1690763"/>
                <a:gd name="connsiteX39" fmla="*/ 19937 w 919642"/>
                <a:gd name="connsiteY39" fmla="*/ 1114492 h 1690763"/>
                <a:gd name="connsiteX40" fmla="*/ 5650 w 919642"/>
                <a:gd name="connsiteY40" fmla="*/ 1485967 h 16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19642" h="1690763">
                  <a:moveTo>
                    <a:pt x="5650" y="1485967"/>
                  </a:moveTo>
                  <a:cubicBezTo>
                    <a:pt x="23906" y="1568517"/>
                    <a:pt x="62006" y="1575661"/>
                    <a:pt x="129475" y="1609792"/>
                  </a:cubicBezTo>
                  <a:cubicBezTo>
                    <a:pt x="196944" y="1643923"/>
                    <a:pt x="325531" y="1691548"/>
                    <a:pt x="410462" y="1690754"/>
                  </a:cubicBezTo>
                  <a:cubicBezTo>
                    <a:pt x="495393" y="1689960"/>
                    <a:pt x="600962" y="1629635"/>
                    <a:pt x="639062" y="1605029"/>
                  </a:cubicBezTo>
                  <a:cubicBezTo>
                    <a:pt x="677162" y="1580423"/>
                    <a:pt x="641443" y="1562961"/>
                    <a:pt x="639062" y="1543117"/>
                  </a:cubicBezTo>
                  <a:cubicBezTo>
                    <a:pt x="636681" y="1523273"/>
                    <a:pt x="624775" y="1485967"/>
                    <a:pt x="624775" y="1485967"/>
                  </a:cubicBezTo>
                  <a:cubicBezTo>
                    <a:pt x="620013" y="1466917"/>
                    <a:pt x="602550" y="1438342"/>
                    <a:pt x="610487" y="1428817"/>
                  </a:cubicBezTo>
                  <a:cubicBezTo>
                    <a:pt x="618424" y="1419292"/>
                    <a:pt x="651763" y="1439929"/>
                    <a:pt x="672400" y="1428817"/>
                  </a:cubicBezTo>
                  <a:cubicBezTo>
                    <a:pt x="693037" y="1417705"/>
                    <a:pt x="716056" y="1390717"/>
                    <a:pt x="734312" y="1362142"/>
                  </a:cubicBezTo>
                  <a:cubicBezTo>
                    <a:pt x="752568" y="1333567"/>
                    <a:pt x="770031" y="1290704"/>
                    <a:pt x="781937" y="1257367"/>
                  </a:cubicBezTo>
                  <a:cubicBezTo>
                    <a:pt x="793843" y="1224030"/>
                    <a:pt x="804956" y="1192279"/>
                    <a:pt x="805750" y="1162117"/>
                  </a:cubicBezTo>
                  <a:cubicBezTo>
                    <a:pt x="806544" y="1131955"/>
                    <a:pt x="793844" y="1099411"/>
                    <a:pt x="786700" y="1076392"/>
                  </a:cubicBezTo>
                  <a:cubicBezTo>
                    <a:pt x="779556" y="1053373"/>
                    <a:pt x="756537" y="1039879"/>
                    <a:pt x="762887" y="1024004"/>
                  </a:cubicBezTo>
                  <a:cubicBezTo>
                    <a:pt x="769237" y="1008129"/>
                    <a:pt x="799400" y="1005748"/>
                    <a:pt x="824800" y="981142"/>
                  </a:cubicBezTo>
                  <a:cubicBezTo>
                    <a:pt x="850200" y="956536"/>
                    <a:pt x="902587" y="910498"/>
                    <a:pt x="915287" y="876367"/>
                  </a:cubicBezTo>
                  <a:cubicBezTo>
                    <a:pt x="927987" y="842236"/>
                    <a:pt x="909731" y="802548"/>
                    <a:pt x="901000" y="776354"/>
                  </a:cubicBezTo>
                  <a:cubicBezTo>
                    <a:pt x="892269" y="750160"/>
                    <a:pt x="878775" y="730316"/>
                    <a:pt x="862900" y="719204"/>
                  </a:cubicBezTo>
                  <a:cubicBezTo>
                    <a:pt x="847025" y="708091"/>
                    <a:pt x="824006" y="711266"/>
                    <a:pt x="805750" y="709679"/>
                  </a:cubicBezTo>
                  <a:cubicBezTo>
                    <a:pt x="787494" y="708091"/>
                    <a:pt x="766062" y="721585"/>
                    <a:pt x="753362" y="709679"/>
                  </a:cubicBezTo>
                  <a:cubicBezTo>
                    <a:pt x="740662" y="697773"/>
                    <a:pt x="721613" y="662054"/>
                    <a:pt x="729550" y="638242"/>
                  </a:cubicBezTo>
                  <a:cubicBezTo>
                    <a:pt x="737488" y="614429"/>
                    <a:pt x="781143" y="606491"/>
                    <a:pt x="800987" y="566804"/>
                  </a:cubicBezTo>
                  <a:cubicBezTo>
                    <a:pt x="820831" y="527117"/>
                    <a:pt x="845437" y="438217"/>
                    <a:pt x="848612" y="400117"/>
                  </a:cubicBezTo>
                  <a:cubicBezTo>
                    <a:pt x="851787" y="362017"/>
                    <a:pt x="832737" y="354873"/>
                    <a:pt x="820037" y="338204"/>
                  </a:cubicBezTo>
                  <a:cubicBezTo>
                    <a:pt x="807337" y="321535"/>
                    <a:pt x="789874" y="308041"/>
                    <a:pt x="772412" y="300104"/>
                  </a:cubicBezTo>
                  <a:cubicBezTo>
                    <a:pt x="754950" y="292167"/>
                    <a:pt x="735899" y="289785"/>
                    <a:pt x="715262" y="290579"/>
                  </a:cubicBezTo>
                  <a:cubicBezTo>
                    <a:pt x="694625" y="291373"/>
                    <a:pt x="661287" y="334236"/>
                    <a:pt x="648587" y="304867"/>
                  </a:cubicBezTo>
                  <a:cubicBezTo>
                    <a:pt x="635887" y="275498"/>
                    <a:pt x="655731" y="156436"/>
                    <a:pt x="639062" y="114367"/>
                  </a:cubicBezTo>
                  <a:cubicBezTo>
                    <a:pt x="622393" y="72298"/>
                    <a:pt x="584294" y="65154"/>
                    <a:pt x="548575" y="52454"/>
                  </a:cubicBezTo>
                  <a:cubicBezTo>
                    <a:pt x="512856" y="39754"/>
                    <a:pt x="465231" y="37373"/>
                    <a:pt x="424750" y="38167"/>
                  </a:cubicBezTo>
                  <a:cubicBezTo>
                    <a:pt x="384269" y="38961"/>
                    <a:pt x="333468" y="46105"/>
                    <a:pt x="305687" y="57217"/>
                  </a:cubicBezTo>
                  <a:cubicBezTo>
                    <a:pt x="277906" y="68329"/>
                    <a:pt x="277112" y="90554"/>
                    <a:pt x="258062" y="104842"/>
                  </a:cubicBezTo>
                  <a:cubicBezTo>
                    <a:pt x="239012" y="119129"/>
                    <a:pt x="205674" y="151673"/>
                    <a:pt x="191387" y="142942"/>
                  </a:cubicBezTo>
                  <a:cubicBezTo>
                    <a:pt x="177100" y="134211"/>
                    <a:pt x="181862" y="73885"/>
                    <a:pt x="172337" y="52454"/>
                  </a:cubicBezTo>
                  <a:cubicBezTo>
                    <a:pt x="162812" y="31023"/>
                    <a:pt x="150112" y="20704"/>
                    <a:pt x="134237" y="14354"/>
                  </a:cubicBezTo>
                  <a:cubicBezTo>
                    <a:pt x="118362" y="8004"/>
                    <a:pt x="77087" y="14354"/>
                    <a:pt x="77087" y="14354"/>
                  </a:cubicBezTo>
                  <a:cubicBezTo>
                    <a:pt x="59625" y="15148"/>
                    <a:pt x="39781" y="-21364"/>
                    <a:pt x="29462" y="19117"/>
                  </a:cubicBezTo>
                  <a:cubicBezTo>
                    <a:pt x="19143" y="59598"/>
                    <a:pt x="17556" y="167548"/>
                    <a:pt x="15175" y="257242"/>
                  </a:cubicBezTo>
                  <a:cubicBezTo>
                    <a:pt x="12794" y="346936"/>
                    <a:pt x="13588" y="462029"/>
                    <a:pt x="15175" y="557279"/>
                  </a:cubicBezTo>
                  <a:cubicBezTo>
                    <a:pt x="16762" y="652529"/>
                    <a:pt x="23906" y="735873"/>
                    <a:pt x="24700" y="828742"/>
                  </a:cubicBezTo>
                  <a:cubicBezTo>
                    <a:pt x="25494" y="921611"/>
                    <a:pt x="20731" y="1011305"/>
                    <a:pt x="19937" y="1114492"/>
                  </a:cubicBezTo>
                  <a:cubicBezTo>
                    <a:pt x="19143" y="1217679"/>
                    <a:pt x="-12606" y="1403417"/>
                    <a:pt x="5650" y="1485967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F929E9A-61DA-BD08-FFB9-03C2A88C7676}"/>
                </a:ext>
              </a:extLst>
            </p:cNvPr>
            <p:cNvSpPr/>
            <p:nvPr/>
          </p:nvSpPr>
          <p:spPr>
            <a:xfrm>
              <a:off x="2811979" y="4027941"/>
              <a:ext cx="402709" cy="102539"/>
            </a:xfrm>
            <a:custGeom>
              <a:avLst/>
              <a:gdLst>
                <a:gd name="connsiteX0" fmla="*/ 7421 w 402709"/>
                <a:gd name="connsiteY0" fmla="*/ 1134 h 102539"/>
                <a:gd name="connsiteX1" fmla="*/ 102671 w 402709"/>
                <a:gd name="connsiteY1" fmla="*/ 20184 h 102539"/>
                <a:gd name="connsiteX2" fmla="*/ 212209 w 402709"/>
                <a:gd name="connsiteY2" fmla="*/ 20184 h 102539"/>
                <a:gd name="connsiteX3" fmla="*/ 321746 w 402709"/>
                <a:gd name="connsiteY3" fmla="*/ 20184 h 102539"/>
                <a:gd name="connsiteX4" fmla="*/ 383659 w 402709"/>
                <a:gd name="connsiteY4" fmla="*/ 34472 h 102539"/>
                <a:gd name="connsiteX5" fmla="*/ 402709 w 402709"/>
                <a:gd name="connsiteY5" fmla="*/ 39234 h 102539"/>
                <a:gd name="connsiteX6" fmla="*/ 383659 w 402709"/>
                <a:gd name="connsiteY6" fmla="*/ 86859 h 102539"/>
                <a:gd name="connsiteX7" fmla="*/ 307459 w 402709"/>
                <a:gd name="connsiteY7" fmla="*/ 86859 h 102539"/>
                <a:gd name="connsiteX8" fmla="*/ 145534 w 402709"/>
                <a:gd name="connsiteY8" fmla="*/ 91622 h 102539"/>
                <a:gd name="connsiteX9" fmla="*/ 26471 w 402709"/>
                <a:gd name="connsiteY9" fmla="*/ 101147 h 102539"/>
                <a:gd name="connsiteX10" fmla="*/ 7421 w 402709"/>
                <a:gd name="connsiteY10" fmla="*/ 58284 h 102539"/>
                <a:gd name="connsiteX11" fmla="*/ 7421 w 402709"/>
                <a:gd name="connsiteY11" fmla="*/ 1134 h 10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2709" h="102539">
                  <a:moveTo>
                    <a:pt x="7421" y="1134"/>
                  </a:moveTo>
                  <a:cubicBezTo>
                    <a:pt x="23296" y="-5216"/>
                    <a:pt x="68540" y="17009"/>
                    <a:pt x="102671" y="20184"/>
                  </a:cubicBezTo>
                  <a:cubicBezTo>
                    <a:pt x="136802" y="23359"/>
                    <a:pt x="212209" y="20184"/>
                    <a:pt x="212209" y="20184"/>
                  </a:cubicBezTo>
                  <a:cubicBezTo>
                    <a:pt x="248721" y="20184"/>
                    <a:pt x="293171" y="17803"/>
                    <a:pt x="321746" y="20184"/>
                  </a:cubicBezTo>
                  <a:cubicBezTo>
                    <a:pt x="350321" y="22565"/>
                    <a:pt x="370165" y="31297"/>
                    <a:pt x="383659" y="34472"/>
                  </a:cubicBezTo>
                  <a:cubicBezTo>
                    <a:pt x="397153" y="37647"/>
                    <a:pt x="402709" y="30503"/>
                    <a:pt x="402709" y="39234"/>
                  </a:cubicBezTo>
                  <a:cubicBezTo>
                    <a:pt x="402709" y="47965"/>
                    <a:pt x="399534" y="78922"/>
                    <a:pt x="383659" y="86859"/>
                  </a:cubicBezTo>
                  <a:cubicBezTo>
                    <a:pt x="367784" y="94796"/>
                    <a:pt x="307459" y="86859"/>
                    <a:pt x="307459" y="86859"/>
                  </a:cubicBezTo>
                  <a:lnTo>
                    <a:pt x="145534" y="91622"/>
                  </a:lnTo>
                  <a:cubicBezTo>
                    <a:pt x="98703" y="94003"/>
                    <a:pt x="49490" y="106703"/>
                    <a:pt x="26471" y="101147"/>
                  </a:cubicBezTo>
                  <a:cubicBezTo>
                    <a:pt x="3452" y="95591"/>
                    <a:pt x="9008" y="74953"/>
                    <a:pt x="7421" y="58284"/>
                  </a:cubicBezTo>
                  <a:cubicBezTo>
                    <a:pt x="5834" y="41615"/>
                    <a:pt x="-8454" y="7484"/>
                    <a:pt x="7421" y="1134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0FC607-5110-E09A-0CFC-03D4A358C73B}"/>
                </a:ext>
              </a:extLst>
            </p:cNvPr>
            <p:cNvSpPr/>
            <p:nvPr/>
          </p:nvSpPr>
          <p:spPr>
            <a:xfrm>
              <a:off x="2810400" y="3430021"/>
              <a:ext cx="373419" cy="509836"/>
            </a:xfrm>
            <a:custGeom>
              <a:avLst/>
              <a:gdLst>
                <a:gd name="connsiteX0" fmla="*/ 13763 w 373419"/>
                <a:gd name="connsiteY0" fmla="*/ 389504 h 509836"/>
                <a:gd name="connsiteX1" fmla="*/ 113775 w 373419"/>
                <a:gd name="connsiteY1" fmla="*/ 303779 h 509836"/>
                <a:gd name="connsiteX2" fmla="*/ 80438 w 373419"/>
                <a:gd name="connsiteY2" fmla="*/ 103754 h 509836"/>
                <a:gd name="connsiteX3" fmla="*/ 85200 w 373419"/>
                <a:gd name="connsiteY3" fmla="*/ 56129 h 509836"/>
                <a:gd name="connsiteX4" fmla="*/ 151875 w 373419"/>
                <a:gd name="connsiteY4" fmla="*/ 3742 h 509836"/>
                <a:gd name="connsiteX5" fmla="*/ 180450 w 373419"/>
                <a:gd name="connsiteY5" fmla="*/ 22792 h 509836"/>
                <a:gd name="connsiteX6" fmla="*/ 166163 w 373419"/>
                <a:gd name="connsiteY6" fmla="*/ 170429 h 509836"/>
                <a:gd name="connsiteX7" fmla="*/ 166163 w 373419"/>
                <a:gd name="connsiteY7" fmla="*/ 246629 h 509836"/>
                <a:gd name="connsiteX8" fmla="*/ 175688 w 373419"/>
                <a:gd name="connsiteY8" fmla="*/ 318067 h 509836"/>
                <a:gd name="connsiteX9" fmla="*/ 151875 w 373419"/>
                <a:gd name="connsiteY9" fmla="*/ 375217 h 509836"/>
                <a:gd name="connsiteX10" fmla="*/ 147113 w 373419"/>
                <a:gd name="connsiteY10" fmla="*/ 403792 h 509836"/>
                <a:gd name="connsiteX11" fmla="*/ 247125 w 373419"/>
                <a:gd name="connsiteY11" fmla="*/ 413317 h 509836"/>
                <a:gd name="connsiteX12" fmla="*/ 328088 w 373419"/>
                <a:gd name="connsiteY12" fmla="*/ 413317 h 509836"/>
                <a:gd name="connsiteX13" fmla="*/ 361425 w 373419"/>
                <a:gd name="connsiteY13" fmla="*/ 413317 h 509836"/>
                <a:gd name="connsiteX14" fmla="*/ 366188 w 373419"/>
                <a:gd name="connsiteY14" fmla="*/ 446654 h 509836"/>
                <a:gd name="connsiteX15" fmla="*/ 266175 w 373419"/>
                <a:gd name="connsiteY15" fmla="*/ 460942 h 509836"/>
                <a:gd name="connsiteX16" fmla="*/ 166163 w 373419"/>
                <a:gd name="connsiteY16" fmla="*/ 479992 h 509836"/>
                <a:gd name="connsiteX17" fmla="*/ 123300 w 373419"/>
                <a:gd name="connsiteY17" fmla="*/ 432367 h 509836"/>
                <a:gd name="connsiteX18" fmla="*/ 104250 w 373419"/>
                <a:gd name="connsiteY18" fmla="*/ 451417 h 509836"/>
                <a:gd name="connsiteX19" fmla="*/ 75675 w 373419"/>
                <a:gd name="connsiteY19" fmla="*/ 499042 h 509836"/>
                <a:gd name="connsiteX20" fmla="*/ 9000 w 373419"/>
                <a:gd name="connsiteY20" fmla="*/ 503804 h 509836"/>
                <a:gd name="connsiteX21" fmla="*/ 13763 w 373419"/>
                <a:gd name="connsiteY21" fmla="*/ 389504 h 50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419" h="509836">
                  <a:moveTo>
                    <a:pt x="13763" y="389504"/>
                  </a:moveTo>
                  <a:cubicBezTo>
                    <a:pt x="31225" y="356167"/>
                    <a:pt x="102663" y="351404"/>
                    <a:pt x="113775" y="303779"/>
                  </a:cubicBezTo>
                  <a:cubicBezTo>
                    <a:pt x="124887" y="256154"/>
                    <a:pt x="85200" y="145029"/>
                    <a:pt x="80438" y="103754"/>
                  </a:cubicBezTo>
                  <a:cubicBezTo>
                    <a:pt x="75676" y="62479"/>
                    <a:pt x="73294" y="72798"/>
                    <a:pt x="85200" y="56129"/>
                  </a:cubicBezTo>
                  <a:cubicBezTo>
                    <a:pt x="97106" y="39460"/>
                    <a:pt x="136000" y="9298"/>
                    <a:pt x="151875" y="3742"/>
                  </a:cubicBezTo>
                  <a:cubicBezTo>
                    <a:pt x="167750" y="-1814"/>
                    <a:pt x="178069" y="-4989"/>
                    <a:pt x="180450" y="22792"/>
                  </a:cubicBezTo>
                  <a:cubicBezTo>
                    <a:pt x="182831" y="50573"/>
                    <a:pt x="168544" y="133123"/>
                    <a:pt x="166163" y="170429"/>
                  </a:cubicBezTo>
                  <a:cubicBezTo>
                    <a:pt x="163782" y="207735"/>
                    <a:pt x="164576" y="222023"/>
                    <a:pt x="166163" y="246629"/>
                  </a:cubicBezTo>
                  <a:cubicBezTo>
                    <a:pt x="167750" y="271235"/>
                    <a:pt x="178069" y="296636"/>
                    <a:pt x="175688" y="318067"/>
                  </a:cubicBezTo>
                  <a:cubicBezTo>
                    <a:pt x="173307" y="339498"/>
                    <a:pt x="156638" y="360929"/>
                    <a:pt x="151875" y="375217"/>
                  </a:cubicBezTo>
                  <a:cubicBezTo>
                    <a:pt x="147112" y="389505"/>
                    <a:pt x="131238" y="397442"/>
                    <a:pt x="147113" y="403792"/>
                  </a:cubicBezTo>
                  <a:cubicBezTo>
                    <a:pt x="162988" y="410142"/>
                    <a:pt x="216963" y="411730"/>
                    <a:pt x="247125" y="413317"/>
                  </a:cubicBezTo>
                  <a:cubicBezTo>
                    <a:pt x="277287" y="414904"/>
                    <a:pt x="328088" y="413317"/>
                    <a:pt x="328088" y="413317"/>
                  </a:cubicBezTo>
                  <a:cubicBezTo>
                    <a:pt x="347138" y="413317"/>
                    <a:pt x="355075" y="407761"/>
                    <a:pt x="361425" y="413317"/>
                  </a:cubicBezTo>
                  <a:cubicBezTo>
                    <a:pt x="367775" y="418873"/>
                    <a:pt x="382063" y="438717"/>
                    <a:pt x="366188" y="446654"/>
                  </a:cubicBezTo>
                  <a:cubicBezTo>
                    <a:pt x="350313" y="454591"/>
                    <a:pt x="299513" y="455386"/>
                    <a:pt x="266175" y="460942"/>
                  </a:cubicBezTo>
                  <a:cubicBezTo>
                    <a:pt x="232838" y="466498"/>
                    <a:pt x="189975" y="484754"/>
                    <a:pt x="166163" y="479992"/>
                  </a:cubicBezTo>
                  <a:cubicBezTo>
                    <a:pt x="142351" y="475230"/>
                    <a:pt x="123300" y="432367"/>
                    <a:pt x="123300" y="432367"/>
                  </a:cubicBezTo>
                  <a:cubicBezTo>
                    <a:pt x="112981" y="427605"/>
                    <a:pt x="112188" y="440305"/>
                    <a:pt x="104250" y="451417"/>
                  </a:cubicBezTo>
                  <a:cubicBezTo>
                    <a:pt x="96313" y="462530"/>
                    <a:pt x="91550" y="490311"/>
                    <a:pt x="75675" y="499042"/>
                  </a:cubicBezTo>
                  <a:cubicBezTo>
                    <a:pt x="59800" y="507773"/>
                    <a:pt x="21700" y="515710"/>
                    <a:pt x="9000" y="503804"/>
                  </a:cubicBezTo>
                  <a:cubicBezTo>
                    <a:pt x="-3700" y="491898"/>
                    <a:pt x="-3699" y="422841"/>
                    <a:pt x="13763" y="389504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AF4CF1D-8177-74FE-1F5A-AC10B2CD0B0C}"/>
                </a:ext>
              </a:extLst>
            </p:cNvPr>
            <p:cNvSpPr/>
            <p:nvPr/>
          </p:nvSpPr>
          <p:spPr>
            <a:xfrm>
              <a:off x="5032896" y="4471338"/>
              <a:ext cx="488670" cy="538862"/>
            </a:xfrm>
            <a:custGeom>
              <a:avLst/>
              <a:gdLst>
                <a:gd name="connsiteX0" fmla="*/ 148704 w 488670"/>
                <a:gd name="connsiteY0" fmla="*/ 486425 h 538862"/>
                <a:gd name="connsiteX1" fmla="*/ 10592 w 488670"/>
                <a:gd name="connsiteY1" fmla="*/ 491187 h 538862"/>
                <a:gd name="connsiteX2" fmla="*/ 10592 w 488670"/>
                <a:gd name="connsiteY2" fmla="*/ 234012 h 538862"/>
                <a:gd name="connsiteX3" fmla="*/ 20117 w 488670"/>
                <a:gd name="connsiteY3" fmla="*/ 19700 h 538862"/>
                <a:gd name="connsiteX4" fmla="*/ 91554 w 488670"/>
                <a:gd name="connsiteY4" fmla="*/ 10175 h 538862"/>
                <a:gd name="connsiteX5" fmla="*/ 258242 w 488670"/>
                <a:gd name="connsiteY5" fmla="*/ 24462 h 538862"/>
                <a:gd name="connsiteX6" fmla="*/ 448742 w 488670"/>
                <a:gd name="connsiteY6" fmla="*/ 19700 h 538862"/>
                <a:gd name="connsiteX7" fmla="*/ 486842 w 488670"/>
                <a:gd name="connsiteY7" fmla="*/ 33987 h 538862"/>
                <a:gd name="connsiteX8" fmla="*/ 482079 w 488670"/>
                <a:gd name="connsiteY8" fmla="*/ 138762 h 538862"/>
                <a:gd name="connsiteX9" fmla="*/ 477317 w 488670"/>
                <a:gd name="connsiteY9" fmla="*/ 234012 h 538862"/>
                <a:gd name="connsiteX10" fmla="*/ 486842 w 488670"/>
                <a:gd name="connsiteY10" fmla="*/ 376887 h 538862"/>
                <a:gd name="connsiteX11" fmla="*/ 486842 w 488670"/>
                <a:gd name="connsiteY11" fmla="*/ 491187 h 538862"/>
                <a:gd name="connsiteX12" fmla="*/ 482079 w 488670"/>
                <a:gd name="connsiteY12" fmla="*/ 534050 h 538862"/>
                <a:gd name="connsiteX13" fmla="*/ 424929 w 488670"/>
                <a:gd name="connsiteY13" fmla="*/ 529287 h 538862"/>
                <a:gd name="connsiteX14" fmla="*/ 386829 w 488670"/>
                <a:gd name="connsiteY14" fmla="*/ 457850 h 538862"/>
                <a:gd name="connsiteX15" fmla="*/ 348729 w 488670"/>
                <a:gd name="connsiteY15" fmla="*/ 362600 h 538862"/>
                <a:gd name="connsiteX16" fmla="*/ 343967 w 488670"/>
                <a:gd name="connsiteY16" fmla="*/ 314975 h 538862"/>
                <a:gd name="connsiteX17" fmla="*/ 282054 w 488670"/>
                <a:gd name="connsiteY17" fmla="*/ 186387 h 538862"/>
                <a:gd name="connsiteX18" fmla="*/ 234429 w 488670"/>
                <a:gd name="connsiteY18" fmla="*/ 148287 h 538862"/>
                <a:gd name="connsiteX19" fmla="*/ 172517 w 488670"/>
                <a:gd name="connsiteY19" fmla="*/ 234012 h 538862"/>
                <a:gd name="connsiteX20" fmla="*/ 148704 w 488670"/>
                <a:gd name="connsiteY20" fmla="*/ 372125 h 538862"/>
                <a:gd name="connsiteX21" fmla="*/ 148704 w 488670"/>
                <a:gd name="connsiteY21" fmla="*/ 486425 h 53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8670" h="538862">
                  <a:moveTo>
                    <a:pt x="148704" y="486425"/>
                  </a:moveTo>
                  <a:cubicBezTo>
                    <a:pt x="125685" y="506269"/>
                    <a:pt x="33611" y="533256"/>
                    <a:pt x="10592" y="491187"/>
                  </a:cubicBezTo>
                  <a:cubicBezTo>
                    <a:pt x="-12427" y="449118"/>
                    <a:pt x="9005" y="312593"/>
                    <a:pt x="10592" y="234012"/>
                  </a:cubicBezTo>
                  <a:cubicBezTo>
                    <a:pt x="12179" y="155431"/>
                    <a:pt x="6623" y="57006"/>
                    <a:pt x="20117" y="19700"/>
                  </a:cubicBezTo>
                  <a:cubicBezTo>
                    <a:pt x="33611" y="-17606"/>
                    <a:pt x="51867" y="9381"/>
                    <a:pt x="91554" y="10175"/>
                  </a:cubicBezTo>
                  <a:cubicBezTo>
                    <a:pt x="131241" y="10969"/>
                    <a:pt x="198711" y="22875"/>
                    <a:pt x="258242" y="24462"/>
                  </a:cubicBezTo>
                  <a:cubicBezTo>
                    <a:pt x="317773" y="26049"/>
                    <a:pt x="410642" y="18112"/>
                    <a:pt x="448742" y="19700"/>
                  </a:cubicBezTo>
                  <a:cubicBezTo>
                    <a:pt x="486842" y="21288"/>
                    <a:pt x="481286" y="14143"/>
                    <a:pt x="486842" y="33987"/>
                  </a:cubicBezTo>
                  <a:cubicBezTo>
                    <a:pt x="492398" y="53831"/>
                    <a:pt x="483666" y="105425"/>
                    <a:pt x="482079" y="138762"/>
                  </a:cubicBezTo>
                  <a:cubicBezTo>
                    <a:pt x="480492" y="172099"/>
                    <a:pt x="476523" y="194325"/>
                    <a:pt x="477317" y="234012"/>
                  </a:cubicBezTo>
                  <a:cubicBezTo>
                    <a:pt x="478111" y="273699"/>
                    <a:pt x="485255" y="334025"/>
                    <a:pt x="486842" y="376887"/>
                  </a:cubicBezTo>
                  <a:cubicBezTo>
                    <a:pt x="488429" y="419749"/>
                    <a:pt x="486842" y="491187"/>
                    <a:pt x="486842" y="491187"/>
                  </a:cubicBezTo>
                  <a:cubicBezTo>
                    <a:pt x="486048" y="517381"/>
                    <a:pt x="492398" y="527700"/>
                    <a:pt x="482079" y="534050"/>
                  </a:cubicBezTo>
                  <a:cubicBezTo>
                    <a:pt x="471760" y="540400"/>
                    <a:pt x="440804" y="541987"/>
                    <a:pt x="424929" y="529287"/>
                  </a:cubicBezTo>
                  <a:cubicBezTo>
                    <a:pt x="409054" y="516587"/>
                    <a:pt x="399529" y="485631"/>
                    <a:pt x="386829" y="457850"/>
                  </a:cubicBezTo>
                  <a:cubicBezTo>
                    <a:pt x="374129" y="430069"/>
                    <a:pt x="355873" y="386412"/>
                    <a:pt x="348729" y="362600"/>
                  </a:cubicBezTo>
                  <a:cubicBezTo>
                    <a:pt x="341585" y="338788"/>
                    <a:pt x="355079" y="344344"/>
                    <a:pt x="343967" y="314975"/>
                  </a:cubicBezTo>
                  <a:cubicBezTo>
                    <a:pt x="332855" y="285606"/>
                    <a:pt x="300310" y="214168"/>
                    <a:pt x="282054" y="186387"/>
                  </a:cubicBezTo>
                  <a:cubicBezTo>
                    <a:pt x="263798" y="158606"/>
                    <a:pt x="252685" y="140350"/>
                    <a:pt x="234429" y="148287"/>
                  </a:cubicBezTo>
                  <a:cubicBezTo>
                    <a:pt x="216173" y="156224"/>
                    <a:pt x="186805" y="196706"/>
                    <a:pt x="172517" y="234012"/>
                  </a:cubicBezTo>
                  <a:cubicBezTo>
                    <a:pt x="158230" y="271318"/>
                    <a:pt x="147910" y="330056"/>
                    <a:pt x="148704" y="372125"/>
                  </a:cubicBezTo>
                  <a:cubicBezTo>
                    <a:pt x="149498" y="414194"/>
                    <a:pt x="171723" y="466581"/>
                    <a:pt x="148704" y="486425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B83AF-7725-ACE2-5188-1126EE1A19FD}"/>
                </a:ext>
              </a:extLst>
            </p:cNvPr>
            <p:cNvSpPr/>
            <p:nvPr/>
          </p:nvSpPr>
          <p:spPr>
            <a:xfrm>
              <a:off x="2814466" y="4852528"/>
              <a:ext cx="3939995" cy="1278961"/>
            </a:xfrm>
            <a:custGeom>
              <a:avLst/>
              <a:gdLst>
                <a:gd name="connsiteX0" fmla="*/ 172 w 3939995"/>
                <a:gd name="connsiteY0" fmla="*/ 1267285 h 1278961"/>
                <a:gd name="connsiteX1" fmla="*/ 266872 w 3939995"/>
                <a:gd name="connsiteY1" fmla="*/ 1267285 h 1278961"/>
                <a:gd name="connsiteX2" fmla="*/ 709784 w 3939995"/>
                <a:gd name="connsiteY2" fmla="*/ 1262522 h 1278961"/>
                <a:gd name="connsiteX3" fmla="*/ 1052684 w 3939995"/>
                <a:gd name="connsiteY3" fmla="*/ 1257760 h 1278961"/>
                <a:gd name="connsiteX4" fmla="*/ 1381297 w 3939995"/>
                <a:gd name="connsiteY4" fmla="*/ 1252997 h 1278961"/>
                <a:gd name="connsiteX5" fmla="*/ 1390822 w 3939995"/>
                <a:gd name="connsiteY5" fmla="*/ 919622 h 1278961"/>
                <a:gd name="connsiteX6" fmla="*/ 1400347 w 3939995"/>
                <a:gd name="connsiteY6" fmla="*/ 805322 h 1278961"/>
                <a:gd name="connsiteX7" fmla="*/ 1395584 w 3939995"/>
                <a:gd name="connsiteY7" fmla="*/ 738647 h 1278961"/>
                <a:gd name="connsiteX8" fmla="*/ 1438447 w 3939995"/>
                <a:gd name="connsiteY8" fmla="*/ 719597 h 1278961"/>
                <a:gd name="connsiteX9" fmla="*/ 1590847 w 3939995"/>
                <a:gd name="connsiteY9" fmla="*/ 719597 h 1278961"/>
                <a:gd name="connsiteX10" fmla="*/ 1790872 w 3939995"/>
                <a:gd name="connsiteY10" fmla="*/ 719597 h 1278961"/>
                <a:gd name="connsiteX11" fmla="*/ 2024234 w 3939995"/>
                <a:gd name="connsiteY11" fmla="*/ 719597 h 1278961"/>
                <a:gd name="connsiteX12" fmla="*/ 2214734 w 3939995"/>
                <a:gd name="connsiteY12" fmla="*/ 733885 h 1278961"/>
                <a:gd name="connsiteX13" fmla="*/ 2343322 w 3939995"/>
                <a:gd name="connsiteY13" fmla="*/ 729122 h 1278961"/>
                <a:gd name="connsiteX14" fmla="*/ 2371897 w 3939995"/>
                <a:gd name="connsiteY14" fmla="*/ 791035 h 1278961"/>
                <a:gd name="connsiteX15" fmla="*/ 2376659 w 3939995"/>
                <a:gd name="connsiteY15" fmla="*/ 929147 h 1278961"/>
                <a:gd name="connsiteX16" fmla="*/ 2367134 w 3939995"/>
                <a:gd name="connsiteY16" fmla="*/ 1124410 h 1278961"/>
                <a:gd name="connsiteX17" fmla="*/ 2371897 w 3939995"/>
                <a:gd name="connsiteY17" fmla="*/ 1252997 h 1278961"/>
                <a:gd name="connsiteX18" fmla="*/ 2414759 w 3939995"/>
                <a:gd name="connsiteY18" fmla="*/ 1257760 h 1278961"/>
                <a:gd name="connsiteX19" fmla="*/ 2600497 w 3939995"/>
                <a:gd name="connsiteY19" fmla="*/ 1243472 h 1278961"/>
                <a:gd name="connsiteX20" fmla="*/ 2714797 w 3939995"/>
                <a:gd name="connsiteY20" fmla="*/ 1257760 h 1278961"/>
                <a:gd name="connsiteX21" fmla="*/ 3033884 w 3939995"/>
                <a:gd name="connsiteY21" fmla="*/ 1262522 h 1278961"/>
                <a:gd name="connsiteX22" fmla="*/ 3362497 w 3939995"/>
                <a:gd name="connsiteY22" fmla="*/ 1257760 h 1278961"/>
                <a:gd name="connsiteX23" fmla="*/ 3691109 w 3939995"/>
                <a:gd name="connsiteY23" fmla="*/ 1262522 h 1278961"/>
                <a:gd name="connsiteX24" fmla="*/ 3862559 w 3939995"/>
                <a:gd name="connsiteY24" fmla="*/ 1262522 h 1278961"/>
                <a:gd name="connsiteX25" fmla="*/ 3914947 w 3939995"/>
                <a:gd name="connsiteY25" fmla="*/ 1262522 h 1278961"/>
                <a:gd name="connsiteX26" fmla="*/ 3910184 w 3939995"/>
                <a:gd name="connsiteY26" fmla="*/ 1148222 h 1278961"/>
                <a:gd name="connsiteX27" fmla="*/ 3924472 w 3939995"/>
                <a:gd name="connsiteY27" fmla="*/ 1048210 h 1278961"/>
                <a:gd name="connsiteX28" fmla="*/ 3929234 w 3939995"/>
                <a:gd name="connsiteY28" fmla="*/ 914860 h 1278961"/>
                <a:gd name="connsiteX29" fmla="*/ 3929234 w 3939995"/>
                <a:gd name="connsiteY29" fmla="*/ 814847 h 1278961"/>
                <a:gd name="connsiteX30" fmla="*/ 3786359 w 3939995"/>
                <a:gd name="connsiteY30" fmla="*/ 719597 h 1278961"/>
                <a:gd name="connsiteX31" fmla="*/ 3529184 w 3939995"/>
                <a:gd name="connsiteY31" fmla="*/ 543385 h 1278961"/>
                <a:gd name="connsiteX32" fmla="*/ 3086272 w 3939995"/>
                <a:gd name="connsiteY32" fmla="*/ 267160 h 1278961"/>
                <a:gd name="connsiteX33" fmla="*/ 2848147 w 3939995"/>
                <a:gd name="connsiteY33" fmla="*/ 129047 h 1278961"/>
                <a:gd name="connsiteX34" fmla="*/ 2710034 w 3939995"/>
                <a:gd name="connsiteY34" fmla="*/ 100472 h 1278961"/>
                <a:gd name="connsiteX35" fmla="*/ 2676697 w 3939995"/>
                <a:gd name="connsiteY35" fmla="*/ 162385 h 1278961"/>
                <a:gd name="connsiteX36" fmla="*/ 2605259 w 3939995"/>
                <a:gd name="connsiteY36" fmla="*/ 114760 h 1278961"/>
                <a:gd name="connsiteX37" fmla="*/ 2581447 w 3939995"/>
                <a:gd name="connsiteY37" fmla="*/ 48085 h 1278961"/>
                <a:gd name="connsiteX38" fmla="*/ 2533822 w 3939995"/>
                <a:gd name="connsiteY38" fmla="*/ 460 h 1278961"/>
                <a:gd name="connsiteX39" fmla="*/ 2514772 w 3939995"/>
                <a:gd name="connsiteY39" fmla="*/ 76660 h 1278961"/>
                <a:gd name="connsiteX40" fmla="*/ 2105197 w 3939995"/>
                <a:gd name="connsiteY40" fmla="*/ 119522 h 1278961"/>
                <a:gd name="connsiteX41" fmla="*/ 1471784 w 3939995"/>
                <a:gd name="connsiteY41" fmla="*/ 133810 h 1278961"/>
                <a:gd name="connsiteX42" fmla="*/ 1133647 w 3939995"/>
                <a:gd name="connsiteY42" fmla="*/ 143335 h 1278961"/>
                <a:gd name="connsiteX43" fmla="*/ 1095547 w 3939995"/>
                <a:gd name="connsiteY43" fmla="*/ 81422 h 1278961"/>
                <a:gd name="connsiteX44" fmla="*/ 1033634 w 3939995"/>
                <a:gd name="connsiteY44" fmla="*/ 48085 h 1278961"/>
                <a:gd name="connsiteX45" fmla="*/ 1000297 w 3939995"/>
                <a:gd name="connsiteY45" fmla="*/ 62372 h 1278961"/>
                <a:gd name="connsiteX46" fmla="*/ 1014584 w 3939995"/>
                <a:gd name="connsiteY46" fmla="*/ 143335 h 1278961"/>
                <a:gd name="connsiteX47" fmla="*/ 986009 w 3939995"/>
                <a:gd name="connsiteY47" fmla="*/ 186197 h 1278961"/>
                <a:gd name="connsiteX48" fmla="*/ 724072 w 3939995"/>
                <a:gd name="connsiteY48" fmla="*/ 338597 h 1278961"/>
                <a:gd name="connsiteX49" fmla="*/ 466897 w 3939995"/>
                <a:gd name="connsiteY49" fmla="*/ 500522 h 1278961"/>
                <a:gd name="connsiteX50" fmla="*/ 204959 w 3939995"/>
                <a:gd name="connsiteY50" fmla="*/ 643397 h 1278961"/>
                <a:gd name="connsiteX51" fmla="*/ 33509 w 3939995"/>
                <a:gd name="connsiteY51" fmla="*/ 776747 h 1278961"/>
                <a:gd name="connsiteX52" fmla="*/ 172 w 3939995"/>
                <a:gd name="connsiteY52" fmla="*/ 838660 h 1278961"/>
                <a:gd name="connsiteX53" fmla="*/ 19222 w 3939995"/>
                <a:gd name="connsiteY53" fmla="*/ 1043447 h 1278961"/>
                <a:gd name="connsiteX54" fmla="*/ 172 w 3939995"/>
                <a:gd name="connsiteY54" fmla="*/ 1267285 h 127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39995" h="1278961">
                  <a:moveTo>
                    <a:pt x="172" y="1267285"/>
                  </a:moveTo>
                  <a:lnTo>
                    <a:pt x="266872" y="1267285"/>
                  </a:lnTo>
                  <a:lnTo>
                    <a:pt x="709784" y="1262522"/>
                  </a:lnTo>
                  <a:lnTo>
                    <a:pt x="1052684" y="1257760"/>
                  </a:lnTo>
                  <a:cubicBezTo>
                    <a:pt x="1164603" y="1256173"/>
                    <a:pt x="1324941" y="1309353"/>
                    <a:pt x="1381297" y="1252997"/>
                  </a:cubicBezTo>
                  <a:cubicBezTo>
                    <a:pt x="1437653" y="1196641"/>
                    <a:pt x="1387647" y="994234"/>
                    <a:pt x="1390822" y="919622"/>
                  </a:cubicBezTo>
                  <a:cubicBezTo>
                    <a:pt x="1393997" y="845010"/>
                    <a:pt x="1399553" y="835484"/>
                    <a:pt x="1400347" y="805322"/>
                  </a:cubicBezTo>
                  <a:cubicBezTo>
                    <a:pt x="1401141" y="775160"/>
                    <a:pt x="1389234" y="752935"/>
                    <a:pt x="1395584" y="738647"/>
                  </a:cubicBezTo>
                  <a:cubicBezTo>
                    <a:pt x="1401934" y="724359"/>
                    <a:pt x="1405903" y="722772"/>
                    <a:pt x="1438447" y="719597"/>
                  </a:cubicBezTo>
                  <a:cubicBezTo>
                    <a:pt x="1470991" y="716422"/>
                    <a:pt x="1590847" y="719597"/>
                    <a:pt x="1590847" y="719597"/>
                  </a:cubicBezTo>
                  <a:lnTo>
                    <a:pt x="1790872" y="719597"/>
                  </a:lnTo>
                  <a:cubicBezTo>
                    <a:pt x="1863103" y="719597"/>
                    <a:pt x="1953590" y="717216"/>
                    <a:pt x="2024234" y="719597"/>
                  </a:cubicBezTo>
                  <a:cubicBezTo>
                    <a:pt x="2094878" y="721978"/>
                    <a:pt x="2161553" y="732297"/>
                    <a:pt x="2214734" y="733885"/>
                  </a:cubicBezTo>
                  <a:cubicBezTo>
                    <a:pt x="2267915" y="735472"/>
                    <a:pt x="2317128" y="719597"/>
                    <a:pt x="2343322" y="729122"/>
                  </a:cubicBezTo>
                  <a:cubicBezTo>
                    <a:pt x="2369516" y="738647"/>
                    <a:pt x="2366341" y="757697"/>
                    <a:pt x="2371897" y="791035"/>
                  </a:cubicBezTo>
                  <a:cubicBezTo>
                    <a:pt x="2377453" y="824372"/>
                    <a:pt x="2377453" y="873585"/>
                    <a:pt x="2376659" y="929147"/>
                  </a:cubicBezTo>
                  <a:cubicBezTo>
                    <a:pt x="2375865" y="984709"/>
                    <a:pt x="2367928" y="1070435"/>
                    <a:pt x="2367134" y="1124410"/>
                  </a:cubicBezTo>
                  <a:cubicBezTo>
                    <a:pt x="2366340" y="1178385"/>
                    <a:pt x="2363960" y="1230772"/>
                    <a:pt x="2371897" y="1252997"/>
                  </a:cubicBezTo>
                  <a:cubicBezTo>
                    <a:pt x="2379835" y="1275222"/>
                    <a:pt x="2376659" y="1259348"/>
                    <a:pt x="2414759" y="1257760"/>
                  </a:cubicBezTo>
                  <a:cubicBezTo>
                    <a:pt x="2452859" y="1256172"/>
                    <a:pt x="2550491" y="1243472"/>
                    <a:pt x="2600497" y="1243472"/>
                  </a:cubicBezTo>
                  <a:cubicBezTo>
                    <a:pt x="2650503" y="1243472"/>
                    <a:pt x="2642566" y="1254585"/>
                    <a:pt x="2714797" y="1257760"/>
                  </a:cubicBezTo>
                  <a:cubicBezTo>
                    <a:pt x="2787028" y="1260935"/>
                    <a:pt x="2925934" y="1262522"/>
                    <a:pt x="3033884" y="1262522"/>
                  </a:cubicBezTo>
                  <a:cubicBezTo>
                    <a:pt x="3141834" y="1262522"/>
                    <a:pt x="3252960" y="1257760"/>
                    <a:pt x="3362497" y="1257760"/>
                  </a:cubicBezTo>
                  <a:cubicBezTo>
                    <a:pt x="3472034" y="1257760"/>
                    <a:pt x="3691109" y="1262522"/>
                    <a:pt x="3691109" y="1262522"/>
                  </a:cubicBezTo>
                  <a:lnTo>
                    <a:pt x="3862559" y="1262522"/>
                  </a:lnTo>
                  <a:cubicBezTo>
                    <a:pt x="3899865" y="1262522"/>
                    <a:pt x="3907010" y="1281572"/>
                    <a:pt x="3914947" y="1262522"/>
                  </a:cubicBezTo>
                  <a:cubicBezTo>
                    <a:pt x="3922884" y="1243472"/>
                    <a:pt x="3908597" y="1183941"/>
                    <a:pt x="3910184" y="1148222"/>
                  </a:cubicBezTo>
                  <a:cubicBezTo>
                    <a:pt x="3911771" y="1112503"/>
                    <a:pt x="3921297" y="1087104"/>
                    <a:pt x="3924472" y="1048210"/>
                  </a:cubicBezTo>
                  <a:cubicBezTo>
                    <a:pt x="3927647" y="1009316"/>
                    <a:pt x="3928440" y="953754"/>
                    <a:pt x="3929234" y="914860"/>
                  </a:cubicBezTo>
                  <a:cubicBezTo>
                    <a:pt x="3930028" y="875966"/>
                    <a:pt x="3953046" y="847391"/>
                    <a:pt x="3929234" y="814847"/>
                  </a:cubicBezTo>
                  <a:cubicBezTo>
                    <a:pt x="3905422" y="782303"/>
                    <a:pt x="3786359" y="719597"/>
                    <a:pt x="3786359" y="719597"/>
                  </a:cubicBezTo>
                  <a:cubicBezTo>
                    <a:pt x="3719684" y="674353"/>
                    <a:pt x="3645865" y="618791"/>
                    <a:pt x="3529184" y="543385"/>
                  </a:cubicBezTo>
                  <a:cubicBezTo>
                    <a:pt x="3412503" y="467979"/>
                    <a:pt x="3199778" y="336216"/>
                    <a:pt x="3086272" y="267160"/>
                  </a:cubicBezTo>
                  <a:cubicBezTo>
                    <a:pt x="2972766" y="198104"/>
                    <a:pt x="2910853" y="156828"/>
                    <a:pt x="2848147" y="129047"/>
                  </a:cubicBezTo>
                  <a:cubicBezTo>
                    <a:pt x="2785441" y="101266"/>
                    <a:pt x="2738609" y="94916"/>
                    <a:pt x="2710034" y="100472"/>
                  </a:cubicBezTo>
                  <a:cubicBezTo>
                    <a:pt x="2681459" y="106028"/>
                    <a:pt x="2694159" y="160004"/>
                    <a:pt x="2676697" y="162385"/>
                  </a:cubicBezTo>
                  <a:cubicBezTo>
                    <a:pt x="2659235" y="164766"/>
                    <a:pt x="2621134" y="133810"/>
                    <a:pt x="2605259" y="114760"/>
                  </a:cubicBezTo>
                  <a:cubicBezTo>
                    <a:pt x="2589384" y="95710"/>
                    <a:pt x="2593353" y="67135"/>
                    <a:pt x="2581447" y="48085"/>
                  </a:cubicBezTo>
                  <a:cubicBezTo>
                    <a:pt x="2569541" y="29035"/>
                    <a:pt x="2544934" y="-4302"/>
                    <a:pt x="2533822" y="460"/>
                  </a:cubicBezTo>
                  <a:cubicBezTo>
                    <a:pt x="2522710" y="5222"/>
                    <a:pt x="2586210" y="56816"/>
                    <a:pt x="2514772" y="76660"/>
                  </a:cubicBezTo>
                  <a:cubicBezTo>
                    <a:pt x="2443335" y="96504"/>
                    <a:pt x="2279028" y="109997"/>
                    <a:pt x="2105197" y="119522"/>
                  </a:cubicBezTo>
                  <a:cubicBezTo>
                    <a:pt x="1931366" y="129047"/>
                    <a:pt x="1471784" y="133810"/>
                    <a:pt x="1471784" y="133810"/>
                  </a:cubicBezTo>
                  <a:cubicBezTo>
                    <a:pt x="1309859" y="137779"/>
                    <a:pt x="1196353" y="152066"/>
                    <a:pt x="1133647" y="143335"/>
                  </a:cubicBezTo>
                  <a:cubicBezTo>
                    <a:pt x="1070941" y="134604"/>
                    <a:pt x="1112216" y="97297"/>
                    <a:pt x="1095547" y="81422"/>
                  </a:cubicBezTo>
                  <a:cubicBezTo>
                    <a:pt x="1078878" y="65547"/>
                    <a:pt x="1049509" y="51260"/>
                    <a:pt x="1033634" y="48085"/>
                  </a:cubicBezTo>
                  <a:cubicBezTo>
                    <a:pt x="1017759" y="44910"/>
                    <a:pt x="1003472" y="46497"/>
                    <a:pt x="1000297" y="62372"/>
                  </a:cubicBezTo>
                  <a:cubicBezTo>
                    <a:pt x="997122" y="78247"/>
                    <a:pt x="1016965" y="122698"/>
                    <a:pt x="1014584" y="143335"/>
                  </a:cubicBezTo>
                  <a:cubicBezTo>
                    <a:pt x="1012203" y="163972"/>
                    <a:pt x="1034428" y="153653"/>
                    <a:pt x="986009" y="186197"/>
                  </a:cubicBezTo>
                  <a:cubicBezTo>
                    <a:pt x="937590" y="218741"/>
                    <a:pt x="810591" y="286209"/>
                    <a:pt x="724072" y="338597"/>
                  </a:cubicBezTo>
                  <a:cubicBezTo>
                    <a:pt x="637553" y="390984"/>
                    <a:pt x="553416" y="449722"/>
                    <a:pt x="466897" y="500522"/>
                  </a:cubicBezTo>
                  <a:cubicBezTo>
                    <a:pt x="380378" y="551322"/>
                    <a:pt x="277190" y="597360"/>
                    <a:pt x="204959" y="643397"/>
                  </a:cubicBezTo>
                  <a:cubicBezTo>
                    <a:pt x="132728" y="689434"/>
                    <a:pt x="67640" y="744203"/>
                    <a:pt x="33509" y="776747"/>
                  </a:cubicBezTo>
                  <a:cubicBezTo>
                    <a:pt x="-622" y="809291"/>
                    <a:pt x="2553" y="794210"/>
                    <a:pt x="172" y="838660"/>
                  </a:cubicBezTo>
                  <a:cubicBezTo>
                    <a:pt x="-2209" y="883110"/>
                    <a:pt x="20809" y="977566"/>
                    <a:pt x="19222" y="1043447"/>
                  </a:cubicBezTo>
                  <a:cubicBezTo>
                    <a:pt x="17635" y="1109328"/>
                    <a:pt x="4141" y="1171637"/>
                    <a:pt x="172" y="1267285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414EBF-675C-F8B1-5B62-2B7910439CBA}"/>
                </a:ext>
              </a:extLst>
            </p:cNvPr>
            <p:cNvSpPr/>
            <p:nvPr/>
          </p:nvSpPr>
          <p:spPr>
            <a:xfrm>
              <a:off x="4035556" y="4496641"/>
              <a:ext cx="1019652" cy="522172"/>
            </a:xfrm>
            <a:custGeom>
              <a:avLst/>
              <a:gdLst>
                <a:gd name="connsiteX0" fmla="*/ 369757 w 1019652"/>
                <a:gd name="connsiteY0" fmla="*/ 484934 h 522172"/>
                <a:gd name="connsiteX1" fmla="*/ 26857 w 1019652"/>
                <a:gd name="connsiteY1" fmla="*/ 503984 h 522172"/>
                <a:gd name="connsiteX2" fmla="*/ 22094 w 1019652"/>
                <a:gd name="connsiteY2" fmla="*/ 218234 h 522172"/>
                <a:gd name="connsiteX3" fmla="*/ 22094 w 1019652"/>
                <a:gd name="connsiteY3" fmla="*/ 108697 h 522172"/>
                <a:gd name="connsiteX4" fmla="*/ 41144 w 1019652"/>
                <a:gd name="connsiteY4" fmla="*/ 65834 h 522172"/>
                <a:gd name="connsiteX5" fmla="*/ 231644 w 1019652"/>
                <a:gd name="connsiteY5" fmla="*/ 70597 h 522172"/>
                <a:gd name="connsiteX6" fmla="*/ 369757 w 1019652"/>
                <a:gd name="connsiteY6" fmla="*/ 56309 h 522172"/>
                <a:gd name="connsiteX7" fmla="*/ 565019 w 1019652"/>
                <a:gd name="connsiteY7" fmla="*/ 37259 h 522172"/>
                <a:gd name="connsiteX8" fmla="*/ 703132 w 1019652"/>
                <a:gd name="connsiteY8" fmla="*/ 27734 h 522172"/>
                <a:gd name="connsiteX9" fmla="*/ 879344 w 1019652"/>
                <a:gd name="connsiteY9" fmla="*/ 8684 h 522172"/>
                <a:gd name="connsiteX10" fmla="*/ 969832 w 1019652"/>
                <a:gd name="connsiteY10" fmla="*/ 3922 h 522172"/>
                <a:gd name="connsiteX11" fmla="*/ 998407 w 1019652"/>
                <a:gd name="connsiteY11" fmla="*/ 65834 h 522172"/>
                <a:gd name="connsiteX12" fmla="*/ 998407 w 1019652"/>
                <a:gd name="connsiteY12" fmla="*/ 175372 h 522172"/>
                <a:gd name="connsiteX13" fmla="*/ 1003169 w 1019652"/>
                <a:gd name="connsiteY13" fmla="*/ 308722 h 522172"/>
                <a:gd name="connsiteX14" fmla="*/ 998407 w 1019652"/>
                <a:gd name="connsiteY14" fmla="*/ 403972 h 522172"/>
                <a:gd name="connsiteX15" fmla="*/ 1003169 w 1019652"/>
                <a:gd name="connsiteY15" fmla="*/ 451597 h 522172"/>
                <a:gd name="connsiteX16" fmla="*/ 760282 w 1019652"/>
                <a:gd name="connsiteY16" fmla="*/ 465884 h 522172"/>
                <a:gd name="connsiteX17" fmla="*/ 712657 w 1019652"/>
                <a:gd name="connsiteY17" fmla="*/ 442072 h 522172"/>
                <a:gd name="connsiteX18" fmla="*/ 684082 w 1019652"/>
                <a:gd name="connsiteY18" fmla="*/ 303959 h 522172"/>
                <a:gd name="connsiteX19" fmla="*/ 631694 w 1019652"/>
                <a:gd name="connsiteY19" fmla="*/ 156322 h 522172"/>
                <a:gd name="connsiteX20" fmla="*/ 593594 w 1019652"/>
                <a:gd name="connsiteY20" fmla="*/ 113459 h 522172"/>
                <a:gd name="connsiteX21" fmla="*/ 488819 w 1019652"/>
                <a:gd name="connsiteY21" fmla="*/ 99172 h 522172"/>
                <a:gd name="connsiteX22" fmla="*/ 417382 w 1019652"/>
                <a:gd name="connsiteY22" fmla="*/ 127747 h 522172"/>
                <a:gd name="connsiteX23" fmla="*/ 379282 w 1019652"/>
                <a:gd name="connsiteY23" fmla="*/ 213472 h 522172"/>
                <a:gd name="connsiteX24" fmla="*/ 350707 w 1019652"/>
                <a:gd name="connsiteY24" fmla="*/ 313484 h 522172"/>
                <a:gd name="connsiteX25" fmla="*/ 379282 w 1019652"/>
                <a:gd name="connsiteY25" fmla="*/ 418259 h 522172"/>
                <a:gd name="connsiteX26" fmla="*/ 369757 w 1019652"/>
                <a:gd name="connsiteY26" fmla="*/ 484934 h 52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19652" h="522172">
                  <a:moveTo>
                    <a:pt x="369757" y="484934"/>
                  </a:moveTo>
                  <a:cubicBezTo>
                    <a:pt x="311019" y="499222"/>
                    <a:pt x="84801" y="548434"/>
                    <a:pt x="26857" y="503984"/>
                  </a:cubicBezTo>
                  <a:cubicBezTo>
                    <a:pt x="-31087" y="459534"/>
                    <a:pt x="22888" y="284115"/>
                    <a:pt x="22094" y="218234"/>
                  </a:cubicBezTo>
                  <a:cubicBezTo>
                    <a:pt x="21300" y="152353"/>
                    <a:pt x="18919" y="134097"/>
                    <a:pt x="22094" y="108697"/>
                  </a:cubicBezTo>
                  <a:cubicBezTo>
                    <a:pt x="25269" y="83297"/>
                    <a:pt x="6219" y="72184"/>
                    <a:pt x="41144" y="65834"/>
                  </a:cubicBezTo>
                  <a:cubicBezTo>
                    <a:pt x="76069" y="59484"/>
                    <a:pt x="176875" y="72184"/>
                    <a:pt x="231644" y="70597"/>
                  </a:cubicBezTo>
                  <a:cubicBezTo>
                    <a:pt x="286413" y="69010"/>
                    <a:pt x="369757" y="56309"/>
                    <a:pt x="369757" y="56309"/>
                  </a:cubicBezTo>
                  <a:lnTo>
                    <a:pt x="565019" y="37259"/>
                  </a:lnTo>
                  <a:cubicBezTo>
                    <a:pt x="620582" y="32496"/>
                    <a:pt x="650745" y="32496"/>
                    <a:pt x="703132" y="27734"/>
                  </a:cubicBezTo>
                  <a:cubicBezTo>
                    <a:pt x="755519" y="22972"/>
                    <a:pt x="834894" y="12653"/>
                    <a:pt x="879344" y="8684"/>
                  </a:cubicBezTo>
                  <a:cubicBezTo>
                    <a:pt x="923794" y="4715"/>
                    <a:pt x="949988" y="-5603"/>
                    <a:pt x="969832" y="3922"/>
                  </a:cubicBezTo>
                  <a:cubicBezTo>
                    <a:pt x="989676" y="13447"/>
                    <a:pt x="993645" y="37259"/>
                    <a:pt x="998407" y="65834"/>
                  </a:cubicBezTo>
                  <a:cubicBezTo>
                    <a:pt x="1003169" y="94409"/>
                    <a:pt x="997613" y="134891"/>
                    <a:pt x="998407" y="175372"/>
                  </a:cubicBezTo>
                  <a:cubicBezTo>
                    <a:pt x="999201" y="215853"/>
                    <a:pt x="1003169" y="270622"/>
                    <a:pt x="1003169" y="308722"/>
                  </a:cubicBezTo>
                  <a:cubicBezTo>
                    <a:pt x="1003169" y="346822"/>
                    <a:pt x="998407" y="380160"/>
                    <a:pt x="998407" y="403972"/>
                  </a:cubicBezTo>
                  <a:cubicBezTo>
                    <a:pt x="998407" y="427784"/>
                    <a:pt x="1042857" y="441278"/>
                    <a:pt x="1003169" y="451597"/>
                  </a:cubicBezTo>
                  <a:cubicBezTo>
                    <a:pt x="963482" y="461916"/>
                    <a:pt x="808701" y="467471"/>
                    <a:pt x="760282" y="465884"/>
                  </a:cubicBezTo>
                  <a:cubicBezTo>
                    <a:pt x="711863" y="464296"/>
                    <a:pt x="725357" y="469059"/>
                    <a:pt x="712657" y="442072"/>
                  </a:cubicBezTo>
                  <a:cubicBezTo>
                    <a:pt x="699957" y="415085"/>
                    <a:pt x="697576" y="351584"/>
                    <a:pt x="684082" y="303959"/>
                  </a:cubicBezTo>
                  <a:cubicBezTo>
                    <a:pt x="670588" y="256334"/>
                    <a:pt x="646775" y="188072"/>
                    <a:pt x="631694" y="156322"/>
                  </a:cubicBezTo>
                  <a:cubicBezTo>
                    <a:pt x="616613" y="124572"/>
                    <a:pt x="617407" y="122984"/>
                    <a:pt x="593594" y="113459"/>
                  </a:cubicBezTo>
                  <a:cubicBezTo>
                    <a:pt x="569782" y="103934"/>
                    <a:pt x="518188" y="96791"/>
                    <a:pt x="488819" y="99172"/>
                  </a:cubicBezTo>
                  <a:cubicBezTo>
                    <a:pt x="459450" y="101553"/>
                    <a:pt x="435638" y="108697"/>
                    <a:pt x="417382" y="127747"/>
                  </a:cubicBezTo>
                  <a:cubicBezTo>
                    <a:pt x="399126" y="146797"/>
                    <a:pt x="390394" y="182516"/>
                    <a:pt x="379282" y="213472"/>
                  </a:cubicBezTo>
                  <a:cubicBezTo>
                    <a:pt x="368170" y="244428"/>
                    <a:pt x="350707" y="279353"/>
                    <a:pt x="350707" y="313484"/>
                  </a:cubicBezTo>
                  <a:cubicBezTo>
                    <a:pt x="350707" y="347615"/>
                    <a:pt x="374520" y="392859"/>
                    <a:pt x="379282" y="418259"/>
                  </a:cubicBezTo>
                  <a:cubicBezTo>
                    <a:pt x="384044" y="443659"/>
                    <a:pt x="428495" y="470646"/>
                    <a:pt x="369757" y="484934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CCD5B42-167D-EC34-FB30-23EA7DF8443B}"/>
                </a:ext>
              </a:extLst>
            </p:cNvPr>
            <p:cNvSpPr/>
            <p:nvPr/>
          </p:nvSpPr>
          <p:spPr>
            <a:xfrm>
              <a:off x="4695747" y="4029025"/>
              <a:ext cx="240886" cy="237911"/>
            </a:xfrm>
            <a:custGeom>
              <a:avLst/>
              <a:gdLst>
                <a:gd name="connsiteX0" fmla="*/ 78 w 240886"/>
                <a:gd name="connsiteY0" fmla="*/ 19100 h 237911"/>
                <a:gd name="connsiteX1" fmla="*/ 61991 w 240886"/>
                <a:gd name="connsiteY1" fmla="*/ 66725 h 237911"/>
                <a:gd name="connsiteX2" fmla="*/ 71516 w 240886"/>
                <a:gd name="connsiteY2" fmla="*/ 176263 h 237911"/>
                <a:gd name="connsiteX3" fmla="*/ 76278 w 240886"/>
                <a:gd name="connsiteY3" fmla="*/ 228650 h 237911"/>
                <a:gd name="connsiteX4" fmla="*/ 138191 w 240886"/>
                <a:gd name="connsiteY4" fmla="*/ 233413 h 237911"/>
                <a:gd name="connsiteX5" fmla="*/ 166766 w 240886"/>
                <a:gd name="connsiteY5" fmla="*/ 181025 h 237911"/>
                <a:gd name="connsiteX6" fmla="*/ 233441 w 240886"/>
                <a:gd name="connsiteY6" fmla="*/ 161975 h 237911"/>
                <a:gd name="connsiteX7" fmla="*/ 238203 w 240886"/>
                <a:gd name="connsiteY7" fmla="*/ 85775 h 237911"/>
                <a:gd name="connsiteX8" fmla="*/ 223916 w 240886"/>
                <a:gd name="connsiteY8" fmla="*/ 19100 h 237911"/>
                <a:gd name="connsiteX9" fmla="*/ 171528 w 240886"/>
                <a:gd name="connsiteY9" fmla="*/ 4813 h 237911"/>
                <a:gd name="connsiteX10" fmla="*/ 76278 w 240886"/>
                <a:gd name="connsiteY10" fmla="*/ 50 h 237911"/>
                <a:gd name="connsiteX11" fmla="*/ 78 w 240886"/>
                <a:gd name="connsiteY11" fmla="*/ 19100 h 23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886" h="237911">
                  <a:moveTo>
                    <a:pt x="78" y="19100"/>
                  </a:moveTo>
                  <a:cubicBezTo>
                    <a:pt x="-2303" y="30213"/>
                    <a:pt x="50085" y="40531"/>
                    <a:pt x="61991" y="66725"/>
                  </a:cubicBezTo>
                  <a:cubicBezTo>
                    <a:pt x="73897" y="92919"/>
                    <a:pt x="69135" y="149275"/>
                    <a:pt x="71516" y="176263"/>
                  </a:cubicBezTo>
                  <a:cubicBezTo>
                    <a:pt x="73897" y="203251"/>
                    <a:pt x="65166" y="219125"/>
                    <a:pt x="76278" y="228650"/>
                  </a:cubicBezTo>
                  <a:cubicBezTo>
                    <a:pt x="87391" y="238175"/>
                    <a:pt x="123110" y="241351"/>
                    <a:pt x="138191" y="233413"/>
                  </a:cubicBezTo>
                  <a:cubicBezTo>
                    <a:pt x="153272" y="225476"/>
                    <a:pt x="150891" y="192931"/>
                    <a:pt x="166766" y="181025"/>
                  </a:cubicBezTo>
                  <a:cubicBezTo>
                    <a:pt x="182641" y="169119"/>
                    <a:pt x="221535" y="177850"/>
                    <a:pt x="233441" y="161975"/>
                  </a:cubicBezTo>
                  <a:cubicBezTo>
                    <a:pt x="245347" y="146100"/>
                    <a:pt x="239791" y="109588"/>
                    <a:pt x="238203" y="85775"/>
                  </a:cubicBezTo>
                  <a:cubicBezTo>
                    <a:pt x="236615" y="61962"/>
                    <a:pt x="235029" y="32594"/>
                    <a:pt x="223916" y="19100"/>
                  </a:cubicBezTo>
                  <a:cubicBezTo>
                    <a:pt x="212804" y="5606"/>
                    <a:pt x="196134" y="7988"/>
                    <a:pt x="171528" y="4813"/>
                  </a:cubicBezTo>
                  <a:cubicBezTo>
                    <a:pt x="146922" y="1638"/>
                    <a:pt x="104853" y="844"/>
                    <a:pt x="76278" y="50"/>
                  </a:cubicBezTo>
                  <a:cubicBezTo>
                    <a:pt x="47703" y="-744"/>
                    <a:pt x="2459" y="7987"/>
                    <a:pt x="78" y="19100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4B718E-585D-D89B-61DE-367F21A74622}"/>
                </a:ext>
              </a:extLst>
            </p:cNvPr>
            <p:cNvSpPr/>
            <p:nvPr/>
          </p:nvSpPr>
          <p:spPr>
            <a:xfrm>
              <a:off x="4362549" y="4038791"/>
              <a:ext cx="238934" cy="230349"/>
            </a:xfrm>
            <a:custGeom>
              <a:avLst/>
              <a:gdLst>
                <a:gd name="connsiteX0" fmla="*/ 9426 w 238934"/>
                <a:gd name="connsiteY0" fmla="*/ 171259 h 230349"/>
                <a:gd name="connsiteX1" fmla="*/ 28476 w 238934"/>
                <a:gd name="connsiteY1" fmla="*/ 14097 h 230349"/>
                <a:gd name="connsiteX2" fmla="*/ 223739 w 238934"/>
                <a:gd name="connsiteY2" fmla="*/ 18859 h 230349"/>
                <a:gd name="connsiteX3" fmla="*/ 223739 w 238934"/>
                <a:gd name="connsiteY3" fmla="*/ 114109 h 230349"/>
                <a:gd name="connsiteX4" fmla="*/ 204689 w 238934"/>
                <a:gd name="connsiteY4" fmla="*/ 190309 h 230349"/>
                <a:gd name="connsiteX5" fmla="*/ 176114 w 238934"/>
                <a:gd name="connsiteY5" fmla="*/ 223647 h 230349"/>
                <a:gd name="connsiteX6" fmla="*/ 109439 w 238934"/>
                <a:gd name="connsiteY6" fmla="*/ 228409 h 230349"/>
                <a:gd name="connsiteX7" fmla="*/ 9426 w 238934"/>
                <a:gd name="connsiteY7" fmla="*/ 171259 h 23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934" h="230349">
                  <a:moveTo>
                    <a:pt x="9426" y="171259"/>
                  </a:moveTo>
                  <a:cubicBezTo>
                    <a:pt x="-4068" y="135540"/>
                    <a:pt x="-7243" y="39497"/>
                    <a:pt x="28476" y="14097"/>
                  </a:cubicBezTo>
                  <a:cubicBezTo>
                    <a:pt x="64195" y="-11303"/>
                    <a:pt x="191195" y="2190"/>
                    <a:pt x="223739" y="18859"/>
                  </a:cubicBezTo>
                  <a:cubicBezTo>
                    <a:pt x="256283" y="35528"/>
                    <a:pt x="226914" y="85534"/>
                    <a:pt x="223739" y="114109"/>
                  </a:cubicBezTo>
                  <a:cubicBezTo>
                    <a:pt x="220564" y="142684"/>
                    <a:pt x="212626" y="172053"/>
                    <a:pt x="204689" y="190309"/>
                  </a:cubicBezTo>
                  <a:cubicBezTo>
                    <a:pt x="196752" y="208565"/>
                    <a:pt x="191989" y="217297"/>
                    <a:pt x="176114" y="223647"/>
                  </a:cubicBezTo>
                  <a:cubicBezTo>
                    <a:pt x="160239" y="229997"/>
                    <a:pt x="132458" y="232378"/>
                    <a:pt x="109439" y="228409"/>
                  </a:cubicBezTo>
                  <a:cubicBezTo>
                    <a:pt x="86420" y="224440"/>
                    <a:pt x="22920" y="206978"/>
                    <a:pt x="9426" y="171259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1419F8F-C1F1-AE6B-6A7D-639838F5E926}"/>
                </a:ext>
              </a:extLst>
            </p:cNvPr>
            <p:cNvSpPr/>
            <p:nvPr/>
          </p:nvSpPr>
          <p:spPr>
            <a:xfrm>
              <a:off x="4126596" y="4300431"/>
              <a:ext cx="1375655" cy="262278"/>
            </a:xfrm>
            <a:custGeom>
              <a:avLst/>
              <a:gdLst>
                <a:gd name="connsiteX0" fmla="*/ 192992 w 1375655"/>
                <a:gd name="connsiteY0" fmla="*/ 9632 h 262278"/>
                <a:gd name="connsiteX1" fmla="*/ 78692 w 1375655"/>
                <a:gd name="connsiteY1" fmla="*/ 181082 h 262278"/>
                <a:gd name="connsiteX2" fmla="*/ 31067 w 1375655"/>
                <a:gd name="connsiteY2" fmla="*/ 262044 h 262278"/>
                <a:gd name="connsiteX3" fmla="*/ 569229 w 1375655"/>
                <a:gd name="connsiteY3" fmla="*/ 204894 h 262278"/>
                <a:gd name="connsiteX4" fmla="*/ 902604 w 1375655"/>
                <a:gd name="connsiteY4" fmla="*/ 181082 h 262278"/>
                <a:gd name="connsiteX5" fmla="*/ 954992 w 1375655"/>
                <a:gd name="connsiteY5" fmla="*/ 181082 h 262278"/>
                <a:gd name="connsiteX6" fmla="*/ 1174067 w 1375655"/>
                <a:gd name="connsiteY6" fmla="*/ 181082 h 262278"/>
                <a:gd name="connsiteX7" fmla="*/ 1340754 w 1375655"/>
                <a:gd name="connsiteY7" fmla="*/ 171557 h 262278"/>
                <a:gd name="connsiteX8" fmla="*/ 1374092 w 1375655"/>
                <a:gd name="connsiteY8" fmla="*/ 166794 h 262278"/>
                <a:gd name="connsiteX9" fmla="*/ 1312179 w 1375655"/>
                <a:gd name="connsiteY9" fmla="*/ 119169 h 262278"/>
                <a:gd name="connsiteX10" fmla="*/ 1193117 w 1375655"/>
                <a:gd name="connsiteY10" fmla="*/ 81069 h 262278"/>
                <a:gd name="connsiteX11" fmla="*/ 1116917 w 1375655"/>
                <a:gd name="connsiteY11" fmla="*/ 57257 h 262278"/>
                <a:gd name="connsiteX12" fmla="*/ 1007379 w 1375655"/>
                <a:gd name="connsiteY12" fmla="*/ 33444 h 262278"/>
                <a:gd name="connsiteX13" fmla="*/ 840692 w 1375655"/>
                <a:gd name="connsiteY13" fmla="*/ 47732 h 262278"/>
                <a:gd name="connsiteX14" fmla="*/ 531129 w 1375655"/>
                <a:gd name="connsiteY14" fmla="*/ 52494 h 262278"/>
                <a:gd name="connsiteX15" fmla="*/ 254904 w 1375655"/>
                <a:gd name="connsiteY15" fmla="*/ 23919 h 262278"/>
                <a:gd name="connsiteX16" fmla="*/ 192992 w 1375655"/>
                <a:gd name="connsiteY16" fmla="*/ 9632 h 26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5655" h="262278">
                  <a:moveTo>
                    <a:pt x="192992" y="9632"/>
                  </a:moveTo>
                  <a:cubicBezTo>
                    <a:pt x="163623" y="35826"/>
                    <a:pt x="105679" y="139013"/>
                    <a:pt x="78692" y="181082"/>
                  </a:cubicBezTo>
                  <a:cubicBezTo>
                    <a:pt x="51705" y="223151"/>
                    <a:pt x="-50689" y="258075"/>
                    <a:pt x="31067" y="262044"/>
                  </a:cubicBezTo>
                  <a:cubicBezTo>
                    <a:pt x="112823" y="266013"/>
                    <a:pt x="423973" y="218388"/>
                    <a:pt x="569229" y="204894"/>
                  </a:cubicBezTo>
                  <a:cubicBezTo>
                    <a:pt x="714485" y="191400"/>
                    <a:pt x="838310" y="185051"/>
                    <a:pt x="902604" y="181082"/>
                  </a:cubicBezTo>
                  <a:cubicBezTo>
                    <a:pt x="966898" y="177113"/>
                    <a:pt x="954992" y="181082"/>
                    <a:pt x="954992" y="181082"/>
                  </a:cubicBezTo>
                  <a:cubicBezTo>
                    <a:pt x="1000236" y="181082"/>
                    <a:pt x="1109773" y="182669"/>
                    <a:pt x="1174067" y="181082"/>
                  </a:cubicBezTo>
                  <a:cubicBezTo>
                    <a:pt x="1238361" y="179495"/>
                    <a:pt x="1307417" y="173938"/>
                    <a:pt x="1340754" y="171557"/>
                  </a:cubicBezTo>
                  <a:cubicBezTo>
                    <a:pt x="1374091" y="169176"/>
                    <a:pt x="1378854" y="175525"/>
                    <a:pt x="1374092" y="166794"/>
                  </a:cubicBezTo>
                  <a:cubicBezTo>
                    <a:pt x="1369330" y="158063"/>
                    <a:pt x="1342341" y="133456"/>
                    <a:pt x="1312179" y="119169"/>
                  </a:cubicBezTo>
                  <a:cubicBezTo>
                    <a:pt x="1282017" y="104882"/>
                    <a:pt x="1225661" y="91388"/>
                    <a:pt x="1193117" y="81069"/>
                  </a:cubicBezTo>
                  <a:cubicBezTo>
                    <a:pt x="1160573" y="70750"/>
                    <a:pt x="1147873" y="65194"/>
                    <a:pt x="1116917" y="57257"/>
                  </a:cubicBezTo>
                  <a:cubicBezTo>
                    <a:pt x="1085961" y="49320"/>
                    <a:pt x="1053416" y="35031"/>
                    <a:pt x="1007379" y="33444"/>
                  </a:cubicBezTo>
                  <a:cubicBezTo>
                    <a:pt x="961342" y="31857"/>
                    <a:pt x="920067" y="44557"/>
                    <a:pt x="840692" y="47732"/>
                  </a:cubicBezTo>
                  <a:cubicBezTo>
                    <a:pt x="761317" y="50907"/>
                    <a:pt x="628760" y="56463"/>
                    <a:pt x="531129" y="52494"/>
                  </a:cubicBezTo>
                  <a:cubicBezTo>
                    <a:pt x="433498" y="48525"/>
                    <a:pt x="310466" y="29475"/>
                    <a:pt x="254904" y="23919"/>
                  </a:cubicBezTo>
                  <a:cubicBezTo>
                    <a:pt x="199342" y="18363"/>
                    <a:pt x="222361" y="-16562"/>
                    <a:pt x="192992" y="96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6635B3E-9DCF-28E8-3262-4F591DF78356}"/>
                </a:ext>
              </a:extLst>
            </p:cNvPr>
            <p:cNvSpPr/>
            <p:nvPr/>
          </p:nvSpPr>
          <p:spPr>
            <a:xfrm>
              <a:off x="4305278" y="3647429"/>
              <a:ext cx="917184" cy="400696"/>
            </a:xfrm>
            <a:custGeom>
              <a:avLst/>
              <a:gdLst>
                <a:gd name="connsiteX0" fmla="*/ 33360 w 917184"/>
                <a:gd name="connsiteY0" fmla="*/ 400696 h 400696"/>
                <a:gd name="connsiteX1" fmla="*/ 504847 w 917184"/>
                <a:gd name="connsiteY1" fmla="*/ 372121 h 400696"/>
                <a:gd name="connsiteX2" fmla="*/ 876322 w 917184"/>
                <a:gd name="connsiteY2" fmla="*/ 357834 h 400696"/>
                <a:gd name="connsiteX3" fmla="*/ 895372 w 917184"/>
                <a:gd name="connsiteY3" fmla="*/ 338784 h 400696"/>
                <a:gd name="connsiteX4" fmla="*/ 766785 w 917184"/>
                <a:gd name="connsiteY4" fmla="*/ 248296 h 400696"/>
                <a:gd name="connsiteX5" fmla="*/ 700110 w 917184"/>
                <a:gd name="connsiteY5" fmla="*/ 124471 h 400696"/>
                <a:gd name="connsiteX6" fmla="*/ 647722 w 917184"/>
                <a:gd name="connsiteY6" fmla="*/ 95896 h 400696"/>
                <a:gd name="connsiteX7" fmla="*/ 523897 w 917184"/>
                <a:gd name="connsiteY7" fmla="*/ 95896 h 400696"/>
                <a:gd name="connsiteX8" fmla="*/ 447697 w 917184"/>
                <a:gd name="connsiteY8" fmla="*/ 14934 h 400696"/>
                <a:gd name="connsiteX9" fmla="*/ 366735 w 917184"/>
                <a:gd name="connsiteY9" fmla="*/ 29221 h 400696"/>
                <a:gd name="connsiteX10" fmla="*/ 333397 w 917184"/>
                <a:gd name="connsiteY10" fmla="*/ 76846 h 400696"/>
                <a:gd name="connsiteX11" fmla="*/ 338160 w 917184"/>
                <a:gd name="connsiteY11" fmla="*/ 138759 h 400696"/>
                <a:gd name="connsiteX12" fmla="*/ 238147 w 917184"/>
                <a:gd name="connsiteY12" fmla="*/ 76846 h 400696"/>
                <a:gd name="connsiteX13" fmla="*/ 200047 w 917184"/>
                <a:gd name="connsiteY13" fmla="*/ 24459 h 400696"/>
                <a:gd name="connsiteX14" fmla="*/ 176235 w 917184"/>
                <a:gd name="connsiteY14" fmla="*/ 646 h 400696"/>
                <a:gd name="connsiteX15" fmla="*/ 157185 w 917184"/>
                <a:gd name="connsiteY15" fmla="*/ 48271 h 400696"/>
                <a:gd name="connsiteX16" fmla="*/ 228622 w 917184"/>
                <a:gd name="connsiteY16" fmla="*/ 138759 h 400696"/>
                <a:gd name="connsiteX17" fmla="*/ 238147 w 917184"/>
                <a:gd name="connsiteY17" fmla="*/ 200671 h 400696"/>
                <a:gd name="connsiteX18" fmla="*/ 190522 w 917184"/>
                <a:gd name="connsiteY18" fmla="*/ 248296 h 400696"/>
                <a:gd name="connsiteX19" fmla="*/ 114322 w 917184"/>
                <a:gd name="connsiteY19" fmla="*/ 300684 h 400696"/>
                <a:gd name="connsiteX20" fmla="*/ 47647 w 917184"/>
                <a:gd name="connsiteY20" fmla="*/ 348309 h 400696"/>
                <a:gd name="connsiteX21" fmla="*/ 33360 w 917184"/>
                <a:gd name="connsiteY21" fmla="*/ 400696 h 40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7184" h="400696">
                  <a:moveTo>
                    <a:pt x="33360" y="400696"/>
                  </a:moveTo>
                  <a:lnTo>
                    <a:pt x="504847" y="372121"/>
                  </a:lnTo>
                  <a:cubicBezTo>
                    <a:pt x="645341" y="364977"/>
                    <a:pt x="811235" y="363390"/>
                    <a:pt x="876322" y="357834"/>
                  </a:cubicBezTo>
                  <a:cubicBezTo>
                    <a:pt x="941409" y="352278"/>
                    <a:pt x="913628" y="357040"/>
                    <a:pt x="895372" y="338784"/>
                  </a:cubicBezTo>
                  <a:cubicBezTo>
                    <a:pt x="877116" y="320528"/>
                    <a:pt x="799329" y="284015"/>
                    <a:pt x="766785" y="248296"/>
                  </a:cubicBezTo>
                  <a:cubicBezTo>
                    <a:pt x="734241" y="212577"/>
                    <a:pt x="719954" y="149871"/>
                    <a:pt x="700110" y="124471"/>
                  </a:cubicBezTo>
                  <a:cubicBezTo>
                    <a:pt x="680266" y="99071"/>
                    <a:pt x="677091" y="100658"/>
                    <a:pt x="647722" y="95896"/>
                  </a:cubicBezTo>
                  <a:cubicBezTo>
                    <a:pt x="618353" y="91134"/>
                    <a:pt x="557234" y="109390"/>
                    <a:pt x="523897" y="95896"/>
                  </a:cubicBezTo>
                  <a:cubicBezTo>
                    <a:pt x="490560" y="82402"/>
                    <a:pt x="473891" y="26046"/>
                    <a:pt x="447697" y="14934"/>
                  </a:cubicBezTo>
                  <a:cubicBezTo>
                    <a:pt x="421503" y="3822"/>
                    <a:pt x="385785" y="18902"/>
                    <a:pt x="366735" y="29221"/>
                  </a:cubicBezTo>
                  <a:cubicBezTo>
                    <a:pt x="347685" y="39540"/>
                    <a:pt x="338159" y="58590"/>
                    <a:pt x="333397" y="76846"/>
                  </a:cubicBezTo>
                  <a:cubicBezTo>
                    <a:pt x="328635" y="95102"/>
                    <a:pt x="354035" y="138759"/>
                    <a:pt x="338160" y="138759"/>
                  </a:cubicBezTo>
                  <a:cubicBezTo>
                    <a:pt x="322285" y="138759"/>
                    <a:pt x="261166" y="95896"/>
                    <a:pt x="238147" y="76846"/>
                  </a:cubicBezTo>
                  <a:cubicBezTo>
                    <a:pt x="215128" y="57796"/>
                    <a:pt x="210366" y="37159"/>
                    <a:pt x="200047" y="24459"/>
                  </a:cubicBezTo>
                  <a:cubicBezTo>
                    <a:pt x="189728" y="11759"/>
                    <a:pt x="183379" y="-3323"/>
                    <a:pt x="176235" y="646"/>
                  </a:cubicBezTo>
                  <a:cubicBezTo>
                    <a:pt x="169091" y="4615"/>
                    <a:pt x="148454" y="25252"/>
                    <a:pt x="157185" y="48271"/>
                  </a:cubicBezTo>
                  <a:cubicBezTo>
                    <a:pt x="165916" y="71290"/>
                    <a:pt x="215128" y="113359"/>
                    <a:pt x="228622" y="138759"/>
                  </a:cubicBezTo>
                  <a:cubicBezTo>
                    <a:pt x="242116" y="164159"/>
                    <a:pt x="244497" y="182415"/>
                    <a:pt x="238147" y="200671"/>
                  </a:cubicBezTo>
                  <a:cubicBezTo>
                    <a:pt x="231797" y="218927"/>
                    <a:pt x="211160" y="231627"/>
                    <a:pt x="190522" y="248296"/>
                  </a:cubicBezTo>
                  <a:cubicBezTo>
                    <a:pt x="169884" y="264965"/>
                    <a:pt x="138135" y="284015"/>
                    <a:pt x="114322" y="300684"/>
                  </a:cubicBezTo>
                  <a:cubicBezTo>
                    <a:pt x="90510" y="317353"/>
                    <a:pt x="61934" y="334022"/>
                    <a:pt x="47647" y="348309"/>
                  </a:cubicBezTo>
                  <a:cubicBezTo>
                    <a:pt x="33360" y="362596"/>
                    <a:pt x="-42840" y="396727"/>
                    <a:pt x="33360" y="40069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E6D1AF-C9EA-6799-01C8-460849812CBA}"/>
                </a:ext>
              </a:extLst>
            </p:cNvPr>
            <p:cNvSpPr/>
            <p:nvPr/>
          </p:nvSpPr>
          <p:spPr>
            <a:xfrm>
              <a:off x="2819400" y="711200"/>
              <a:ext cx="3911600" cy="541580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8B7DBD-0295-4B26-848F-FDA4D7CD0EC6}"/>
                </a:ext>
              </a:extLst>
            </p:cNvPr>
            <p:cNvSpPr txBox="1"/>
            <p:nvPr/>
          </p:nvSpPr>
          <p:spPr>
            <a:xfrm>
              <a:off x="4269395" y="778830"/>
              <a:ext cx="13800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latin typeface="Segoe Print" panose="02000600000000000000" pitchFamily="2" charset="0"/>
                  <a:cs typeface="Arial" panose="020B0604020202020204" pitchFamily="34" charset="0"/>
                </a:rPr>
                <a:t>CHÂU</a:t>
              </a:r>
              <a:r>
                <a:rPr lang="en-US" sz="1500" b="1" dirty="0">
                  <a:latin typeface="Segoe Print" panose="02000600000000000000" pitchFamily="2" charset="0"/>
                  <a:cs typeface="Arial" panose="020B0604020202020204" pitchFamily="34" charset="0"/>
                </a:rPr>
                <a:t> ANH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ADDEC9-9794-A293-B611-134546DA9A6D}"/>
                </a:ext>
              </a:extLst>
            </p:cNvPr>
            <p:cNvSpPr/>
            <p:nvPr/>
          </p:nvSpPr>
          <p:spPr>
            <a:xfrm>
              <a:off x="3550315" y="1284830"/>
              <a:ext cx="2664768" cy="1040939"/>
            </a:xfrm>
            <a:custGeom>
              <a:avLst/>
              <a:gdLst>
                <a:gd name="connsiteX0" fmla="*/ 2510 w 2664768"/>
                <a:gd name="connsiteY0" fmla="*/ 782095 h 1040939"/>
                <a:gd name="connsiteX1" fmla="*/ 345410 w 2664768"/>
                <a:gd name="connsiteY1" fmla="*/ 610645 h 1040939"/>
                <a:gd name="connsiteX2" fmla="*/ 669260 w 2664768"/>
                <a:gd name="connsiteY2" fmla="*/ 420145 h 1040939"/>
                <a:gd name="connsiteX3" fmla="*/ 964535 w 2664768"/>
                <a:gd name="connsiteY3" fmla="*/ 272508 h 1040939"/>
                <a:gd name="connsiteX4" fmla="*/ 1316960 w 2664768"/>
                <a:gd name="connsiteY4" fmla="*/ 110583 h 1040939"/>
                <a:gd name="connsiteX5" fmla="*/ 1550323 w 2664768"/>
                <a:gd name="connsiteY5" fmla="*/ 1045 h 1040939"/>
                <a:gd name="connsiteX6" fmla="*/ 1655098 w 2664768"/>
                <a:gd name="connsiteY6" fmla="*/ 62958 h 1040939"/>
                <a:gd name="connsiteX7" fmla="*/ 1826548 w 2664768"/>
                <a:gd name="connsiteY7" fmla="*/ 186783 h 1040939"/>
                <a:gd name="connsiteX8" fmla="*/ 2007523 w 2664768"/>
                <a:gd name="connsiteY8" fmla="*/ 353470 h 1040939"/>
                <a:gd name="connsiteX9" fmla="*/ 2150398 w 2664768"/>
                <a:gd name="connsiteY9" fmla="*/ 486820 h 1040939"/>
                <a:gd name="connsiteX10" fmla="*/ 2293273 w 2664768"/>
                <a:gd name="connsiteY10" fmla="*/ 629695 h 1040939"/>
                <a:gd name="connsiteX11" fmla="*/ 2445673 w 2664768"/>
                <a:gd name="connsiteY11" fmla="*/ 786858 h 1040939"/>
                <a:gd name="connsiteX12" fmla="*/ 2540923 w 2664768"/>
                <a:gd name="connsiteY12" fmla="*/ 896395 h 1040939"/>
                <a:gd name="connsiteX13" fmla="*/ 2664748 w 2664768"/>
                <a:gd name="connsiteY13" fmla="*/ 1034508 h 1040939"/>
                <a:gd name="connsiteX14" fmla="*/ 2531398 w 2664768"/>
                <a:gd name="connsiteY14" fmla="*/ 1015458 h 1040939"/>
                <a:gd name="connsiteX15" fmla="*/ 2217073 w 2664768"/>
                <a:gd name="connsiteY15" fmla="*/ 991645 h 1040939"/>
                <a:gd name="connsiteX16" fmla="*/ 1769398 w 2664768"/>
                <a:gd name="connsiteY16" fmla="*/ 924970 h 1040939"/>
                <a:gd name="connsiteX17" fmla="*/ 1445548 w 2664768"/>
                <a:gd name="connsiteY17" fmla="*/ 910683 h 1040939"/>
                <a:gd name="connsiteX18" fmla="*/ 1126460 w 2664768"/>
                <a:gd name="connsiteY18" fmla="*/ 896395 h 1040939"/>
                <a:gd name="connsiteX19" fmla="*/ 750223 w 2664768"/>
                <a:gd name="connsiteY19" fmla="*/ 853533 h 1040939"/>
                <a:gd name="connsiteX20" fmla="*/ 483523 w 2664768"/>
                <a:gd name="connsiteY20" fmla="*/ 820195 h 1040939"/>
                <a:gd name="connsiteX21" fmla="*/ 202535 w 2664768"/>
                <a:gd name="connsiteY21" fmla="*/ 801145 h 1040939"/>
                <a:gd name="connsiteX22" fmla="*/ 2510 w 2664768"/>
                <a:gd name="connsiteY22" fmla="*/ 782095 h 10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4768" h="1040939">
                  <a:moveTo>
                    <a:pt x="2510" y="782095"/>
                  </a:moveTo>
                  <a:cubicBezTo>
                    <a:pt x="26322" y="750345"/>
                    <a:pt x="234285" y="670970"/>
                    <a:pt x="345410" y="610645"/>
                  </a:cubicBezTo>
                  <a:cubicBezTo>
                    <a:pt x="456535" y="550320"/>
                    <a:pt x="566073" y="476501"/>
                    <a:pt x="669260" y="420145"/>
                  </a:cubicBezTo>
                  <a:cubicBezTo>
                    <a:pt x="772447" y="363789"/>
                    <a:pt x="856585" y="324102"/>
                    <a:pt x="964535" y="272508"/>
                  </a:cubicBezTo>
                  <a:cubicBezTo>
                    <a:pt x="1072485" y="220914"/>
                    <a:pt x="1219329" y="155827"/>
                    <a:pt x="1316960" y="110583"/>
                  </a:cubicBezTo>
                  <a:cubicBezTo>
                    <a:pt x="1414591" y="65339"/>
                    <a:pt x="1493967" y="8982"/>
                    <a:pt x="1550323" y="1045"/>
                  </a:cubicBezTo>
                  <a:cubicBezTo>
                    <a:pt x="1606679" y="-6893"/>
                    <a:pt x="1609061" y="32002"/>
                    <a:pt x="1655098" y="62958"/>
                  </a:cubicBezTo>
                  <a:cubicBezTo>
                    <a:pt x="1701136" y="93914"/>
                    <a:pt x="1767811" y="138364"/>
                    <a:pt x="1826548" y="186783"/>
                  </a:cubicBezTo>
                  <a:cubicBezTo>
                    <a:pt x="1885286" y="235202"/>
                    <a:pt x="2007523" y="353470"/>
                    <a:pt x="2007523" y="353470"/>
                  </a:cubicBezTo>
                  <a:cubicBezTo>
                    <a:pt x="2061498" y="403476"/>
                    <a:pt x="2102773" y="440782"/>
                    <a:pt x="2150398" y="486820"/>
                  </a:cubicBezTo>
                  <a:cubicBezTo>
                    <a:pt x="2198023" y="532857"/>
                    <a:pt x="2244060" y="579689"/>
                    <a:pt x="2293273" y="629695"/>
                  </a:cubicBezTo>
                  <a:cubicBezTo>
                    <a:pt x="2342486" y="679701"/>
                    <a:pt x="2404398" y="742408"/>
                    <a:pt x="2445673" y="786858"/>
                  </a:cubicBezTo>
                  <a:cubicBezTo>
                    <a:pt x="2486948" y="831308"/>
                    <a:pt x="2504411" y="855120"/>
                    <a:pt x="2540923" y="896395"/>
                  </a:cubicBezTo>
                  <a:cubicBezTo>
                    <a:pt x="2577435" y="937670"/>
                    <a:pt x="2666336" y="1014664"/>
                    <a:pt x="2664748" y="1034508"/>
                  </a:cubicBezTo>
                  <a:cubicBezTo>
                    <a:pt x="2663161" y="1054352"/>
                    <a:pt x="2606010" y="1022602"/>
                    <a:pt x="2531398" y="1015458"/>
                  </a:cubicBezTo>
                  <a:cubicBezTo>
                    <a:pt x="2456786" y="1008314"/>
                    <a:pt x="2344073" y="1006726"/>
                    <a:pt x="2217073" y="991645"/>
                  </a:cubicBezTo>
                  <a:cubicBezTo>
                    <a:pt x="2090073" y="976564"/>
                    <a:pt x="1897985" y="938464"/>
                    <a:pt x="1769398" y="924970"/>
                  </a:cubicBezTo>
                  <a:cubicBezTo>
                    <a:pt x="1640811" y="911476"/>
                    <a:pt x="1445548" y="910683"/>
                    <a:pt x="1445548" y="910683"/>
                  </a:cubicBezTo>
                  <a:cubicBezTo>
                    <a:pt x="1338392" y="905921"/>
                    <a:pt x="1242348" y="905920"/>
                    <a:pt x="1126460" y="896395"/>
                  </a:cubicBezTo>
                  <a:cubicBezTo>
                    <a:pt x="1010573" y="886870"/>
                    <a:pt x="750223" y="853533"/>
                    <a:pt x="750223" y="853533"/>
                  </a:cubicBezTo>
                  <a:cubicBezTo>
                    <a:pt x="643067" y="840833"/>
                    <a:pt x="574804" y="828926"/>
                    <a:pt x="483523" y="820195"/>
                  </a:cubicBezTo>
                  <a:cubicBezTo>
                    <a:pt x="392242" y="811464"/>
                    <a:pt x="274766" y="806701"/>
                    <a:pt x="202535" y="801145"/>
                  </a:cubicBezTo>
                  <a:cubicBezTo>
                    <a:pt x="130304" y="795589"/>
                    <a:pt x="-21302" y="813845"/>
                    <a:pt x="2510" y="78209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C4ADB7-84C0-49C0-AAF2-0F5EF4F403E5}"/>
                </a:ext>
              </a:extLst>
            </p:cNvPr>
            <p:cNvSpPr/>
            <p:nvPr/>
          </p:nvSpPr>
          <p:spPr>
            <a:xfrm>
              <a:off x="2809875" y="3071147"/>
              <a:ext cx="901361" cy="1682914"/>
            </a:xfrm>
            <a:custGeom>
              <a:avLst/>
              <a:gdLst>
                <a:gd name="connsiteX0" fmla="*/ 9525 w 901361"/>
                <a:gd name="connsiteY0" fmla="*/ 14953 h 1682914"/>
                <a:gd name="connsiteX1" fmla="*/ 100013 w 901361"/>
                <a:gd name="connsiteY1" fmla="*/ 666 h 1682914"/>
                <a:gd name="connsiteX2" fmla="*/ 166688 w 901361"/>
                <a:gd name="connsiteY2" fmla="*/ 34003 h 1682914"/>
                <a:gd name="connsiteX3" fmla="*/ 195263 w 901361"/>
                <a:gd name="connsiteY3" fmla="*/ 76866 h 1682914"/>
                <a:gd name="connsiteX4" fmla="*/ 195263 w 901361"/>
                <a:gd name="connsiteY4" fmla="*/ 157828 h 1682914"/>
                <a:gd name="connsiteX5" fmla="*/ 233363 w 901361"/>
                <a:gd name="connsiteY5" fmla="*/ 95916 h 1682914"/>
                <a:gd name="connsiteX6" fmla="*/ 347663 w 901361"/>
                <a:gd name="connsiteY6" fmla="*/ 43528 h 1682914"/>
                <a:gd name="connsiteX7" fmla="*/ 490538 w 901361"/>
                <a:gd name="connsiteY7" fmla="*/ 29241 h 1682914"/>
                <a:gd name="connsiteX8" fmla="*/ 576263 w 901361"/>
                <a:gd name="connsiteY8" fmla="*/ 48291 h 1682914"/>
                <a:gd name="connsiteX9" fmla="*/ 633413 w 901361"/>
                <a:gd name="connsiteY9" fmla="*/ 100678 h 1682914"/>
                <a:gd name="connsiteX10" fmla="*/ 647700 w 901361"/>
                <a:gd name="connsiteY10" fmla="*/ 172116 h 1682914"/>
                <a:gd name="connsiteX11" fmla="*/ 647700 w 901361"/>
                <a:gd name="connsiteY11" fmla="*/ 238791 h 1682914"/>
                <a:gd name="connsiteX12" fmla="*/ 638175 w 901361"/>
                <a:gd name="connsiteY12" fmla="*/ 295941 h 1682914"/>
                <a:gd name="connsiteX13" fmla="*/ 733425 w 901361"/>
                <a:gd name="connsiteY13" fmla="*/ 272128 h 1682914"/>
                <a:gd name="connsiteX14" fmla="*/ 800100 w 901361"/>
                <a:gd name="connsiteY14" fmla="*/ 314991 h 1682914"/>
                <a:gd name="connsiteX15" fmla="*/ 828675 w 901361"/>
                <a:gd name="connsiteY15" fmla="*/ 372141 h 1682914"/>
                <a:gd name="connsiteX16" fmla="*/ 814388 w 901361"/>
                <a:gd name="connsiteY16" fmla="*/ 448341 h 1682914"/>
                <a:gd name="connsiteX17" fmla="*/ 790575 w 901361"/>
                <a:gd name="connsiteY17" fmla="*/ 562641 h 1682914"/>
                <a:gd name="connsiteX18" fmla="*/ 752475 w 901361"/>
                <a:gd name="connsiteY18" fmla="*/ 615028 h 1682914"/>
                <a:gd name="connsiteX19" fmla="*/ 728663 w 901361"/>
                <a:gd name="connsiteY19" fmla="*/ 691228 h 1682914"/>
                <a:gd name="connsiteX20" fmla="*/ 838200 w 901361"/>
                <a:gd name="connsiteY20" fmla="*/ 695991 h 1682914"/>
                <a:gd name="connsiteX21" fmla="*/ 895350 w 901361"/>
                <a:gd name="connsiteY21" fmla="*/ 767428 h 1682914"/>
                <a:gd name="connsiteX22" fmla="*/ 895350 w 901361"/>
                <a:gd name="connsiteY22" fmla="*/ 857916 h 1682914"/>
                <a:gd name="connsiteX23" fmla="*/ 857250 w 901361"/>
                <a:gd name="connsiteY23" fmla="*/ 943641 h 1682914"/>
                <a:gd name="connsiteX24" fmla="*/ 790575 w 901361"/>
                <a:gd name="connsiteY24" fmla="*/ 991266 h 1682914"/>
                <a:gd name="connsiteX25" fmla="*/ 766763 w 901361"/>
                <a:gd name="connsiteY25" fmla="*/ 1015078 h 1682914"/>
                <a:gd name="connsiteX26" fmla="*/ 790575 w 901361"/>
                <a:gd name="connsiteY26" fmla="*/ 1076991 h 1682914"/>
                <a:gd name="connsiteX27" fmla="*/ 790575 w 901361"/>
                <a:gd name="connsiteY27" fmla="*/ 1177003 h 1682914"/>
                <a:gd name="connsiteX28" fmla="*/ 762000 w 901361"/>
                <a:gd name="connsiteY28" fmla="*/ 1286541 h 1682914"/>
                <a:gd name="connsiteX29" fmla="*/ 747713 w 901361"/>
                <a:gd name="connsiteY29" fmla="*/ 1367503 h 1682914"/>
                <a:gd name="connsiteX30" fmla="*/ 704850 w 901361"/>
                <a:gd name="connsiteY30" fmla="*/ 1396078 h 1682914"/>
                <a:gd name="connsiteX31" fmla="*/ 661988 w 901361"/>
                <a:gd name="connsiteY31" fmla="*/ 1434178 h 1682914"/>
                <a:gd name="connsiteX32" fmla="*/ 581025 w 901361"/>
                <a:gd name="connsiteY32" fmla="*/ 1424653 h 1682914"/>
                <a:gd name="connsiteX33" fmla="*/ 633413 w 901361"/>
                <a:gd name="connsiteY33" fmla="*/ 1486566 h 1682914"/>
                <a:gd name="connsiteX34" fmla="*/ 633413 w 901361"/>
                <a:gd name="connsiteY34" fmla="*/ 1543716 h 1682914"/>
                <a:gd name="connsiteX35" fmla="*/ 619125 w 901361"/>
                <a:gd name="connsiteY35" fmla="*/ 1610391 h 1682914"/>
                <a:gd name="connsiteX36" fmla="*/ 547688 w 901361"/>
                <a:gd name="connsiteY36" fmla="*/ 1653253 h 1682914"/>
                <a:gd name="connsiteX37" fmla="*/ 419100 w 901361"/>
                <a:gd name="connsiteY37" fmla="*/ 1681828 h 1682914"/>
                <a:gd name="connsiteX38" fmla="*/ 290513 w 901361"/>
                <a:gd name="connsiteY38" fmla="*/ 1672303 h 1682914"/>
                <a:gd name="connsiteX39" fmla="*/ 152400 w 901361"/>
                <a:gd name="connsiteY39" fmla="*/ 1629441 h 1682914"/>
                <a:gd name="connsiteX40" fmla="*/ 100013 w 901361"/>
                <a:gd name="connsiteY40" fmla="*/ 1577053 h 1682914"/>
                <a:gd name="connsiteX41" fmla="*/ 19050 w 901361"/>
                <a:gd name="connsiteY41" fmla="*/ 1486566 h 1682914"/>
                <a:gd name="connsiteX42" fmla="*/ 0 w 901361"/>
                <a:gd name="connsiteY42" fmla="*/ 1462753 h 168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01361" h="1682914">
                  <a:moveTo>
                    <a:pt x="9525" y="14953"/>
                  </a:moveTo>
                  <a:cubicBezTo>
                    <a:pt x="41672" y="6222"/>
                    <a:pt x="73819" y="-2509"/>
                    <a:pt x="100013" y="666"/>
                  </a:cubicBezTo>
                  <a:cubicBezTo>
                    <a:pt x="126207" y="3841"/>
                    <a:pt x="150813" y="21303"/>
                    <a:pt x="166688" y="34003"/>
                  </a:cubicBezTo>
                  <a:cubicBezTo>
                    <a:pt x="182563" y="46703"/>
                    <a:pt x="190501" y="56229"/>
                    <a:pt x="195263" y="76866"/>
                  </a:cubicBezTo>
                  <a:cubicBezTo>
                    <a:pt x="200025" y="97503"/>
                    <a:pt x="188913" y="154653"/>
                    <a:pt x="195263" y="157828"/>
                  </a:cubicBezTo>
                  <a:cubicBezTo>
                    <a:pt x="201613" y="161003"/>
                    <a:pt x="207963" y="114966"/>
                    <a:pt x="233363" y="95916"/>
                  </a:cubicBezTo>
                  <a:cubicBezTo>
                    <a:pt x="258763" y="76866"/>
                    <a:pt x="304801" y="54640"/>
                    <a:pt x="347663" y="43528"/>
                  </a:cubicBezTo>
                  <a:cubicBezTo>
                    <a:pt x="390525" y="32416"/>
                    <a:pt x="452438" y="28447"/>
                    <a:pt x="490538" y="29241"/>
                  </a:cubicBezTo>
                  <a:cubicBezTo>
                    <a:pt x="528638" y="30035"/>
                    <a:pt x="552451" y="36385"/>
                    <a:pt x="576263" y="48291"/>
                  </a:cubicBezTo>
                  <a:cubicBezTo>
                    <a:pt x="600075" y="60197"/>
                    <a:pt x="621507" y="80040"/>
                    <a:pt x="633413" y="100678"/>
                  </a:cubicBezTo>
                  <a:cubicBezTo>
                    <a:pt x="645319" y="121316"/>
                    <a:pt x="645319" y="149097"/>
                    <a:pt x="647700" y="172116"/>
                  </a:cubicBezTo>
                  <a:cubicBezTo>
                    <a:pt x="650081" y="195135"/>
                    <a:pt x="649287" y="218154"/>
                    <a:pt x="647700" y="238791"/>
                  </a:cubicBezTo>
                  <a:cubicBezTo>
                    <a:pt x="646113" y="259428"/>
                    <a:pt x="623888" y="290385"/>
                    <a:pt x="638175" y="295941"/>
                  </a:cubicBezTo>
                  <a:cubicBezTo>
                    <a:pt x="652463" y="301497"/>
                    <a:pt x="706437" y="268953"/>
                    <a:pt x="733425" y="272128"/>
                  </a:cubicBezTo>
                  <a:cubicBezTo>
                    <a:pt x="760413" y="275303"/>
                    <a:pt x="784225" y="298322"/>
                    <a:pt x="800100" y="314991"/>
                  </a:cubicBezTo>
                  <a:cubicBezTo>
                    <a:pt x="815975" y="331660"/>
                    <a:pt x="826294" y="349916"/>
                    <a:pt x="828675" y="372141"/>
                  </a:cubicBezTo>
                  <a:cubicBezTo>
                    <a:pt x="831056" y="394366"/>
                    <a:pt x="820738" y="416591"/>
                    <a:pt x="814388" y="448341"/>
                  </a:cubicBezTo>
                  <a:cubicBezTo>
                    <a:pt x="808038" y="480091"/>
                    <a:pt x="800894" y="534860"/>
                    <a:pt x="790575" y="562641"/>
                  </a:cubicBezTo>
                  <a:cubicBezTo>
                    <a:pt x="780256" y="590422"/>
                    <a:pt x="762794" y="593597"/>
                    <a:pt x="752475" y="615028"/>
                  </a:cubicBezTo>
                  <a:cubicBezTo>
                    <a:pt x="742156" y="636459"/>
                    <a:pt x="714376" y="677734"/>
                    <a:pt x="728663" y="691228"/>
                  </a:cubicBezTo>
                  <a:cubicBezTo>
                    <a:pt x="742950" y="704722"/>
                    <a:pt x="810419" y="683291"/>
                    <a:pt x="838200" y="695991"/>
                  </a:cubicBezTo>
                  <a:cubicBezTo>
                    <a:pt x="865981" y="708691"/>
                    <a:pt x="885825" y="740441"/>
                    <a:pt x="895350" y="767428"/>
                  </a:cubicBezTo>
                  <a:cubicBezTo>
                    <a:pt x="904875" y="794415"/>
                    <a:pt x="901700" y="828547"/>
                    <a:pt x="895350" y="857916"/>
                  </a:cubicBezTo>
                  <a:cubicBezTo>
                    <a:pt x="889000" y="887285"/>
                    <a:pt x="874712" y="921416"/>
                    <a:pt x="857250" y="943641"/>
                  </a:cubicBezTo>
                  <a:cubicBezTo>
                    <a:pt x="839788" y="965866"/>
                    <a:pt x="805656" y="979360"/>
                    <a:pt x="790575" y="991266"/>
                  </a:cubicBezTo>
                  <a:cubicBezTo>
                    <a:pt x="775494" y="1003172"/>
                    <a:pt x="766763" y="1000791"/>
                    <a:pt x="766763" y="1015078"/>
                  </a:cubicBezTo>
                  <a:cubicBezTo>
                    <a:pt x="766763" y="1029365"/>
                    <a:pt x="786606" y="1050004"/>
                    <a:pt x="790575" y="1076991"/>
                  </a:cubicBezTo>
                  <a:cubicBezTo>
                    <a:pt x="794544" y="1103979"/>
                    <a:pt x="795338" y="1142078"/>
                    <a:pt x="790575" y="1177003"/>
                  </a:cubicBezTo>
                  <a:cubicBezTo>
                    <a:pt x="785813" y="1211928"/>
                    <a:pt x="769144" y="1254791"/>
                    <a:pt x="762000" y="1286541"/>
                  </a:cubicBezTo>
                  <a:cubicBezTo>
                    <a:pt x="754856" y="1318291"/>
                    <a:pt x="757238" y="1349247"/>
                    <a:pt x="747713" y="1367503"/>
                  </a:cubicBezTo>
                  <a:cubicBezTo>
                    <a:pt x="738188" y="1385759"/>
                    <a:pt x="719138" y="1384966"/>
                    <a:pt x="704850" y="1396078"/>
                  </a:cubicBezTo>
                  <a:cubicBezTo>
                    <a:pt x="690563" y="1407191"/>
                    <a:pt x="682625" y="1429416"/>
                    <a:pt x="661988" y="1434178"/>
                  </a:cubicBezTo>
                  <a:cubicBezTo>
                    <a:pt x="641351" y="1438940"/>
                    <a:pt x="585787" y="1415922"/>
                    <a:pt x="581025" y="1424653"/>
                  </a:cubicBezTo>
                  <a:cubicBezTo>
                    <a:pt x="576263" y="1433384"/>
                    <a:pt x="624682" y="1466722"/>
                    <a:pt x="633413" y="1486566"/>
                  </a:cubicBezTo>
                  <a:cubicBezTo>
                    <a:pt x="642144" y="1506410"/>
                    <a:pt x="635794" y="1523079"/>
                    <a:pt x="633413" y="1543716"/>
                  </a:cubicBezTo>
                  <a:cubicBezTo>
                    <a:pt x="631032" y="1564353"/>
                    <a:pt x="633412" y="1592135"/>
                    <a:pt x="619125" y="1610391"/>
                  </a:cubicBezTo>
                  <a:cubicBezTo>
                    <a:pt x="604838" y="1628647"/>
                    <a:pt x="581026" y="1641347"/>
                    <a:pt x="547688" y="1653253"/>
                  </a:cubicBezTo>
                  <a:cubicBezTo>
                    <a:pt x="514350" y="1665159"/>
                    <a:pt x="461962" y="1678653"/>
                    <a:pt x="419100" y="1681828"/>
                  </a:cubicBezTo>
                  <a:cubicBezTo>
                    <a:pt x="376238" y="1685003"/>
                    <a:pt x="334963" y="1681034"/>
                    <a:pt x="290513" y="1672303"/>
                  </a:cubicBezTo>
                  <a:cubicBezTo>
                    <a:pt x="246063" y="1663572"/>
                    <a:pt x="184150" y="1645316"/>
                    <a:pt x="152400" y="1629441"/>
                  </a:cubicBezTo>
                  <a:cubicBezTo>
                    <a:pt x="120650" y="1613566"/>
                    <a:pt x="122238" y="1600865"/>
                    <a:pt x="100013" y="1577053"/>
                  </a:cubicBezTo>
                  <a:cubicBezTo>
                    <a:pt x="77788" y="1553241"/>
                    <a:pt x="35719" y="1505616"/>
                    <a:pt x="19050" y="1486566"/>
                  </a:cubicBezTo>
                  <a:cubicBezTo>
                    <a:pt x="2381" y="1467516"/>
                    <a:pt x="1190" y="1465134"/>
                    <a:pt x="0" y="146275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27A6217-2B8A-E8C4-7C40-47D6D8741799}"/>
                </a:ext>
              </a:extLst>
            </p:cNvPr>
            <p:cNvSpPr/>
            <p:nvPr/>
          </p:nvSpPr>
          <p:spPr>
            <a:xfrm>
              <a:off x="5995265" y="3176588"/>
              <a:ext cx="734148" cy="1433556"/>
            </a:xfrm>
            <a:custGeom>
              <a:avLst/>
              <a:gdLst>
                <a:gd name="connsiteX0" fmla="*/ 734148 w 734148"/>
                <a:gd name="connsiteY0" fmla="*/ 0 h 1433556"/>
                <a:gd name="connsiteX1" fmla="*/ 557935 w 734148"/>
                <a:gd name="connsiteY1" fmla="*/ 9525 h 1433556"/>
                <a:gd name="connsiteX2" fmla="*/ 434110 w 734148"/>
                <a:gd name="connsiteY2" fmla="*/ 57150 h 1433556"/>
                <a:gd name="connsiteX3" fmla="*/ 376960 w 734148"/>
                <a:gd name="connsiteY3" fmla="*/ 128587 h 1433556"/>
                <a:gd name="connsiteX4" fmla="*/ 372198 w 734148"/>
                <a:gd name="connsiteY4" fmla="*/ 195262 h 1433556"/>
                <a:gd name="connsiteX5" fmla="*/ 372198 w 734148"/>
                <a:gd name="connsiteY5" fmla="*/ 233362 h 1433556"/>
                <a:gd name="connsiteX6" fmla="*/ 295998 w 734148"/>
                <a:gd name="connsiteY6" fmla="*/ 257175 h 1433556"/>
                <a:gd name="connsiteX7" fmla="*/ 238848 w 734148"/>
                <a:gd name="connsiteY7" fmla="*/ 309562 h 1433556"/>
                <a:gd name="connsiteX8" fmla="*/ 215035 w 734148"/>
                <a:gd name="connsiteY8" fmla="*/ 381000 h 1433556"/>
                <a:gd name="connsiteX9" fmla="*/ 238848 w 734148"/>
                <a:gd name="connsiteY9" fmla="*/ 447675 h 1433556"/>
                <a:gd name="connsiteX10" fmla="*/ 262660 w 734148"/>
                <a:gd name="connsiteY10" fmla="*/ 504825 h 1433556"/>
                <a:gd name="connsiteX11" fmla="*/ 286473 w 734148"/>
                <a:gd name="connsiteY11" fmla="*/ 533400 h 1433556"/>
                <a:gd name="connsiteX12" fmla="*/ 181698 w 734148"/>
                <a:gd name="connsiteY12" fmla="*/ 538162 h 1433556"/>
                <a:gd name="connsiteX13" fmla="*/ 119785 w 734148"/>
                <a:gd name="connsiteY13" fmla="*/ 604837 h 1433556"/>
                <a:gd name="connsiteX14" fmla="*/ 86448 w 734148"/>
                <a:gd name="connsiteY14" fmla="*/ 695325 h 1433556"/>
                <a:gd name="connsiteX15" fmla="*/ 110260 w 734148"/>
                <a:gd name="connsiteY15" fmla="*/ 762000 h 1433556"/>
                <a:gd name="connsiteX16" fmla="*/ 143598 w 734148"/>
                <a:gd name="connsiteY16" fmla="*/ 800100 h 1433556"/>
                <a:gd name="connsiteX17" fmla="*/ 167410 w 734148"/>
                <a:gd name="connsiteY17" fmla="*/ 842962 h 1433556"/>
                <a:gd name="connsiteX18" fmla="*/ 167410 w 734148"/>
                <a:gd name="connsiteY18" fmla="*/ 847725 h 1433556"/>
                <a:gd name="connsiteX19" fmla="*/ 81685 w 734148"/>
                <a:gd name="connsiteY19" fmla="*/ 838200 h 1433556"/>
                <a:gd name="connsiteX20" fmla="*/ 15010 w 734148"/>
                <a:gd name="connsiteY20" fmla="*/ 900112 h 1433556"/>
                <a:gd name="connsiteX21" fmla="*/ 723 w 734148"/>
                <a:gd name="connsiteY21" fmla="*/ 976312 h 1433556"/>
                <a:gd name="connsiteX22" fmla="*/ 29298 w 734148"/>
                <a:gd name="connsiteY22" fmla="*/ 1062037 h 1433556"/>
                <a:gd name="connsiteX23" fmla="*/ 86448 w 734148"/>
                <a:gd name="connsiteY23" fmla="*/ 1095375 h 1433556"/>
                <a:gd name="connsiteX24" fmla="*/ 172173 w 734148"/>
                <a:gd name="connsiteY24" fmla="*/ 1133475 h 1433556"/>
                <a:gd name="connsiteX25" fmla="*/ 248373 w 734148"/>
                <a:gd name="connsiteY25" fmla="*/ 1133475 h 1433556"/>
                <a:gd name="connsiteX26" fmla="*/ 291235 w 734148"/>
                <a:gd name="connsiteY26" fmla="*/ 1123950 h 1433556"/>
                <a:gd name="connsiteX27" fmla="*/ 257898 w 734148"/>
                <a:gd name="connsiteY27" fmla="*/ 1176337 h 1433556"/>
                <a:gd name="connsiteX28" fmla="*/ 262660 w 734148"/>
                <a:gd name="connsiteY28" fmla="*/ 1276350 h 1433556"/>
                <a:gd name="connsiteX29" fmla="*/ 315048 w 734148"/>
                <a:gd name="connsiteY29" fmla="*/ 1304925 h 1433556"/>
                <a:gd name="connsiteX30" fmla="*/ 415060 w 734148"/>
                <a:gd name="connsiteY30" fmla="*/ 1304925 h 1433556"/>
                <a:gd name="connsiteX31" fmla="*/ 496023 w 734148"/>
                <a:gd name="connsiteY31" fmla="*/ 1295400 h 1433556"/>
                <a:gd name="connsiteX32" fmla="*/ 538885 w 734148"/>
                <a:gd name="connsiteY32" fmla="*/ 1271587 h 1433556"/>
                <a:gd name="connsiteX33" fmla="*/ 519835 w 734148"/>
                <a:gd name="connsiteY33" fmla="*/ 1352550 h 1433556"/>
                <a:gd name="connsiteX34" fmla="*/ 586510 w 734148"/>
                <a:gd name="connsiteY34" fmla="*/ 1409700 h 1433556"/>
                <a:gd name="connsiteX35" fmla="*/ 681760 w 734148"/>
                <a:gd name="connsiteY35" fmla="*/ 1433512 h 1433556"/>
                <a:gd name="connsiteX36" fmla="*/ 729385 w 734148"/>
                <a:gd name="connsiteY36" fmla="*/ 1414462 h 143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4148" h="1433556">
                  <a:moveTo>
                    <a:pt x="734148" y="0"/>
                  </a:moveTo>
                  <a:cubicBezTo>
                    <a:pt x="671044" y="0"/>
                    <a:pt x="607941" y="0"/>
                    <a:pt x="557935" y="9525"/>
                  </a:cubicBezTo>
                  <a:cubicBezTo>
                    <a:pt x="507929" y="19050"/>
                    <a:pt x="464272" y="37306"/>
                    <a:pt x="434110" y="57150"/>
                  </a:cubicBezTo>
                  <a:cubicBezTo>
                    <a:pt x="403948" y="76994"/>
                    <a:pt x="387279" y="105568"/>
                    <a:pt x="376960" y="128587"/>
                  </a:cubicBezTo>
                  <a:cubicBezTo>
                    <a:pt x="366641" y="151606"/>
                    <a:pt x="372992" y="177800"/>
                    <a:pt x="372198" y="195262"/>
                  </a:cubicBezTo>
                  <a:cubicBezTo>
                    <a:pt x="371404" y="212724"/>
                    <a:pt x="384898" y="223043"/>
                    <a:pt x="372198" y="233362"/>
                  </a:cubicBezTo>
                  <a:cubicBezTo>
                    <a:pt x="359498" y="243681"/>
                    <a:pt x="318223" y="244475"/>
                    <a:pt x="295998" y="257175"/>
                  </a:cubicBezTo>
                  <a:cubicBezTo>
                    <a:pt x="273773" y="269875"/>
                    <a:pt x="252342" y="288925"/>
                    <a:pt x="238848" y="309562"/>
                  </a:cubicBezTo>
                  <a:cubicBezTo>
                    <a:pt x="225354" y="330199"/>
                    <a:pt x="215035" y="357981"/>
                    <a:pt x="215035" y="381000"/>
                  </a:cubicBezTo>
                  <a:cubicBezTo>
                    <a:pt x="215035" y="404019"/>
                    <a:pt x="230910" y="427038"/>
                    <a:pt x="238848" y="447675"/>
                  </a:cubicBezTo>
                  <a:cubicBezTo>
                    <a:pt x="246785" y="468313"/>
                    <a:pt x="254723" y="490538"/>
                    <a:pt x="262660" y="504825"/>
                  </a:cubicBezTo>
                  <a:cubicBezTo>
                    <a:pt x="270597" y="519112"/>
                    <a:pt x="299967" y="527844"/>
                    <a:pt x="286473" y="533400"/>
                  </a:cubicBezTo>
                  <a:cubicBezTo>
                    <a:pt x="272979" y="538956"/>
                    <a:pt x="209479" y="526256"/>
                    <a:pt x="181698" y="538162"/>
                  </a:cubicBezTo>
                  <a:cubicBezTo>
                    <a:pt x="153917" y="550068"/>
                    <a:pt x="135660" y="578643"/>
                    <a:pt x="119785" y="604837"/>
                  </a:cubicBezTo>
                  <a:cubicBezTo>
                    <a:pt x="103910" y="631031"/>
                    <a:pt x="88035" y="669131"/>
                    <a:pt x="86448" y="695325"/>
                  </a:cubicBezTo>
                  <a:cubicBezTo>
                    <a:pt x="84860" y="721519"/>
                    <a:pt x="100735" y="744538"/>
                    <a:pt x="110260" y="762000"/>
                  </a:cubicBezTo>
                  <a:cubicBezTo>
                    <a:pt x="119785" y="779463"/>
                    <a:pt x="134073" y="786606"/>
                    <a:pt x="143598" y="800100"/>
                  </a:cubicBezTo>
                  <a:cubicBezTo>
                    <a:pt x="153123" y="813594"/>
                    <a:pt x="167410" y="842962"/>
                    <a:pt x="167410" y="842962"/>
                  </a:cubicBezTo>
                  <a:cubicBezTo>
                    <a:pt x="171379" y="850899"/>
                    <a:pt x="181697" y="848519"/>
                    <a:pt x="167410" y="847725"/>
                  </a:cubicBezTo>
                  <a:cubicBezTo>
                    <a:pt x="153123" y="846931"/>
                    <a:pt x="107085" y="829469"/>
                    <a:pt x="81685" y="838200"/>
                  </a:cubicBezTo>
                  <a:cubicBezTo>
                    <a:pt x="56285" y="846931"/>
                    <a:pt x="28504" y="877093"/>
                    <a:pt x="15010" y="900112"/>
                  </a:cubicBezTo>
                  <a:cubicBezTo>
                    <a:pt x="1516" y="923131"/>
                    <a:pt x="-1658" y="949325"/>
                    <a:pt x="723" y="976312"/>
                  </a:cubicBezTo>
                  <a:cubicBezTo>
                    <a:pt x="3104" y="1003300"/>
                    <a:pt x="15011" y="1042193"/>
                    <a:pt x="29298" y="1062037"/>
                  </a:cubicBezTo>
                  <a:cubicBezTo>
                    <a:pt x="43585" y="1081881"/>
                    <a:pt x="62636" y="1083469"/>
                    <a:pt x="86448" y="1095375"/>
                  </a:cubicBezTo>
                  <a:cubicBezTo>
                    <a:pt x="110260" y="1107281"/>
                    <a:pt x="145186" y="1127125"/>
                    <a:pt x="172173" y="1133475"/>
                  </a:cubicBezTo>
                  <a:cubicBezTo>
                    <a:pt x="199160" y="1139825"/>
                    <a:pt x="228529" y="1135063"/>
                    <a:pt x="248373" y="1133475"/>
                  </a:cubicBezTo>
                  <a:cubicBezTo>
                    <a:pt x="268217" y="1131888"/>
                    <a:pt x="289647" y="1116806"/>
                    <a:pt x="291235" y="1123950"/>
                  </a:cubicBezTo>
                  <a:cubicBezTo>
                    <a:pt x="292822" y="1131094"/>
                    <a:pt x="262660" y="1150937"/>
                    <a:pt x="257898" y="1176337"/>
                  </a:cubicBezTo>
                  <a:cubicBezTo>
                    <a:pt x="253136" y="1201737"/>
                    <a:pt x="253135" y="1254919"/>
                    <a:pt x="262660" y="1276350"/>
                  </a:cubicBezTo>
                  <a:cubicBezTo>
                    <a:pt x="272185" y="1297781"/>
                    <a:pt x="289648" y="1300163"/>
                    <a:pt x="315048" y="1304925"/>
                  </a:cubicBezTo>
                  <a:cubicBezTo>
                    <a:pt x="340448" y="1309687"/>
                    <a:pt x="384898" y="1306512"/>
                    <a:pt x="415060" y="1304925"/>
                  </a:cubicBezTo>
                  <a:cubicBezTo>
                    <a:pt x="445222" y="1303338"/>
                    <a:pt x="475386" y="1300956"/>
                    <a:pt x="496023" y="1295400"/>
                  </a:cubicBezTo>
                  <a:cubicBezTo>
                    <a:pt x="516660" y="1289844"/>
                    <a:pt x="534916" y="1262062"/>
                    <a:pt x="538885" y="1271587"/>
                  </a:cubicBezTo>
                  <a:cubicBezTo>
                    <a:pt x="542854" y="1281112"/>
                    <a:pt x="511898" y="1329531"/>
                    <a:pt x="519835" y="1352550"/>
                  </a:cubicBezTo>
                  <a:cubicBezTo>
                    <a:pt x="527772" y="1375569"/>
                    <a:pt x="559523" y="1396206"/>
                    <a:pt x="586510" y="1409700"/>
                  </a:cubicBezTo>
                  <a:cubicBezTo>
                    <a:pt x="613497" y="1423194"/>
                    <a:pt x="657948" y="1432718"/>
                    <a:pt x="681760" y="1433512"/>
                  </a:cubicBezTo>
                  <a:cubicBezTo>
                    <a:pt x="705572" y="1434306"/>
                    <a:pt x="717478" y="1424384"/>
                    <a:pt x="729385" y="141446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67758C3-E2D1-D529-9BD8-C7E030F90B45}"/>
                </a:ext>
              </a:extLst>
            </p:cNvPr>
            <p:cNvSpPr/>
            <p:nvPr/>
          </p:nvSpPr>
          <p:spPr>
            <a:xfrm>
              <a:off x="2819400" y="3444770"/>
              <a:ext cx="360800" cy="508105"/>
            </a:xfrm>
            <a:custGeom>
              <a:avLst/>
              <a:gdLst>
                <a:gd name="connsiteX0" fmla="*/ 0 w 360800"/>
                <a:gd name="connsiteY0" fmla="*/ 389043 h 508105"/>
                <a:gd name="connsiteX1" fmla="*/ 80963 w 360800"/>
                <a:gd name="connsiteY1" fmla="*/ 327130 h 508105"/>
                <a:gd name="connsiteX2" fmla="*/ 114300 w 360800"/>
                <a:gd name="connsiteY2" fmla="*/ 265218 h 508105"/>
                <a:gd name="connsiteX3" fmla="*/ 95250 w 360800"/>
                <a:gd name="connsiteY3" fmla="*/ 160443 h 508105"/>
                <a:gd name="connsiteX4" fmla="*/ 71438 w 360800"/>
                <a:gd name="connsiteY4" fmla="*/ 65193 h 508105"/>
                <a:gd name="connsiteX5" fmla="*/ 128588 w 360800"/>
                <a:gd name="connsiteY5" fmla="*/ 22330 h 508105"/>
                <a:gd name="connsiteX6" fmla="*/ 161925 w 360800"/>
                <a:gd name="connsiteY6" fmla="*/ 3280 h 508105"/>
                <a:gd name="connsiteX7" fmla="*/ 171450 w 360800"/>
                <a:gd name="connsiteY7" fmla="*/ 89005 h 508105"/>
                <a:gd name="connsiteX8" fmla="*/ 157163 w 360800"/>
                <a:gd name="connsiteY8" fmla="*/ 193780 h 508105"/>
                <a:gd name="connsiteX9" fmla="*/ 166688 w 360800"/>
                <a:gd name="connsiteY9" fmla="*/ 274743 h 508105"/>
                <a:gd name="connsiteX10" fmla="*/ 142875 w 360800"/>
                <a:gd name="connsiteY10" fmla="*/ 350943 h 508105"/>
                <a:gd name="connsiteX11" fmla="*/ 128588 w 360800"/>
                <a:gd name="connsiteY11" fmla="*/ 389043 h 508105"/>
                <a:gd name="connsiteX12" fmla="*/ 223838 w 360800"/>
                <a:gd name="connsiteY12" fmla="*/ 393805 h 508105"/>
                <a:gd name="connsiteX13" fmla="*/ 347663 w 360800"/>
                <a:gd name="connsiteY13" fmla="*/ 403330 h 508105"/>
                <a:gd name="connsiteX14" fmla="*/ 357188 w 360800"/>
                <a:gd name="connsiteY14" fmla="*/ 422380 h 508105"/>
                <a:gd name="connsiteX15" fmla="*/ 347663 w 360800"/>
                <a:gd name="connsiteY15" fmla="*/ 450955 h 508105"/>
                <a:gd name="connsiteX16" fmla="*/ 257175 w 360800"/>
                <a:gd name="connsiteY16" fmla="*/ 450955 h 508105"/>
                <a:gd name="connsiteX17" fmla="*/ 161925 w 360800"/>
                <a:gd name="connsiteY17" fmla="*/ 460480 h 508105"/>
                <a:gd name="connsiteX18" fmla="*/ 138113 w 360800"/>
                <a:gd name="connsiteY18" fmla="*/ 436668 h 508105"/>
                <a:gd name="connsiteX19" fmla="*/ 80963 w 360800"/>
                <a:gd name="connsiteY19" fmla="*/ 436668 h 508105"/>
                <a:gd name="connsiteX20" fmla="*/ 66675 w 360800"/>
                <a:gd name="connsiteY20" fmla="*/ 479530 h 508105"/>
                <a:gd name="connsiteX21" fmla="*/ 9525 w 360800"/>
                <a:gd name="connsiteY21" fmla="*/ 508105 h 5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0800" h="508105">
                  <a:moveTo>
                    <a:pt x="0" y="389043"/>
                  </a:moveTo>
                  <a:cubicBezTo>
                    <a:pt x="30956" y="368405"/>
                    <a:pt x="61913" y="347767"/>
                    <a:pt x="80963" y="327130"/>
                  </a:cubicBezTo>
                  <a:cubicBezTo>
                    <a:pt x="100013" y="306493"/>
                    <a:pt x="111919" y="292999"/>
                    <a:pt x="114300" y="265218"/>
                  </a:cubicBezTo>
                  <a:cubicBezTo>
                    <a:pt x="116681" y="237437"/>
                    <a:pt x="102394" y="193780"/>
                    <a:pt x="95250" y="160443"/>
                  </a:cubicBezTo>
                  <a:cubicBezTo>
                    <a:pt x="88106" y="127106"/>
                    <a:pt x="65882" y="88212"/>
                    <a:pt x="71438" y="65193"/>
                  </a:cubicBezTo>
                  <a:cubicBezTo>
                    <a:pt x="76994" y="42174"/>
                    <a:pt x="113507" y="32649"/>
                    <a:pt x="128588" y="22330"/>
                  </a:cubicBezTo>
                  <a:cubicBezTo>
                    <a:pt x="143669" y="12011"/>
                    <a:pt x="154781" y="-7833"/>
                    <a:pt x="161925" y="3280"/>
                  </a:cubicBezTo>
                  <a:cubicBezTo>
                    <a:pt x="169069" y="14392"/>
                    <a:pt x="172244" y="57255"/>
                    <a:pt x="171450" y="89005"/>
                  </a:cubicBezTo>
                  <a:cubicBezTo>
                    <a:pt x="170656" y="120755"/>
                    <a:pt x="157957" y="162824"/>
                    <a:pt x="157163" y="193780"/>
                  </a:cubicBezTo>
                  <a:cubicBezTo>
                    <a:pt x="156369" y="224736"/>
                    <a:pt x="169069" y="248549"/>
                    <a:pt x="166688" y="274743"/>
                  </a:cubicBezTo>
                  <a:cubicBezTo>
                    <a:pt x="164307" y="300937"/>
                    <a:pt x="149225" y="331893"/>
                    <a:pt x="142875" y="350943"/>
                  </a:cubicBezTo>
                  <a:cubicBezTo>
                    <a:pt x="136525" y="369993"/>
                    <a:pt x="115094" y="381899"/>
                    <a:pt x="128588" y="389043"/>
                  </a:cubicBezTo>
                  <a:cubicBezTo>
                    <a:pt x="142082" y="396187"/>
                    <a:pt x="187326" y="391424"/>
                    <a:pt x="223838" y="393805"/>
                  </a:cubicBezTo>
                  <a:cubicBezTo>
                    <a:pt x="260351" y="396186"/>
                    <a:pt x="347663" y="403330"/>
                    <a:pt x="347663" y="403330"/>
                  </a:cubicBezTo>
                  <a:cubicBezTo>
                    <a:pt x="369888" y="408093"/>
                    <a:pt x="357188" y="414443"/>
                    <a:pt x="357188" y="422380"/>
                  </a:cubicBezTo>
                  <a:cubicBezTo>
                    <a:pt x="357188" y="430317"/>
                    <a:pt x="364332" y="446193"/>
                    <a:pt x="347663" y="450955"/>
                  </a:cubicBezTo>
                  <a:cubicBezTo>
                    <a:pt x="330994" y="455718"/>
                    <a:pt x="288131" y="449368"/>
                    <a:pt x="257175" y="450955"/>
                  </a:cubicBezTo>
                  <a:cubicBezTo>
                    <a:pt x="226219" y="452543"/>
                    <a:pt x="181769" y="462861"/>
                    <a:pt x="161925" y="460480"/>
                  </a:cubicBezTo>
                  <a:cubicBezTo>
                    <a:pt x="142081" y="458099"/>
                    <a:pt x="151607" y="440637"/>
                    <a:pt x="138113" y="436668"/>
                  </a:cubicBezTo>
                  <a:cubicBezTo>
                    <a:pt x="124619" y="432699"/>
                    <a:pt x="92869" y="429524"/>
                    <a:pt x="80963" y="436668"/>
                  </a:cubicBezTo>
                  <a:cubicBezTo>
                    <a:pt x="69057" y="443812"/>
                    <a:pt x="78581" y="467624"/>
                    <a:pt x="66675" y="479530"/>
                  </a:cubicBezTo>
                  <a:cubicBezTo>
                    <a:pt x="54769" y="491436"/>
                    <a:pt x="32147" y="499770"/>
                    <a:pt x="9525" y="5081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4864DBA-B6A3-AFD1-43CB-AD9B20408A00}"/>
                </a:ext>
              </a:extLst>
            </p:cNvPr>
            <p:cNvSpPr/>
            <p:nvPr/>
          </p:nvSpPr>
          <p:spPr>
            <a:xfrm>
              <a:off x="6237904" y="3570809"/>
              <a:ext cx="491509" cy="482891"/>
            </a:xfrm>
            <a:custGeom>
              <a:avLst/>
              <a:gdLst>
                <a:gd name="connsiteX0" fmla="*/ 491509 w 491509"/>
                <a:gd name="connsiteY0" fmla="*/ 291579 h 482891"/>
                <a:gd name="connsiteX1" fmla="*/ 415309 w 491509"/>
                <a:gd name="connsiteY1" fmla="*/ 282054 h 482891"/>
                <a:gd name="connsiteX2" fmla="*/ 343871 w 491509"/>
                <a:gd name="connsiteY2" fmla="*/ 258241 h 482891"/>
                <a:gd name="connsiteX3" fmla="*/ 277196 w 491509"/>
                <a:gd name="connsiteY3" fmla="*/ 215379 h 482891"/>
                <a:gd name="connsiteX4" fmla="*/ 243859 w 491509"/>
                <a:gd name="connsiteY4" fmla="*/ 110604 h 482891"/>
                <a:gd name="connsiteX5" fmla="*/ 248621 w 491509"/>
                <a:gd name="connsiteY5" fmla="*/ 15354 h 482891"/>
                <a:gd name="connsiteX6" fmla="*/ 205759 w 491509"/>
                <a:gd name="connsiteY6" fmla="*/ 1066 h 482891"/>
                <a:gd name="connsiteX7" fmla="*/ 191471 w 491509"/>
                <a:gd name="connsiteY7" fmla="*/ 24879 h 482891"/>
                <a:gd name="connsiteX8" fmla="*/ 234334 w 491509"/>
                <a:gd name="connsiteY8" fmla="*/ 105841 h 482891"/>
                <a:gd name="connsiteX9" fmla="*/ 224809 w 491509"/>
                <a:gd name="connsiteY9" fmla="*/ 172516 h 482891"/>
                <a:gd name="connsiteX10" fmla="*/ 210521 w 491509"/>
                <a:gd name="connsiteY10" fmla="*/ 224904 h 482891"/>
                <a:gd name="connsiteX11" fmla="*/ 143846 w 491509"/>
                <a:gd name="connsiteY11" fmla="*/ 253479 h 482891"/>
                <a:gd name="connsiteX12" fmla="*/ 91459 w 491509"/>
                <a:gd name="connsiteY12" fmla="*/ 282054 h 482891"/>
                <a:gd name="connsiteX13" fmla="*/ 39071 w 491509"/>
                <a:gd name="connsiteY13" fmla="*/ 305866 h 482891"/>
                <a:gd name="connsiteX14" fmla="*/ 971 w 491509"/>
                <a:gd name="connsiteY14" fmla="*/ 343966 h 482891"/>
                <a:gd name="connsiteX15" fmla="*/ 10496 w 491509"/>
                <a:gd name="connsiteY15" fmla="*/ 377304 h 482891"/>
                <a:gd name="connsiteX16" fmla="*/ 29546 w 491509"/>
                <a:gd name="connsiteY16" fmla="*/ 377304 h 482891"/>
                <a:gd name="connsiteX17" fmla="*/ 124796 w 491509"/>
                <a:gd name="connsiteY17" fmla="*/ 315391 h 482891"/>
                <a:gd name="connsiteX18" fmla="*/ 196234 w 491509"/>
                <a:gd name="connsiteY18" fmla="*/ 272529 h 482891"/>
                <a:gd name="connsiteX19" fmla="*/ 234334 w 491509"/>
                <a:gd name="connsiteY19" fmla="*/ 263004 h 482891"/>
                <a:gd name="connsiteX20" fmla="*/ 277196 w 491509"/>
                <a:gd name="connsiteY20" fmla="*/ 286816 h 482891"/>
                <a:gd name="connsiteX21" fmla="*/ 343871 w 491509"/>
                <a:gd name="connsiteY21" fmla="*/ 324916 h 482891"/>
                <a:gd name="connsiteX22" fmla="*/ 348634 w 491509"/>
                <a:gd name="connsiteY22" fmla="*/ 348729 h 482891"/>
                <a:gd name="connsiteX23" fmla="*/ 277196 w 491509"/>
                <a:gd name="connsiteY23" fmla="*/ 391591 h 482891"/>
                <a:gd name="connsiteX24" fmla="*/ 243859 w 491509"/>
                <a:gd name="connsiteY24" fmla="*/ 443979 h 482891"/>
                <a:gd name="connsiteX25" fmla="*/ 243859 w 491509"/>
                <a:gd name="connsiteY25" fmla="*/ 463029 h 482891"/>
                <a:gd name="connsiteX26" fmla="*/ 291484 w 491509"/>
                <a:gd name="connsiteY26" fmla="*/ 482079 h 482891"/>
                <a:gd name="connsiteX27" fmla="*/ 339109 w 491509"/>
                <a:gd name="connsiteY27" fmla="*/ 434454 h 482891"/>
                <a:gd name="connsiteX28" fmla="*/ 367684 w 491509"/>
                <a:gd name="connsiteY28" fmla="*/ 377304 h 482891"/>
                <a:gd name="connsiteX29" fmla="*/ 396259 w 491509"/>
                <a:gd name="connsiteY29" fmla="*/ 363016 h 482891"/>
                <a:gd name="connsiteX30" fmla="*/ 434359 w 491509"/>
                <a:gd name="connsiteY30" fmla="*/ 382066 h 482891"/>
                <a:gd name="connsiteX31" fmla="*/ 477221 w 491509"/>
                <a:gd name="connsiteY31" fmla="*/ 405879 h 482891"/>
                <a:gd name="connsiteX32" fmla="*/ 481984 w 491509"/>
                <a:gd name="connsiteY32" fmla="*/ 405879 h 48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91509" h="482891">
                  <a:moveTo>
                    <a:pt x="491509" y="291579"/>
                  </a:moveTo>
                  <a:cubicBezTo>
                    <a:pt x="465712" y="289594"/>
                    <a:pt x="439915" y="287610"/>
                    <a:pt x="415309" y="282054"/>
                  </a:cubicBezTo>
                  <a:cubicBezTo>
                    <a:pt x="390703" y="276498"/>
                    <a:pt x="366890" y="269353"/>
                    <a:pt x="343871" y="258241"/>
                  </a:cubicBezTo>
                  <a:cubicBezTo>
                    <a:pt x="320852" y="247129"/>
                    <a:pt x="293865" y="239985"/>
                    <a:pt x="277196" y="215379"/>
                  </a:cubicBezTo>
                  <a:cubicBezTo>
                    <a:pt x="260527" y="190773"/>
                    <a:pt x="248621" y="143941"/>
                    <a:pt x="243859" y="110604"/>
                  </a:cubicBezTo>
                  <a:cubicBezTo>
                    <a:pt x="239097" y="77267"/>
                    <a:pt x="254971" y="33610"/>
                    <a:pt x="248621" y="15354"/>
                  </a:cubicBezTo>
                  <a:cubicBezTo>
                    <a:pt x="242271" y="-2902"/>
                    <a:pt x="215284" y="-522"/>
                    <a:pt x="205759" y="1066"/>
                  </a:cubicBezTo>
                  <a:cubicBezTo>
                    <a:pt x="196234" y="2653"/>
                    <a:pt x="186708" y="7416"/>
                    <a:pt x="191471" y="24879"/>
                  </a:cubicBezTo>
                  <a:cubicBezTo>
                    <a:pt x="196234" y="42342"/>
                    <a:pt x="228778" y="81235"/>
                    <a:pt x="234334" y="105841"/>
                  </a:cubicBezTo>
                  <a:cubicBezTo>
                    <a:pt x="239890" y="130447"/>
                    <a:pt x="228778" y="152672"/>
                    <a:pt x="224809" y="172516"/>
                  </a:cubicBezTo>
                  <a:cubicBezTo>
                    <a:pt x="220840" y="192360"/>
                    <a:pt x="224015" y="211410"/>
                    <a:pt x="210521" y="224904"/>
                  </a:cubicBezTo>
                  <a:cubicBezTo>
                    <a:pt x="197027" y="238398"/>
                    <a:pt x="163690" y="243954"/>
                    <a:pt x="143846" y="253479"/>
                  </a:cubicBezTo>
                  <a:cubicBezTo>
                    <a:pt x="124002" y="263004"/>
                    <a:pt x="108921" y="273323"/>
                    <a:pt x="91459" y="282054"/>
                  </a:cubicBezTo>
                  <a:cubicBezTo>
                    <a:pt x="73997" y="290785"/>
                    <a:pt x="54152" y="295547"/>
                    <a:pt x="39071" y="305866"/>
                  </a:cubicBezTo>
                  <a:cubicBezTo>
                    <a:pt x="23990" y="316185"/>
                    <a:pt x="5733" y="332060"/>
                    <a:pt x="971" y="343966"/>
                  </a:cubicBezTo>
                  <a:cubicBezTo>
                    <a:pt x="-3791" y="355872"/>
                    <a:pt x="10496" y="377304"/>
                    <a:pt x="10496" y="377304"/>
                  </a:cubicBezTo>
                  <a:cubicBezTo>
                    <a:pt x="15258" y="382860"/>
                    <a:pt x="10496" y="387623"/>
                    <a:pt x="29546" y="377304"/>
                  </a:cubicBezTo>
                  <a:cubicBezTo>
                    <a:pt x="48596" y="366985"/>
                    <a:pt x="97015" y="332853"/>
                    <a:pt x="124796" y="315391"/>
                  </a:cubicBezTo>
                  <a:cubicBezTo>
                    <a:pt x="152577" y="297929"/>
                    <a:pt x="177978" y="281260"/>
                    <a:pt x="196234" y="272529"/>
                  </a:cubicBezTo>
                  <a:cubicBezTo>
                    <a:pt x="214490" y="263798"/>
                    <a:pt x="220840" y="260623"/>
                    <a:pt x="234334" y="263004"/>
                  </a:cubicBezTo>
                  <a:cubicBezTo>
                    <a:pt x="247828" y="265385"/>
                    <a:pt x="277196" y="286816"/>
                    <a:pt x="277196" y="286816"/>
                  </a:cubicBezTo>
                  <a:lnTo>
                    <a:pt x="343871" y="324916"/>
                  </a:lnTo>
                  <a:cubicBezTo>
                    <a:pt x="355777" y="335235"/>
                    <a:pt x="359746" y="337617"/>
                    <a:pt x="348634" y="348729"/>
                  </a:cubicBezTo>
                  <a:cubicBezTo>
                    <a:pt x="337522" y="359841"/>
                    <a:pt x="294658" y="375716"/>
                    <a:pt x="277196" y="391591"/>
                  </a:cubicBezTo>
                  <a:cubicBezTo>
                    <a:pt x="259734" y="407466"/>
                    <a:pt x="243859" y="443979"/>
                    <a:pt x="243859" y="443979"/>
                  </a:cubicBezTo>
                  <a:cubicBezTo>
                    <a:pt x="238303" y="455885"/>
                    <a:pt x="235922" y="456679"/>
                    <a:pt x="243859" y="463029"/>
                  </a:cubicBezTo>
                  <a:cubicBezTo>
                    <a:pt x="251796" y="469379"/>
                    <a:pt x="275609" y="486841"/>
                    <a:pt x="291484" y="482079"/>
                  </a:cubicBezTo>
                  <a:cubicBezTo>
                    <a:pt x="307359" y="477317"/>
                    <a:pt x="326409" y="451917"/>
                    <a:pt x="339109" y="434454"/>
                  </a:cubicBezTo>
                  <a:cubicBezTo>
                    <a:pt x="351809" y="416992"/>
                    <a:pt x="367684" y="377304"/>
                    <a:pt x="367684" y="377304"/>
                  </a:cubicBezTo>
                  <a:cubicBezTo>
                    <a:pt x="377209" y="365398"/>
                    <a:pt x="385147" y="362222"/>
                    <a:pt x="396259" y="363016"/>
                  </a:cubicBezTo>
                  <a:cubicBezTo>
                    <a:pt x="407371" y="363810"/>
                    <a:pt x="420865" y="374922"/>
                    <a:pt x="434359" y="382066"/>
                  </a:cubicBezTo>
                  <a:cubicBezTo>
                    <a:pt x="447853" y="389210"/>
                    <a:pt x="477221" y="405879"/>
                    <a:pt x="477221" y="405879"/>
                  </a:cubicBezTo>
                  <a:cubicBezTo>
                    <a:pt x="485158" y="409848"/>
                    <a:pt x="483571" y="407863"/>
                    <a:pt x="481984" y="40587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61E1D8E-B80B-7425-37F2-5C3D6C7AF5DD}"/>
                </a:ext>
              </a:extLst>
            </p:cNvPr>
            <p:cNvSpPr/>
            <p:nvPr/>
          </p:nvSpPr>
          <p:spPr>
            <a:xfrm>
              <a:off x="2814638" y="4033838"/>
              <a:ext cx="407399" cy="101844"/>
            </a:xfrm>
            <a:custGeom>
              <a:avLst/>
              <a:gdLst>
                <a:gd name="connsiteX0" fmla="*/ 23812 w 407399"/>
                <a:gd name="connsiteY0" fmla="*/ 0 h 101844"/>
                <a:gd name="connsiteX1" fmla="*/ 90487 w 407399"/>
                <a:gd name="connsiteY1" fmla="*/ 23812 h 101844"/>
                <a:gd name="connsiteX2" fmla="*/ 195262 w 407399"/>
                <a:gd name="connsiteY2" fmla="*/ 14287 h 101844"/>
                <a:gd name="connsiteX3" fmla="*/ 314325 w 407399"/>
                <a:gd name="connsiteY3" fmla="*/ 23812 h 101844"/>
                <a:gd name="connsiteX4" fmla="*/ 390525 w 407399"/>
                <a:gd name="connsiteY4" fmla="*/ 23812 h 101844"/>
                <a:gd name="connsiteX5" fmla="*/ 404812 w 407399"/>
                <a:gd name="connsiteY5" fmla="*/ 52387 h 101844"/>
                <a:gd name="connsiteX6" fmla="*/ 352425 w 407399"/>
                <a:gd name="connsiteY6" fmla="*/ 76200 h 101844"/>
                <a:gd name="connsiteX7" fmla="*/ 228600 w 407399"/>
                <a:gd name="connsiteY7" fmla="*/ 76200 h 101844"/>
                <a:gd name="connsiteX8" fmla="*/ 114300 w 407399"/>
                <a:gd name="connsiteY8" fmla="*/ 80962 h 101844"/>
                <a:gd name="connsiteX9" fmla="*/ 38100 w 407399"/>
                <a:gd name="connsiteY9" fmla="*/ 80962 h 101844"/>
                <a:gd name="connsiteX10" fmla="*/ 9525 w 407399"/>
                <a:gd name="connsiteY10" fmla="*/ 100012 h 101844"/>
                <a:gd name="connsiteX11" fmla="*/ 0 w 407399"/>
                <a:gd name="connsiteY11" fmla="*/ 100012 h 1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399" h="101844">
                  <a:moveTo>
                    <a:pt x="23812" y="0"/>
                  </a:moveTo>
                  <a:cubicBezTo>
                    <a:pt x="42862" y="10715"/>
                    <a:pt x="61912" y="21431"/>
                    <a:pt x="90487" y="23812"/>
                  </a:cubicBezTo>
                  <a:cubicBezTo>
                    <a:pt x="119062" y="26193"/>
                    <a:pt x="157956" y="14287"/>
                    <a:pt x="195262" y="14287"/>
                  </a:cubicBezTo>
                  <a:cubicBezTo>
                    <a:pt x="232568" y="14287"/>
                    <a:pt x="281781" y="22225"/>
                    <a:pt x="314325" y="23812"/>
                  </a:cubicBezTo>
                  <a:cubicBezTo>
                    <a:pt x="346869" y="25399"/>
                    <a:pt x="375444" y="19050"/>
                    <a:pt x="390525" y="23812"/>
                  </a:cubicBezTo>
                  <a:cubicBezTo>
                    <a:pt x="405606" y="28574"/>
                    <a:pt x="411162" y="43656"/>
                    <a:pt x="404812" y="52387"/>
                  </a:cubicBezTo>
                  <a:cubicBezTo>
                    <a:pt x="398462" y="61118"/>
                    <a:pt x="381794" y="72231"/>
                    <a:pt x="352425" y="76200"/>
                  </a:cubicBezTo>
                  <a:cubicBezTo>
                    <a:pt x="323056" y="80169"/>
                    <a:pt x="268287" y="75406"/>
                    <a:pt x="228600" y="76200"/>
                  </a:cubicBezTo>
                  <a:cubicBezTo>
                    <a:pt x="188913" y="76994"/>
                    <a:pt x="146050" y="80168"/>
                    <a:pt x="114300" y="80962"/>
                  </a:cubicBezTo>
                  <a:cubicBezTo>
                    <a:pt x="82550" y="81756"/>
                    <a:pt x="55563" y="77787"/>
                    <a:pt x="38100" y="80962"/>
                  </a:cubicBezTo>
                  <a:cubicBezTo>
                    <a:pt x="20637" y="84137"/>
                    <a:pt x="9525" y="100012"/>
                    <a:pt x="9525" y="100012"/>
                  </a:cubicBezTo>
                  <a:cubicBezTo>
                    <a:pt x="3175" y="103187"/>
                    <a:pt x="1587" y="101599"/>
                    <a:pt x="0" y="10001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E495A0A-2E8A-6E87-2633-6D1A3BB192C6}"/>
                </a:ext>
              </a:extLst>
            </p:cNvPr>
            <p:cNvSpPr/>
            <p:nvPr/>
          </p:nvSpPr>
          <p:spPr>
            <a:xfrm>
              <a:off x="4191854" y="3612791"/>
              <a:ext cx="1094995" cy="440270"/>
            </a:xfrm>
            <a:custGeom>
              <a:avLst/>
              <a:gdLst>
                <a:gd name="connsiteX0" fmla="*/ 46771 w 1094995"/>
                <a:gd name="connsiteY0" fmla="*/ 292459 h 440270"/>
                <a:gd name="connsiteX1" fmla="*/ 89634 w 1094995"/>
                <a:gd name="connsiteY1" fmla="*/ 335322 h 440270"/>
                <a:gd name="connsiteX2" fmla="*/ 61059 w 1094995"/>
                <a:gd name="connsiteY2" fmla="*/ 359134 h 440270"/>
                <a:gd name="connsiteX3" fmla="*/ 70584 w 1094995"/>
                <a:gd name="connsiteY3" fmla="*/ 387709 h 440270"/>
                <a:gd name="connsiteX4" fmla="*/ 122971 w 1094995"/>
                <a:gd name="connsiteY4" fmla="*/ 397234 h 440270"/>
                <a:gd name="connsiteX5" fmla="*/ 180121 w 1094995"/>
                <a:gd name="connsiteY5" fmla="*/ 368659 h 440270"/>
                <a:gd name="connsiteX6" fmla="*/ 237271 w 1094995"/>
                <a:gd name="connsiteY6" fmla="*/ 330559 h 440270"/>
                <a:gd name="connsiteX7" fmla="*/ 289659 w 1094995"/>
                <a:gd name="connsiteY7" fmla="*/ 287697 h 440270"/>
                <a:gd name="connsiteX8" fmla="*/ 327759 w 1094995"/>
                <a:gd name="connsiteY8" fmla="*/ 254359 h 440270"/>
                <a:gd name="connsiteX9" fmla="*/ 370621 w 1094995"/>
                <a:gd name="connsiteY9" fmla="*/ 206734 h 440270"/>
                <a:gd name="connsiteX10" fmla="*/ 351571 w 1094995"/>
                <a:gd name="connsiteY10" fmla="*/ 182922 h 440270"/>
                <a:gd name="connsiteX11" fmla="*/ 303946 w 1094995"/>
                <a:gd name="connsiteY11" fmla="*/ 144822 h 440270"/>
                <a:gd name="connsiteX12" fmla="*/ 270609 w 1094995"/>
                <a:gd name="connsiteY12" fmla="*/ 116247 h 440270"/>
                <a:gd name="connsiteX13" fmla="*/ 261084 w 1094995"/>
                <a:gd name="connsiteY13" fmla="*/ 87672 h 440270"/>
                <a:gd name="connsiteX14" fmla="*/ 261084 w 1094995"/>
                <a:gd name="connsiteY14" fmla="*/ 49572 h 440270"/>
                <a:gd name="connsiteX15" fmla="*/ 303946 w 1094995"/>
                <a:gd name="connsiteY15" fmla="*/ 20997 h 440270"/>
                <a:gd name="connsiteX16" fmla="*/ 327759 w 1094995"/>
                <a:gd name="connsiteY16" fmla="*/ 11472 h 440270"/>
                <a:gd name="connsiteX17" fmla="*/ 346809 w 1094995"/>
                <a:gd name="connsiteY17" fmla="*/ 40047 h 440270"/>
                <a:gd name="connsiteX18" fmla="*/ 342046 w 1094995"/>
                <a:gd name="connsiteY18" fmla="*/ 68622 h 440270"/>
                <a:gd name="connsiteX19" fmla="*/ 322996 w 1094995"/>
                <a:gd name="connsiteY19" fmla="*/ 87672 h 440270"/>
                <a:gd name="connsiteX20" fmla="*/ 351571 w 1094995"/>
                <a:gd name="connsiteY20" fmla="*/ 92434 h 440270"/>
                <a:gd name="connsiteX21" fmla="*/ 370621 w 1094995"/>
                <a:gd name="connsiteY21" fmla="*/ 121009 h 440270"/>
                <a:gd name="connsiteX22" fmla="*/ 408721 w 1094995"/>
                <a:gd name="connsiteY22" fmla="*/ 154347 h 440270"/>
                <a:gd name="connsiteX23" fmla="*/ 456346 w 1094995"/>
                <a:gd name="connsiteY23" fmla="*/ 144822 h 440270"/>
                <a:gd name="connsiteX24" fmla="*/ 475396 w 1094995"/>
                <a:gd name="connsiteY24" fmla="*/ 135297 h 440270"/>
                <a:gd name="connsiteX25" fmla="*/ 461109 w 1094995"/>
                <a:gd name="connsiteY25" fmla="*/ 78147 h 440270"/>
                <a:gd name="connsiteX26" fmla="*/ 465871 w 1094995"/>
                <a:gd name="connsiteY26" fmla="*/ 49572 h 440270"/>
                <a:gd name="connsiteX27" fmla="*/ 532546 w 1094995"/>
                <a:gd name="connsiteY27" fmla="*/ 44809 h 440270"/>
                <a:gd name="connsiteX28" fmla="*/ 589696 w 1094995"/>
                <a:gd name="connsiteY28" fmla="*/ 59097 h 440270"/>
                <a:gd name="connsiteX29" fmla="*/ 594459 w 1094995"/>
                <a:gd name="connsiteY29" fmla="*/ 92434 h 440270"/>
                <a:gd name="connsiteX30" fmla="*/ 594459 w 1094995"/>
                <a:gd name="connsiteY30" fmla="*/ 116247 h 440270"/>
                <a:gd name="connsiteX31" fmla="*/ 646846 w 1094995"/>
                <a:gd name="connsiteY31" fmla="*/ 116247 h 440270"/>
                <a:gd name="connsiteX32" fmla="*/ 708759 w 1094995"/>
                <a:gd name="connsiteY32" fmla="*/ 116247 h 440270"/>
                <a:gd name="connsiteX33" fmla="*/ 751621 w 1094995"/>
                <a:gd name="connsiteY33" fmla="*/ 116247 h 440270"/>
                <a:gd name="connsiteX34" fmla="*/ 784959 w 1094995"/>
                <a:gd name="connsiteY34" fmla="*/ 87672 h 440270"/>
                <a:gd name="connsiteX35" fmla="*/ 784959 w 1094995"/>
                <a:gd name="connsiteY35" fmla="*/ 59097 h 440270"/>
                <a:gd name="connsiteX36" fmla="*/ 775434 w 1094995"/>
                <a:gd name="connsiteY36" fmla="*/ 1947 h 440270"/>
                <a:gd name="connsiteX37" fmla="*/ 813534 w 1094995"/>
                <a:gd name="connsiteY37" fmla="*/ 16234 h 440270"/>
                <a:gd name="connsiteX38" fmla="*/ 832584 w 1094995"/>
                <a:gd name="connsiteY38" fmla="*/ 44809 h 440270"/>
                <a:gd name="connsiteX39" fmla="*/ 832584 w 1094995"/>
                <a:gd name="connsiteY39" fmla="*/ 87672 h 440270"/>
                <a:gd name="connsiteX40" fmla="*/ 813534 w 1094995"/>
                <a:gd name="connsiteY40" fmla="*/ 121009 h 440270"/>
                <a:gd name="connsiteX41" fmla="*/ 813534 w 1094995"/>
                <a:gd name="connsiteY41" fmla="*/ 149584 h 440270"/>
                <a:gd name="connsiteX42" fmla="*/ 813534 w 1094995"/>
                <a:gd name="connsiteY42" fmla="*/ 187684 h 440270"/>
                <a:gd name="connsiteX43" fmla="*/ 861159 w 1094995"/>
                <a:gd name="connsiteY43" fmla="*/ 235309 h 440270"/>
                <a:gd name="connsiteX44" fmla="*/ 918309 w 1094995"/>
                <a:gd name="connsiteY44" fmla="*/ 278172 h 440270"/>
                <a:gd name="connsiteX45" fmla="*/ 994509 w 1094995"/>
                <a:gd name="connsiteY45" fmla="*/ 340084 h 440270"/>
                <a:gd name="connsiteX46" fmla="*/ 1032609 w 1094995"/>
                <a:gd name="connsiteY46" fmla="*/ 311509 h 440270"/>
                <a:gd name="connsiteX47" fmla="*/ 1042134 w 1094995"/>
                <a:gd name="connsiteY47" fmla="*/ 254359 h 440270"/>
                <a:gd name="connsiteX48" fmla="*/ 1075471 w 1094995"/>
                <a:gd name="connsiteY48" fmla="*/ 287697 h 440270"/>
                <a:gd name="connsiteX49" fmla="*/ 1094521 w 1094995"/>
                <a:gd name="connsiteY49" fmla="*/ 316272 h 440270"/>
                <a:gd name="connsiteX50" fmla="*/ 1056421 w 1094995"/>
                <a:gd name="connsiteY50" fmla="*/ 359134 h 440270"/>
                <a:gd name="connsiteX51" fmla="*/ 1013559 w 1094995"/>
                <a:gd name="connsiteY51" fmla="*/ 387709 h 440270"/>
                <a:gd name="connsiteX52" fmla="*/ 984984 w 1094995"/>
                <a:gd name="connsiteY52" fmla="*/ 392472 h 440270"/>
                <a:gd name="connsiteX53" fmla="*/ 937359 w 1094995"/>
                <a:gd name="connsiteY53" fmla="*/ 401997 h 440270"/>
                <a:gd name="connsiteX54" fmla="*/ 694471 w 1094995"/>
                <a:gd name="connsiteY54" fmla="*/ 411522 h 440270"/>
                <a:gd name="connsiteX55" fmla="*/ 461109 w 1094995"/>
                <a:gd name="connsiteY55" fmla="*/ 411522 h 440270"/>
                <a:gd name="connsiteX56" fmla="*/ 237271 w 1094995"/>
                <a:gd name="connsiteY56" fmla="*/ 440097 h 440270"/>
                <a:gd name="connsiteX57" fmla="*/ 22959 w 1094995"/>
                <a:gd name="connsiteY57" fmla="*/ 421047 h 440270"/>
                <a:gd name="connsiteX58" fmla="*/ 3909 w 1094995"/>
                <a:gd name="connsiteY58" fmla="*/ 373422 h 440270"/>
                <a:gd name="connsiteX59" fmla="*/ 3909 w 1094995"/>
                <a:gd name="connsiteY59" fmla="*/ 330559 h 440270"/>
                <a:gd name="connsiteX60" fmla="*/ 46771 w 1094995"/>
                <a:gd name="connsiteY60" fmla="*/ 292459 h 44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94995" h="440270">
                  <a:moveTo>
                    <a:pt x="46771" y="292459"/>
                  </a:moveTo>
                  <a:cubicBezTo>
                    <a:pt x="61058" y="293253"/>
                    <a:pt x="87253" y="324210"/>
                    <a:pt x="89634" y="335322"/>
                  </a:cubicBezTo>
                  <a:cubicBezTo>
                    <a:pt x="92015" y="346434"/>
                    <a:pt x="64234" y="350403"/>
                    <a:pt x="61059" y="359134"/>
                  </a:cubicBezTo>
                  <a:cubicBezTo>
                    <a:pt x="57884" y="367865"/>
                    <a:pt x="60265" y="381359"/>
                    <a:pt x="70584" y="387709"/>
                  </a:cubicBezTo>
                  <a:cubicBezTo>
                    <a:pt x="80903" y="394059"/>
                    <a:pt x="104715" y="400409"/>
                    <a:pt x="122971" y="397234"/>
                  </a:cubicBezTo>
                  <a:cubicBezTo>
                    <a:pt x="141227" y="394059"/>
                    <a:pt x="161071" y="379771"/>
                    <a:pt x="180121" y="368659"/>
                  </a:cubicBezTo>
                  <a:cubicBezTo>
                    <a:pt x="199171" y="357547"/>
                    <a:pt x="219015" y="344053"/>
                    <a:pt x="237271" y="330559"/>
                  </a:cubicBezTo>
                  <a:cubicBezTo>
                    <a:pt x="255527" y="317065"/>
                    <a:pt x="274578" y="300397"/>
                    <a:pt x="289659" y="287697"/>
                  </a:cubicBezTo>
                  <a:cubicBezTo>
                    <a:pt x="304740" y="274997"/>
                    <a:pt x="314265" y="267853"/>
                    <a:pt x="327759" y="254359"/>
                  </a:cubicBezTo>
                  <a:cubicBezTo>
                    <a:pt x="341253" y="240865"/>
                    <a:pt x="366652" y="218640"/>
                    <a:pt x="370621" y="206734"/>
                  </a:cubicBezTo>
                  <a:cubicBezTo>
                    <a:pt x="374590" y="194828"/>
                    <a:pt x="362684" y="193241"/>
                    <a:pt x="351571" y="182922"/>
                  </a:cubicBezTo>
                  <a:cubicBezTo>
                    <a:pt x="340458" y="172603"/>
                    <a:pt x="317440" y="155934"/>
                    <a:pt x="303946" y="144822"/>
                  </a:cubicBezTo>
                  <a:cubicBezTo>
                    <a:pt x="290452" y="133709"/>
                    <a:pt x="277753" y="125772"/>
                    <a:pt x="270609" y="116247"/>
                  </a:cubicBezTo>
                  <a:cubicBezTo>
                    <a:pt x="263465" y="106722"/>
                    <a:pt x="262671" y="98784"/>
                    <a:pt x="261084" y="87672"/>
                  </a:cubicBezTo>
                  <a:cubicBezTo>
                    <a:pt x="259497" y="76560"/>
                    <a:pt x="253940" y="60684"/>
                    <a:pt x="261084" y="49572"/>
                  </a:cubicBezTo>
                  <a:cubicBezTo>
                    <a:pt x="268228" y="38459"/>
                    <a:pt x="303946" y="20997"/>
                    <a:pt x="303946" y="20997"/>
                  </a:cubicBezTo>
                  <a:cubicBezTo>
                    <a:pt x="315058" y="14647"/>
                    <a:pt x="320615" y="8297"/>
                    <a:pt x="327759" y="11472"/>
                  </a:cubicBezTo>
                  <a:cubicBezTo>
                    <a:pt x="334903" y="14647"/>
                    <a:pt x="344428" y="30522"/>
                    <a:pt x="346809" y="40047"/>
                  </a:cubicBezTo>
                  <a:cubicBezTo>
                    <a:pt x="349190" y="49572"/>
                    <a:pt x="346015" y="60684"/>
                    <a:pt x="342046" y="68622"/>
                  </a:cubicBezTo>
                  <a:cubicBezTo>
                    <a:pt x="338077" y="76559"/>
                    <a:pt x="321409" y="83703"/>
                    <a:pt x="322996" y="87672"/>
                  </a:cubicBezTo>
                  <a:cubicBezTo>
                    <a:pt x="324583" y="91641"/>
                    <a:pt x="343633" y="86878"/>
                    <a:pt x="351571" y="92434"/>
                  </a:cubicBezTo>
                  <a:cubicBezTo>
                    <a:pt x="359509" y="97990"/>
                    <a:pt x="361096" y="110690"/>
                    <a:pt x="370621" y="121009"/>
                  </a:cubicBezTo>
                  <a:cubicBezTo>
                    <a:pt x="380146" y="131328"/>
                    <a:pt x="394434" y="150378"/>
                    <a:pt x="408721" y="154347"/>
                  </a:cubicBezTo>
                  <a:cubicBezTo>
                    <a:pt x="423008" y="158316"/>
                    <a:pt x="456346" y="144822"/>
                    <a:pt x="456346" y="144822"/>
                  </a:cubicBezTo>
                  <a:cubicBezTo>
                    <a:pt x="467459" y="141647"/>
                    <a:pt x="474602" y="146409"/>
                    <a:pt x="475396" y="135297"/>
                  </a:cubicBezTo>
                  <a:cubicBezTo>
                    <a:pt x="476190" y="124185"/>
                    <a:pt x="462696" y="92434"/>
                    <a:pt x="461109" y="78147"/>
                  </a:cubicBezTo>
                  <a:cubicBezTo>
                    <a:pt x="459522" y="63860"/>
                    <a:pt x="453965" y="55128"/>
                    <a:pt x="465871" y="49572"/>
                  </a:cubicBezTo>
                  <a:cubicBezTo>
                    <a:pt x="477777" y="44016"/>
                    <a:pt x="511909" y="43222"/>
                    <a:pt x="532546" y="44809"/>
                  </a:cubicBezTo>
                  <a:cubicBezTo>
                    <a:pt x="553183" y="46396"/>
                    <a:pt x="579377" y="51160"/>
                    <a:pt x="589696" y="59097"/>
                  </a:cubicBezTo>
                  <a:cubicBezTo>
                    <a:pt x="600015" y="67034"/>
                    <a:pt x="593665" y="82909"/>
                    <a:pt x="594459" y="92434"/>
                  </a:cubicBezTo>
                  <a:cubicBezTo>
                    <a:pt x="595253" y="101959"/>
                    <a:pt x="585728" y="112278"/>
                    <a:pt x="594459" y="116247"/>
                  </a:cubicBezTo>
                  <a:cubicBezTo>
                    <a:pt x="603190" y="120216"/>
                    <a:pt x="646846" y="116247"/>
                    <a:pt x="646846" y="116247"/>
                  </a:cubicBezTo>
                  <a:lnTo>
                    <a:pt x="708759" y="116247"/>
                  </a:lnTo>
                  <a:cubicBezTo>
                    <a:pt x="726221" y="116247"/>
                    <a:pt x="738921" y="121010"/>
                    <a:pt x="751621" y="116247"/>
                  </a:cubicBezTo>
                  <a:cubicBezTo>
                    <a:pt x="764321" y="111484"/>
                    <a:pt x="779403" y="97197"/>
                    <a:pt x="784959" y="87672"/>
                  </a:cubicBezTo>
                  <a:cubicBezTo>
                    <a:pt x="790515" y="78147"/>
                    <a:pt x="786546" y="73384"/>
                    <a:pt x="784959" y="59097"/>
                  </a:cubicBezTo>
                  <a:cubicBezTo>
                    <a:pt x="783372" y="44810"/>
                    <a:pt x="770672" y="9091"/>
                    <a:pt x="775434" y="1947"/>
                  </a:cubicBezTo>
                  <a:cubicBezTo>
                    <a:pt x="780196" y="-5197"/>
                    <a:pt x="804009" y="9090"/>
                    <a:pt x="813534" y="16234"/>
                  </a:cubicBezTo>
                  <a:cubicBezTo>
                    <a:pt x="823059" y="23378"/>
                    <a:pt x="829409" y="32903"/>
                    <a:pt x="832584" y="44809"/>
                  </a:cubicBezTo>
                  <a:cubicBezTo>
                    <a:pt x="835759" y="56715"/>
                    <a:pt x="835759" y="74972"/>
                    <a:pt x="832584" y="87672"/>
                  </a:cubicBezTo>
                  <a:cubicBezTo>
                    <a:pt x="829409" y="100372"/>
                    <a:pt x="816709" y="110690"/>
                    <a:pt x="813534" y="121009"/>
                  </a:cubicBezTo>
                  <a:cubicBezTo>
                    <a:pt x="810359" y="131328"/>
                    <a:pt x="813534" y="149584"/>
                    <a:pt x="813534" y="149584"/>
                  </a:cubicBezTo>
                  <a:cubicBezTo>
                    <a:pt x="813534" y="160696"/>
                    <a:pt x="805597" y="173397"/>
                    <a:pt x="813534" y="187684"/>
                  </a:cubicBezTo>
                  <a:cubicBezTo>
                    <a:pt x="821471" y="201971"/>
                    <a:pt x="843697" y="220228"/>
                    <a:pt x="861159" y="235309"/>
                  </a:cubicBezTo>
                  <a:cubicBezTo>
                    <a:pt x="878622" y="250390"/>
                    <a:pt x="896084" y="260710"/>
                    <a:pt x="918309" y="278172"/>
                  </a:cubicBezTo>
                  <a:cubicBezTo>
                    <a:pt x="940534" y="295634"/>
                    <a:pt x="975459" y="334528"/>
                    <a:pt x="994509" y="340084"/>
                  </a:cubicBezTo>
                  <a:cubicBezTo>
                    <a:pt x="1013559" y="345640"/>
                    <a:pt x="1024672" y="325796"/>
                    <a:pt x="1032609" y="311509"/>
                  </a:cubicBezTo>
                  <a:cubicBezTo>
                    <a:pt x="1040546" y="297222"/>
                    <a:pt x="1034990" y="258328"/>
                    <a:pt x="1042134" y="254359"/>
                  </a:cubicBezTo>
                  <a:cubicBezTo>
                    <a:pt x="1049278" y="250390"/>
                    <a:pt x="1066740" y="277378"/>
                    <a:pt x="1075471" y="287697"/>
                  </a:cubicBezTo>
                  <a:cubicBezTo>
                    <a:pt x="1084202" y="298016"/>
                    <a:pt x="1097696" y="304366"/>
                    <a:pt x="1094521" y="316272"/>
                  </a:cubicBezTo>
                  <a:cubicBezTo>
                    <a:pt x="1091346" y="328178"/>
                    <a:pt x="1069915" y="347228"/>
                    <a:pt x="1056421" y="359134"/>
                  </a:cubicBezTo>
                  <a:cubicBezTo>
                    <a:pt x="1042927" y="371040"/>
                    <a:pt x="1025465" y="382153"/>
                    <a:pt x="1013559" y="387709"/>
                  </a:cubicBezTo>
                  <a:cubicBezTo>
                    <a:pt x="1001653" y="393265"/>
                    <a:pt x="997684" y="390091"/>
                    <a:pt x="984984" y="392472"/>
                  </a:cubicBezTo>
                  <a:cubicBezTo>
                    <a:pt x="972284" y="394853"/>
                    <a:pt x="985778" y="398822"/>
                    <a:pt x="937359" y="401997"/>
                  </a:cubicBezTo>
                  <a:cubicBezTo>
                    <a:pt x="888940" y="405172"/>
                    <a:pt x="773846" y="409935"/>
                    <a:pt x="694471" y="411522"/>
                  </a:cubicBezTo>
                  <a:cubicBezTo>
                    <a:pt x="615096" y="413109"/>
                    <a:pt x="537309" y="406760"/>
                    <a:pt x="461109" y="411522"/>
                  </a:cubicBezTo>
                  <a:cubicBezTo>
                    <a:pt x="384909" y="416284"/>
                    <a:pt x="310296" y="438510"/>
                    <a:pt x="237271" y="440097"/>
                  </a:cubicBezTo>
                  <a:cubicBezTo>
                    <a:pt x="164246" y="441684"/>
                    <a:pt x="61853" y="432159"/>
                    <a:pt x="22959" y="421047"/>
                  </a:cubicBezTo>
                  <a:cubicBezTo>
                    <a:pt x="-15935" y="409935"/>
                    <a:pt x="7084" y="388503"/>
                    <a:pt x="3909" y="373422"/>
                  </a:cubicBezTo>
                  <a:cubicBezTo>
                    <a:pt x="734" y="358341"/>
                    <a:pt x="-60" y="340878"/>
                    <a:pt x="3909" y="330559"/>
                  </a:cubicBezTo>
                  <a:cubicBezTo>
                    <a:pt x="7878" y="320240"/>
                    <a:pt x="32484" y="291665"/>
                    <a:pt x="46771" y="292459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7A4693A-B8D2-0F3E-529B-34C1CDB2E4E9}"/>
                </a:ext>
              </a:extLst>
            </p:cNvPr>
            <p:cNvSpPr/>
            <p:nvPr/>
          </p:nvSpPr>
          <p:spPr>
            <a:xfrm>
              <a:off x="4371975" y="4048125"/>
              <a:ext cx="5221" cy="202123"/>
            </a:xfrm>
            <a:custGeom>
              <a:avLst/>
              <a:gdLst>
                <a:gd name="connsiteX0" fmla="*/ 0 w 5221"/>
                <a:gd name="connsiteY0" fmla="*/ 0 h 202123"/>
                <a:gd name="connsiteX1" fmla="*/ 4763 w 5221"/>
                <a:gd name="connsiteY1" fmla="*/ 185738 h 202123"/>
                <a:gd name="connsiteX2" fmla="*/ 4763 w 5221"/>
                <a:gd name="connsiteY2" fmla="*/ 180975 h 20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1" h="202123">
                  <a:moveTo>
                    <a:pt x="0" y="0"/>
                  </a:moveTo>
                  <a:lnTo>
                    <a:pt x="4763" y="185738"/>
                  </a:lnTo>
                  <a:cubicBezTo>
                    <a:pt x="5557" y="215900"/>
                    <a:pt x="5160" y="198437"/>
                    <a:pt x="4763" y="180975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A9A3F56-66E6-1A2C-AD71-FC8857614A5E}"/>
                </a:ext>
              </a:extLst>
            </p:cNvPr>
            <p:cNvSpPr/>
            <p:nvPr/>
          </p:nvSpPr>
          <p:spPr>
            <a:xfrm>
              <a:off x="3956055" y="4198076"/>
              <a:ext cx="1338442" cy="355732"/>
            </a:xfrm>
            <a:custGeom>
              <a:avLst/>
              <a:gdLst>
                <a:gd name="connsiteX0" fmla="*/ 306383 w 1338442"/>
                <a:gd name="connsiteY0" fmla="*/ 45312 h 355732"/>
                <a:gd name="connsiteX1" fmla="*/ 406395 w 1338442"/>
                <a:gd name="connsiteY1" fmla="*/ 45312 h 355732"/>
                <a:gd name="connsiteX2" fmla="*/ 477833 w 1338442"/>
                <a:gd name="connsiteY2" fmla="*/ 45312 h 355732"/>
                <a:gd name="connsiteX3" fmla="*/ 515933 w 1338442"/>
                <a:gd name="connsiteY3" fmla="*/ 73887 h 355732"/>
                <a:gd name="connsiteX4" fmla="*/ 587370 w 1338442"/>
                <a:gd name="connsiteY4" fmla="*/ 78649 h 355732"/>
                <a:gd name="connsiteX5" fmla="*/ 754058 w 1338442"/>
                <a:gd name="connsiteY5" fmla="*/ 64362 h 355732"/>
                <a:gd name="connsiteX6" fmla="*/ 849308 w 1338442"/>
                <a:gd name="connsiteY6" fmla="*/ 78649 h 355732"/>
                <a:gd name="connsiteX7" fmla="*/ 887408 w 1338442"/>
                <a:gd name="connsiteY7" fmla="*/ 73887 h 355732"/>
                <a:gd name="connsiteX8" fmla="*/ 882645 w 1338442"/>
                <a:gd name="connsiteY8" fmla="*/ 31024 h 355732"/>
                <a:gd name="connsiteX9" fmla="*/ 935033 w 1338442"/>
                <a:gd name="connsiteY9" fmla="*/ 26262 h 355732"/>
                <a:gd name="connsiteX10" fmla="*/ 1063620 w 1338442"/>
                <a:gd name="connsiteY10" fmla="*/ 31024 h 355732"/>
                <a:gd name="connsiteX11" fmla="*/ 1106483 w 1338442"/>
                <a:gd name="connsiteY11" fmla="*/ 26262 h 355732"/>
                <a:gd name="connsiteX12" fmla="*/ 1096958 w 1338442"/>
                <a:gd name="connsiteY12" fmla="*/ 54837 h 355732"/>
                <a:gd name="connsiteX13" fmla="*/ 1130295 w 1338442"/>
                <a:gd name="connsiteY13" fmla="*/ 78649 h 355732"/>
                <a:gd name="connsiteX14" fmla="*/ 1239833 w 1338442"/>
                <a:gd name="connsiteY14" fmla="*/ 78649 h 355732"/>
                <a:gd name="connsiteX15" fmla="*/ 1258883 w 1338442"/>
                <a:gd name="connsiteY15" fmla="*/ 64362 h 355732"/>
                <a:gd name="connsiteX16" fmla="*/ 1263645 w 1338442"/>
                <a:gd name="connsiteY16" fmla="*/ 7212 h 355732"/>
                <a:gd name="connsiteX17" fmla="*/ 1292220 w 1338442"/>
                <a:gd name="connsiteY17" fmla="*/ 2449 h 355732"/>
                <a:gd name="connsiteX18" fmla="*/ 1335083 w 1338442"/>
                <a:gd name="connsiteY18" fmla="*/ 7212 h 355732"/>
                <a:gd name="connsiteX19" fmla="*/ 1335083 w 1338442"/>
                <a:gd name="connsiteY19" fmla="*/ 78649 h 355732"/>
                <a:gd name="connsiteX20" fmla="*/ 1330320 w 1338442"/>
                <a:gd name="connsiteY20" fmla="*/ 111987 h 355732"/>
                <a:gd name="connsiteX21" fmla="*/ 1316033 w 1338442"/>
                <a:gd name="connsiteY21" fmla="*/ 126274 h 355732"/>
                <a:gd name="connsiteX22" fmla="*/ 1163633 w 1338442"/>
                <a:gd name="connsiteY22" fmla="*/ 140562 h 355732"/>
                <a:gd name="connsiteX23" fmla="*/ 1054095 w 1338442"/>
                <a:gd name="connsiteY23" fmla="*/ 140562 h 355732"/>
                <a:gd name="connsiteX24" fmla="*/ 863595 w 1338442"/>
                <a:gd name="connsiteY24" fmla="*/ 145324 h 355732"/>
                <a:gd name="connsiteX25" fmla="*/ 696908 w 1338442"/>
                <a:gd name="connsiteY25" fmla="*/ 140562 h 355732"/>
                <a:gd name="connsiteX26" fmla="*/ 434970 w 1338442"/>
                <a:gd name="connsiteY26" fmla="*/ 131037 h 355732"/>
                <a:gd name="connsiteX27" fmla="*/ 368295 w 1338442"/>
                <a:gd name="connsiteY27" fmla="*/ 145324 h 355732"/>
                <a:gd name="connsiteX28" fmla="*/ 330195 w 1338442"/>
                <a:gd name="connsiteY28" fmla="*/ 197712 h 355732"/>
                <a:gd name="connsiteX29" fmla="*/ 239708 w 1338442"/>
                <a:gd name="connsiteY29" fmla="*/ 278674 h 355732"/>
                <a:gd name="connsiteX30" fmla="*/ 187320 w 1338442"/>
                <a:gd name="connsiteY30" fmla="*/ 331062 h 355732"/>
                <a:gd name="connsiteX31" fmla="*/ 96833 w 1338442"/>
                <a:gd name="connsiteY31" fmla="*/ 354874 h 355732"/>
                <a:gd name="connsiteX32" fmla="*/ 11108 w 1338442"/>
                <a:gd name="connsiteY32" fmla="*/ 345349 h 355732"/>
                <a:gd name="connsiteX33" fmla="*/ 1583 w 1338442"/>
                <a:gd name="connsiteY33" fmla="*/ 297724 h 355732"/>
                <a:gd name="connsiteX34" fmla="*/ 15870 w 1338442"/>
                <a:gd name="connsiteY34" fmla="*/ 254862 h 355732"/>
                <a:gd name="connsiteX35" fmla="*/ 68258 w 1338442"/>
                <a:gd name="connsiteY35" fmla="*/ 226287 h 355732"/>
                <a:gd name="connsiteX36" fmla="*/ 92070 w 1338442"/>
                <a:gd name="connsiteY36" fmla="*/ 259624 h 355732"/>
                <a:gd name="connsiteX37" fmla="*/ 96833 w 1338442"/>
                <a:gd name="connsiteY37" fmla="*/ 297724 h 355732"/>
                <a:gd name="connsiteX38" fmla="*/ 144458 w 1338442"/>
                <a:gd name="connsiteY38" fmla="*/ 297724 h 355732"/>
                <a:gd name="connsiteX39" fmla="*/ 187320 w 1338442"/>
                <a:gd name="connsiteY39" fmla="*/ 259624 h 355732"/>
                <a:gd name="connsiteX40" fmla="*/ 268283 w 1338442"/>
                <a:gd name="connsiteY40" fmla="*/ 173899 h 355732"/>
                <a:gd name="connsiteX41" fmla="*/ 306383 w 1338442"/>
                <a:gd name="connsiteY41" fmla="*/ 116749 h 355732"/>
                <a:gd name="connsiteX42" fmla="*/ 306383 w 1338442"/>
                <a:gd name="connsiteY42" fmla="*/ 45312 h 3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38442" h="355732">
                  <a:moveTo>
                    <a:pt x="306383" y="45312"/>
                  </a:moveTo>
                  <a:cubicBezTo>
                    <a:pt x="323052" y="33406"/>
                    <a:pt x="406395" y="45312"/>
                    <a:pt x="406395" y="45312"/>
                  </a:cubicBezTo>
                  <a:cubicBezTo>
                    <a:pt x="434970" y="45312"/>
                    <a:pt x="459577" y="40550"/>
                    <a:pt x="477833" y="45312"/>
                  </a:cubicBezTo>
                  <a:cubicBezTo>
                    <a:pt x="496089" y="50074"/>
                    <a:pt x="497677" y="68331"/>
                    <a:pt x="515933" y="73887"/>
                  </a:cubicBezTo>
                  <a:cubicBezTo>
                    <a:pt x="534189" y="79443"/>
                    <a:pt x="547683" y="80236"/>
                    <a:pt x="587370" y="78649"/>
                  </a:cubicBezTo>
                  <a:cubicBezTo>
                    <a:pt x="627057" y="77062"/>
                    <a:pt x="710402" y="64362"/>
                    <a:pt x="754058" y="64362"/>
                  </a:cubicBezTo>
                  <a:cubicBezTo>
                    <a:pt x="797714" y="64362"/>
                    <a:pt x="827083" y="77062"/>
                    <a:pt x="849308" y="78649"/>
                  </a:cubicBezTo>
                  <a:cubicBezTo>
                    <a:pt x="871533" y="80236"/>
                    <a:pt x="881852" y="81825"/>
                    <a:pt x="887408" y="73887"/>
                  </a:cubicBezTo>
                  <a:cubicBezTo>
                    <a:pt x="892964" y="65949"/>
                    <a:pt x="874708" y="38961"/>
                    <a:pt x="882645" y="31024"/>
                  </a:cubicBezTo>
                  <a:cubicBezTo>
                    <a:pt x="890582" y="23087"/>
                    <a:pt x="904871" y="26262"/>
                    <a:pt x="935033" y="26262"/>
                  </a:cubicBezTo>
                  <a:cubicBezTo>
                    <a:pt x="965195" y="26262"/>
                    <a:pt x="1035045" y="31024"/>
                    <a:pt x="1063620" y="31024"/>
                  </a:cubicBezTo>
                  <a:cubicBezTo>
                    <a:pt x="1092195" y="31024"/>
                    <a:pt x="1100927" y="22293"/>
                    <a:pt x="1106483" y="26262"/>
                  </a:cubicBezTo>
                  <a:cubicBezTo>
                    <a:pt x="1112039" y="30231"/>
                    <a:pt x="1092989" y="46106"/>
                    <a:pt x="1096958" y="54837"/>
                  </a:cubicBezTo>
                  <a:cubicBezTo>
                    <a:pt x="1100927" y="63568"/>
                    <a:pt x="1106483" y="74680"/>
                    <a:pt x="1130295" y="78649"/>
                  </a:cubicBezTo>
                  <a:cubicBezTo>
                    <a:pt x="1154107" y="82618"/>
                    <a:pt x="1218402" y="81030"/>
                    <a:pt x="1239833" y="78649"/>
                  </a:cubicBezTo>
                  <a:cubicBezTo>
                    <a:pt x="1261264" y="76268"/>
                    <a:pt x="1254914" y="76268"/>
                    <a:pt x="1258883" y="64362"/>
                  </a:cubicBezTo>
                  <a:cubicBezTo>
                    <a:pt x="1262852" y="52456"/>
                    <a:pt x="1258089" y="17531"/>
                    <a:pt x="1263645" y="7212"/>
                  </a:cubicBezTo>
                  <a:cubicBezTo>
                    <a:pt x="1269201" y="-3107"/>
                    <a:pt x="1280314" y="2449"/>
                    <a:pt x="1292220" y="2449"/>
                  </a:cubicBezTo>
                  <a:cubicBezTo>
                    <a:pt x="1304126" y="2449"/>
                    <a:pt x="1327939" y="-5488"/>
                    <a:pt x="1335083" y="7212"/>
                  </a:cubicBezTo>
                  <a:cubicBezTo>
                    <a:pt x="1342227" y="19912"/>
                    <a:pt x="1335877" y="61187"/>
                    <a:pt x="1335083" y="78649"/>
                  </a:cubicBezTo>
                  <a:cubicBezTo>
                    <a:pt x="1334289" y="96111"/>
                    <a:pt x="1330320" y="111987"/>
                    <a:pt x="1330320" y="111987"/>
                  </a:cubicBezTo>
                  <a:cubicBezTo>
                    <a:pt x="1327145" y="119925"/>
                    <a:pt x="1343814" y="121512"/>
                    <a:pt x="1316033" y="126274"/>
                  </a:cubicBezTo>
                  <a:cubicBezTo>
                    <a:pt x="1288252" y="131037"/>
                    <a:pt x="1207289" y="138181"/>
                    <a:pt x="1163633" y="140562"/>
                  </a:cubicBezTo>
                  <a:cubicBezTo>
                    <a:pt x="1119977" y="142943"/>
                    <a:pt x="1054095" y="140562"/>
                    <a:pt x="1054095" y="140562"/>
                  </a:cubicBezTo>
                  <a:cubicBezTo>
                    <a:pt x="1004089" y="141356"/>
                    <a:pt x="923126" y="145324"/>
                    <a:pt x="863595" y="145324"/>
                  </a:cubicBezTo>
                  <a:cubicBezTo>
                    <a:pt x="804064" y="145324"/>
                    <a:pt x="696908" y="140562"/>
                    <a:pt x="696908" y="140562"/>
                  </a:cubicBezTo>
                  <a:cubicBezTo>
                    <a:pt x="625471" y="138181"/>
                    <a:pt x="489739" y="130243"/>
                    <a:pt x="434970" y="131037"/>
                  </a:cubicBezTo>
                  <a:cubicBezTo>
                    <a:pt x="380201" y="131831"/>
                    <a:pt x="385757" y="134212"/>
                    <a:pt x="368295" y="145324"/>
                  </a:cubicBezTo>
                  <a:cubicBezTo>
                    <a:pt x="350833" y="156436"/>
                    <a:pt x="351626" y="175487"/>
                    <a:pt x="330195" y="197712"/>
                  </a:cubicBezTo>
                  <a:cubicBezTo>
                    <a:pt x="308764" y="219937"/>
                    <a:pt x="263520" y="256449"/>
                    <a:pt x="239708" y="278674"/>
                  </a:cubicBezTo>
                  <a:cubicBezTo>
                    <a:pt x="215896" y="300899"/>
                    <a:pt x="211132" y="318362"/>
                    <a:pt x="187320" y="331062"/>
                  </a:cubicBezTo>
                  <a:cubicBezTo>
                    <a:pt x="163507" y="343762"/>
                    <a:pt x="126202" y="352493"/>
                    <a:pt x="96833" y="354874"/>
                  </a:cubicBezTo>
                  <a:cubicBezTo>
                    <a:pt x="67464" y="357255"/>
                    <a:pt x="26983" y="354874"/>
                    <a:pt x="11108" y="345349"/>
                  </a:cubicBezTo>
                  <a:cubicBezTo>
                    <a:pt x="-4767" y="335824"/>
                    <a:pt x="789" y="312805"/>
                    <a:pt x="1583" y="297724"/>
                  </a:cubicBezTo>
                  <a:cubicBezTo>
                    <a:pt x="2377" y="282643"/>
                    <a:pt x="4758" y="266768"/>
                    <a:pt x="15870" y="254862"/>
                  </a:cubicBezTo>
                  <a:cubicBezTo>
                    <a:pt x="26982" y="242956"/>
                    <a:pt x="55558" y="225493"/>
                    <a:pt x="68258" y="226287"/>
                  </a:cubicBezTo>
                  <a:cubicBezTo>
                    <a:pt x="80958" y="227081"/>
                    <a:pt x="87307" y="247718"/>
                    <a:pt x="92070" y="259624"/>
                  </a:cubicBezTo>
                  <a:cubicBezTo>
                    <a:pt x="96832" y="271530"/>
                    <a:pt x="88102" y="291374"/>
                    <a:pt x="96833" y="297724"/>
                  </a:cubicBezTo>
                  <a:cubicBezTo>
                    <a:pt x="105564" y="304074"/>
                    <a:pt x="129377" y="304074"/>
                    <a:pt x="144458" y="297724"/>
                  </a:cubicBezTo>
                  <a:cubicBezTo>
                    <a:pt x="159539" y="291374"/>
                    <a:pt x="166683" y="280261"/>
                    <a:pt x="187320" y="259624"/>
                  </a:cubicBezTo>
                  <a:cubicBezTo>
                    <a:pt x="207957" y="238987"/>
                    <a:pt x="248439" y="197712"/>
                    <a:pt x="268283" y="173899"/>
                  </a:cubicBezTo>
                  <a:cubicBezTo>
                    <a:pt x="288127" y="150086"/>
                    <a:pt x="299239" y="136593"/>
                    <a:pt x="306383" y="116749"/>
                  </a:cubicBezTo>
                  <a:cubicBezTo>
                    <a:pt x="313527" y="96905"/>
                    <a:pt x="289714" y="57218"/>
                    <a:pt x="306383" y="45312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26A4A19-94A9-D0C4-2D6A-F863BBE7AB66}"/>
                </a:ext>
              </a:extLst>
            </p:cNvPr>
            <p:cNvSpPr/>
            <p:nvPr/>
          </p:nvSpPr>
          <p:spPr>
            <a:xfrm>
              <a:off x="4105275" y="4333875"/>
              <a:ext cx="965264" cy="215869"/>
            </a:xfrm>
            <a:custGeom>
              <a:avLst/>
              <a:gdLst>
                <a:gd name="connsiteX0" fmla="*/ 847725 w 965264"/>
                <a:gd name="connsiteY0" fmla="*/ 0 h 215869"/>
                <a:gd name="connsiteX1" fmla="*/ 876300 w 965264"/>
                <a:gd name="connsiteY1" fmla="*/ 85725 h 215869"/>
                <a:gd name="connsiteX2" fmla="*/ 914400 w 965264"/>
                <a:gd name="connsiteY2" fmla="*/ 57150 h 215869"/>
                <a:gd name="connsiteX3" fmla="*/ 942975 w 965264"/>
                <a:gd name="connsiteY3" fmla="*/ 52388 h 215869"/>
                <a:gd name="connsiteX4" fmla="*/ 957263 w 965264"/>
                <a:gd name="connsiteY4" fmla="*/ 109538 h 215869"/>
                <a:gd name="connsiteX5" fmla="*/ 952500 w 965264"/>
                <a:gd name="connsiteY5" fmla="*/ 142875 h 215869"/>
                <a:gd name="connsiteX6" fmla="*/ 809625 w 965264"/>
                <a:gd name="connsiteY6" fmla="*/ 161925 h 215869"/>
                <a:gd name="connsiteX7" fmla="*/ 423863 w 965264"/>
                <a:gd name="connsiteY7" fmla="*/ 185738 h 215869"/>
                <a:gd name="connsiteX8" fmla="*/ 85725 w 965264"/>
                <a:gd name="connsiteY8" fmla="*/ 214313 h 215869"/>
                <a:gd name="connsiteX9" fmla="*/ 0 w 965264"/>
                <a:gd name="connsiteY9" fmla="*/ 209550 h 21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264" h="215869">
                  <a:moveTo>
                    <a:pt x="847725" y="0"/>
                  </a:moveTo>
                  <a:cubicBezTo>
                    <a:pt x="856456" y="38100"/>
                    <a:pt x="865188" y="76200"/>
                    <a:pt x="876300" y="85725"/>
                  </a:cubicBezTo>
                  <a:cubicBezTo>
                    <a:pt x="887413" y="95250"/>
                    <a:pt x="903288" y="62706"/>
                    <a:pt x="914400" y="57150"/>
                  </a:cubicBezTo>
                  <a:cubicBezTo>
                    <a:pt x="925513" y="51594"/>
                    <a:pt x="935831" y="43657"/>
                    <a:pt x="942975" y="52388"/>
                  </a:cubicBezTo>
                  <a:cubicBezTo>
                    <a:pt x="950119" y="61119"/>
                    <a:pt x="955676" y="94457"/>
                    <a:pt x="957263" y="109538"/>
                  </a:cubicBezTo>
                  <a:cubicBezTo>
                    <a:pt x="958850" y="124619"/>
                    <a:pt x="977106" y="134144"/>
                    <a:pt x="952500" y="142875"/>
                  </a:cubicBezTo>
                  <a:cubicBezTo>
                    <a:pt x="927894" y="151606"/>
                    <a:pt x="897731" y="154781"/>
                    <a:pt x="809625" y="161925"/>
                  </a:cubicBezTo>
                  <a:cubicBezTo>
                    <a:pt x="721519" y="169069"/>
                    <a:pt x="544513" y="177007"/>
                    <a:pt x="423863" y="185738"/>
                  </a:cubicBezTo>
                  <a:cubicBezTo>
                    <a:pt x="303213" y="194469"/>
                    <a:pt x="156369" y="210344"/>
                    <a:pt x="85725" y="214313"/>
                  </a:cubicBezTo>
                  <a:cubicBezTo>
                    <a:pt x="15081" y="218282"/>
                    <a:pt x="7540" y="213916"/>
                    <a:pt x="0" y="209550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F3EB386-DD0C-FE1E-0DE1-AB46E11EC509}"/>
                </a:ext>
              </a:extLst>
            </p:cNvPr>
            <p:cNvSpPr/>
            <p:nvPr/>
          </p:nvSpPr>
          <p:spPr>
            <a:xfrm>
              <a:off x="5067300" y="4471988"/>
              <a:ext cx="447675" cy="14745"/>
            </a:xfrm>
            <a:custGeom>
              <a:avLst/>
              <a:gdLst>
                <a:gd name="connsiteX0" fmla="*/ 0 w 447675"/>
                <a:gd name="connsiteY0" fmla="*/ 0 h 14745"/>
                <a:gd name="connsiteX1" fmla="*/ 176213 w 447675"/>
                <a:gd name="connsiteY1" fmla="*/ 9525 h 14745"/>
                <a:gd name="connsiteX2" fmla="*/ 390525 w 447675"/>
                <a:gd name="connsiteY2" fmla="*/ 14287 h 14745"/>
                <a:gd name="connsiteX3" fmla="*/ 447675 w 447675"/>
                <a:gd name="connsiteY3" fmla="*/ 14287 h 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4745">
                  <a:moveTo>
                    <a:pt x="0" y="0"/>
                  </a:moveTo>
                  <a:cubicBezTo>
                    <a:pt x="55563" y="3572"/>
                    <a:pt x="111126" y="7144"/>
                    <a:pt x="176213" y="9525"/>
                  </a:cubicBezTo>
                  <a:cubicBezTo>
                    <a:pt x="241300" y="11906"/>
                    <a:pt x="345281" y="13493"/>
                    <a:pt x="390525" y="14287"/>
                  </a:cubicBezTo>
                  <a:cubicBezTo>
                    <a:pt x="435769" y="15081"/>
                    <a:pt x="441722" y="14684"/>
                    <a:pt x="447675" y="14287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10904CF-6A24-F1C8-EB8C-398D2D8CC446}"/>
                </a:ext>
              </a:extLst>
            </p:cNvPr>
            <p:cNvSpPr/>
            <p:nvPr/>
          </p:nvSpPr>
          <p:spPr>
            <a:xfrm>
              <a:off x="5272240" y="4300504"/>
              <a:ext cx="326175" cy="197963"/>
            </a:xfrm>
            <a:custGeom>
              <a:avLst/>
              <a:gdLst>
                <a:gd name="connsiteX0" fmla="*/ 14135 w 326175"/>
                <a:gd name="connsiteY0" fmla="*/ 34 h 197963"/>
                <a:gd name="connsiteX1" fmla="*/ 171298 w 326175"/>
                <a:gd name="connsiteY1" fmla="*/ 76234 h 197963"/>
                <a:gd name="connsiteX2" fmla="*/ 266548 w 326175"/>
                <a:gd name="connsiteY2" fmla="*/ 119096 h 197963"/>
                <a:gd name="connsiteX3" fmla="*/ 290360 w 326175"/>
                <a:gd name="connsiteY3" fmla="*/ 71471 h 197963"/>
                <a:gd name="connsiteX4" fmla="*/ 323698 w 326175"/>
                <a:gd name="connsiteY4" fmla="*/ 100046 h 197963"/>
                <a:gd name="connsiteX5" fmla="*/ 318935 w 326175"/>
                <a:gd name="connsiteY5" fmla="*/ 133384 h 197963"/>
                <a:gd name="connsiteX6" fmla="*/ 280835 w 326175"/>
                <a:gd name="connsiteY6" fmla="*/ 176246 h 197963"/>
                <a:gd name="connsiteX7" fmla="*/ 237973 w 326175"/>
                <a:gd name="connsiteY7" fmla="*/ 195296 h 197963"/>
                <a:gd name="connsiteX8" fmla="*/ 128435 w 326175"/>
                <a:gd name="connsiteY8" fmla="*/ 119096 h 197963"/>
                <a:gd name="connsiteX9" fmla="*/ 23660 w 326175"/>
                <a:gd name="connsiteY9" fmla="*/ 66709 h 197963"/>
                <a:gd name="connsiteX10" fmla="*/ 14135 w 326175"/>
                <a:gd name="connsiteY10" fmla="*/ 34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175" h="197963">
                  <a:moveTo>
                    <a:pt x="14135" y="34"/>
                  </a:moveTo>
                  <a:cubicBezTo>
                    <a:pt x="38741" y="1621"/>
                    <a:pt x="171298" y="76234"/>
                    <a:pt x="171298" y="76234"/>
                  </a:cubicBezTo>
                  <a:cubicBezTo>
                    <a:pt x="213367" y="96078"/>
                    <a:pt x="246704" y="119890"/>
                    <a:pt x="266548" y="119096"/>
                  </a:cubicBezTo>
                  <a:cubicBezTo>
                    <a:pt x="286392" y="118302"/>
                    <a:pt x="280835" y="74646"/>
                    <a:pt x="290360" y="71471"/>
                  </a:cubicBezTo>
                  <a:cubicBezTo>
                    <a:pt x="299885" y="68296"/>
                    <a:pt x="318936" y="89727"/>
                    <a:pt x="323698" y="100046"/>
                  </a:cubicBezTo>
                  <a:cubicBezTo>
                    <a:pt x="328460" y="110365"/>
                    <a:pt x="326079" y="120684"/>
                    <a:pt x="318935" y="133384"/>
                  </a:cubicBezTo>
                  <a:cubicBezTo>
                    <a:pt x="311791" y="146084"/>
                    <a:pt x="294329" y="165927"/>
                    <a:pt x="280835" y="176246"/>
                  </a:cubicBezTo>
                  <a:cubicBezTo>
                    <a:pt x="267341" y="186565"/>
                    <a:pt x="263373" y="204821"/>
                    <a:pt x="237973" y="195296"/>
                  </a:cubicBezTo>
                  <a:cubicBezTo>
                    <a:pt x="212573" y="185771"/>
                    <a:pt x="164154" y="140527"/>
                    <a:pt x="128435" y="119096"/>
                  </a:cubicBezTo>
                  <a:cubicBezTo>
                    <a:pt x="92716" y="97665"/>
                    <a:pt x="47472" y="81790"/>
                    <a:pt x="23660" y="66709"/>
                  </a:cubicBezTo>
                  <a:cubicBezTo>
                    <a:pt x="-152" y="51628"/>
                    <a:pt x="-10471" y="-1553"/>
                    <a:pt x="14135" y="34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5D43FA-A9BA-D41B-9636-D2B3187D5D50}"/>
                </a:ext>
              </a:extLst>
            </p:cNvPr>
            <p:cNvSpPr/>
            <p:nvPr/>
          </p:nvSpPr>
          <p:spPr>
            <a:xfrm>
              <a:off x="4643438" y="3552825"/>
              <a:ext cx="167196" cy="128588"/>
            </a:xfrm>
            <a:custGeom>
              <a:avLst/>
              <a:gdLst>
                <a:gd name="connsiteX0" fmla="*/ 0 w 167196"/>
                <a:gd name="connsiteY0" fmla="*/ 100013 h 128588"/>
                <a:gd name="connsiteX1" fmla="*/ 9525 w 167196"/>
                <a:gd name="connsiteY1" fmla="*/ 19050 h 128588"/>
                <a:gd name="connsiteX2" fmla="*/ 28575 w 167196"/>
                <a:gd name="connsiteY2" fmla="*/ 33338 h 128588"/>
                <a:gd name="connsiteX3" fmla="*/ 52387 w 167196"/>
                <a:gd name="connsiteY3" fmla="*/ 0 h 128588"/>
                <a:gd name="connsiteX4" fmla="*/ 85725 w 167196"/>
                <a:gd name="connsiteY4" fmla="*/ 33338 h 128588"/>
                <a:gd name="connsiteX5" fmla="*/ 119062 w 167196"/>
                <a:gd name="connsiteY5" fmla="*/ 4763 h 128588"/>
                <a:gd name="connsiteX6" fmla="*/ 138112 w 167196"/>
                <a:gd name="connsiteY6" fmla="*/ 33338 h 128588"/>
                <a:gd name="connsiteX7" fmla="*/ 166687 w 167196"/>
                <a:gd name="connsiteY7" fmla="*/ 14288 h 128588"/>
                <a:gd name="connsiteX8" fmla="*/ 157162 w 167196"/>
                <a:gd name="connsiteY8" fmla="*/ 109538 h 128588"/>
                <a:gd name="connsiteX9" fmla="*/ 147637 w 167196"/>
                <a:gd name="connsiteY9" fmla="*/ 128588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196" h="128588">
                  <a:moveTo>
                    <a:pt x="0" y="100013"/>
                  </a:moveTo>
                  <a:lnTo>
                    <a:pt x="9525" y="19050"/>
                  </a:lnTo>
                  <a:cubicBezTo>
                    <a:pt x="14287" y="7938"/>
                    <a:pt x="21431" y="36513"/>
                    <a:pt x="28575" y="33338"/>
                  </a:cubicBezTo>
                  <a:cubicBezTo>
                    <a:pt x="35719" y="30163"/>
                    <a:pt x="42862" y="0"/>
                    <a:pt x="52387" y="0"/>
                  </a:cubicBezTo>
                  <a:cubicBezTo>
                    <a:pt x="61912" y="0"/>
                    <a:pt x="74613" y="32544"/>
                    <a:pt x="85725" y="33338"/>
                  </a:cubicBezTo>
                  <a:cubicBezTo>
                    <a:pt x="96837" y="34132"/>
                    <a:pt x="110331" y="4763"/>
                    <a:pt x="119062" y="4763"/>
                  </a:cubicBezTo>
                  <a:cubicBezTo>
                    <a:pt x="127793" y="4763"/>
                    <a:pt x="130174" y="31750"/>
                    <a:pt x="138112" y="33338"/>
                  </a:cubicBezTo>
                  <a:cubicBezTo>
                    <a:pt x="146050" y="34926"/>
                    <a:pt x="163512" y="1588"/>
                    <a:pt x="166687" y="14288"/>
                  </a:cubicBezTo>
                  <a:cubicBezTo>
                    <a:pt x="169862" y="26988"/>
                    <a:pt x="157162" y="109538"/>
                    <a:pt x="157162" y="109538"/>
                  </a:cubicBezTo>
                  <a:cubicBezTo>
                    <a:pt x="153987" y="128588"/>
                    <a:pt x="150812" y="128588"/>
                    <a:pt x="147637" y="128588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8052B35-508D-18B2-7EDD-CEDD7F431498}"/>
                </a:ext>
              </a:extLst>
            </p:cNvPr>
            <p:cNvSpPr/>
            <p:nvPr/>
          </p:nvSpPr>
          <p:spPr>
            <a:xfrm>
              <a:off x="4576763" y="4066986"/>
              <a:ext cx="181783" cy="195452"/>
            </a:xfrm>
            <a:custGeom>
              <a:avLst/>
              <a:gdLst>
                <a:gd name="connsiteX0" fmla="*/ 0 w 181783"/>
                <a:gd name="connsiteY0" fmla="*/ 195452 h 195452"/>
                <a:gd name="connsiteX1" fmla="*/ 4762 w 181783"/>
                <a:gd name="connsiteY1" fmla="*/ 85914 h 195452"/>
                <a:gd name="connsiteX2" fmla="*/ 28575 w 181783"/>
                <a:gd name="connsiteY2" fmla="*/ 24002 h 195452"/>
                <a:gd name="connsiteX3" fmla="*/ 90487 w 181783"/>
                <a:gd name="connsiteY3" fmla="*/ 189 h 195452"/>
                <a:gd name="connsiteX4" fmla="*/ 157162 w 181783"/>
                <a:gd name="connsiteY4" fmla="*/ 14477 h 195452"/>
                <a:gd name="connsiteX5" fmla="*/ 180975 w 181783"/>
                <a:gd name="connsiteY5" fmla="*/ 43052 h 195452"/>
                <a:gd name="connsiteX6" fmla="*/ 176212 w 181783"/>
                <a:gd name="connsiteY6" fmla="*/ 109727 h 195452"/>
                <a:gd name="connsiteX7" fmla="*/ 176212 w 181783"/>
                <a:gd name="connsiteY7" fmla="*/ 171639 h 195452"/>
                <a:gd name="connsiteX8" fmla="*/ 176212 w 181783"/>
                <a:gd name="connsiteY8" fmla="*/ 195452 h 19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783" h="195452">
                  <a:moveTo>
                    <a:pt x="0" y="195452"/>
                  </a:moveTo>
                  <a:cubicBezTo>
                    <a:pt x="0" y="154970"/>
                    <a:pt x="0" y="114489"/>
                    <a:pt x="4762" y="85914"/>
                  </a:cubicBezTo>
                  <a:cubicBezTo>
                    <a:pt x="9524" y="57339"/>
                    <a:pt x="14288" y="38289"/>
                    <a:pt x="28575" y="24002"/>
                  </a:cubicBezTo>
                  <a:cubicBezTo>
                    <a:pt x="42862" y="9715"/>
                    <a:pt x="69056" y="1777"/>
                    <a:pt x="90487" y="189"/>
                  </a:cubicBezTo>
                  <a:cubicBezTo>
                    <a:pt x="111918" y="-1399"/>
                    <a:pt x="142081" y="7333"/>
                    <a:pt x="157162" y="14477"/>
                  </a:cubicBezTo>
                  <a:cubicBezTo>
                    <a:pt x="172243" y="21621"/>
                    <a:pt x="177800" y="27177"/>
                    <a:pt x="180975" y="43052"/>
                  </a:cubicBezTo>
                  <a:cubicBezTo>
                    <a:pt x="184150" y="58927"/>
                    <a:pt x="177006" y="88296"/>
                    <a:pt x="176212" y="109727"/>
                  </a:cubicBezTo>
                  <a:cubicBezTo>
                    <a:pt x="175418" y="131158"/>
                    <a:pt x="176212" y="171639"/>
                    <a:pt x="176212" y="171639"/>
                  </a:cubicBezTo>
                  <a:lnTo>
                    <a:pt x="176212" y="195452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D274979-C709-6D2D-E64C-BF78222461C5}"/>
                </a:ext>
              </a:extLst>
            </p:cNvPr>
            <p:cNvSpPr/>
            <p:nvPr/>
          </p:nvSpPr>
          <p:spPr>
            <a:xfrm>
              <a:off x="4619463" y="4076700"/>
              <a:ext cx="62075" cy="180975"/>
            </a:xfrm>
            <a:custGeom>
              <a:avLst/>
              <a:gdLst>
                <a:gd name="connsiteX0" fmla="*/ 19212 w 62075"/>
                <a:gd name="connsiteY0" fmla="*/ 180975 h 180975"/>
                <a:gd name="connsiteX1" fmla="*/ 162 w 62075"/>
                <a:gd name="connsiteY1" fmla="*/ 85725 h 180975"/>
                <a:gd name="connsiteX2" fmla="*/ 28737 w 62075"/>
                <a:gd name="connsiteY2" fmla="*/ 28575 h 180975"/>
                <a:gd name="connsiteX3" fmla="*/ 62075 w 62075"/>
                <a:gd name="connsiteY3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75" h="180975">
                  <a:moveTo>
                    <a:pt x="19212" y="180975"/>
                  </a:moveTo>
                  <a:cubicBezTo>
                    <a:pt x="8893" y="146050"/>
                    <a:pt x="-1426" y="111125"/>
                    <a:pt x="162" y="85725"/>
                  </a:cubicBezTo>
                  <a:cubicBezTo>
                    <a:pt x="1749" y="60325"/>
                    <a:pt x="18418" y="42862"/>
                    <a:pt x="28737" y="28575"/>
                  </a:cubicBezTo>
                  <a:cubicBezTo>
                    <a:pt x="39056" y="14288"/>
                    <a:pt x="50565" y="7144"/>
                    <a:pt x="62075" y="0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38E93F5-0F52-350F-3F44-FFE3080DA910}"/>
                </a:ext>
              </a:extLst>
            </p:cNvPr>
            <p:cNvSpPr/>
            <p:nvPr/>
          </p:nvSpPr>
          <p:spPr>
            <a:xfrm>
              <a:off x="4929188" y="4019550"/>
              <a:ext cx="9525" cy="200025"/>
            </a:xfrm>
            <a:custGeom>
              <a:avLst/>
              <a:gdLst>
                <a:gd name="connsiteX0" fmla="*/ 0 w 9525"/>
                <a:gd name="connsiteY0" fmla="*/ 0 h 200025"/>
                <a:gd name="connsiteX1" fmla="*/ 4762 w 9525"/>
                <a:gd name="connsiteY1" fmla="*/ 119063 h 200025"/>
                <a:gd name="connsiteX2" fmla="*/ 9525 w 9525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00025">
                  <a:moveTo>
                    <a:pt x="0" y="0"/>
                  </a:moveTo>
                  <a:cubicBezTo>
                    <a:pt x="1587" y="42863"/>
                    <a:pt x="3175" y="85726"/>
                    <a:pt x="4762" y="119063"/>
                  </a:cubicBezTo>
                  <a:cubicBezTo>
                    <a:pt x="6349" y="152400"/>
                    <a:pt x="7937" y="176212"/>
                    <a:pt x="9525" y="200025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D33216-838F-D117-8288-A2C2B845FF0C}"/>
                </a:ext>
              </a:extLst>
            </p:cNvPr>
            <p:cNvSpPr/>
            <p:nvPr/>
          </p:nvSpPr>
          <p:spPr>
            <a:xfrm>
              <a:off x="5195888" y="4005263"/>
              <a:ext cx="4762" cy="231774"/>
            </a:xfrm>
            <a:custGeom>
              <a:avLst/>
              <a:gdLst>
                <a:gd name="connsiteX0" fmla="*/ 0 w 4762"/>
                <a:gd name="connsiteY0" fmla="*/ 0 h 231774"/>
                <a:gd name="connsiteX1" fmla="*/ 4762 w 4762"/>
                <a:gd name="connsiteY1" fmla="*/ 200025 h 231774"/>
                <a:gd name="connsiteX2" fmla="*/ 0 w 4762"/>
                <a:gd name="connsiteY2" fmla="*/ 228600 h 23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" h="231774">
                  <a:moveTo>
                    <a:pt x="0" y="0"/>
                  </a:moveTo>
                  <a:cubicBezTo>
                    <a:pt x="2381" y="80962"/>
                    <a:pt x="4762" y="161925"/>
                    <a:pt x="4762" y="200025"/>
                  </a:cubicBezTo>
                  <a:cubicBezTo>
                    <a:pt x="4762" y="238125"/>
                    <a:pt x="2381" y="233362"/>
                    <a:pt x="0" y="228600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8B90289-1E37-A6C2-7450-EB50CEF465D6}"/>
                </a:ext>
              </a:extLst>
            </p:cNvPr>
            <p:cNvSpPr/>
            <p:nvPr/>
          </p:nvSpPr>
          <p:spPr>
            <a:xfrm>
              <a:off x="5012787" y="4071402"/>
              <a:ext cx="131314" cy="171096"/>
            </a:xfrm>
            <a:custGeom>
              <a:avLst/>
              <a:gdLst>
                <a:gd name="connsiteX0" fmla="*/ 30701 w 131314"/>
                <a:gd name="connsiteY0" fmla="*/ 162461 h 171096"/>
                <a:gd name="connsiteX1" fmla="*/ 2126 w 131314"/>
                <a:gd name="connsiteY1" fmla="*/ 91023 h 171096"/>
                <a:gd name="connsiteX2" fmla="*/ 6888 w 131314"/>
                <a:gd name="connsiteY2" fmla="*/ 19586 h 171096"/>
                <a:gd name="connsiteX3" fmla="*/ 44988 w 131314"/>
                <a:gd name="connsiteY3" fmla="*/ 536 h 171096"/>
                <a:gd name="connsiteX4" fmla="*/ 102138 w 131314"/>
                <a:gd name="connsiteY4" fmla="*/ 10061 h 171096"/>
                <a:gd name="connsiteX5" fmla="*/ 130713 w 131314"/>
                <a:gd name="connsiteY5" fmla="*/ 57686 h 171096"/>
                <a:gd name="connsiteX6" fmla="*/ 121188 w 131314"/>
                <a:gd name="connsiteY6" fmla="*/ 105311 h 171096"/>
                <a:gd name="connsiteX7" fmla="*/ 116426 w 131314"/>
                <a:gd name="connsiteY7" fmla="*/ 133886 h 171096"/>
                <a:gd name="connsiteX8" fmla="*/ 102138 w 131314"/>
                <a:gd name="connsiteY8" fmla="*/ 167223 h 171096"/>
                <a:gd name="connsiteX9" fmla="*/ 30701 w 131314"/>
                <a:gd name="connsiteY9" fmla="*/ 162461 h 17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314" h="171096">
                  <a:moveTo>
                    <a:pt x="30701" y="162461"/>
                  </a:moveTo>
                  <a:cubicBezTo>
                    <a:pt x="14032" y="149761"/>
                    <a:pt x="6095" y="114835"/>
                    <a:pt x="2126" y="91023"/>
                  </a:cubicBezTo>
                  <a:cubicBezTo>
                    <a:pt x="-1843" y="67210"/>
                    <a:pt x="-256" y="34667"/>
                    <a:pt x="6888" y="19586"/>
                  </a:cubicBezTo>
                  <a:cubicBezTo>
                    <a:pt x="14032" y="4505"/>
                    <a:pt x="29113" y="2123"/>
                    <a:pt x="44988" y="536"/>
                  </a:cubicBezTo>
                  <a:cubicBezTo>
                    <a:pt x="60863" y="-1052"/>
                    <a:pt x="87851" y="536"/>
                    <a:pt x="102138" y="10061"/>
                  </a:cubicBezTo>
                  <a:cubicBezTo>
                    <a:pt x="116425" y="19586"/>
                    <a:pt x="127538" y="41811"/>
                    <a:pt x="130713" y="57686"/>
                  </a:cubicBezTo>
                  <a:cubicBezTo>
                    <a:pt x="133888" y="73561"/>
                    <a:pt x="123569" y="92611"/>
                    <a:pt x="121188" y="105311"/>
                  </a:cubicBezTo>
                  <a:cubicBezTo>
                    <a:pt x="118807" y="118011"/>
                    <a:pt x="119601" y="123567"/>
                    <a:pt x="116426" y="133886"/>
                  </a:cubicBezTo>
                  <a:cubicBezTo>
                    <a:pt x="113251" y="144205"/>
                    <a:pt x="110869" y="163254"/>
                    <a:pt x="102138" y="167223"/>
                  </a:cubicBezTo>
                  <a:cubicBezTo>
                    <a:pt x="93407" y="171192"/>
                    <a:pt x="47370" y="175161"/>
                    <a:pt x="30701" y="162461"/>
                  </a:cubicBezTo>
                  <a:close/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957DA4-5DD3-AACC-B272-25281E46EFB9}"/>
                </a:ext>
              </a:extLst>
            </p:cNvPr>
            <p:cNvSpPr/>
            <p:nvPr/>
          </p:nvSpPr>
          <p:spPr>
            <a:xfrm>
              <a:off x="5076825" y="4076700"/>
              <a:ext cx="4763" cy="176213"/>
            </a:xfrm>
            <a:custGeom>
              <a:avLst/>
              <a:gdLst>
                <a:gd name="connsiteX0" fmla="*/ 0 w 4763"/>
                <a:gd name="connsiteY0" fmla="*/ 0 h 176213"/>
                <a:gd name="connsiteX1" fmla="*/ 4763 w 4763"/>
                <a:gd name="connsiteY1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3" h="176213">
                  <a:moveTo>
                    <a:pt x="0" y="0"/>
                  </a:moveTo>
                  <a:lnTo>
                    <a:pt x="4763" y="176213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336C257-CE73-0BF4-0B64-8702F00C6807}"/>
                </a:ext>
              </a:extLst>
            </p:cNvPr>
            <p:cNvSpPr/>
            <p:nvPr/>
          </p:nvSpPr>
          <p:spPr>
            <a:xfrm>
              <a:off x="5000625" y="4133850"/>
              <a:ext cx="138113" cy="9525"/>
            </a:xfrm>
            <a:custGeom>
              <a:avLst/>
              <a:gdLst>
                <a:gd name="connsiteX0" fmla="*/ 0 w 138113"/>
                <a:gd name="connsiteY0" fmla="*/ 0 h 9525"/>
                <a:gd name="connsiteX1" fmla="*/ 138113 w 138113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113" h="9525">
                  <a:moveTo>
                    <a:pt x="0" y="0"/>
                  </a:moveTo>
                  <a:lnTo>
                    <a:pt x="138113" y="95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0AD691D-A82F-412C-5654-4470DFE8A3F4}"/>
                </a:ext>
              </a:extLst>
            </p:cNvPr>
            <p:cNvSpPr/>
            <p:nvPr/>
          </p:nvSpPr>
          <p:spPr>
            <a:xfrm>
              <a:off x="4052888" y="4552950"/>
              <a:ext cx="14287" cy="447675"/>
            </a:xfrm>
            <a:custGeom>
              <a:avLst/>
              <a:gdLst>
                <a:gd name="connsiteX0" fmla="*/ 0 w 14287"/>
                <a:gd name="connsiteY0" fmla="*/ 0 h 447675"/>
                <a:gd name="connsiteX1" fmla="*/ 14287 w 14287"/>
                <a:gd name="connsiteY1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447675">
                  <a:moveTo>
                    <a:pt x="0" y="0"/>
                  </a:moveTo>
                  <a:lnTo>
                    <a:pt x="14287" y="44767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7A791D9-61A0-A65A-2839-0B0DA02FFF2A}"/>
                </a:ext>
              </a:extLst>
            </p:cNvPr>
            <p:cNvSpPr/>
            <p:nvPr/>
          </p:nvSpPr>
          <p:spPr>
            <a:xfrm>
              <a:off x="4404901" y="4590854"/>
              <a:ext cx="343312" cy="400246"/>
            </a:xfrm>
            <a:custGeom>
              <a:avLst/>
              <a:gdLst>
                <a:gd name="connsiteX0" fmla="*/ 14699 w 343312"/>
                <a:gd name="connsiteY0" fmla="*/ 400246 h 400246"/>
                <a:gd name="connsiteX1" fmla="*/ 412 w 343312"/>
                <a:gd name="connsiteY1" fmla="*/ 190696 h 400246"/>
                <a:gd name="connsiteX2" fmla="*/ 28987 w 343312"/>
                <a:gd name="connsiteY2" fmla="*/ 104971 h 400246"/>
                <a:gd name="connsiteX3" fmla="*/ 81374 w 343312"/>
                <a:gd name="connsiteY3" fmla="*/ 14484 h 400246"/>
                <a:gd name="connsiteX4" fmla="*/ 128999 w 343312"/>
                <a:gd name="connsiteY4" fmla="*/ 4959 h 400246"/>
                <a:gd name="connsiteX5" fmla="*/ 195674 w 343312"/>
                <a:gd name="connsiteY5" fmla="*/ 4959 h 400246"/>
                <a:gd name="connsiteX6" fmla="*/ 281399 w 343312"/>
                <a:gd name="connsiteY6" fmla="*/ 66871 h 400246"/>
                <a:gd name="connsiteX7" fmla="*/ 314737 w 343312"/>
                <a:gd name="connsiteY7" fmla="*/ 176409 h 400246"/>
                <a:gd name="connsiteX8" fmla="*/ 329024 w 343312"/>
                <a:gd name="connsiteY8" fmla="*/ 281184 h 400246"/>
                <a:gd name="connsiteX9" fmla="*/ 333787 w 343312"/>
                <a:gd name="connsiteY9" fmla="*/ 314521 h 400246"/>
                <a:gd name="connsiteX10" fmla="*/ 333787 w 343312"/>
                <a:gd name="connsiteY10" fmla="*/ 347859 h 400246"/>
                <a:gd name="connsiteX11" fmla="*/ 343312 w 343312"/>
                <a:gd name="connsiteY11" fmla="*/ 390721 h 40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12" h="400246">
                  <a:moveTo>
                    <a:pt x="14699" y="400246"/>
                  </a:moveTo>
                  <a:cubicBezTo>
                    <a:pt x="6365" y="320077"/>
                    <a:pt x="-1969" y="239908"/>
                    <a:pt x="412" y="190696"/>
                  </a:cubicBezTo>
                  <a:cubicBezTo>
                    <a:pt x="2793" y="141484"/>
                    <a:pt x="15493" y="134340"/>
                    <a:pt x="28987" y="104971"/>
                  </a:cubicBezTo>
                  <a:cubicBezTo>
                    <a:pt x="42481" y="75602"/>
                    <a:pt x="64705" y="31153"/>
                    <a:pt x="81374" y="14484"/>
                  </a:cubicBezTo>
                  <a:cubicBezTo>
                    <a:pt x="98043" y="-2185"/>
                    <a:pt x="109949" y="6546"/>
                    <a:pt x="128999" y="4959"/>
                  </a:cubicBezTo>
                  <a:cubicBezTo>
                    <a:pt x="148049" y="3372"/>
                    <a:pt x="170274" y="-5360"/>
                    <a:pt x="195674" y="4959"/>
                  </a:cubicBezTo>
                  <a:cubicBezTo>
                    <a:pt x="221074" y="15278"/>
                    <a:pt x="261555" y="38296"/>
                    <a:pt x="281399" y="66871"/>
                  </a:cubicBezTo>
                  <a:cubicBezTo>
                    <a:pt x="301243" y="95446"/>
                    <a:pt x="306800" y="140690"/>
                    <a:pt x="314737" y="176409"/>
                  </a:cubicBezTo>
                  <a:cubicBezTo>
                    <a:pt x="322674" y="212128"/>
                    <a:pt x="325849" y="258165"/>
                    <a:pt x="329024" y="281184"/>
                  </a:cubicBezTo>
                  <a:cubicBezTo>
                    <a:pt x="332199" y="304203"/>
                    <a:pt x="332993" y="303409"/>
                    <a:pt x="333787" y="314521"/>
                  </a:cubicBezTo>
                  <a:cubicBezTo>
                    <a:pt x="334581" y="325633"/>
                    <a:pt x="332200" y="335159"/>
                    <a:pt x="333787" y="347859"/>
                  </a:cubicBezTo>
                  <a:cubicBezTo>
                    <a:pt x="335374" y="360559"/>
                    <a:pt x="339343" y="375640"/>
                    <a:pt x="343312" y="390721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7575A-89BD-5103-8D24-461BA81128F9}"/>
                </a:ext>
              </a:extLst>
            </p:cNvPr>
            <p:cNvSpPr/>
            <p:nvPr/>
          </p:nvSpPr>
          <p:spPr>
            <a:xfrm>
              <a:off x="4513514" y="4676775"/>
              <a:ext cx="191836" cy="300038"/>
            </a:xfrm>
            <a:custGeom>
              <a:avLst/>
              <a:gdLst>
                <a:gd name="connsiteX0" fmla="*/ 191836 w 191836"/>
                <a:gd name="connsiteY0" fmla="*/ 0 h 300038"/>
                <a:gd name="connsiteX1" fmla="*/ 91824 w 191836"/>
                <a:gd name="connsiteY1" fmla="*/ 23813 h 300038"/>
                <a:gd name="connsiteX2" fmla="*/ 10861 w 191836"/>
                <a:gd name="connsiteY2" fmla="*/ 90488 h 300038"/>
                <a:gd name="connsiteX3" fmla="*/ 1336 w 191836"/>
                <a:gd name="connsiteY3" fmla="*/ 252413 h 300038"/>
                <a:gd name="connsiteX4" fmla="*/ 15624 w 191836"/>
                <a:gd name="connsiteY4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36" h="300038">
                  <a:moveTo>
                    <a:pt x="191836" y="0"/>
                  </a:moveTo>
                  <a:cubicBezTo>
                    <a:pt x="156911" y="4366"/>
                    <a:pt x="121986" y="8732"/>
                    <a:pt x="91824" y="23813"/>
                  </a:cubicBezTo>
                  <a:cubicBezTo>
                    <a:pt x="61662" y="38894"/>
                    <a:pt x="25942" y="52388"/>
                    <a:pt x="10861" y="90488"/>
                  </a:cubicBezTo>
                  <a:cubicBezTo>
                    <a:pt x="-4220" y="128588"/>
                    <a:pt x="542" y="217488"/>
                    <a:pt x="1336" y="252413"/>
                  </a:cubicBezTo>
                  <a:cubicBezTo>
                    <a:pt x="2130" y="287338"/>
                    <a:pt x="8877" y="293688"/>
                    <a:pt x="15624" y="300038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DAD0DD9-A677-48AE-5B15-16FD499FEAFB}"/>
                </a:ext>
              </a:extLst>
            </p:cNvPr>
            <p:cNvSpPr/>
            <p:nvPr/>
          </p:nvSpPr>
          <p:spPr>
            <a:xfrm>
              <a:off x="4067175" y="4945663"/>
              <a:ext cx="981075" cy="47625"/>
            </a:xfrm>
            <a:custGeom>
              <a:avLst/>
              <a:gdLst>
                <a:gd name="connsiteX0" fmla="*/ 0 w 981075"/>
                <a:gd name="connsiteY0" fmla="*/ 47625 h 47625"/>
                <a:gd name="connsiteX1" fmla="*/ 981075 w 981075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1075" h="47625">
                  <a:moveTo>
                    <a:pt x="0" y="47625"/>
                  </a:moveTo>
                  <a:lnTo>
                    <a:pt x="981075" y="0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C5F35-6B6A-9FC3-3A40-BB0E6CB3B516}"/>
                </a:ext>
              </a:extLst>
            </p:cNvPr>
            <p:cNvSpPr/>
            <p:nvPr/>
          </p:nvSpPr>
          <p:spPr>
            <a:xfrm>
              <a:off x="5033963" y="4486275"/>
              <a:ext cx="0" cy="466725"/>
            </a:xfrm>
            <a:custGeom>
              <a:avLst/>
              <a:gdLst>
                <a:gd name="connsiteX0" fmla="*/ 0 w 0"/>
                <a:gd name="connsiteY0" fmla="*/ 0 h 466725"/>
                <a:gd name="connsiteX1" fmla="*/ 0 w 0"/>
                <a:gd name="connsiteY1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66725">
                  <a:moveTo>
                    <a:pt x="0" y="0"/>
                  </a:moveTo>
                  <a:lnTo>
                    <a:pt x="0" y="4667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63FDFF2-D991-4A3B-B246-2BE6DFFB3A0D}"/>
                </a:ext>
              </a:extLst>
            </p:cNvPr>
            <p:cNvSpPr/>
            <p:nvPr/>
          </p:nvSpPr>
          <p:spPr>
            <a:xfrm>
              <a:off x="5029200" y="4835378"/>
              <a:ext cx="1704975" cy="927247"/>
            </a:xfrm>
            <a:custGeom>
              <a:avLst/>
              <a:gdLst>
                <a:gd name="connsiteX0" fmla="*/ 0 w 1704975"/>
                <a:gd name="connsiteY0" fmla="*/ 122385 h 927247"/>
                <a:gd name="connsiteX1" fmla="*/ 319088 w 1704975"/>
                <a:gd name="connsiteY1" fmla="*/ 103335 h 927247"/>
                <a:gd name="connsiteX2" fmla="*/ 314325 w 1704975"/>
                <a:gd name="connsiteY2" fmla="*/ 8085 h 927247"/>
                <a:gd name="connsiteX3" fmla="*/ 376238 w 1704975"/>
                <a:gd name="connsiteY3" fmla="*/ 17610 h 927247"/>
                <a:gd name="connsiteX4" fmla="*/ 385763 w 1704975"/>
                <a:gd name="connsiteY4" fmla="*/ 117622 h 927247"/>
                <a:gd name="connsiteX5" fmla="*/ 385763 w 1704975"/>
                <a:gd name="connsiteY5" fmla="*/ 146197 h 927247"/>
                <a:gd name="connsiteX6" fmla="*/ 547688 w 1704975"/>
                <a:gd name="connsiteY6" fmla="*/ 217635 h 927247"/>
                <a:gd name="connsiteX7" fmla="*/ 876300 w 1704975"/>
                <a:gd name="connsiteY7" fmla="*/ 408135 h 927247"/>
                <a:gd name="connsiteX8" fmla="*/ 1152525 w 1704975"/>
                <a:gd name="connsiteY8" fmla="*/ 565297 h 927247"/>
                <a:gd name="connsiteX9" fmla="*/ 1447800 w 1704975"/>
                <a:gd name="connsiteY9" fmla="*/ 746272 h 927247"/>
                <a:gd name="connsiteX10" fmla="*/ 1566863 w 1704975"/>
                <a:gd name="connsiteY10" fmla="*/ 836760 h 927247"/>
                <a:gd name="connsiteX11" fmla="*/ 1704975 w 1704975"/>
                <a:gd name="connsiteY11" fmla="*/ 927247 h 927247"/>
                <a:gd name="connsiteX12" fmla="*/ 1704975 w 1704975"/>
                <a:gd name="connsiteY12" fmla="*/ 927247 h 927247"/>
                <a:gd name="connsiteX13" fmla="*/ 1695450 w 1704975"/>
                <a:gd name="connsiteY13" fmla="*/ 927247 h 92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4975" h="927247">
                  <a:moveTo>
                    <a:pt x="0" y="122385"/>
                  </a:moveTo>
                  <a:cubicBezTo>
                    <a:pt x="133350" y="122385"/>
                    <a:pt x="266701" y="122385"/>
                    <a:pt x="319088" y="103335"/>
                  </a:cubicBezTo>
                  <a:cubicBezTo>
                    <a:pt x="371476" y="84285"/>
                    <a:pt x="304800" y="22372"/>
                    <a:pt x="314325" y="8085"/>
                  </a:cubicBezTo>
                  <a:cubicBezTo>
                    <a:pt x="323850" y="-6202"/>
                    <a:pt x="364332" y="-646"/>
                    <a:pt x="376238" y="17610"/>
                  </a:cubicBezTo>
                  <a:cubicBezTo>
                    <a:pt x="388144" y="35866"/>
                    <a:pt x="384175" y="96191"/>
                    <a:pt x="385763" y="117622"/>
                  </a:cubicBezTo>
                  <a:cubicBezTo>
                    <a:pt x="387351" y="139053"/>
                    <a:pt x="358776" y="129528"/>
                    <a:pt x="385763" y="146197"/>
                  </a:cubicBezTo>
                  <a:cubicBezTo>
                    <a:pt x="412751" y="162866"/>
                    <a:pt x="465932" y="173979"/>
                    <a:pt x="547688" y="217635"/>
                  </a:cubicBezTo>
                  <a:cubicBezTo>
                    <a:pt x="629444" y="261291"/>
                    <a:pt x="876300" y="408135"/>
                    <a:pt x="876300" y="408135"/>
                  </a:cubicBezTo>
                  <a:cubicBezTo>
                    <a:pt x="977106" y="466079"/>
                    <a:pt x="1057275" y="508941"/>
                    <a:pt x="1152525" y="565297"/>
                  </a:cubicBezTo>
                  <a:cubicBezTo>
                    <a:pt x="1247775" y="621653"/>
                    <a:pt x="1378744" y="701028"/>
                    <a:pt x="1447800" y="746272"/>
                  </a:cubicBezTo>
                  <a:cubicBezTo>
                    <a:pt x="1516856" y="791516"/>
                    <a:pt x="1524001" y="806598"/>
                    <a:pt x="1566863" y="836760"/>
                  </a:cubicBezTo>
                  <a:cubicBezTo>
                    <a:pt x="1609725" y="866922"/>
                    <a:pt x="1704975" y="927247"/>
                    <a:pt x="1704975" y="927247"/>
                  </a:cubicBezTo>
                  <a:lnTo>
                    <a:pt x="1704975" y="927247"/>
                  </a:lnTo>
                  <a:lnTo>
                    <a:pt x="1695450" y="927247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7BB3754-F2FC-9066-6DDB-4E5DE6FC3972}"/>
                </a:ext>
              </a:extLst>
            </p:cNvPr>
            <p:cNvSpPr/>
            <p:nvPr/>
          </p:nvSpPr>
          <p:spPr>
            <a:xfrm>
              <a:off x="2805113" y="4890957"/>
              <a:ext cx="1257300" cy="771656"/>
            </a:xfrm>
            <a:custGeom>
              <a:avLst/>
              <a:gdLst>
                <a:gd name="connsiteX0" fmla="*/ 1257300 w 1257300"/>
                <a:gd name="connsiteY0" fmla="*/ 100143 h 771656"/>
                <a:gd name="connsiteX1" fmla="*/ 1143000 w 1257300"/>
                <a:gd name="connsiteY1" fmla="*/ 104906 h 771656"/>
                <a:gd name="connsiteX2" fmla="*/ 1095375 w 1257300"/>
                <a:gd name="connsiteY2" fmla="*/ 19181 h 771656"/>
                <a:gd name="connsiteX3" fmla="*/ 1052512 w 1257300"/>
                <a:gd name="connsiteY3" fmla="*/ 131 h 771656"/>
                <a:gd name="connsiteX4" fmla="*/ 1019175 w 1257300"/>
                <a:gd name="connsiteY4" fmla="*/ 23943 h 771656"/>
                <a:gd name="connsiteX5" fmla="*/ 1028700 w 1257300"/>
                <a:gd name="connsiteY5" fmla="*/ 128718 h 771656"/>
                <a:gd name="connsiteX6" fmla="*/ 762000 w 1257300"/>
                <a:gd name="connsiteY6" fmla="*/ 281118 h 771656"/>
                <a:gd name="connsiteX7" fmla="*/ 366712 w 1257300"/>
                <a:gd name="connsiteY7" fmla="*/ 538293 h 771656"/>
                <a:gd name="connsiteX8" fmla="*/ 161925 w 1257300"/>
                <a:gd name="connsiteY8" fmla="*/ 643068 h 771656"/>
                <a:gd name="connsiteX9" fmla="*/ 0 w 1257300"/>
                <a:gd name="connsiteY9" fmla="*/ 771656 h 77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771656">
                  <a:moveTo>
                    <a:pt x="1257300" y="100143"/>
                  </a:moveTo>
                  <a:cubicBezTo>
                    <a:pt x="1213643" y="109271"/>
                    <a:pt x="1169987" y="118400"/>
                    <a:pt x="1143000" y="104906"/>
                  </a:cubicBezTo>
                  <a:cubicBezTo>
                    <a:pt x="1116013" y="91412"/>
                    <a:pt x="1110456" y="36643"/>
                    <a:pt x="1095375" y="19181"/>
                  </a:cubicBezTo>
                  <a:cubicBezTo>
                    <a:pt x="1080294" y="1718"/>
                    <a:pt x="1065212" y="-663"/>
                    <a:pt x="1052512" y="131"/>
                  </a:cubicBezTo>
                  <a:cubicBezTo>
                    <a:pt x="1039812" y="925"/>
                    <a:pt x="1023144" y="2512"/>
                    <a:pt x="1019175" y="23943"/>
                  </a:cubicBezTo>
                  <a:cubicBezTo>
                    <a:pt x="1015206" y="45374"/>
                    <a:pt x="1071562" y="85856"/>
                    <a:pt x="1028700" y="128718"/>
                  </a:cubicBezTo>
                  <a:cubicBezTo>
                    <a:pt x="985838" y="171580"/>
                    <a:pt x="872331" y="212856"/>
                    <a:pt x="762000" y="281118"/>
                  </a:cubicBezTo>
                  <a:cubicBezTo>
                    <a:pt x="651669" y="349380"/>
                    <a:pt x="466724" y="477968"/>
                    <a:pt x="366712" y="538293"/>
                  </a:cubicBezTo>
                  <a:cubicBezTo>
                    <a:pt x="266700" y="598618"/>
                    <a:pt x="223044" y="604174"/>
                    <a:pt x="161925" y="643068"/>
                  </a:cubicBezTo>
                  <a:cubicBezTo>
                    <a:pt x="100806" y="681962"/>
                    <a:pt x="50403" y="726809"/>
                    <a:pt x="0" y="771656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C2A43BB-C5ED-89DF-0275-D1AEBEB0ECF6}"/>
                </a:ext>
              </a:extLst>
            </p:cNvPr>
            <p:cNvSpPr/>
            <p:nvPr/>
          </p:nvSpPr>
          <p:spPr>
            <a:xfrm>
              <a:off x="5510213" y="4486275"/>
              <a:ext cx="9525" cy="542925"/>
            </a:xfrm>
            <a:custGeom>
              <a:avLst/>
              <a:gdLst>
                <a:gd name="connsiteX0" fmla="*/ 0 w 9525"/>
                <a:gd name="connsiteY0" fmla="*/ 0 h 542925"/>
                <a:gd name="connsiteX1" fmla="*/ 9525 w 9525"/>
                <a:gd name="connsiteY1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2925">
                  <a:moveTo>
                    <a:pt x="0" y="0"/>
                  </a:moveTo>
                  <a:lnTo>
                    <a:pt x="9525" y="5429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58CA51-0A21-CE2C-928F-395FE76E1AD5}"/>
                </a:ext>
              </a:extLst>
            </p:cNvPr>
            <p:cNvSpPr/>
            <p:nvPr/>
          </p:nvSpPr>
          <p:spPr>
            <a:xfrm>
              <a:off x="5514975" y="4936171"/>
              <a:ext cx="1209675" cy="726442"/>
            </a:xfrm>
            <a:custGeom>
              <a:avLst/>
              <a:gdLst>
                <a:gd name="connsiteX0" fmla="*/ 0 w 1209675"/>
                <a:gd name="connsiteY0" fmla="*/ 7304 h 726442"/>
                <a:gd name="connsiteX1" fmla="*/ 90488 w 1209675"/>
                <a:gd name="connsiteY1" fmla="*/ 16829 h 726442"/>
                <a:gd name="connsiteX2" fmla="*/ 323850 w 1209675"/>
                <a:gd name="connsiteY2" fmla="*/ 154942 h 726442"/>
                <a:gd name="connsiteX3" fmla="*/ 566738 w 1209675"/>
                <a:gd name="connsiteY3" fmla="*/ 321629 h 726442"/>
                <a:gd name="connsiteX4" fmla="*/ 876300 w 1209675"/>
                <a:gd name="connsiteY4" fmla="*/ 493079 h 726442"/>
                <a:gd name="connsiteX5" fmla="*/ 1076325 w 1209675"/>
                <a:gd name="connsiteY5" fmla="*/ 616904 h 726442"/>
                <a:gd name="connsiteX6" fmla="*/ 1209675 w 1209675"/>
                <a:gd name="connsiteY6" fmla="*/ 726442 h 72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675" h="726442">
                  <a:moveTo>
                    <a:pt x="0" y="7304"/>
                  </a:moveTo>
                  <a:cubicBezTo>
                    <a:pt x="18256" y="-237"/>
                    <a:pt x="36513" y="-7777"/>
                    <a:pt x="90488" y="16829"/>
                  </a:cubicBezTo>
                  <a:cubicBezTo>
                    <a:pt x="144463" y="41435"/>
                    <a:pt x="244475" y="104142"/>
                    <a:pt x="323850" y="154942"/>
                  </a:cubicBezTo>
                  <a:cubicBezTo>
                    <a:pt x="403225" y="205742"/>
                    <a:pt x="474663" y="265273"/>
                    <a:pt x="566738" y="321629"/>
                  </a:cubicBezTo>
                  <a:cubicBezTo>
                    <a:pt x="658813" y="377985"/>
                    <a:pt x="791369" y="443867"/>
                    <a:pt x="876300" y="493079"/>
                  </a:cubicBezTo>
                  <a:cubicBezTo>
                    <a:pt x="961231" y="542291"/>
                    <a:pt x="1020763" y="578010"/>
                    <a:pt x="1076325" y="616904"/>
                  </a:cubicBezTo>
                  <a:cubicBezTo>
                    <a:pt x="1131887" y="655798"/>
                    <a:pt x="1170781" y="691120"/>
                    <a:pt x="1209675" y="726442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8B2F45E-2DA5-B310-8110-A06F8F320F0A}"/>
                </a:ext>
              </a:extLst>
            </p:cNvPr>
            <p:cNvSpPr/>
            <p:nvPr/>
          </p:nvSpPr>
          <p:spPr>
            <a:xfrm>
              <a:off x="5204347" y="4604689"/>
              <a:ext cx="153466" cy="348311"/>
            </a:xfrm>
            <a:custGeom>
              <a:avLst/>
              <a:gdLst>
                <a:gd name="connsiteX0" fmla="*/ 14953 w 162591"/>
                <a:gd name="connsiteY0" fmla="*/ 348311 h 348311"/>
                <a:gd name="connsiteX1" fmla="*/ 666 w 162591"/>
                <a:gd name="connsiteY1" fmla="*/ 181624 h 348311"/>
                <a:gd name="connsiteX2" fmla="*/ 34003 w 162591"/>
                <a:gd name="connsiteY2" fmla="*/ 67324 h 348311"/>
                <a:gd name="connsiteX3" fmla="*/ 76866 w 162591"/>
                <a:gd name="connsiteY3" fmla="*/ 10174 h 348311"/>
                <a:gd name="connsiteX4" fmla="*/ 110203 w 162591"/>
                <a:gd name="connsiteY4" fmla="*/ 5411 h 348311"/>
                <a:gd name="connsiteX5" fmla="*/ 138778 w 162591"/>
                <a:gd name="connsiteY5" fmla="*/ 67324 h 348311"/>
                <a:gd name="connsiteX6" fmla="*/ 153066 w 162591"/>
                <a:gd name="connsiteY6" fmla="*/ 162574 h 348311"/>
                <a:gd name="connsiteX7" fmla="*/ 162591 w 162591"/>
                <a:gd name="connsiteY7" fmla="*/ 214961 h 34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591" h="348311">
                  <a:moveTo>
                    <a:pt x="14953" y="348311"/>
                  </a:moveTo>
                  <a:cubicBezTo>
                    <a:pt x="6222" y="288383"/>
                    <a:pt x="-2509" y="228455"/>
                    <a:pt x="666" y="181624"/>
                  </a:cubicBezTo>
                  <a:cubicBezTo>
                    <a:pt x="3841" y="134793"/>
                    <a:pt x="21303" y="95899"/>
                    <a:pt x="34003" y="67324"/>
                  </a:cubicBezTo>
                  <a:cubicBezTo>
                    <a:pt x="46703" y="38749"/>
                    <a:pt x="64166" y="20493"/>
                    <a:pt x="76866" y="10174"/>
                  </a:cubicBezTo>
                  <a:cubicBezTo>
                    <a:pt x="89566" y="-145"/>
                    <a:pt x="99884" y="-4114"/>
                    <a:pt x="110203" y="5411"/>
                  </a:cubicBezTo>
                  <a:cubicBezTo>
                    <a:pt x="120522" y="14936"/>
                    <a:pt x="131634" y="41130"/>
                    <a:pt x="138778" y="67324"/>
                  </a:cubicBezTo>
                  <a:cubicBezTo>
                    <a:pt x="145922" y="93518"/>
                    <a:pt x="149097" y="137968"/>
                    <a:pt x="153066" y="162574"/>
                  </a:cubicBezTo>
                  <a:cubicBezTo>
                    <a:pt x="157035" y="187180"/>
                    <a:pt x="159813" y="201070"/>
                    <a:pt x="162591" y="214961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88A9684-6EDE-568F-4D65-0257D71A65F0}"/>
                </a:ext>
              </a:extLst>
            </p:cNvPr>
            <p:cNvSpPr/>
            <p:nvPr/>
          </p:nvSpPr>
          <p:spPr>
            <a:xfrm>
              <a:off x="5064732" y="4569763"/>
              <a:ext cx="172953" cy="198541"/>
            </a:xfrm>
            <a:prstGeom prst="rect">
              <a:avLst/>
            </a:prstGeom>
            <a:solidFill>
              <a:srgbClr val="FFFF4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088C381-FB29-9915-EDE3-93CE55B736C4}"/>
                </a:ext>
              </a:extLst>
            </p:cNvPr>
            <p:cNvSpPr/>
            <p:nvPr/>
          </p:nvSpPr>
          <p:spPr>
            <a:xfrm>
              <a:off x="5367338" y="4569316"/>
              <a:ext cx="135495" cy="183719"/>
            </a:xfrm>
            <a:prstGeom prst="rect">
              <a:avLst/>
            </a:prstGeom>
            <a:solidFill>
              <a:srgbClr val="FFFF4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797D589-B701-AA57-3CBC-358DF9B0C06A}"/>
                </a:ext>
              </a:extLst>
            </p:cNvPr>
            <p:cNvSpPr/>
            <p:nvPr/>
          </p:nvSpPr>
          <p:spPr>
            <a:xfrm>
              <a:off x="4143956" y="4695411"/>
              <a:ext cx="190500" cy="212245"/>
            </a:xfrm>
            <a:prstGeom prst="ellipse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ECDDEA2-3BD3-EC58-E391-201D76EA5CBD}"/>
                </a:ext>
              </a:extLst>
            </p:cNvPr>
            <p:cNvSpPr/>
            <p:nvPr/>
          </p:nvSpPr>
          <p:spPr>
            <a:xfrm>
              <a:off x="4143375" y="4805363"/>
              <a:ext cx="195263" cy="9525"/>
            </a:xfrm>
            <a:custGeom>
              <a:avLst/>
              <a:gdLst>
                <a:gd name="connsiteX0" fmla="*/ 0 w 195263"/>
                <a:gd name="connsiteY0" fmla="*/ 0 h 9525"/>
                <a:gd name="connsiteX1" fmla="*/ 195263 w 195263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63" h="9525">
                  <a:moveTo>
                    <a:pt x="0" y="0"/>
                  </a:moveTo>
                  <a:lnTo>
                    <a:pt x="195263" y="95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CE9AEAB-69C2-6AE2-5310-EF44741BD9DE}"/>
                </a:ext>
              </a:extLst>
            </p:cNvPr>
            <p:cNvSpPr/>
            <p:nvPr/>
          </p:nvSpPr>
          <p:spPr>
            <a:xfrm>
              <a:off x="4238625" y="4695825"/>
              <a:ext cx="0" cy="214313"/>
            </a:xfrm>
            <a:custGeom>
              <a:avLst/>
              <a:gdLst>
                <a:gd name="connsiteX0" fmla="*/ 0 w 0"/>
                <a:gd name="connsiteY0" fmla="*/ 0 h 214313"/>
                <a:gd name="connsiteX1" fmla="*/ 0 w 0"/>
                <a:gd name="connsiteY1" fmla="*/ 214313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14313">
                  <a:moveTo>
                    <a:pt x="0" y="0"/>
                  </a:moveTo>
                  <a:lnTo>
                    <a:pt x="0" y="214313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AFB4A09-CFCD-3B2E-F827-B5737F448626}"/>
                </a:ext>
              </a:extLst>
            </p:cNvPr>
            <p:cNvSpPr/>
            <p:nvPr/>
          </p:nvSpPr>
          <p:spPr>
            <a:xfrm>
              <a:off x="4785268" y="4647938"/>
              <a:ext cx="190500" cy="212245"/>
            </a:xfrm>
            <a:prstGeom prst="ellipse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FC3310-DEEC-2CF5-B23C-9AD36A536FD7}"/>
                </a:ext>
              </a:extLst>
            </p:cNvPr>
            <p:cNvSpPr/>
            <p:nvPr/>
          </p:nvSpPr>
          <p:spPr>
            <a:xfrm>
              <a:off x="4784687" y="4757890"/>
              <a:ext cx="195263" cy="9525"/>
            </a:xfrm>
            <a:custGeom>
              <a:avLst/>
              <a:gdLst>
                <a:gd name="connsiteX0" fmla="*/ 0 w 195263"/>
                <a:gd name="connsiteY0" fmla="*/ 0 h 9525"/>
                <a:gd name="connsiteX1" fmla="*/ 195263 w 195263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263" h="9525">
                  <a:moveTo>
                    <a:pt x="0" y="0"/>
                  </a:moveTo>
                  <a:lnTo>
                    <a:pt x="195263" y="952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727E267-E66B-F8B8-16D0-5AF5BFC2499F}"/>
                </a:ext>
              </a:extLst>
            </p:cNvPr>
            <p:cNvSpPr/>
            <p:nvPr/>
          </p:nvSpPr>
          <p:spPr>
            <a:xfrm>
              <a:off x="4879937" y="4648352"/>
              <a:ext cx="0" cy="214313"/>
            </a:xfrm>
            <a:custGeom>
              <a:avLst/>
              <a:gdLst>
                <a:gd name="connsiteX0" fmla="*/ 0 w 0"/>
                <a:gd name="connsiteY0" fmla="*/ 0 h 214313"/>
                <a:gd name="connsiteX1" fmla="*/ 0 w 0"/>
                <a:gd name="connsiteY1" fmla="*/ 214313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14313">
                  <a:moveTo>
                    <a:pt x="0" y="0"/>
                  </a:moveTo>
                  <a:lnTo>
                    <a:pt x="0" y="214313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8CB7828-05D4-22D9-8E16-A2B55F0AFC64}"/>
                </a:ext>
              </a:extLst>
            </p:cNvPr>
            <p:cNvSpPr/>
            <p:nvPr/>
          </p:nvSpPr>
          <p:spPr>
            <a:xfrm>
              <a:off x="2824163" y="5834063"/>
              <a:ext cx="757237" cy="4762"/>
            </a:xfrm>
            <a:custGeom>
              <a:avLst/>
              <a:gdLst>
                <a:gd name="connsiteX0" fmla="*/ 0 w 757237"/>
                <a:gd name="connsiteY0" fmla="*/ 0 h 4762"/>
                <a:gd name="connsiteX1" fmla="*/ 757237 w 757237"/>
                <a:gd name="connsiteY1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7237" h="4762">
                  <a:moveTo>
                    <a:pt x="0" y="0"/>
                  </a:moveTo>
                  <a:lnTo>
                    <a:pt x="757237" y="4762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256EBA3-FBC0-035A-08E1-00B5ED4C64F9}"/>
                </a:ext>
              </a:extLst>
            </p:cNvPr>
            <p:cNvSpPr/>
            <p:nvPr/>
          </p:nvSpPr>
          <p:spPr>
            <a:xfrm>
              <a:off x="3990975" y="5419725"/>
              <a:ext cx="1411987" cy="689619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4C1DD6-3562-894B-55CC-198EC553DB1F}"/>
                </a:ext>
              </a:extLst>
            </p:cNvPr>
            <p:cNvSpPr/>
            <p:nvPr/>
          </p:nvSpPr>
          <p:spPr>
            <a:xfrm>
              <a:off x="4211675" y="5577635"/>
              <a:ext cx="983547" cy="521901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B6A2057-FCA0-0BFA-5B64-8C70143AA4CC}"/>
                </a:ext>
              </a:extLst>
            </p:cNvPr>
            <p:cNvSpPr/>
            <p:nvPr/>
          </p:nvSpPr>
          <p:spPr>
            <a:xfrm>
              <a:off x="4343400" y="5592030"/>
              <a:ext cx="723900" cy="525404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2ADCE6-30D7-E5E5-2056-4DD60783B018}"/>
                </a:ext>
              </a:extLst>
            </p:cNvPr>
            <p:cNvSpPr/>
            <p:nvPr/>
          </p:nvSpPr>
          <p:spPr>
            <a:xfrm>
              <a:off x="5815013" y="5815013"/>
              <a:ext cx="909637" cy="28575"/>
            </a:xfrm>
            <a:custGeom>
              <a:avLst/>
              <a:gdLst>
                <a:gd name="connsiteX0" fmla="*/ 0 w 909637"/>
                <a:gd name="connsiteY0" fmla="*/ 0 h 28575"/>
                <a:gd name="connsiteX1" fmla="*/ 909637 w 909637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9637" h="28575">
                  <a:moveTo>
                    <a:pt x="0" y="0"/>
                  </a:moveTo>
                  <a:lnTo>
                    <a:pt x="909637" y="28575"/>
                  </a:ln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9ACE2FC-7627-9FC9-FA33-105A6911D9A1}"/>
                </a:ext>
              </a:extLst>
            </p:cNvPr>
            <p:cNvSpPr/>
            <p:nvPr/>
          </p:nvSpPr>
          <p:spPr>
            <a:xfrm>
              <a:off x="3581400" y="5724525"/>
              <a:ext cx="280987" cy="384819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1219078-3756-6FEC-E1D8-9CA040F0400A}"/>
                </a:ext>
              </a:extLst>
            </p:cNvPr>
            <p:cNvSpPr/>
            <p:nvPr/>
          </p:nvSpPr>
          <p:spPr>
            <a:xfrm>
              <a:off x="5534026" y="5742991"/>
              <a:ext cx="280987" cy="384819"/>
            </a:xfrm>
            <a:prstGeom prst="rect">
              <a:avLst/>
            </a:pr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7004754-3913-443C-88FA-0D03D380270A}"/>
                </a:ext>
              </a:extLst>
            </p:cNvPr>
            <p:cNvSpPr/>
            <p:nvPr/>
          </p:nvSpPr>
          <p:spPr>
            <a:xfrm>
              <a:off x="3576638" y="5594071"/>
              <a:ext cx="280987" cy="135217"/>
            </a:xfrm>
            <a:custGeom>
              <a:avLst/>
              <a:gdLst>
                <a:gd name="connsiteX0" fmla="*/ 0 w 280987"/>
                <a:gd name="connsiteY0" fmla="*/ 125692 h 135217"/>
                <a:gd name="connsiteX1" fmla="*/ 19050 w 280987"/>
                <a:gd name="connsiteY1" fmla="*/ 59017 h 135217"/>
                <a:gd name="connsiteX2" fmla="*/ 104775 w 280987"/>
                <a:gd name="connsiteY2" fmla="*/ 16154 h 135217"/>
                <a:gd name="connsiteX3" fmla="*/ 180975 w 280987"/>
                <a:gd name="connsiteY3" fmla="*/ 1867 h 135217"/>
                <a:gd name="connsiteX4" fmla="*/ 242887 w 280987"/>
                <a:gd name="connsiteY4" fmla="*/ 54254 h 135217"/>
                <a:gd name="connsiteX5" fmla="*/ 271462 w 280987"/>
                <a:gd name="connsiteY5" fmla="*/ 106642 h 135217"/>
                <a:gd name="connsiteX6" fmla="*/ 280987 w 280987"/>
                <a:gd name="connsiteY6" fmla="*/ 135217 h 13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987" h="135217">
                  <a:moveTo>
                    <a:pt x="0" y="125692"/>
                  </a:moveTo>
                  <a:cubicBezTo>
                    <a:pt x="794" y="101482"/>
                    <a:pt x="1588" y="77273"/>
                    <a:pt x="19050" y="59017"/>
                  </a:cubicBezTo>
                  <a:cubicBezTo>
                    <a:pt x="36512" y="40761"/>
                    <a:pt x="77788" y="25679"/>
                    <a:pt x="104775" y="16154"/>
                  </a:cubicBezTo>
                  <a:cubicBezTo>
                    <a:pt x="131762" y="6629"/>
                    <a:pt x="157956" y="-4483"/>
                    <a:pt x="180975" y="1867"/>
                  </a:cubicBezTo>
                  <a:cubicBezTo>
                    <a:pt x="203994" y="8217"/>
                    <a:pt x="227806" y="36792"/>
                    <a:pt x="242887" y="54254"/>
                  </a:cubicBezTo>
                  <a:cubicBezTo>
                    <a:pt x="257968" y="71716"/>
                    <a:pt x="265112" y="93148"/>
                    <a:pt x="271462" y="106642"/>
                  </a:cubicBezTo>
                  <a:cubicBezTo>
                    <a:pt x="277812" y="120136"/>
                    <a:pt x="279399" y="127676"/>
                    <a:pt x="280987" y="135217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8CCE4E7-2022-E642-1A94-EB3025041AD7}"/>
                </a:ext>
              </a:extLst>
            </p:cNvPr>
            <p:cNvSpPr/>
            <p:nvPr/>
          </p:nvSpPr>
          <p:spPr>
            <a:xfrm>
              <a:off x="5529263" y="5575928"/>
              <a:ext cx="280987" cy="162885"/>
            </a:xfrm>
            <a:custGeom>
              <a:avLst/>
              <a:gdLst>
                <a:gd name="connsiteX0" fmla="*/ 0 w 280987"/>
                <a:gd name="connsiteY0" fmla="*/ 162885 h 162885"/>
                <a:gd name="connsiteX1" fmla="*/ 14287 w 280987"/>
                <a:gd name="connsiteY1" fmla="*/ 72397 h 162885"/>
                <a:gd name="connsiteX2" fmla="*/ 76200 w 280987"/>
                <a:gd name="connsiteY2" fmla="*/ 5722 h 162885"/>
                <a:gd name="connsiteX3" fmla="*/ 171450 w 280987"/>
                <a:gd name="connsiteY3" fmla="*/ 5722 h 162885"/>
                <a:gd name="connsiteX4" fmla="*/ 233362 w 280987"/>
                <a:gd name="connsiteY4" fmla="*/ 24772 h 162885"/>
                <a:gd name="connsiteX5" fmla="*/ 257175 w 280987"/>
                <a:gd name="connsiteY5" fmla="*/ 77160 h 162885"/>
                <a:gd name="connsiteX6" fmla="*/ 271462 w 280987"/>
                <a:gd name="connsiteY6" fmla="*/ 110497 h 162885"/>
                <a:gd name="connsiteX7" fmla="*/ 280987 w 280987"/>
                <a:gd name="connsiteY7" fmla="*/ 162885 h 16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987" h="162885">
                  <a:moveTo>
                    <a:pt x="0" y="162885"/>
                  </a:moveTo>
                  <a:cubicBezTo>
                    <a:pt x="793" y="130738"/>
                    <a:pt x="1587" y="98591"/>
                    <a:pt x="14287" y="72397"/>
                  </a:cubicBezTo>
                  <a:cubicBezTo>
                    <a:pt x="26987" y="46203"/>
                    <a:pt x="50006" y="16834"/>
                    <a:pt x="76200" y="5722"/>
                  </a:cubicBezTo>
                  <a:cubicBezTo>
                    <a:pt x="102394" y="-5390"/>
                    <a:pt x="145256" y="2547"/>
                    <a:pt x="171450" y="5722"/>
                  </a:cubicBezTo>
                  <a:cubicBezTo>
                    <a:pt x="197644" y="8897"/>
                    <a:pt x="219075" y="12866"/>
                    <a:pt x="233362" y="24772"/>
                  </a:cubicBezTo>
                  <a:cubicBezTo>
                    <a:pt x="247649" y="36678"/>
                    <a:pt x="250825" y="62872"/>
                    <a:pt x="257175" y="77160"/>
                  </a:cubicBezTo>
                  <a:cubicBezTo>
                    <a:pt x="263525" y="91448"/>
                    <a:pt x="267493" y="96210"/>
                    <a:pt x="271462" y="110497"/>
                  </a:cubicBezTo>
                  <a:cubicBezTo>
                    <a:pt x="275431" y="124784"/>
                    <a:pt x="278209" y="143834"/>
                    <a:pt x="280987" y="162885"/>
                  </a:cubicBezTo>
                </a:path>
              </a:pathLst>
            </a:custGeom>
            <a:noFill/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15C75B3-EF68-5DA7-30F9-D95B485AE00E}"/>
                </a:ext>
              </a:extLst>
            </p:cNvPr>
            <p:cNvSpPr/>
            <p:nvPr/>
          </p:nvSpPr>
          <p:spPr>
            <a:xfrm>
              <a:off x="4040567" y="1749388"/>
              <a:ext cx="1569660" cy="18928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9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DU </a:t>
              </a:r>
            </a:p>
            <a:p>
              <a:pPr algn="ctr"/>
              <a:r>
                <a:rPr lang="en-US" sz="39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L</a:t>
              </a:r>
              <a:r>
                <a:rPr lang="vi-VN" sz="39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Bradley Hand ITC" panose="03070402050302030203" pitchFamily="66" charset="0"/>
                </a:rPr>
                <a:t>Ị</a:t>
              </a:r>
              <a:r>
                <a:rPr lang="en-US" sz="3900" b="1" cap="none" spc="0" dirty="0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CH</a:t>
              </a:r>
            </a:p>
            <a:p>
              <a:pPr algn="ctr"/>
              <a:r>
                <a:rPr lang="en-US" sz="3900" b="1" cap="none" spc="0" dirty="0" err="1">
                  <a:ln w="38100">
                    <a:solidFill>
                      <a:schemeClr val="tx1"/>
                    </a:solidFill>
                    <a:prstDash val="solid"/>
                  </a:ln>
                  <a:solidFill>
                    <a:srgbClr val="8D42C6"/>
                  </a:solidFill>
                  <a:effectLst/>
                  <a:latin typeface="Curlz MT" panose="04040404050702020202" pitchFamily="82" charset="0"/>
                </a:rPr>
                <a:t>HUẾ</a:t>
              </a:r>
              <a:endParaRPr lang="en-US" sz="39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8D42C6"/>
                </a:solidFill>
                <a:effectLst/>
                <a:latin typeface="Curlz MT" panose="04040404050702020202" pitchFamily="8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B35E64-0671-DC8C-38DA-25DE2428DB2B}"/>
                </a:ext>
              </a:extLst>
            </p:cNvPr>
            <p:cNvSpPr/>
            <p:nvPr/>
          </p:nvSpPr>
          <p:spPr>
            <a:xfrm>
              <a:off x="4557317" y="3762375"/>
              <a:ext cx="109933" cy="271463"/>
            </a:xfrm>
            <a:custGeom>
              <a:avLst/>
              <a:gdLst>
                <a:gd name="connsiteX0" fmla="*/ 95250 w 95250"/>
                <a:gd name="connsiteY0" fmla="*/ 0 h 276225"/>
                <a:gd name="connsiteX1" fmla="*/ 0 w 95250"/>
                <a:gd name="connsiteY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276225">
                  <a:moveTo>
                    <a:pt x="95250" y="0"/>
                  </a:moveTo>
                  <a:lnTo>
                    <a:pt x="0" y="2762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3D075D3-CACB-7FAB-61AB-6389F1D2AA76}"/>
                </a:ext>
              </a:extLst>
            </p:cNvPr>
            <p:cNvSpPr/>
            <p:nvPr/>
          </p:nvSpPr>
          <p:spPr>
            <a:xfrm>
              <a:off x="4666776" y="3711494"/>
              <a:ext cx="117911" cy="322343"/>
            </a:xfrm>
            <a:custGeom>
              <a:avLst/>
              <a:gdLst>
                <a:gd name="connsiteX0" fmla="*/ 47625 w 47625"/>
                <a:gd name="connsiteY0" fmla="*/ 0 h 257175"/>
                <a:gd name="connsiteX1" fmla="*/ 0 w 47625"/>
                <a:gd name="connsiteY1" fmla="*/ 25717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57175">
                  <a:moveTo>
                    <a:pt x="47625" y="0"/>
                  </a:moveTo>
                  <a:lnTo>
                    <a:pt x="0" y="25717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8521B4-3673-5023-5F28-7C0CDDE62CEA}"/>
                </a:ext>
              </a:extLst>
            </p:cNvPr>
            <p:cNvSpPr/>
            <p:nvPr/>
          </p:nvSpPr>
          <p:spPr>
            <a:xfrm>
              <a:off x="4829013" y="3762376"/>
              <a:ext cx="45719" cy="259076"/>
            </a:xfrm>
            <a:custGeom>
              <a:avLst/>
              <a:gdLst>
                <a:gd name="connsiteX0" fmla="*/ 28737 w 28737"/>
                <a:gd name="connsiteY0" fmla="*/ 0 h 289073"/>
                <a:gd name="connsiteX1" fmla="*/ 162 w 28737"/>
                <a:gd name="connsiteY1" fmla="*/ 257175 h 289073"/>
                <a:gd name="connsiteX2" fmla="*/ 19212 w 28737"/>
                <a:gd name="connsiteY2" fmla="*/ 276225 h 28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37" h="289073">
                  <a:moveTo>
                    <a:pt x="28737" y="0"/>
                  </a:moveTo>
                  <a:cubicBezTo>
                    <a:pt x="15243" y="105569"/>
                    <a:pt x="1749" y="211138"/>
                    <a:pt x="162" y="257175"/>
                  </a:cubicBezTo>
                  <a:cubicBezTo>
                    <a:pt x="-1425" y="303212"/>
                    <a:pt x="8893" y="289718"/>
                    <a:pt x="19212" y="2762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A7C123F-3AFD-BC27-506B-E8FE50941714}"/>
                </a:ext>
              </a:extLst>
            </p:cNvPr>
            <p:cNvSpPr/>
            <p:nvPr/>
          </p:nvSpPr>
          <p:spPr>
            <a:xfrm>
              <a:off x="4953000" y="3800475"/>
              <a:ext cx="47625" cy="200025"/>
            </a:xfrm>
            <a:custGeom>
              <a:avLst/>
              <a:gdLst>
                <a:gd name="connsiteX0" fmla="*/ 47625 w 47625"/>
                <a:gd name="connsiteY0" fmla="*/ 0 h 200025"/>
                <a:gd name="connsiteX1" fmla="*/ 0 w 47625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00025">
                  <a:moveTo>
                    <a:pt x="47625" y="0"/>
                  </a:moveTo>
                  <a:lnTo>
                    <a:pt x="0" y="2000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B2C327-EEE2-815C-BE62-88F7CCB5B36A}"/>
                </a:ext>
              </a:extLst>
            </p:cNvPr>
            <p:cNvSpPr/>
            <p:nvPr/>
          </p:nvSpPr>
          <p:spPr>
            <a:xfrm>
              <a:off x="4305301" y="4333875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44E11C-9DD5-46A2-EB02-3C67AF771938}"/>
                </a:ext>
              </a:extLst>
            </p:cNvPr>
            <p:cNvSpPr/>
            <p:nvPr/>
          </p:nvSpPr>
          <p:spPr>
            <a:xfrm>
              <a:off x="4429125" y="4343059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875D5F-34EF-4443-DF16-525B6385087D}"/>
                </a:ext>
              </a:extLst>
            </p:cNvPr>
            <p:cNvSpPr/>
            <p:nvPr/>
          </p:nvSpPr>
          <p:spPr>
            <a:xfrm>
              <a:off x="4557317" y="4352244"/>
              <a:ext cx="89204" cy="149198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0A036E-DE96-76B2-67FA-4668294AF270}"/>
                </a:ext>
              </a:extLst>
            </p:cNvPr>
            <p:cNvSpPr/>
            <p:nvPr/>
          </p:nvSpPr>
          <p:spPr>
            <a:xfrm>
              <a:off x="4557317" y="4342335"/>
              <a:ext cx="86957" cy="169021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7D9A51E-21F0-7C38-C9FB-5B50B9D11AF2}"/>
                </a:ext>
              </a:extLst>
            </p:cNvPr>
            <p:cNvSpPr/>
            <p:nvPr/>
          </p:nvSpPr>
          <p:spPr>
            <a:xfrm>
              <a:off x="4692644" y="4313856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9181E6-9BB5-DC04-0D39-C2BDEC3D908B}"/>
                </a:ext>
              </a:extLst>
            </p:cNvPr>
            <p:cNvSpPr/>
            <p:nvPr/>
          </p:nvSpPr>
          <p:spPr>
            <a:xfrm>
              <a:off x="4833417" y="4303942"/>
              <a:ext cx="114299" cy="197500"/>
            </a:xfrm>
            <a:custGeom>
              <a:avLst/>
              <a:gdLst>
                <a:gd name="connsiteX0" fmla="*/ 108190 w 108190"/>
                <a:gd name="connsiteY0" fmla="*/ 0 h 234774"/>
                <a:gd name="connsiteX1" fmla="*/ 12940 w 108190"/>
                <a:gd name="connsiteY1" fmla="*/ 219075 h 234774"/>
                <a:gd name="connsiteX2" fmla="*/ 3415 w 108190"/>
                <a:gd name="connsiteY2" fmla="*/ 200025 h 23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90" h="234774">
                  <a:moveTo>
                    <a:pt x="108190" y="0"/>
                  </a:moveTo>
                  <a:cubicBezTo>
                    <a:pt x="69296" y="92869"/>
                    <a:pt x="30402" y="185738"/>
                    <a:pt x="12940" y="219075"/>
                  </a:cubicBezTo>
                  <a:cubicBezTo>
                    <a:pt x="-4522" y="252412"/>
                    <a:pt x="-554" y="226218"/>
                    <a:pt x="3415" y="200025"/>
                  </a:cubicBez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CA71DF-25DC-0BF2-6D33-5877AA2F86D5}"/>
                </a:ext>
              </a:extLst>
            </p:cNvPr>
            <p:cNvSpPr/>
            <p:nvPr/>
          </p:nvSpPr>
          <p:spPr>
            <a:xfrm>
              <a:off x="5124450" y="4343400"/>
              <a:ext cx="61913" cy="123825"/>
            </a:xfrm>
            <a:custGeom>
              <a:avLst/>
              <a:gdLst>
                <a:gd name="connsiteX0" fmla="*/ 0 w 61913"/>
                <a:gd name="connsiteY0" fmla="*/ 0 h 123825"/>
                <a:gd name="connsiteX1" fmla="*/ 61913 w 61913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913" h="123825">
                  <a:moveTo>
                    <a:pt x="0" y="0"/>
                  </a:moveTo>
                  <a:lnTo>
                    <a:pt x="61913" y="1238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290C0A-F7B6-119B-1BF6-6A4D6DCDCD31}"/>
                </a:ext>
              </a:extLst>
            </p:cNvPr>
            <p:cNvSpPr/>
            <p:nvPr/>
          </p:nvSpPr>
          <p:spPr>
            <a:xfrm>
              <a:off x="5180914" y="4333876"/>
              <a:ext cx="123108" cy="129212"/>
            </a:xfrm>
            <a:custGeom>
              <a:avLst/>
              <a:gdLst>
                <a:gd name="connsiteX0" fmla="*/ 0 w 61913"/>
                <a:gd name="connsiteY0" fmla="*/ 0 h 123825"/>
                <a:gd name="connsiteX1" fmla="*/ 61913 w 61913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913" h="123825">
                  <a:moveTo>
                    <a:pt x="0" y="0"/>
                  </a:moveTo>
                  <a:lnTo>
                    <a:pt x="61913" y="123825"/>
                  </a:lnTo>
                </a:path>
              </a:pathLst>
            </a:custGeom>
            <a:noFill/>
            <a:ln w="381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E6218C-5343-0058-69CE-6D66C8943FEA}"/>
                </a:ext>
              </a:extLst>
            </p:cNvPr>
            <p:cNvSpPr/>
            <p:nvPr/>
          </p:nvSpPr>
          <p:spPr>
            <a:xfrm>
              <a:off x="4238625" y="5593818"/>
              <a:ext cx="104775" cy="505718"/>
            </a:xfrm>
            <a:prstGeom prst="rect">
              <a:avLst/>
            </a:prstGeom>
            <a:solidFill>
              <a:srgbClr val="99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AAFC85-79F4-935B-6AA1-C43D95E6E179}"/>
                </a:ext>
              </a:extLst>
            </p:cNvPr>
            <p:cNvSpPr/>
            <p:nvPr/>
          </p:nvSpPr>
          <p:spPr>
            <a:xfrm>
              <a:off x="5057776" y="5589365"/>
              <a:ext cx="104775" cy="505718"/>
            </a:xfrm>
            <a:prstGeom prst="rect">
              <a:avLst/>
            </a:prstGeom>
            <a:solidFill>
              <a:srgbClr val="99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874DE4D-4C13-5859-2D0B-B39AA5B3E7B2}"/>
                </a:ext>
              </a:extLst>
            </p:cNvPr>
            <p:cNvSpPr/>
            <p:nvPr/>
          </p:nvSpPr>
          <p:spPr>
            <a:xfrm>
              <a:off x="4405045" y="4594054"/>
              <a:ext cx="281575" cy="384552"/>
            </a:xfrm>
            <a:custGeom>
              <a:avLst/>
              <a:gdLst>
                <a:gd name="connsiteX0" fmla="*/ 90755 w 281575"/>
                <a:gd name="connsiteY0" fmla="*/ 373234 h 384552"/>
                <a:gd name="connsiteX1" fmla="*/ 14555 w 281575"/>
                <a:gd name="connsiteY1" fmla="*/ 373234 h 384552"/>
                <a:gd name="connsiteX2" fmla="*/ 268 w 281575"/>
                <a:gd name="connsiteY2" fmla="*/ 244646 h 384552"/>
                <a:gd name="connsiteX3" fmla="*/ 19318 w 281575"/>
                <a:gd name="connsiteY3" fmla="*/ 101771 h 384552"/>
                <a:gd name="connsiteX4" fmla="*/ 81230 w 281575"/>
                <a:gd name="connsiteY4" fmla="*/ 20809 h 384552"/>
                <a:gd name="connsiteX5" fmla="*/ 195530 w 281575"/>
                <a:gd name="connsiteY5" fmla="*/ 1759 h 384552"/>
                <a:gd name="connsiteX6" fmla="*/ 262205 w 281575"/>
                <a:gd name="connsiteY6" fmla="*/ 54146 h 384552"/>
                <a:gd name="connsiteX7" fmla="*/ 276493 w 281575"/>
                <a:gd name="connsiteY7" fmla="*/ 101771 h 384552"/>
                <a:gd name="connsiteX8" fmla="*/ 186005 w 281575"/>
                <a:gd name="connsiteY8" fmla="*/ 116059 h 384552"/>
                <a:gd name="connsiteX9" fmla="*/ 124093 w 281575"/>
                <a:gd name="connsiteY9" fmla="*/ 158921 h 384552"/>
                <a:gd name="connsiteX10" fmla="*/ 109805 w 281575"/>
                <a:gd name="connsiteY10" fmla="*/ 249409 h 384552"/>
                <a:gd name="connsiteX11" fmla="*/ 119330 w 281575"/>
                <a:gd name="connsiteY11" fmla="*/ 330371 h 384552"/>
                <a:gd name="connsiteX12" fmla="*/ 90755 w 281575"/>
                <a:gd name="connsiteY12" fmla="*/ 373234 h 38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575" h="384552">
                  <a:moveTo>
                    <a:pt x="90755" y="373234"/>
                  </a:moveTo>
                  <a:cubicBezTo>
                    <a:pt x="73293" y="380378"/>
                    <a:pt x="29636" y="394665"/>
                    <a:pt x="14555" y="373234"/>
                  </a:cubicBezTo>
                  <a:cubicBezTo>
                    <a:pt x="-526" y="351803"/>
                    <a:pt x="-526" y="289890"/>
                    <a:pt x="268" y="244646"/>
                  </a:cubicBezTo>
                  <a:cubicBezTo>
                    <a:pt x="1062" y="199402"/>
                    <a:pt x="5824" y="139077"/>
                    <a:pt x="19318" y="101771"/>
                  </a:cubicBezTo>
                  <a:cubicBezTo>
                    <a:pt x="32812" y="64465"/>
                    <a:pt x="51861" y="37478"/>
                    <a:pt x="81230" y="20809"/>
                  </a:cubicBezTo>
                  <a:cubicBezTo>
                    <a:pt x="110599" y="4140"/>
                    <a:pt x="165368" y="-3797"/>
                    <a:pt x="195530" y="1759"/>
                  </a:cubicBezTo>
                  <a:cubicBezTo>
                    <a:pt x="225693" y="7315"/>
                    <a:pt x="248711" y="37477"/>
                    <a:pt x="262205" y="54146"/>
                  </a:cubicBezTo>
                  <a:cubicBezTo>
                    <a:pt x="275699" y="70815"/>
                    <a:pt x="289193" y="91452"/>
                    <a:pt x="276493" y="101771"/>
                  </a:cubicBezTo>
                  <a:cubicBezTo>
                    <a:pt x="263793" y="112090"/>
                    <a:pt x="211405" y="106534"/>
                    <a:pt x="186005" y="116059"/>
                  </a:cubicBezTo>
                  <a:cubicBezTo>
                    <a:pt x="160605" y="125584"/>
                    <a:pt x="136793" y="136696"/>
                    <a:pt x="124093" y="158921"/>
                  </a:cubicBezTo>
                  <a:cubicBezTo>
                    <a:pt x="111393" y="181146"/>
                    <a:pt x="110599" y="220834"/>
                    <a:pt x="109805" y="249409"/>
                  </a:cubicBezTo>
                  <a:cubicBezTo>
                    <a:pt x="109011" y="277984"/>
                    <a:pt x="120124" y="308146"/>
                    <a:pt x="119330" y="330371"/>
                  </a:cubicBezTo>
                  <a:cubicBezTo>
                    <a:pt x="118536" y="352596"/>
                    <a:pt x="108217" y="366090"/>
                    <a:pt x="90755" y="373234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D42C6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9AD137-8EF1-5D95-CFEB-EDEC294B7D9C}"/>
                </a:ext>
              </a:extLst>
            </p:cNvPr>
            <p:cNvSpPr/>
            <p:nvPr/>
          </p:nvSpPr>
          <p:spPr>
            <a:xfrm>
              <a:off x="3569413" y="5799509"/>
              <a:ext cx="330215" cy="170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DL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63D2A4-DC00-FA96-1E8C-BA2A13CDDA27}"/>
                </a:ext>
              </a:extLst>
            </p:cNvPr>
            <p:cNvSpPr txBox="1"/>
            <p:nvPr/>
          </p:nvSpPr>
          <p:spPr>
            <a:xfrm>
              <a:off x="4143284" y="5744111"/>
              <a:ext cx="11883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Mistral" panose="03090702030407020403" pitchFamily="66" charset="0"/>
                </a:rPr>
                <a:t>NHÀ</a:t>
              </a:r>
              <a:r>
                <a:rPr lang="en-US" sz="1400" dirty="0">
                  <a:latin typeface="Mistral" panose="03090702030407020403" pitchFamily="66" charset="0"/>
                </a:rPr>
                <a:t> </a:t>
              </a:r>
              <a:r>
                <a:rPr lang="en-US" sz="1400" dirty="0" err="1">
                  <a:latin typeface="Mistral" panose="03090702030407020403" pitchFamily="66" charset="0"/>
                </a:rPr>
                <a:t>XUẤT</a:t>
              </a:r>
              <a:r>
                <a:rPr lang="en-US" sz="1400" dirty="0">
                  <a:latin typeface="Mistral" panose="03090702030407020403" pitchFamily="66" charset="0"/>
                </a:rPr>
                <a:t> </a:t>
              </a:r>
              <a:r>
                <a:rPr lang="en-US" sz="1400" dirty="0" err="1">
                  <a:latin typeface="Mistral" panose="03090702030407020403" pitchFamily="66" charset="0"/>
                </a:rPr>
                <a:t>BẢN</a:t>
              </a:r>
              <a:endParaRPr lang="en-US" sz="1400" dirty="0">
                <a:latin typeface="Mistral" panose="030907020304070204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254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</TotalTime>
  <Words>740</Words>
  <Application>Microsoft Office PowerPoint</Application>
  <PresentationFormat>On-screen Show (4:3)</PresentationFormat>
  <Paragraphs>93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Bradley Hand ITC</vt:lpstr>
      <vt:lpstr>Calibri</vt:lpstr>
      <vt:lpstr>Calibri Light</vt:lpstr>
      <vt:lpstr>Curlz MT</vt:lpstr>
      <vt:lpstr>Mistral</vt:lpstr>
      <vt:lpstr>Segoe Print</vt:lpstr>
      <vt:lpstr>Times New Roman</vt:lpstr>
      <vt:lpstr>UTM Alberta Heavy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Thanh Van</cp:lastModifiedBy>
  <cp:revision>43</cp:revision>
  <dcterms:created xsi:type="dcterms:W3CDTF">2022-08-15T04:35:18Z</dcterms:created>
  <dcterms:modified xsi:type="dcterms:W3CDTF">2023-10-22T14:29:39Z</dcterms:modified>
</cp:coreProperties>
</file>