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36"/>
  </p:notesMasterIdLst>
  <p:sldIdLst>
    <p:sldId id="256" r:id="rId4"/>
    <p:sldId id="441" r:id="rId5"/>
    <p:sldId id="329" r:id="rId6"/>
    <p:sldId id="395" r:id="rId7"/>
    <p:sldId id="343" r:id="rId8"/>
    <p:sldId id="396" r:id="rId9"/>
    <p:sldId id="370" r:id="rId10"/>
    <p:sldId id="442" r:id="rId11"/>
    <p:sldId id="261" r:id="rId12"/>
    <p:sldId id="398" r:id="rId13"/>
    <p:sldId id="379" r:id="rId14"/>
    <p:sldId id="372" r:id="rId15"/>
    <p:sldId id="403" r:id="rId16"/>
    <p:sldId id="437" r:id="rId17"/>
    <p:sldId id="335" r:id="rId18"/>
    <p:sldId id="408" r:id="rId19"/>
    <p:sldId id="409" r:id="rId20"/>
    <p:sldId id="443" r:id="rId21"/>
    <p:sldId id="444" r:id="rId22"/>
    <p:sldId id="411" r:id="rId23"/>
    <p:sldId id="445" r:id="rId24"/>
    <p:sldId id="446" r:id="rId25"/>
    <p:sldId id="340" r:id="rId26"/>
    <p:sldId id="417" r:id="rId27"/>
    <p:sldId id="336" r:id="rId28"/>
    <p:sldId id="418" r:id="rId29"/>
    <p:sldId id="423" r:id="rId30"/>
    <p:sldId id="349" r:id="rId31"/>
    <p:sldId id="447" r:id="rId32"/>
    <p:sldId id="427" r:id="rId33"/>
    <p:sldId id="360" r:id="rId34"/>
    <p:sldId id="266" r:id="rId35"/>
  </p:sldIdLst>
  <p:sldSz cx="9144000" cy="5143500" type="screen16x9"/>
  <p:notesSz cx="6858000" cy="9144000"/>
  <p:embeddedFontLst>
    <p:embeddedFont>
      <p:font typeface="Maven Pro ExtraBold" panose="020B0604020202020204" charset="0"/>
      <p:bold r:id="rId37"/>
    </p:embeddedFont>
    <p:embeddedFont>
      <p:font typeface="Nunito" panose="020B0604020202020204" charset="0"/>
      <p:regular r:id="rId38"/>
      <p:bold r:id="rId39"/>
      <p:italic r:id="rId40"/>
      <p:boldItalic r:id="rId41"/>
    </p:embeddedFont>
    <p:embeddedFont>
      <p:font typeface="Ranchers" panose="020B0604020202020204" charset="0"/>
      <p:regular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Poppins SemiBold" panose="020B0604020202020204" charset="0"/>
      <p:regular r:id="rId49"/>
      <p:bold r:id="rId50"/>
      <p:italic r:id="rId51"/>
      <p:boldItalic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  <p:embeddedFont>
      <p:font typeface="Dotum" panose="020B0600000101010101" pitchFamily="34" charset="-127"/>
      <p:regular r:id="rId57"/>
    </p:embeddedFont>
    <p:embeddedFont>
      <p:font typeface="Cambria Math" panose="02040503050406030204" pitchFamily="18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DF7B9"/>
    <a:srgbClr val="FF9900"/>
    <a:srgbClr val="FF7C80"/>
    <a:srgbClr val="EA8B00"/>
    <a:srgbClr val="FF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6D201-F051-4F61-B4C2-AE8BF021AB90}">
  <a:tblStyle styleId="{B1D6D201-F051-4F61-B4C2-AE8BF021AB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3979" autoAdjust="0"/>
  </p:normalViewPr>
  <p:slideViewPr>
    <p:cSldViewPr snapToGrid="0">
      <p:cViewPr>
        <p:scale>
          <a:sx n="80" d="100"/>
          <a:sy n="80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32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86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5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54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7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3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Kích</a:t>
            </a:r>
            <a:r>
              <a:rPr lang="en-US" baseline="0" smtClean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Kích</a:t>
            </a:r>
            <a:r>
              <a:rPr lang="en-US" baseline="0" smtClean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9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Kích</a:t>
            </a:r>
            <a:r>
              <a:rPr lang="en-US" baseline="0" smtClean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Kích</a:t>
            </a:r>
            <a:r>
              <a:rPr lang="en-US" baseline="0" smtClean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79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Kích</a:t>
            </a:r>
            <a:r>
              <a:rPr lang="en-US" baseline="0" smtClean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80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52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563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14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112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07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020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735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23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377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45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37cc96a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37cc96a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3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44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70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51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78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2950" y="1318325"/>
            <a:ext cx="561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89200" y="3405075"/>
            <a:ext cx="4965300" cy="39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"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112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025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312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49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9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711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55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04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720000" y="679875"/>
            <a:ext cx="7691400" cy="42231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699700" y="463800"/>
            <a:ext cx="5744700" cy="55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92875" y="1049488"/>
            <a:ext cx="715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7985138" y="85299"/>
            <a:ext cx="1017946" cy="1215096"/>
            <a:chOff x="7985138" y="85299"/>
            <a:chExt cx="1017946" cy="1215096"/>
          </a:xfrm>
        </p:grpSpPr>
        <p:sp>
          <p:nvSpPr>
            <p:cNvPr id="23" name="Google Shape;23;p4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4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5" name="Google Shape;25;p4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575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38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49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988975" y="1341288"/>
            <a:ext cx="30528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947600" y="1256225"/>
            <a:ext cx="5248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1583925" y="1626150"/>
            <a:ext cx="1017000" cy="796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872400" y="3124711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4062600" y="1632763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3346650" y="3124700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6448200" y="1632775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5820900" y="3124700"/>
            <a:ext cx="245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2412750" y="467924"/>
            <a:ext cx="43188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12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867500" y="2579000"/>
            <a:ext cx="2450700" cy="5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33462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58258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10175" y="213549"/>
            <a:ext cx="1577828" cy="1244143"/>
            <a:chOff x="110175" y="213549"/>
            <a:chExt cx="1577828" cy="1244143"/>
          </a:xfrm>
        </p:grpSpPr>
        <p:sp>
          <p:nvSpPr>
            <p:cNvPr id="188" name="Google Shape;188;p13"/>
            <p:cNvSpPr/>
            <p:nvPr/>
          </p:nvSpPr>
          <p:spPr>
            <a:xfrm>
              <a:off x="110175" y="214650"/>
              <a:ext cx="1577810" cy="1243042"/>
            </a:xfrm>
            <a:custGeom>
              <a:avLst/>
              <a:gdLst/>
              <a:ahLst/>
              <a:cxnLst/>
              <a:rect l="l" t="t" r="r" b="b"/>
              <a:pathLst>
                <a:path w="36910" h="29077" extrusionOk="0">
                  <a:moveTo>
                    <a:pt x="14620" y="1"/>
                  </a:moveTo>
                  <a:lnTo>
                    <a:pt x="0" y="17044"/>
                  </a:lnTo>
                  <a:lnTo>
                    <a:pt x="335" y="17929"/>
                  </a:lnTo>
                  <a:lnTo>
                    <a:pt x="6266" y="19065"/>
                  </a:lnTo>
                  <a:lnTo>
                    <a:pt x="6233" y="19082"/>
                  </a:lnTo>
                  <a:lnTo>
                    <a:pt x="8655" y="25949"/>
                  </a:lnTo>
                  <a:cubicBezTo>
                    <a:pt x="8823" y="26434"/>
                    <a:pt x="9240" y="26768"/>
                    <a:pt x="9742" y="26868"/>
                  </a:cubicBezTo>
                  <a:lnTo>
                    <a:pt x="22390" y="29024"/>
                  </a:lnTo>
                  <a:cubicBezTo>
                    <a:pt x="22618" y="29059"/>
                    <a:pt x="22849" y="29077"/>
                    <a:pt x="23079" y="29077"/>
                  </a:cubicBezTo>
                  <a:cubicBezTo>
                    <a:pt x="24363" y="29077"/>
                    <a:pt x="25636" y="28534"/>
                    <a:pt x="26500" y="27570"/>
                  </a:cubicBezTo>
                  <a:lnTo>
                    <a:pt x="32315" y="20987"/>
                  </a:lnTo>
                  <a:lnTo>
                    <a:pt x="33150" y="20719"/>
                  </a:lnTo>
                  <a:lnTo>
                    <a:pt x="32900" y="20318"/>
                  </a:lnTo>
                  <a:lnTo>
                    <a:pt x="34988" y="17963"/>
                  </a:lnTo>
                  <a:cubicBezTo>
                    <a:pt x="35322" y="17578"/>
                    <a:pt x="35423" y="17044"/>
                    <a:pt x="35256" y="16559"/>
                  </a:cubicBezTo>
                  <a:lnTo>
                    <a:pt x="32900" y="9709"/>
                  </a:lnTo>
                  <a:lnTo>
                    <a:pt x="36910" y="5030"/>
                  </a:lnTo>
                  <a:lnTo>
                    <a:pt x="36592" y="412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13"/>
            <p:cNvGrpSpPr/>
            <p:nvPr/>
          </p:nvGrpSpPr>
          <p:grpSpPr>
            <a:xfrm>
              <a:off x="110196" y="213549"/>
              <a:ext cx="1577806" cy="1243215"/>
              <a:chOff x="3601400" y="1313375"/>
              <a:chExt cx="1024350" cy="807125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774650" y="1580850"/>
                <a:ext cx="810825" cy="539650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1586" extrusionOk="0">
                    <a:moveTo>
                      <a:pt x="29545" y="1"/>
                    </a:moveTo>
                    <a:lnTo>
                      <a:pt x="1" y="10457"/>
                    </a:lnTo>
                    <a:lnTo>
                      <a:pt x="2706" y="18086"/>
                    </a:lnTo>
                    <a:cubicBezTo>
                      <a:pt x="2888" y="18633"/>
                      <a:pt x="3344" y="18998"/>
                      <a:pt x="3922" y="19120"/>
                    </a:cubicBezTo>
                    <a:lnTo>
                      <a:pt x="17964" y="21521"/>
                    </a:lnTo>
                    <a:cubicBezTo>
                      <a:pt x="18228" y="21564"/>
                      <a:pt x="18494" y="21585"/>
                      <a:pt x="18760" y="21585"/>
                    </a:cubicBezTo>
                    <a:cubicBezTo>
                      <a:pt x="20177" y="21585"/>
                      <a:pt x="21577" y="20980"/>
                      <a:pt x="22524" y="19880"/>
                    </a:cubicBezTo>
                    <a:lnTo>
                      <a:pt x="31946" y="9211"/>
                    </a:lnTo>
                    <a:cubicBezTo>
                      <a:pt x="32342" y="8785"/>
                      <a:pt x="32433" y="8177"/>
                      <a:pt x="32250" y="7661"/>
                    </a:cubicBezTo>
                    <a:lnTo>
                      <a:pt x="295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601400" y="1786025"/>
                <a:ext cx="61857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5594" extrusionOk="0">
                    <a:moveTo>
                      <a:pt x="0" y="1"/>
                    </a:moveTo>
                    <a:lnTo>
                      <a:pt x="396" y="1004"/>
                    </a:lnTo>
                    <a:lnTo>
                      <a:pt x="24742" y="5594"/>
                    </a:lnTo>
                    <a:lnTo>
                      <a:pt x="24408" y="46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211600" y="1428125"/>
                <a:ext cx="414150" cy="497750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19910" extrusionOk="0">
                    <a:moveTo>
                      <a:pt x="16231" y="0"/>
                    </a:moveTo>
                    <a:lnTo>
                      <a:pt x="0" y="18967"/>
                    </a:lnTo>
                    <a:lnTo>
                      <a:pt x="334" y="19910"/>
                    </a:lnTo>
                    <a:lnTo>
                      <a:pt x="16566" y="1003"/>
                    </a:lnTo>
                    <a:lnTo>
                      <a:pt x="16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01400" y="1313375"/>
                <a:ext cx="1016000" cy="58895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558" extrusionOk="0">
                    <a:moveTo>
                      <a:pt x="16232" y="1"/>
                    </a:moveTo>
                    <a:lnTo>
                      <a:pt x="0" y="18907"/>
                    </a:lnTo>
                    <a:lnTo>
                      <a:pt x="24408" y="23557"/>
                    </a:lnTo>
                    <a:lnTo>
                      <a:pt x="40639" y="4590"/>
                    </a:lnTo>
                    <a:lnTo>
                      <a:pt x="162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071000" y="1571375"/>
                <a:ext cx="4514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3268" extrusionOk="0">
                    <a:moveTo>
                      <a:pt x="1551" y="1"/>
                    </a:moveTo>
                    <a:cubicBezTo>
                      <a:pt x="1401" y="1"/>
                      <a:pt x="1247" y="25"/>
                      <a:pt x="1095" y="76"/>
                    </a:cubicBezTo>
                    <a:cubicBezTo>
                      <a:pt x="366" y="350"/>
                      <a:pt x="1" y="1109"/>
                      <a:pt x="274" y="1839"/>
                    </a:cubicBezTo>
                    <a:cubicBezTo>
                      <a:pt x="463" y="2404"/>
                      <a:pt x="962" y="2750"/>
                      <a:pt x="1516" y="2750"/>
                    </a:cubicBezTo>
                    <a:cubicBezTo>
                      <a:pt x="1677" y="2750"/>
                      <a:pt x="1843" y="2721"/>
                      <a:pt x="2007" y="2660"/>
                    </a:cubicBezTo>
                    <a:cubicBezTo>
                      <a:pt x="2341" y="2568"/>
                      <a:pt x="2615" y="2325"/>
                      <a:pt x="2767" y="2021"/>
                    </a:cubicBezTo>
                    <a:lnTo>
                      <a:pt x="13740" y="4331"/>
                    </a:lnTo>
                    <a:lnTo>
                      <a:pt x="15320" y="8739"/>
                    </a:lnTo>
                    <a:cubicBezTo>
                      <a:pt x="15168" y="8891"/>
                      <a:pt x="15108" y="9073"/>
                      <a:pt x="15199" y="9286"/>
                    </a:cubicBezTo>
                    <a:cubicBezTo>
                      <a:pt x="15229" y="9438"/>
                      <a:pt x="15351" y="9499"/>
                      <a:pt x="15472" y="9590"/>
                    </a:cubicBezTo>
                    <a:lnTo>
                      <a:pt x="16171" y="13268"/>
                    </a:lnTo>
                    <a:lnTo>
                      <a:pt x="18056" y="12660"/>
                    </a:lnTo>
                    <a:lnTo>
                      <a:pt x="16111" y="9407"/>
                    </a:lnTo>
                    <a:cubicBezTo>
                      <a:pt x="16171" y="9286"/>
                      <a:pt x="16171" y="9134"/>
                      <a:pt x="16141" y="8982"/>
                    </a:cubicBezTo>
                    <a:cubicBezTo>
                      <a:pt x="16080" y="8800"/>
                      <a:pt x="15928" y="8678"/>
                      <a:pt x="15716" y="8648"/>
                    </a:cubicBezTo>
                    <a:lnTo>
                      <a:pt x="14105" y="3997"/>
                    </a:lnTo>
                    <a:lnTo>
                      <a:pt x="2919" y="1596"/>
                    </a:lnTo>
                    <a:cubicBezTo>
                      <a:pt x="2949" y="1383"/>
                      <a:pt x="2949" y="1140"/>
                      <a:pt x="2858" y="927"/>
                    </a:cubicBezTo>
                    <a:cubicBezTo>
                      <a:pt x="2642" y="350"/>
                      <a:pt x="2121" y="1"/>
                      <a:pt x="1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95;p13"/>
          <p:cNvGrpSpPr/>
          <p:nvPr/>
        </p:nvGrpSpPr>
        <p:grpSpPr>
          <a:xfrm>
            <a:off x="7070053" y="3310827"/>
            <a:ext cx="2386062" cy="2132557"/>
            <a:chOff x="7070053" y="3310827"/>
            <a:chExt cx="2386062" cy="2132557"/>
          </a:xfrm>
        </p:grpSpPr>
        <p:sp>
          <p:nvSpPr>
            <p:cNvPr id="196" name="Google Shape;196;p13"/>
            <p:cNvSpPr/>
            <p:nvPr/>
          </p:nvSpPr>
          <p:spPr>
            <a:xfrm rot="-1284007">
              <a:off x="7279455" y="3617351"/>
              <a:ext cx="1967259" cy="1519508"/>
            </a:xfrm>
            <a:custGeom>
              <a:avLst/>
              <a:gdLst/>
              <a:ahLst/>
              <a:cxnLst/>
              <a:rect l="l" t="t" r="r" b="b"/>
              <a:pathLst>
                <a:path w="33919" h="26199" extrusionOk="0">
                  <a:moveTo>
                    <a:pt x="29574" y="0"/>
                  </a:moveTo>
                  <a:lnTo>
                    <a:pt x="16091" y="4745"/>
                  </a:lnTo>
                  <a:lnTo>
                    <a:pt x="1922" y="3091"/>
                  </a:lnTo>
                  <a:lnTo>
                    <a:pt x="1420" y="3425"/>
                  </a:lnTo>
                  <a:lnTo>
                    <a:pt x="969" y="3743"/>
                  </a:lnTo>
                  <a:lnTo>
                    <a:pt x="501" y="4094"/>
                  </a:lnTo>
                  <a:lnTo>
                    <a:pt x="0" y="4428"/>
                  </a:lnTo>
                  <a:lnTo>
                    <a:pt x="2239" y="23943"/>
                  </a:lnTo>
                  <a:lnTo>
                    <a:pt x="18513" y="26199"/>
                  </a:lnTo>
                  <a:lnTo>
                    <a:pt x="33919" y="20384"/>
                  </a:lnTo>
                  <a:lnTo>
                    <a:pt x="31730" y="819"/>
                  </a:lnTo>
                  <a:lnTo>
                    <a:pt x="31162" y="635"/>
                  </a:lnTo>
                  <a:lnTo>
                    <a:pt x="30660" y="401"/>
                  </a:lnTo>
                  <a:lnTo>
                    <a:pt x="30126" y="167"/>
                  </a:lnTo>
                  <a:lnTo>
                    <a:pt x="29574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13"/>
            <p:cNvGrpSpPr/>
            <p:nvPr/>
          </p:nvGrpSpPr>
          <p:grpSpPr>
            <a:xfrm rot="-1281339">
              <a:off x="7281154" y="3617623"/>
              <a:ext cx="1963878" cy="1518942"/>
              <a:chOff x="2782225" y="1197125"/>
              <a:chExt cx="704450" cy="54485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931175" y="1350625"/>
                <a:ext cx="433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37"/>
                      <a:pt x="396" y="1733"/>
                      <a:pt x="851" y="1733"/>
                    </a:cubicBezTo>
                    <a:cubicBezTo>
                      <a:pt x="1338" y="1733"/>
                      <a:pt x="1733" y="1337"/>
                      <a:pt x="1733" y="851"/>
                    </a:cubicBezTo>
                    <a:cubicBezTo>
                      <a:pt x="1733" y="365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318725" y="1442550"/>
                <a:ext cx="91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9" extrusionOk="0">
                    <a:moveTo>
                      <a:pt x="1824" y="1"/>
                    </a:moveTo>
                    <a:cubicBezTo>
                      <a:pt x="790" y="1"/>
                      <a:pt x="0" y="791"/>
                      <a:pt x="0" y="1825"/>
                    </a:cubicBezTo>
                    <a:cubicBezTo>
                      <a:pt x="0" y="2858"/>
                      <a:pt x="821" y="3648"/>
                      <a:pt x="1824" y="3648"/>
                    </a:cubicBezTo>
                    <a:cubicBezTo>
                      <a:pt x="2827" y="3648"/>
                      <a:pt x="3648" y="2797"/>
                      <a:pt x="3648" y="1825"/>
                    </a:cubicBezTo>
                    <a:cubicBezTo>
                      <a:pt x="3648" y="822"/>
                      <a:pt x="279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782225" y="1210800"/>
                <a:ext cx="704450" cy="531175"/>
              </a:xfrm>
              <a:custGeom>
                <a:avLst/>
                <a:gdLst/>
                <a:ahLst/>
                <a:cxnLst/>
                <a:rect l="l" t="t" r="r" b="b"/>
                <a:pathLst>
                  <a:path w="28178" h="21247" extrusionOk="0">
                    <a:moveTo>
                      <a:pt x="25898" y="0"/>
                    </a:moveTo>
                    <a:lnTo>
                      <a:pt x="27722" y="16171"/>
                    </a:lnTo>
                    <a:lnTo>
                      <a:pt x="15351" y="20791"/>
                    </a:lnTo>
                    <a:lnTo>
                      <a:pt x="2220" y="19058"/>
                    </a:lnTo>
                    <a:lnTo>
                      <a:pt x="396" y="2888"/>
                    </a:lnTo>
                    <a:lnTo>
                      <a:pt x="1" y="3161"/>
                    </a:lnTo>
                    <a:lnTo>
                      <a:pt x="1855" y="19362"/>
                    </a:lnTo>
                    <a:lnTo>
                      <a:pt x="15381" y="21247"/>
                    </a:lnTo>
                    <a:lnTo>
                      <a:pt x="28178" y="16414"/>
                    </a:lnTo>
                    <a:lnTo>
                      <a:pt x="26354" y="152"/>
                    </a:lnTo>
                    <a:lnTo>
                      <a:pt x="258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792100" y="1206225"/>
                <a:ext cx="68317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974" extrusionOk="0">
                    <a:moveTo>
                      <a:pt x="25077" y="1"/>
                    </a:moveTo>
                    <a:lnTo>
                      <a:pt x="26901" y="16141"/>
                    </a:lnTo>
                    <a:lnTo>
                      <a:pt x="14895" y="20548"/>
                    </a:lnTo>
                    <a:lnTo>
                      <a:pt x="2220" y="18907"/>
                    </a:lnTo>
                    <a:lnTo>
                      <a:pt x="396" y="2767"/>
                    </a:lnTo>
                    <a:lnTo>
                      <a:pt x="1" y="3071"/>
                    </a:lnTo>
                    <a:lnTo>
                      <a:pt x="1825" y="19241"/>
                    </a:lnTo>
                    <a:lnTo>
                      <a:pt x="14956" y="20974"/>
                    </a:lnTo>
                    <a:lnTo>
                      <a:pt x="27327" y="16354"/>
                    </a:lnTo>
                    <a:lnTo>
                      <a:pt x="25503" y="183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802000" y="1200925"/>
                <a:ext cx="6626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0761" extrusionOk="0">
                    <a:moveTo>
                      <a:pt x="24225" y="0"/>
                    </a:moveTo>
                    <a:lnTo>
                      <a:pt x="26049" y="16110"/>
                    </a:lnTo>
                    <a:lnTo>
                      <a:pt x="14438" y="20304"/>
                    </a:lnTo>
                    <a:lnTo>
                      <a:pt x="2189" y="18815"/>
                    </a:lnTo>
                    <a:lnTo>
                      <a:pt x="365" y="2705"/>
                    </a:lnTo>
                    <a:lnTo>
                      <a:pt x="0" y="2979"/>
                    </a:lnTo>
                    <a:lnTo>
                      <a:pt x="1824" y="19119"/>
                    </a:lnTo>
                    <a:lnTo>
                      <a:pt x="14499" y="20760"/>
                    </a:lnTo>
                    <a:lnTo>
                      <a:pt x="26505" y="16353"/>
                    </a:lnTo>
                    <a:lnTo>
                      <a:pt x="24681" y="213"/>
                    </a:lnTo>
                    <a:lnTo>
                      <a:pt x="24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811100" y="1197125"/>
                <a:ext cx="642150" cy="511425"/>
              </a:xfrm>
              <a:custGeom>
                <a:avLst/>
                <a:gdLst/>
                <a:ahLst/>
                <a:cxnLst/>
                <a:rect l="l" t="t" r="r" b="b"/>
                <a:pathLst>
                  <a:path w="25686" h="20457" extrusionOk="0">
                    <a:moveTo>
                      <a:pt x="23406" y="0"/>
                    </a:moveTo>
                    <a:lnTo>
                      <a:pt x="25229" y="16049"/>
                    </a:lnTo>
                    <a:lnTo>
                      <a:pt x="14044" y="20000"/>
                    </a:lnTo>
                    <a:lnTo>
                      <a:pt x="2220" y="18663"/>
                    </a:lnTo>
                    <a:lnTo>
                      <a:pt x="426" y="2584"/>
                    </a:lnTo>
                    <a:lnTo>
                      <a:pt x="1" y="2857"/>
                    </a:lnTo>
                    <a:lnTo>
                      <a:pt x="1825" y="18967"/>
                    </a:lnTo>
                    <a:lnTo>
                      <a:pt x="14074" y="20456"/>
                    </a:lnTo>
                    <a:lnTo>
                      <a:pt x="25685" y="16262"/>
                    </a:lnTo>
                    <a:lnTo>
                      <a:pt x="23861" y="152"/>
                    </a:lnTo>
                    <a:lnTo>
                      <a:pt x="23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116575" y="1197125"/>
                <a:ext cx="325275" cy="5000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20001" extrusionOk="0">
                    <a:moveTo>
                      <a:pt x="11187" y="0"/>
                    </a:moveTo>
                    <a:lnTo>
                      <a:pt x="1" y="3952"/>
                    </a:lnTo>
                    <a:lnTo>
                      <a:pt x="1825" y="20000"/>
                    </a:lnTo>
                    <a:lnTo>
                      <a:pt x="13010" y="16049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2821750" y="1261700"/>
                <a:ext cx="340450" cy="435450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7418" extrusionOk="0">
                    <a:moveTo>
                      <a:pt x="0" y="1"/>
                    </a:moveTo>
                    <a:lnTo>
                      <a:pt x="1794" y="16080"/>
                    </a:lnTo>
                    <a:lnTo>
                      <a:pt x="13618" y="17417"/>
                    </a:lnTo>
                    <a:lnTo>
                      <a:pt x="11794" y="1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2884825" y="134530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74"/>
                    </a:lnTo>
                    <a:lnTo>
                      <a:pt x="8085" y="1155"/>
                    </a:lnTo>
                    <a:lnTo>
                      <a:pt x="8116" y="9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2889375" y="1393175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0"/>
                    </a:moveTo>
                    <a:lnTo>
                      <a:pt x="1" y="27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895450" y="1441800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1"/>
                    </a:moveTo>
                    <a:lnTo>
                      <a:pt x="1" y="274"/>
                    </a:lnTo>
                    <a:lnTo>
                      <a:pt x="8086" y="1156"/>
                    </a:lnTo>
                    <a:lnTo>
                      <a:pt x="8116" y="88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2900025" y="1489675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5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2906100" y="153755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911425" y="1585425"/>
                <a:ext cx="2021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86" extrusionOk="0">
                    <a:moveTo>
                      <a:pt x="30" y="0"/>
                    </a:moveTo>
                    <a:lnTo>
                      <a:pt x="0" y="274"/>
                    </a:lnTo>
                    <a:lnTo>
                      <a:pt x="8055" y="1186"/>
                    </a:lnTo>
                    <a:lnTo>
                      <a:pt x="8085" y="9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162175" y="1292875"/>
                <a:ext cx="1938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49" extrusionOk="0">
                    <a:moveTo>
                      <a:pt x="7660" y="0"/>
                    </a:moveTo>
                    <a:lnTo>
                      <a:pt x="1" y="2675"/>
                    </a:lnTo>
                    <a:lnTo>
                      <a:pt x="61" y="2948"/>
                    </a:lnTo>
                    <a:lnTo>
                      <a:pt x="7752" y="274"/>
                    </a:lnTo>
                    <a:lnTo>
                      <a:pt x="76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167500" y="1340725"/>
                <a:ext cx="193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19" extrusionOk="0">
                    <a:moveTo>
                      <a:pt x="7660" y="1"/>
                    </a:moveTo>
                    <a:lnTo>
                      <a:pt x="0" y="2676"/>
                    </a:lnTo>
                    <a:lnTo>
                      <a:pt x="61" y="2919"/>
                    </a:lnTo>
                    <a:lnTo>
                      <a:pt x="7751" y="244"/>
                    </a:lnTo>
                    <a:lnTo>
                      <a:pt x="7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172050" y="138937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177375" y="1436475"/>
                <a:ext cx="1945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19" extrusionOk="0">
                    <a:moveTo>
                      <a:pt x="7691" y="1"/>
                    </a:moveTo>
                    <a:lnTo>
                      <a:pt x="1" y="2676"/>
                    </a:lnTo>
                    <a:lnTo>
                      <a:pt x="92" y="2919"/>
                    </a:lnTo>
                    <a:lnTo>
                      <a:pt x="7782" y="274"/>
                    </a:lnTo>
                    <a:lnTo>
                      <a:pt x="76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183450" y="148512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188025" y="1532225"/>
                <a:ext cx="1945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49" extrusionOk="0">
                    <a:moveTo>
                      <a:pt x="7690" y="1"/>
                    </a:moveTo>
                    <a:lnTo>
                      <a:pt x="0" y="2675"/>
                    </a:lnTo>
                    <a:lnTo>
                      <a:pt x="91" y="2949"/>
                    </a:lnTo>
                    <a:lnTo>
                      <a:pt x="7781" y="274"/>
                    </a:lnTo>
                    <a:lnTo>
                      <a:pt x="7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37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4">
    <p:bg>
      <p:bgPr>
        <a:solidFill>
          <a:schemeClr val="dk2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6"/>
          <p:cNvSpPr txBox="1">
            <a:spLocks noGrp="1"/>
          </p:cNvSpPr>
          <p:nvPr>
            <p:ph type="title"/>
          </p:nvPr>
        </p:nvSpPr>
        <p:spPr>
          <a:xfrm>
            <a:off x="2169075" y="458299"/>
            <a:ext cx="48060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7"/>
          <p:cNvSpPr txBox="1">
            <a:spLocks noGrp="1"/>
          </p:cNvSpPr>
          <p:nvPr>
            <p:ph type="subTitle" idx="1"/>
          </p:nvPr>
        </p:nvSpPr>
        <p:spPr>
          <a:xfrm>
            <a:off x="5084200" y="3163675"/>
            <a:ext cx="26013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bg>
      <p:bgPr>
        <a:solidFill>
          <a:schemeClr val="accent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8" r:id="rId5"/>
    <p:sldLayoutId id="2147483659" r:id="rId6"/>
    <p:sldLayoutId id="2147483672" r:id="rId7"/>
    <p:sldLayoutId id="2147483673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11/28/2023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74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5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6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7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audio" Target="../media/audio2.wav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6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8.png"/><Relationship Id="rId10" Type="http://schemas.openxmlformats.org/officeDocument/2006/relationships/image" Target="../media/image65.png"/><Relationship Id="rId4" Type="http://schemas.openxmlformats.org/officeDocument/2006/relationships/audio" Target="../media/audio2.wav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8.wdp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5" Type="http://schemas.microsoft.com/office/2007/relationships/hdphoto" Target="../media/hdphoto9.wdp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45"/>
          <p:cNvGrpSpPr/>
          <p:nvPr/>
        </p:nvGrpSpPr>
        <p:grpSpPr>
          <a:xfrm rot="3435640">
            <a:off x="1679788" y="2991195"/>
            <a:ext cx="1609226" cy="2448025"/>
            <a:chOff x="-149650" y="2156050"/>
            <a:chExt cx="1609226" cy="2448025"/>
          </a:xfrm>
        </p:grpSpPr>
        <p:sp>
          <p:nvSpPr>
            <p:cNvPr id="707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709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45"/>
          <p:cNvGrpSpPr/>
          <p:nvPr/>
        </p:nvGrpSpPr>
        <p:grpSpPr>
          <a:xfrm rot="19827713">
            <a:off x="7216559" y="3142036"/>
            <a:ext cx="1633305" cy="1623840"/>
            <a:chOff x="183950" y="105014"/>
            <a:chExt cx="1633305" cy="1623840"/>
          </a:xfrm>
        </p:grpSpPr>
        <p:sp>
          <p:nvSpPr>
            <p:cNvPr id="764" name="Google Shape;764;p45"/>
            <p:cNvSpPr/>
            <p:nvPr/>
          </p:nvSpPr>
          <p:spPr>
            <a:xfrm>
              <a:off x="183950" y="105912"/>
              <a:ext cx="1633305" cy="1622057"/>
            </a:xfrm>
            <a:custGeom>
              <a:avLst/>
              <a:gdLst/>
              <a:ahLst/>
              <a:cxnLst/>
              <a:rect l="l" t="t" r="r" b="b"/>
              <a:pathLst>
                <a:path w="38916" h="38648" extrusionOk="0">
                  <a:moveTo>
                    <a:pt x="17294" y="1"/>
                  </a:moveTo>
                  <a:lnTo>
                    <a:pt x="1" y="26116"/>
                  </a:lnTo>
                  <a:lnTo>
                    <a:pt x="1638" y="29157"/>
                  </a:lnTo>
                  <a:lnTo>
                    <a:pt x="21622" y="38648"/>
                  </a:lnTo>
                  <a:lnTo>
                    <a:pt x="38915" y="12532"/>
                  </a:lnTo>
                  <a:lnTo>
                    <a:pt x="37278" y="9508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45"/>
            <p:cNvGrpSpPr/>
            <p:nvPr/>
          </p:nvGrpSpPr>
          <p:grpSpPr>
            <a:xfrm>
              <a:off x="183957" y="105014"/>
              <a:ext cx="1633281" cy="1623840"/>
              <a:chOff x="372975" y="269000"/>
              <a:chExt cx="1461810" cy="1453360"/>
            </a:xfrm>
          </p:grpSpPr>
          <p:sp>
            <p:nvSpPr>
              <p:cNvPr id="766" name="Google Shape;766;p45"/>
              <p:cNvSpPr/>
              <p:nvPr/>
            </p:nvSpPr>
            <p:spPr>
              <a:xfrm>
                <a:off x="1124266" y="625993"/>
                <a:ext cx="710520" cy="1096368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9606" extrusionOk="0">
                    <a:moveTo>
                      <a:pt x="11642" y="0"/>
                    </a:moveTo>
                    <a:lnTo>
                      <a:pt x="0" y="17538"/>
                    </a:lnTo>
                    <a:lnTo>
                      <a:pt x="1125" y="19605"/>
                    </a:lnTo>
                    <a:lnTo>
                      <a:pt x="12706" y="2037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5"/>
              <p:cNvSpPr/>
              <p:nvPr/>
            </p:nvSpPr>
            <p:spPr>
              <a:xfrm>
                <a:off x="372975" y="1249780"/>
                <a:ext cx="814195" cy="472580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8451" extrusionOk="0">
                    <a:moveTo>
                      <a:pt x="0" y="0"/>
                    </a:moveTo>
                    <a:lnTo>
                      <a:pt x="1095" y="2067"/>
                    </a:lnTo>
                    <a:lnTo>
                      <a:pt x="14560" y="8450"/>
                    </a:lnTo>
                    <a:lnTo>
                      <a:pt x="13435" y="6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5"/>
              <p:cNvSpPr/>
              <p:nvPr/>
            </p:nvSpPr>
            <p:spPr>
              <a:xfrm>
                <a:off x="372975" y="269000"/>
                <a:ext cx="1402306" cy="133777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3923" extrusionOk="0">
                    <a:moveTo>
                      <a:pt x="11611" y="1"/>
                    </a:moveTo>
                    <a:lnTo>
                      <a:pt x="0" y="17539"/>
                    </a:lnTo>
                    <a:lnTo>
                      <a:pt x="13435" y="23922"/>
                    </a:lnTo>
                    <a:lnTo>
                      <a:pt x="25077" y="6384"/>
                    </a:lnTo>
                    <a:lnTo>
                      <a:pt x="116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5"/>
              <p:cNvSpPr/>
              <p:nvPr/>
            </p:nvSpPr>
            <p:spPr>
              <a:xfrm>
                <a:off x="952590" y="466174"/>
                <a:ext cx="601755" cy="390993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6992" extrusionOk="0">
                    <a:moveTo>
                      <a:pt x="1672" y="1"/>
                    </a:moveTo>
                    <a:lnTo>
                      <a:pt x="0" y="2767"/>
                    </a:lnTo>
                    <a:lnTo>
                      <a:pt x="9089" y="6992"/>
                    </a:lnTo>
                    <a:lnTo>
                      <a:pt x="10760" y="4226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5"/>
              <p:cNvSpPr/>
              <p:nvPr/>
            </p:nvSpPr>
            <p:spPr>
              <a:xfrm>
                <a:off x="711238" y="974430"/>
                <a:ext cx="515023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4560" extrusionOk="0">
                    <a:moveTo>
                      <a:pt x="122" y="0"/>
                    </a:moveTo>
                    <a:lnTo>
                      <a:pt x="0" y="243"/>
                    </a:lnTo>
                    <a:lnTo>
                      <a:pt x="9088" y="4559"/>
                    </a:lnTo>
                    <a:lnTo>
                      <a:pt x="9210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5"/>
              <p:cNvSpPr/>
              <p:nvPr/>
            </p:nvSpPr>
            <p:spPr>
              <a:xfrm>
                <a:off x="661916" y="1057695"/>
                <a:ext cx="513402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560" extrusionOk="0">
                    <a:moveTo>
                      <a:pt x="92" y="1"/>
                    </a:moveTo>
                    <a:lnTo>
                      <a:pt x="1" y="213"/>
                    </a:lnTo>
                    <a:lnTo>
                      <a:pt x="9089" y="4560"/>
                    </a:lnTo>
                    <a:lnTo>
                      <a:pt x="9180" y="4317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5"/>
              <p:cNvSpPr/>
              <p:nvPr/>
            </p:nvSpPr>
            <p:spPr>
              <a:xfrm>
                <a:off x="610916" y="1142693"/>
                <a:ext cx="515079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4560" extrusionOk="0">
                    <a:moveTo>
                      <a:pt x="122" y="0"/>
                    </a:moveTo>
                    <a:lnTo>
                      <a:pt x="1" y="243"/>
                    </a:lnTo>
                    <a:lnTo>
                      <a:pt x="9089" y="4560"/>
                    </a:lnTo>
                    <a:lnTo>
                      <a:pt x="9211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Google Shape;6424;p41"/>
          <p:cNvSpPr txBox="1">
            <a:spLocks/>
          </p:cNvSpPr>
          <p:nvPr/>
        </p:nvSpPr>
        <p:spPr>
          <a:xfrm>
            <a:off x="428603" y="1615705"/>
            <a:ext cx="8271247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CÁC EM </a:t>
            </a:r>
            <a:endParaRPr lang="en-US" sz="4000" b="1" dirty="0">
              <a:solidFill>
                <a:srgbClr val="2270B6">
                  <a:lumMod val="75000"/>
                </a:srgbClr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lang="en-US" sz="4000" b="1" dirty="0" smtClean="0">
                <a:solidFill>
                  <a:srgbClr val="2270B6">
                    <a:lumMod val="75000"/>
                  </a:srgbClr>
                </a:solidFill>
                <a:latin typeface="Arial"/>
              </a:rPr>
              <a:t>ĐÃ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ĐẾN VỚI BUỔI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HỌC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270B6">
                  <a:lumMod val="75000"/>
                </a:srgbClr>
              </a:solidFill>
              <a:effectLst/>
              <a:uLnTx/>
              <a:uFillTx/>
              <a:latin typeface="Arial"/>
              <a:sym typeface="Ranch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509" y="4407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2967773" y="178062"/>
                <a:ext cx="5636851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70000"/>
                  </a:lnSpc>
                </a:pPr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00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là đường phân giác. Chứng minh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.</a:t>
                </a:r>
                <a:endParaRPr lang="vi-VN" sz="200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73" y="178062"/>
                <a:ext cx="5636851" cy="1138773"/>
              </a:xfrm>
              <a:prstGeom prst="rect">
                <a:avLst/>
              </a:prstGeom>
              <a:blipFill>
                <a:blip r:embed="rId7"/>
                <a:stretch>
                  <a:fillRect l="-1189" r="-1081" b="-32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15966" y="14170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966" y="2360617"/>
            <a:ext cx="2848583" cy="2503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 rot="377273">
            <a:off x="8317401" y="931187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58116" y="1737368"/>
                <a:ext cx="4572000" cy="21138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phân giác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20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16" y="1737368"/>
                <a:ext cx="4572000" cy="2113848"/>
              </a:xfrm>
              <a:prstGeom prst="rect">
                <a:avLst/>
              </a:prstGeom>
              <a:blipFill>
                <a:blip r:embed="rId10"/>
                <a:stretch>
                  <a:fillRect l="-1467" b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57168" y="3411474"/>
                <a:ext cx="4572000" cy="1575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smtClean="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𝐷𝐵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8" y="3411474"/>
                <a:ext cx="4572000" cy="15752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9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49185" y="119270"/>
            <a:ext cx="8826542" cy="489694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18976694">
            <a:off x="8256369" y="4329447"/>
            <a:ext cx="938908" cy="800597"/>
            <a:chOff x="131088" y="1126916"/>
            <a:chExt cx="3480064" cy="331766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49185" y="161668"/>
                <a:ext cx="6105871" cy="160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800" b="1" smtClean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 dụ 2:</a:t>
                </a:r>
                <a:r>
                  <a:rPr lang="en-US" sz="1800" smtClean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800" smtClean="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180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là một đường phân giác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là giao điểm ba đường phân giác của tam giác đó (Hình 41). Tính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1800" smtClean="0">
                    <a:solidFill>
                      <a:srgbClr val="000000"/>
                    </a:solidFill>
                    <a:latin typeface="+mn-lt"/>
                  </a:rPr>
                  <a:t>và</a:t>
                </a:r>
                <a:r>
                  <a:rPr lang="en-US" sz="180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180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5" y="161668"/>
                <a:ext cx="6105871" cy="1605696"/>
              </a:xfrm>
              <a:prstGeom prst="rect">
                <a:avLst/>
              </a:prstGeom>
              <a:blipFill>
                <a:blip r:embed="rId3"/>
                <a:stretch>
                  <a:fillRect l="-798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84" y="236524"/>
            <a:ext cx="2651999" cy="17837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639958" y="180809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8586" y="2162355"/>
                <a:ext cx="8456538" cy="2823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vi-VN" sz="1800" smtClean="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+mn-lt"/>
                      </a:rPr>
                      <m:t>𝐴𝐵𝐶</m:t>
                    </m:r>
                  </m:oMath>
                </a14:m>
                <a:r>
                  <a:rPr lang="vi-VN" sz="18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+mn-lt"/>
                      </a:rPr>
                      <m:t>𝐴𝐷</m:t>
                    </m:r>
                  </m:oMath>
                </a14:m>
                <a:r>
                  <a:rPr lang="vi-VN" sz="18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+mn-lt"/>
                      </a:rPr>
                      <m:t>𝐵𝐴𝐶</m:t>
                    </m:r>
                  </m:oMath>
                </a14:m>
                <a:r>
                  <a:rPr lang="vi-VN" sz="1800">
                    <a:latin typeface="+mn-lt"/>
                  </a:rPr>
                  <a:t> </a:t>
                </a:r>
                <a:r>
                  <a:rPr lang="vi-VN" sz="1800" smtClean="0">
                    <a:latin typeface="+mn-lt"/>
                  </a:rPr>
                  <a:t>nên</a:t>
                </a:r>
                <a:r>
                  <a:rPr lang="en-US" sz="180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800" i="1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1800" smtClean="0">
                  <a:latin typeface="+mn-lt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800" smtClean="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800" i="1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smtClean="0">
                    <a:latin typeface="+mn-lt"/>
                  </a:rPr>
                  <a:t>, 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1800" i="1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 b="0" smtClean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</a:pPr>
                <a:r>
                  <a:rPr lang="en-US" sz="1800">
                    <a:latin typeface="+mn-lt"/>
                  </a:rPr>
                  <a:t>Theo tính chất của dãy tỉ số bằng nhau ta </a:t>
                </a:r>
                <a:r>
                  <a:rPr lang="en-US" sz="1800">
                    <a:latin typeface="+mn-lt"/>
                  </a:rPr>
                  <a:t>có</a:t>
                </a:r>
                <a:r>
                  <a:rPr lang="en-US" sz="180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>
                        <a:solidFill>
                          <a:srgbClr val="292A00"/>
                        </a:solidFill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1800" i="1">
                            <a:solidFill>
                              <a:srgbClr val="292A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1+2</m:t>
                        </m:r>
                      </m:den>
                    </m:f>
                    <m:r>
                      <a:rPr lang="en-US" sz="1800" i="1">
                        <a:solidFill>
                          <a:srgbClr val="292A00"/>
                        </a:solidFill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292A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=2⇒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smtClean="0">
                    <a:latin typeface="+mn-lt"/>
                  </a:rPr>
                  <a:t>. </a:t>
                </a:r>
              </a:p>
              <a:p>
                <a:pPr algn="just">
                  <a:lnSpc>
                    <a:spcPct val="140000"/>
                  </a:lnSpc>
                </a:pPr>
                <a:r>
                  <a:rPr lang="en-US" sz="1800" smtClean="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1800" smtClean="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𝐵𝐼</m:t>
                    </m:r>
                  </m:oMath>
                </a14:m>
                <a:r>
                  <a:rPr lang="en-US" sz="1800" smtClean="0">
                    <a:latin typeface="+mn-lt"/>
                  </a:rPr>
                  <a:t> </a:t>
                </a:r>
                <a:r>
                  <a:rPr lang="vi-VN" sz="1800">
                    <a:latin typeface="Arial" panose="020B0604020202020204" pitchFamily="34" charset="0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1800">
                    <a:latin typeface="Arial" panose="020B0604020202020204" pitchFamily="34" charset="0"/>
                  </a:rPr>
                  <a:t> </a:t>
                </a:r>
                <a:r>
                  <a:rPr lang="vi-VN" sz="1800" smtClean="0">
                    <a:latin typeface="Arial" panose="020B0604020202020204" pitchFamily="34" charset="0"/>
                  </a:rPr>
                  <a:t>nên</a:t>
                </a:r>
                <a:r>
                  <a:rPr lang="en-US" sz="180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𝐼𝐴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1800" smtClean="0">
                    <a:latin typeface="+mn-lt"/>
                  </a:rPr>
                  <a:t>. </a:t>
                </a:r>
              </a:p>
              <a:p>
                <a:pPr algn="just">
                  <a:lnSpc>
                    <a:spcPct val="140000"/>
                  </a:lnSpc>
                </a:pPr>
                <a:r>
                  <a:rPr lang="en-US" sz="1800" smtClean="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𝐼𝐴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800"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86" y="2162355"/>
                <a:ext cx="8456538" cy="2823337"/>
              </a:xfrm>
              <a:prstGeom prst="rect">
                <a:avLst/>
              </a:prstGeom>
              <a:blipFill>
                <a:blip r:embed="rId5"/>
                <a:stretch>
                  <a:fillRect l="-649" r="-144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10450688">
            <a:off x="8568688" y="4150896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10450688">
            <a:off x="8597375" y="1033405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470324" y="552060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0911" y="1561159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10" y="2285565"/>
            <a:ext cx="2369162" cy="1909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29748" y="2105481"/>
                <a:ext cx="5924227" cy="261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9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𝐶𝐹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các đường phân giác </a:t>
                </a:r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:endParaRPr lang="en-US" sz="19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vi-VN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𝐹𝐴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𝐹𝐵</m:t>
                          </m:r>
                        </m:den>
                      </m:f>
                      <m:r>
                        <a:rPr lang="vi-VN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có</a:t>
                </a:r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: </a:t>
                </a:r>
                <a:endParaRPr lang="en-US" sz="19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𝐹𝐴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𝐹𝐵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900" b="0" i="1" smtClean="0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1900" b="0" i="1" smtClean="0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𝑑𝑝𝑐𝑚</m:t>
                      </m:r>
                      <m:r>
                        <a:rPr lang="en-US" sz="1900" b="0" i="1" smtClean="0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48" y="2105481"/>
                <a:ext cx="5924227" cy="2617511"/>
              </a:xfrm>
              <a:prstGeom prst="rect">
                <a:avLst/>
              </a:prstGeom>
              <a:blipFill>
                <a:blip r:embed="rId5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39746" y="200071"/>
            <a:ext cx="6078040" cy="1336455"/>
            <a:chOff x="2839746" y="319336"/>
            <a:chExt cx="6078040" cy="13364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2839746" y="319336"/>
                  <a:ext cx="6078040" cy="1171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vi-VN" sz="1900" smtClean="0">
                      <a:latin typeface="+mn-lt"/>
                    </a:rPr>
                    <a:t>Cho tam giác </a:t>
                  </a:r>
                  <a14:m>
                    <m:oMath xmlns:m="http://schemas.openxmlformats.org/officeDocument/2006/math">
                      <m:r>
                        <a:rPr lang="vi-VN" sz="1900" i="1" smtClean="0">
                          <a:latin typeface="+mn-lt"/>
                        </a:rPr>
                        <m:t>𝐴𝐵𝐶</m:t>
                      </m:r>
                    </m:oMath>
                  </a14:m>
                  <a:r>
                    <a:rPr lang="vi-VN" sz="1900">
                      <a:latin typeface="+mn-lt"/>
                    </a:rPr>
                    <a:t> có ba đường phân giác </a:t>
                  </a:r>
                  <a14:m>
                    <m:oMath xmlns:m="http://schemas.openxmlformats.org/officeDocument/2006/math">
                      <m:r>
                        <a:rPr lang="vi-VN" sz="1900" i="1" smtClean="0">
                          <a:latin typeface="+mn-lt"/>
                        </a:rPr>
                        <m:t>𝐴𝐷</m:t>
                      </m:r>
                      <m:r>
                        <a:rPr lang="vi-VN" sz="1900" i="1" smtClean="0">
                          <a:latin typeface="+mn-lt"/>
                        </a:rPr>
                        <m:t>, </m:t>
                      </m:r>
                      <m:r>
                        <a:rPr lang="vi-VN" sz="1900" i="1" smtClean="0">
                          <a:latin typeface="+mn-lt"/>
                        </a:rPr>
                        <m:t>𝐵𝐸</m:t>
                      </m:r>
                      <m:r>
                        <a:rPr lang="vi-VN" sz="1900" i="1" smtClean="0">
                          <a:latin typeface="+mn-lt"/>
                        </a:rPr>
                        <m:t>, </m:t>
                      </m:r>
                      <m:r>
                        <a:rPr lang="vi-VN" sz="1900" i="1" smtClean="0">
                          <a:latin typeface="+mn-lt"/>
                        </a:rPr>
                        <m:t>𝐶</m:t>
                      </m:r>
                      <m:r>
                        <a:rPr lang="en-US" sz="1900" b="0" i="1" smtClean="0">
                          <a:latin typeface="+mn-lt"/>
                        </a:rPr>
                        <m:t>𝐹</m:t>
                      </m:r>
                    </m:oMath>
                  </a14:m>
                  <a:r>
                    <a:rPr lang="vi-VN" sz="1900">
                      <a:latin typeface="+mn-lt"/>
                    </a:rPr>
                    <a:t>. Chứng minh</a:t>
                  </a:r>
                  <a:r>
                    <a:rPr lang="vi-VN" sz="1900">
                      <a:latin typeface="+mn-lt"/>
                    </a:rPr>
                    <a:t> </a:t>
                  </a:r>
                  <a:endParaRPr lang="en-US" sz="1900">
                    <a:latin typeface="+mn-lt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9746" y="319336"/>
                  <a:ext cx="6078040" cy="1171154"/>
                </a:xfrm>
                <a:prstGeom prst="rect">
                  <a:avLst/>
                </a:prstGeom>
                <a:blipFill>
                  <a:blip r:embed="rId6"/>
                  <a:stretch>
                    <a:fillRect l="-1003" r="-201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4259770" y="739450"/>
                  <a:ext cx="1976182" cy="916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𝐸𝐶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𝐸𝐴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𝐹𝐴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𝐹𝐵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lang="en-US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190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770" y="739450"/>
                  <a:ext cx="1976182" cy="916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811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11601" y="90051"/>
            <a:ext cx="8931800" cy="49527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22915" y="42345"/>
                <a:ext cx="8690493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600" b="1" smtClean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 </a:t>
                </a:r>
                <a:r>
                  <a:rPr lang="en-US" sz="1600" b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 </a:t>
                </a:r>
                <a:r>
                  <a:rPr lang="en-US" sz="1600" b="1" smtClean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3:</a:t>
                </a:r>
                <a:r>
                  <a:rPr lang="en-US" sz="1600" smtClean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là đường trung tuyến. Gọi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𝑀𝐸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lần lượt là đường phân giác của các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. Giả sử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1600" smtClean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 smtClean="0">
                    <a:solidFill>
                      <a:srgbClr val="292A00"/>
                    </a:solidFill>
                    <a:latin typeface="+mn-lt"/>
                  </a:rPr>
                  <a:t>.</a:t>
                </a:r>
                <a:endParaRPr lang="vi-VN" sz="1600">
                  <a:solidFill>
                    <a:srgbClr val="292A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5" y="42345"/>
                <a:ext cx="8690493" cy="1154675"/>
              </a:xfrm>
              <a:prstGeom prst="rect">
                <a:avLst/>
              </a:prstGeom>
              <a:blipFill>
                <a:blip r:embed="rId3"/>
                <a:stretch>
                  <a:fillRect l="-421" r="-42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269040" y="1197020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6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18412" y="1557397"/>
                <a:ext cx="6925588" cy="3427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 smtClean="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𝐴𝑀𝐵</m:t>
                    </m:r>
                  </m:oMath>
                </a14:m>
                <a:r>
                  <a:rPr lang="vi-VN" sz="16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𝑀𝐷</m:t>
                    </m:r>
                  </m:oMath>
                </a14:m>
                <a:r>
                  <a:rPr lang="vi-VN" sz="16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𝐴𝑀𝐵</m:t>
                    </m:r>
                  </m:oMath>
                </a14:m>
                <a:r>
                  <a:rPr lang="vi-VN" sz="1600">
                    <a:latin typeface="+mn-lt"/>
                  </a:rPr>
                  <a:t> </a:t>
                </a:r>
                <a:r>
                  <a:rPr lang="vi-VN" sz="1600" smtClean="0">
                    <a:latin typeface="+mn-lt"/>
                  </a:rPr>
                  <a:t>nên</a:t>
                </a:r>
                <a:r>
                  <a:rPr lang="en-US" sz="160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</m:oMath>
                </a14:m>
                <a:endParaRPr lang="en-US" sz="1600" smtClean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 smtClean="0">
                    <a:latin typeface="+mn-lt"/>
                  </a:rPr>
                  <a:t>Xét </a:t>
                </a:r>
                <a:r>
                  <a:rPr lang="vi-VN" sz="1600">
                    <a:latin typeface="+mn-lt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𝐴𝑀𝐶</m:t>
                    </m:r>
                  </m:oMath>
                </a14:m>
                <a:r>
                  <a:rPr lang="vi-VN" sz="16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𝑀𝐸</m:t>
                    </m:r>
                  </m:oMath>
                </a14:m>
                <a:r>
                  <a:rPr lang="vi-VN" sz="16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+mn-lt"/>
                      </a:rPr>
                      <m:t>𝐴𝑀𝐶</m:t>
                    </m:r>
                  </m:oMath>
                </a14:m>
                <a:r>
                  <a:rPr lang="vi-VN" sz="1600">
                    <a:latin typeface="+mn-lt"/>
                  </a:rPr>
                  <a:t> </a:t>
                </a:r>
                <a:r>
                  <a:rPr lang="vi-VN" sz="1600" smtClean="0">
                    <a:latin typeface="+mn-lt"/>
                  </a:rPr>
                  <a:t>nên</a:t>
                </a:r>
                <a:r>
                  <a:rPr lang="en-US" sz="160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vi-VN" sz="1600" i="1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 smtClean="0">
                    <a:latin typeface="+mn-lt"/>
                  </a:rPr>
                  <a:t>nên</a:t>
                </a:r>
                <a:r>
                  <a:rPr lang="en-US" sz="160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 smtClean="0">
                    <a:latin typeface="+mn-lt"/>
                  </a:rPr>
                  <a:t>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 smtClean="0">
                    <a:latin typeface="+mn-lt"/>
                  </a:rPr>
                  <a:t>Vì </a:t>
                </a:r>
                <a:r>
                  <a:rPr lang="vi-VN" sz="1600">
                    <a:latin typeface="+mn-lt"/>
                  </a:rPr>
                  <a:t>thế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latin typeface="+mn-lt"/>
                  </a:rPr>
                  <a:t>(định lí Thalès đảo trong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600">
                    <a:latin typeface="+mn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Áp dụng hệ quả của định lí Thalès trong hai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𝐴𝐵𝑀</m:t>
                    </m:r>
                  </m:oMath>
                </a14:m>
                <a:r>
                  <a:rPr lang="vi-VN" sz="1600">
                    <a:latin typeface="+mn-lt"/>
                  </a:rPr>
                  <a:t> </a:t>
                </a:r>
                <a:r>
                  <a:rPr lang="vi-VN" sz="1600" smtClean="0">
                    <a:latin typeface="+mn-lt"/>
                  </a:rPr>
                  <a:t>và</a:t>
                </a:r>
                <a:r>
                  <a:rPr lang="en-US" sz="160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𝐴𝐶𝑀</m:t>
                    </m:r>
                  </m:oMath>
                </a14:m>
                <a:r>
                  <a:rPr lang="vi-VN" sz="1600">
                    <a:latin typeface="+mn-lt"/>
                  </a:rPr>
                  <a:t>, ta có: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160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1600" smtClean="0">
                    <a:latin typeface="+mn-lt"/>
                  </a:rPr>
                  <a:t>  </a:t>
                </a:r>
                <a:r>
                  <a:rPr lang="vi-VN" sz="1600" smtClean="0">
                    <a:latin typeface="+mn-lt"/>
                  </a:rPr>
                  <a:t>. </a:t>
                </a:r>
                <a:r>
                  <a:rPr lang="vi-VN" sz="1600">
                    <a:latin typeface="+mn-lt"/>
                  </a:rPr>
                  <a:t>Suy </a:t>
                </a:r>
                <a:r>
                  <a:rPr lang="vi-VN" sz="1600" smtClean="0">
                    <a:latin typeface="+mn-lt"/>
                  </a:rPr>
                  <a:t>ra</a:t>
                </a:r>
                <a:r>
                  <a:rPr lang="en-US" sz="160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 smtClean="0">
                    <a:latin typeface="+mn-lt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latin typeface="+mn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𝐼𝐸</m:t>
                    </m:r>
                  </m:oMath>
                </a14:m>
                <a:r>
                  <a:rPr lang="vi-VN" sz="1600">
                    <a:latin typeface="+mn-lt"/>
                  </a:rPr>
                  <a:t>. Do đó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latin typeface="+mn-lt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>
                    <a:latin typeface="+mn-lt"/>
                  </a:rPr>
                  <a:t>.</a:t>
                </a:r>
                <a:endParaRPr lang="vi-VN" sz="160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12" y="1557397"/>
                <a:ext cx="6925588" cy="3427285"/>
              </a:xfrm>
              <a:prstGeom prst="rect">
                <a:avLst/>
              </a:prstGeom>
              <a:blipFill>
                <a:blip r:embed="rId4"/>
                <a:stretch>
                  <a:fillRect l="-528" b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5" y="1844702"/>
            <a:ext cx="1970282" cy="2223769"/>
          </a:xfrm>
          <a:prstGeom prst="rect">
            <a:avLst/>
          </a:prstGeom>
        </p:spPr>
      </p:pic>
      <p:grpSp>
        <p:nvGrpSpPr>
          <p:cNvPr id="10" name="Google Shape;2137;p80"/>
          <p:cNvGrpSpPr/>
          <p:nvPr/>
        </p:nvGrpSpPr>
        <p:grpSpPr>
          <a:xfrm rot="225717">
            <a:off x="129049" y="4477432"/>
            <a:ext cx="518975" cy="548899"/>
            <a:chOff x="3269900" y="2002350"/>
            <a:chExt cx="742325" cy="815650"/>
          </a:xfrm>
        </p:grpSpPr>
        <p:sp>
          <p:nvSpPr>
            <p:cNvPr id="11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94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1076" y="147399"/>
            <a:ext cx="8861216" cy="48321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733" y="1410936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81268" y="1689896"/>
                <a:ext cx="5276663" cy="3226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Theo hệ quả định lí Thalès,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𝐴𝐵𝐸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𝐵𝐸𝐴</m:t>
                        </m:r>
                      </m:e>
                    </m:acc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𝐵𝐸𝐴</m:t>
                        </m:r>
                      </m:e>
                    </m:acc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𝐸𝐴𝐶</m:t>
                        </m:r>
                      </m:e>
                    </m:acc>
                  </m:oMath>
                </a14:m>
                <a:r>
                  <a:rPr lang="en-US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𝐸𝐴𝐶</m:t>
                        </m:r>
                      </m:e>
                    </m:acc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68" y="1689896"/>
                <a:ext cx="5276663" cy="3226076"/>
              </a:xfrm>
              <a:prstGeom prst="rect">
                <a:avLst/>
              </a:prstGeom>
              <a:blipFill>
                <a:blip r:embed="rId3"/>
                <a:stretch>
                  <a:fillRect l="-1039" r="-16282" b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752;p45"/>
          <p:cNvGrpSpPr/>
          <p:nvPr/>
        </p:nvGrpSpPr>
        <p:grpSpPr>
          <a:xfrm rot="3370780">
            <a:off x="-748162" y="2664954"/>
            <a:ext cx="1798476" cy="1820294"/>
            <a:chOff x="5286578" y="3884189"/>
            <a:chExt cx="1798476" cy="1820294"/>
          </a:xfrm>
        </p:grpSpPr>
        <p:sp>
          <p:nvSpPr>
            <p:cNvPr id="20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2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24456" y="89228"/>
                <a:ext cx="6756285" cy="1189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900" smtClean="0">
                    <a:latin typeface="+mj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900">
                    <a:latin typeface="+mj-lt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900">
                    <a:latin typeface="+mj-lt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1900">
                    <a:latin typeface="+mj-lt"/>
                  </a:rPr>
                  <a:t> sao cho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da-DK" sz="200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900" smtClean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900" smtClean="0">
                    <a:latin typeface="+mj-lt"/>
                  </a:rPr>
                  <a:t>Chứng </a:t>
                </a:r>
                <a:r>
                  <a:rPr lang="en-US" sz="1900">
                    <a:latin typeface="+mj-lt"/>
                  </a:rPr>
                  <a:t>minh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1900">
                    <a:latin typeface="+mj-lt"/>
                  </a:rPr>
                  <a:t> là tia phân giác của góc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190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56" y="89228"/>
                <a:ext cx="6756285" cy="1189493"/>
              </a:xfrm>
              <a:prstGeom prst="rect">
                <a:avLst/>
              </a:prstGeom>
              <a:blipFill>
                <a:blip r:embed="rId4"/>
                <a:stretch>
                  <a:fillRect l="-90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2142" y="422138"/>
            <a:ext cx="2069911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63" y="2074180"/>
            <a:ext cx="2723609" cy="2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 smtClean="0">
                <a:latin typeface="+mn-lt"/>
              </a:rPr>
              <a:t>LUYỆN TẬP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89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00" y="487968"/>
            <a:ext cx="4676775" cy="8146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“Đua xe”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2e74a5589f751cdaac3d07d5c8239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8849" y="1540986"/>
            <a:ext cx="3319279" cy="3098108"/>
          </a:xfrm>
        </p:spPr>
      </p:pic>
      <p:pic>
        <p:nvPicPr>
          <p:cNvPr id="10" name="Picture 9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69199">
            <a:off x="374414" y="1014984"/>
            <a:ext cx="1572224" cy="1572224"/>
          </a:xfrm>
          <a:prstGeom prst="rect">
            <a:avLst/>
          </a:prstGeom>
        </p:spPr>
      </p:pic>
      <p:pic>
        <p:nvPicPr>
          <p:cNvPr id="12" name="Picture 11" descr="2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0992" y="3630706"/>
            <a:ext cx="2502520" cy="1512794"/>
          </a:xfrm>
          <a:prstGeom prst="rect">
            <a:avLst/>
          </a:prstGeom>
        </p:spPr>
      </p:pic>
      <p:pic>
        <p:nvPicPr>
          <p:cNvPr id="13" name="Picture 12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9354">
            <a:off x="7165358" y="3351979"/>
            <a:ext cx="1572224" cy="1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09465" y="346517"/>
                <a:ext cx="2706493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b="1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fr-FR" sz="2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phân giác là phân giác trong của góc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2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 </a:t>
                </a:r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chọn câu đúng</a:t>
                </a:r>
                <a:endPara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65" y="346517"/>
                <a:ext cx="2706493" cy="2343655"/>
              </a:xfrm>
              <a:prstGeom prst="rect">
                <a:avLst/>
              </a:prstGeom>
              <a:blipFill>
                <a:blip r:embed="rId10"/>
                <a:stretch>
                  <a:fillRect l="-2477" r="-1126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417188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4200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2871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422903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77252" y="322459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874" y="323254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8908" y="589618"/>
            <a:ext cx="3096157" cy="1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8876" y="505036"/>
                <a:ext cx="2706493" cy="168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nl-NL" sz="20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nl-NL" sz="20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2. </a:t>
                </a:r>
                <a:r>
                  <a:rPr lang="fr-FR" sz="2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của các đoạn thẳng trong hình vẽ là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6" y="505036"/>
                <a:ext cx="2706493" cy="1685013"/>
              </a:xfrm>
              <a:prstGeom prst="rect">
                <a:avLst/>
              </a:prstGeom>
              <a:blipFill>
                <a:blip r:embed="rId10"/>
                <a:stretch>
                  <a:fillRect l="-2477" r="-1126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319290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4200" y="319290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3250055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5203" y="3250055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027" y="646897"/>
            <a:ext cx="3144328" cy="17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=10,5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64546" y="434887"/>
                <a:ext cx="2706493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𝐻𝑀</m:t>
                    </m:r>
                    <m:r>
                      <m:rPr>
                        <m:nor/>
                      </m:rPr>
                      <a: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𝐹𝐺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chọn câu </a:t>
                </a:r>
                <a:r>
                  <a:rPr lang="fr-FR" sz="2000" b="1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endParaRPr lang="en-US" sz="1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6" y="434887"/>
                <a:ext cx="2706493" cy="1421992"/>
              </a:xfrm>
              <a:prstGeom prst="rect">
                <a:avLst/>
              </a:prstGeom>
              <a:blipFill>
                <a:blip r:embed="rId10"/>
                <a:stretch>
                  <a:fillRect l="-2252" r="-1351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826958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2871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26958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0010" y="422108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1907" y="322808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874" y="323254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=17,5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=19,2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036" y="434887"/>
            <a:ext cx="2691537" cy="2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19263" y="278296"/>
            <a:ext cx="8506746" cy="460547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20785223">
            <a:off x="276267" y="4461609"/>
            <a:ext cx="734741" cy="575253"/>
            <a:chOff x="510459" y="1590372"/>
            <a:chExt cx="2723315" cy="238384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2351" y="1590372"/>
              <a:ext cx="2721423" cy="2382692"/>
              <a:chOff x="-4567575" y="1951993"/>
              <a:chExt cx="2228025" cy="1950707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56962" y="2107448"/>
                <a:ext cx="734074" cy="1504026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18535" y="1951993"/>
                <a:ext cx="975724" cy="1823753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oogle Shape;706;p45"/>
          <p:cNvGrpSpPr/>
          <p:nvPr/>
        </p:nvGrpSpPr>
        <p:grpSpPr>
          <a:xfrm rot="9583304">
            <a:off x="8487863" y="3736041"/>
            <a:ext cx="693016" cy="809108"/>
            <a:chOff x="-149650" y="2156050"/>
            <a:chExt cx="1609226" cy="2448025"/>
          </a:xfrm>
        </p:grpSpPr>
        <p:sp>
          <p:nvSpPr>
            <p:cNvPr id="35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37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777;p46"/>
          <p:cNvSpPr txBox="1">
            <a:spLocks noGrp="1"/>
          </p:cNvSpPr>
          <p:nvPr>
            <p:ph type="title"/>
          </p:nvPr>
        </p:nvSpPr>
        <p:spPr>
          <a:xfrm>
            <a:off x="2946160" y="476433"/>
            <a:ext cx="3252952" cy="640957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491004" y="1279289"/>
                <a:ext cx="5410607" cy="3178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37 minh họa một phần sân nhà bạn Duy được lát bởi các viên gạch hình vuông khít nhau, trong đó các điểm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bốn đỉnh của một viên gạch. Bạn Duy </a:t>
                </a:r>
                <a:r>
                  <a:rPr lang="vi-VN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ặt một thước gỗ trên mặt sân sao cho thước gỗ luôn đi qua điểm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cắt tia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cắt tia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Bạn Duy nhận thấy ta luôn có tỉ lệ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den>
                    </m:f>
                    <m:r>
                      <a:rPr lang="da-DK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den>
                    </m:f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04" y="1279289"/>
                <a:ext cx="5410607" cy="3178178"/>
              </a:xfrm>
              <a:prstGeom prst="rect">
                <a:avLst/>
              </a:prstGeom>
              <a:blipFill>
                <a:blip r:embed="rId3"/>
                <a:stretch>
                  <a:fillRect l="-101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11108" y="4106751"/>
            <a:ext cx="4400078" cy="662198"/>
            <a:chOff x="2892868" y="3997491"/>
            <a:chExt cx="4400078" cy="66219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85837">
              <a:off x="2892868" y="4087523"/>
              <a:ext cx="365777" cy="57216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Rectangle 64"/>
                <p:cNvSpPr/>
                <p:nvPr/>
              </p:nvSpPr>
              <p:spPr>
                <a:xfrm>
                  <a:off x="3274524" y="3997491"/>
                  <a:ext cx="4018422" cy="64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1800" i="1" smtClean="0"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 sao ta luôn có tỉ lệ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vi-VN" sz="18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24" y="3997491"/>
                  <a:ext cx="4018422" cy="642484"/>
                </a:xfrm>
                <a:prstGeom prst="rect">
                  <a:avLst/>
                </a:prstGeom>
                <a:blipFill>
                  <a:blip r:embed="rId5"/>
                  <a:stretch>
                    <a:fillRect l="-1366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6708" y="1370022"/>
            <a:ext cx="2780522" cy="22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7721" y="834886"/>
            <a:ext cx="5573604" cy="188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38023" y="3175249"/>
                <a:ext cx="786369" cy="573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175249"/>
                <a:ext cx="786369" cy="573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92407" y="1006233"/>
                <a:ext cx="5312045" cy="146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5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r>
                      <m:rPr>
                        <m:nor/>
                      </m:rPr>
                      <a:rPr lang="en-US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fr-FR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m:rPr>
                        <m:nor/>
                      </m:rPr>
                      <a:rPr lang="en-US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cạnh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Độ dài đoạn thẳng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𝐷𝐵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5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là?</a:t>
                </a:r>
                <a:endParaRPr lang="en-US" sz="20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7" y="1006233"/>
                <a:ext cx="5312045" cy="1469633"/>
              </a:xfrm>
              <a:prstGeom prst="rect">
                <a:avLst/>
              </a:prstGeom>
              <a:blipFill>
                <a:blip r:embed="rId10"/>
                <a:stretch>
                  <a:fillRect l="-1378" r="-3559" b="-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8583" y="0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98823" y="4214252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74983" y="315785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8823" y="315785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5759" y="4214252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875" y="4271402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0708" y="426694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8035" y="3207053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9826" y="321500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40092" y="4177795"/>
                <a:ext cx="781661" cy="5784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lang="en-US" sz="19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177795"/>
                <a:ext cx="781661" cy="578415"/>
              </a:xfrm>
              <a:prstGeom prst="rect">
                <a:avLst/>
              </a:prstGeom>
              <a:blipFill>
                <a:blip r:embed="rId13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577517" y="3167778"/>
                <a:ext cx="781661" cy="5805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7 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17" y="3167778"/>
                <a:ext cx="781661" cy="580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577517" y="4177795"/>
                <a:ext cx="781661" cy="5725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lang="en-US" sz="19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17" y="4177795"/>
                <a:ext cx="781661" cy="572532"/>
              </a:xfrm>
              <a:prstGeom prst="rect">
                <a:avLst/>
              </a:prstGeom>
              <a:blipFill>
                <a:blip r:embed="rId15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38022" y="3061130"/>
                <a:ext cx="1483473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=2,4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2" y="3061130"/>
                <a:ext cx="1483473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6878" y="328476"/>
                <a:ext cx="3517567" cy="228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tia phân giác trong của góc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ẽ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𝑀𝐸</m:t>
                    </m:r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m:rPr>
                        <m:nor/>
                      </m:rPr>
                      <a: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chọn câu đúng</a:t>
                </a:r>
                <a:endParaRPr lang="en-US" sz="19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78" y="328476"/>
                <a:ext cx="3517567" cy="2285241"/>
              </a:xfrm>
              <a:prstGeom prst="rect">
                <a:avLst/>
              </a:prstGeom>
              <a:blipFill>
                <a:blip r:embed="rId10"/>
                <a:stretch>
                  <a:fillRect l="-1557" r="-692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316730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9967" y="316730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322445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0970" y="322445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474589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=6,6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474589" cy="733715"/>
              </a:xfrm>
              <a:prstGeom prst="rect">
                <a:avLst/>
              </a:prstGeom>
              <a:blipFill>
                <a:blip r:embed="rId1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557700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=3,75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557700" cy="726984"/>
              </a:xfrm>
              <a:prstGeom prst="rect">
                <a:avLst/>
              </a:prstGeom>
              <a:blipFill>
                <a:blip r:embed="rId14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557700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557700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820" y="502732"/>
            <a:ext cx="2572413" cy="20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6925"/>
            <a:ext cx="8956756" cy="496327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oogle Shape;782;p46"/>
          <p:cNvGrpSpPr/>
          <p:nvPr/>
        </p:nvGrpSpPr>
        <p:grpSpPr>
          <a:xfrm>
            <a:off x="8556753" y="4429691"/>
            <a:ext cx="531022" cy="630511"/>
            <a:chOff x="7985138" y="85299"/>
            <a:chExt cx="1017946" cy="1215096"/>
          </a:xfrm>
        </p:grpSpPr>
        <p:sp>
          <p:nvSpPr>
            <p:cNvPr id="40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42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Bài 1 </a:t>
                </a: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(SGK – </a:t>
                </a:r>
                <a:r>
                  <a:rPr kumimoji="0" 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tr.69)</a:t>
                </a: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𝐴𝐵𝐶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𝐴𝐷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𝐵𝐸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𝐶𝐹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 Biết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𝐴𝐵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=4,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𝐵𝐶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=5,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𝐶𝐴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=6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 Tính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𝐵𝐷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𝐶𝐸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𝐴𝐹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</a:t>
                </a:r>
                <a:endParaRPr kumimoji="0" lang="en-US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OpenSans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blipFill>
                <a:blip r:embed="rId3"/>
                <a:stretch>
                  <a:fillRect l="-1860" r="-1717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37983" y="1327977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65448" y="1818740"/>
                <a:ext cx="5580768" cy="303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fr-FR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𝐵𝐸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𝐶𝐹</m:t>
                    </m:r>
                  </m:oMath>
                </a14:m>
                <a:r>
                  <a:rPr kumimoji="0" lang="fr-FR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đường phân giác nên </a:t>
                </a:r>
                <a:endParaRPr kumimoji="0" lang="fr-FR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den>
                    </m:f>
                    <m:r>
                      <a:rPr kumimoji="0" lang="en-US" sz="1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𝐸𝐴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en-US" sz="1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𝐹𝐴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den>
                    </m:f>
                  </m:oMath>
                </a14:m>
                <a:r>
                  <a:rPr kumimoji="0" lang="en-US" sz="1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5−</m:t>
                        </m:r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𝐷𝐵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</m:oMath>
                </a14:m>
                <a:r>
                  <a:rPr kumimoji="0" lang="en-US" sz="1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𝐸𝐴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1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9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</a:t>
                </a:r>
                <a:r>
                  <a:rPr lang="en-US" sz="1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5+4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𝐸𝐶</m:t>
                    </m:r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48" y="1818740"/>
                <a:ext cx="5580768" cy="3035703"/>
              </a:xfrm>
              <a:prstGeom prst="rect">
                <a:avLst/>
              </a:prstGeom>
              <a:blipFill>
                <a:blip r:embed="rId4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3" y="1979875"/>
            <a:ext cx="2586683" cy="19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6925"/>
            <a:ext cx="8956756" cy="496327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oogle Shape;782;p46"/>
          <p:cNvGrpSpPr/>
          <p:nvPr/>
        </p:nvGrpSpPr>
        <p:grpSpPr>
          <a:xfrm>
            <a:off x="8556753" y="4429691"/>
            <a:ext cx="531022" cy="630511"/>
            <a:chOff x="7985138" y="85299"/>
            <a:chExt cx="1017946" cy="1215096"/>
          </a:xfrm>
        </p:grpSpPr>
        <p:sp>
          <p:nvSpPr>
            <p:cNvPr id="40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42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1 </a:t>
                </a:r>
                <a:r>
                  <a:rPr lang="fr-FR" sz="20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(SGK – </a:t>
                </a:r>
                <a:r>
                  <a:rPr lang="fr-FR" sz="20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tr.69)</a:t>
                </a:r>
                <a:r>
                  <a:rPr lang="en-US" sz="200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𝐴𝐵𝐶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𝐴𝐷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𝐵𝐸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𝐶𝐹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𝐴𝐵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=4,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𝐵𝐶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=5,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𝐶𝐴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=6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𝐵𝐷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𝐶𝐸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𝐴𝐹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</a:t>
                </a:r>
                <a:endParaRPr lang="en-US" altLang="en-US" sz="1900">
                  <a:solidFill>
                    <a:srgbClr val="000000"/>
                  </a:solidFill>
                  <a:latin typeface="+mn-lt"/>
                  <a:ea typeface="OpenSans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blipFill>
                <a:blip r:embed="rId3"/>
                <a:stretch>
                  <a:fillRect l="-1860" r="-1717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37983" y="1327977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794819" y="1840040"/>
                <a:ext cx="4673321" cy="222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6+5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𝐴𝐹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6 . 4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19" y="1840040"/>
                <a:ext cx="4673321" cy="2220160"/>
              </a:xfrm>
              <a:prstGeom prst="rect">
                <a:avLst/>
              </a:prstGeom>
              <a:blipFill>
                <a:blip r:embed="rId4"/>
                <a:stretch>
                  <a:fillRect l="-1305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3" y="1979875"/>
            <a:ext cx="2586683" cy="19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273595" y="319066"/>
                <a:ext cx="8569222" cy="110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800" b="1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 2 </a:t>
                </a:r>
                <a:r>
                  <a:rPr lang="fr-FR" sz="1800" b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fr-FR" sz="1800" b="1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tr.69)</a:t>
                </a:r>
                <a:r>
                  <a:rPr lang="en-US" sz="1800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đường trung tuyến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lần lượt cắt các đoạn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 Chứng minh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595" y="319066"/>
                <a:ext cx="8569222" cy="1106200"/>
              </a:xfrm>
              <a:prstGeom prst="rect">
                <a:avLst/>
              </a:prstGeom>
              <a:blipFill>
                <a:blip r:embed="rId6"/>
                <a:stretch>
                  <a:fillRect l="-1707" r="-1565" b="-1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17259" y="1499288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90600" y="1842136"/>
                <a:ext cx="5391670" cy="289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</a:t>
                </a: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fr-FR" sz="1800" smtClean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phân giác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(1)(2) suy ra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00" y="1842136"/>
                <a:ext cx="5391670" cy="2898614"/>
              </a:xfrm>
              <a:prstGeom prst="rect">
                <a:avLst/>
              </a:prstGeom>
              <a:blipFill>
                <a:blip r:embed="rId7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29" y="2139319"/>
            <a:ext cx="2712490" cy="18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2137;p80"/>
          <p:cNvGrpSpPr/>
          <p:nvPr/>
        </p:nvGrpSpPr>
        <p:grpSpPr>
          <a:xfrm>
            <a:off x="8522891" y="187839"/>
            <a:ext cx="525890" cy="595860"/>
            <a:chOff x="3269900" y="2002350"/>
            <a:chExt cx="742325" cy="815650"/>
          </a:xfrm>
        </p:grpSpPr>
        <p:sp>
          <p:nvSpPr>
            <p:cNvPr id="96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329039" y="143287"/>
                <a:ext cx="7463682" cy="587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65000"/>
                  </a:lnSpc>
                </a:pPr>
                <a:r>
                  <a:rPr lang="fr-FR" sz="1800" b="1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 3 </a:t>
                </a:r>
                <a:r>
                  <a:rPr lang="fr-FR" sz="1800" b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fr-FR" sz="1800" b="1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tr.69)</a:t>
                </a:r>
                <a:r>
                  <a:rPr lang="en-US" sz="1800" smtClean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Quan sát </a:t>
                </a:r>
                <a:r>
                  <a:rPr lang="en-US" sz="1800" i="1">
                    <a:solidFill>
                      <a:srgbClr val="000000"/>
                    </a:solidFill>
                    <a:cs typeface="Arial" panose="020B0604020202020204" pitchFamily="34" charset="0"/>
                  </a:rPr>
                  <a:t>Hình 43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 và chứng minh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vi-VN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39" y="143287"/>
                <a:ext cx="7463682" cy="587981"/>
              </a:xfrm>
              <a:prstGeom prst="rect">
                <a:avLst/>
              </a:prstGeom>
              <a:blipFill>
                <a:blip r:embed="rId3"/>
                <a:stretch>
                  <a:fillRect b="-7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02" y="1597053"/>
            <a:ext cx="2555933" cy="23992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40197" y="88300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1800" b="1" i="1" u="sng" kern="1200" smtClean="0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18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40197" y="1330964"/>
                <a:ext cx="5199041" cy="375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(tính chất đường phân giác)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Pcm: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den>
                    </m:f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(luôn đúng, vì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trong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18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đpcm.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7" y="1330964"/>
                <a:ext cx="5199041" cy="3753848"/>
              </a:xfrm>
              <a:prstGeom prst="rect">
                <a:avLst/>
              </a:prstGeom>
              <a:blipFill>
                <a:blip r:embed="rId6"/>
                <a:stretch>
                  <a:fillRect l="-938" r="-23681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oogle Shape;752;p45"/>
          <p:cNvGrpSpPr/>
          <p:nvPr/>
        </p:nvGrpSpPr>
        <p:grpSpPr>
          <a:xfrm rot="3224400">
            <a:off x="-573285" y="3401772"/>
            <a:ext cx="1321499" cy="1445537"/>
            <a:chOff x="5286578" y="3884189"/>
            <a:chExt cx="1798476" cy="1820294"/>
          </a:xfrm>
        </p:grpSpPr>
        <p:sp>
          <p:nvSpPr>
            <p:cNvPr id="21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3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2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57" y="3728389"/>
            <a:ext cx="911819" cy="13123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281017" y="85190"/>
                <a:ext cx="8595284" cy="91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8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4 </a:t>
                </a:r>
                <a:r>
                  <a:rPr lang="fr-FR" sz="18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fr-FR" sz="18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tr.69)</a:t>
                </a:r>
                <a:r>
                  <a:rPr lang="en-US" sz="180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(Hình 44). Điểm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 = 3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𝐷𝑀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𝑁𝐷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=3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  <a:endParaRPr lang="vi-VN" sz="180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17" y="85190"/>
                <a:ext cx="8595284" cy="914096"/>
              </a:xfrm>
              <a:prstGeom prst="rect">
                <a:avLst/>
              </a:prstGeom>
              <a:blipFill>
                <a:blip r:embed="rId4"/>
                <a:stretch>
                  <a:fillRect l="-1631" r="-1702" b="-8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7" y="909289"/>
            <a:ext cx="3452062" cy="2226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8682" y="106360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1800" b="1" i="1" u="sng" kern="1200" smtClean="0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18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28280" y="1432934"/>
                <a:ext cx="4792304" cy="1768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hình thoi 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cao 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cũng là đường phân giác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280" y="1432934"/>
                <a:ext cx="4792304" cy="1768305"/>
              </a:xfrm>
              <a:prstGeom prst="rect">
                <a:avLst/>
              </a:prstGeom>
              <a:blipFill>
                <a:blip r:embed="rId6"/>
                <a:stretch>
                  <a:fillRect l="-1017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1970394" y="1326716"/>
            <a:ext cx="21985" cy="12436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899689" y="1653449"/>
                <a:ext cx="409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89" y="1653449"/>
                <a:ext cx="4099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7174" y="3712487"/>
                <a:ext cx="5872717" cy="632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1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3712487"/>
                <a:ext cx="5872717" cy="632096"/>
              </a:xfrm>
              <a:prstGeom prst="rect">
                <a:avLst/>
              </a:prstGeom>
              <a:blipFill>
                <a:blip r:embed="rId8"/>
                <a:stretch>
                  <a:fillRect l="-830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7174" y="3123636"/>
                <a:ext cx="6319284" cy="63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𝐴𝑀𝐷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phân giác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𝑀𝐴𝐷</m:t>
                        </m:r>
                      </m:e>
                    </m:acc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den>
                    </m:f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</a:t>
                </a: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1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3123636"/>
                <a:ext cx="6319284" cy="633122"/>
              </a:xfrm>
              <a:prstGeom prst="rect">
                <a:avLst/>
              </a:prstGeom>
              <a:blipFill>
                <a:blip r:embed="rId9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7174" y="4191225"/>
                <a:ext cx="6191375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(1)(2) 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𝑁𝐷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4191225"/>
                <a:ext cx="6191375" cy="843885"/>
              </a:xfrm>
              <a:prstGeom prst="rect">
                <a:avLst/>
              </a:prstGeom>
              <a:blipFill>
                <a:blip r:embed="rId10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 smtClean="0">
                <a:latin typeface="+mn-lt"/>
              </a:rPr>
              <a:t>VẬN DỤNG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2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9286">
            <a:off x="8579997" y="1037417"/>
            <a:ext cx="888946" cy="1026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397404" y="41423"/>
                <a:ext cx="8372883" cy="2158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7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fr-FR" sz="17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17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fr-FR" sz="17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tr.69)</a:t>
                </a:r>
                <a:r>
                  <a:rPr lang="en-US" sz="170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là đường phân giác. </a:t>
                </a: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Tính</a:t>
                </a:r>
                <a:r>
                  <a:rPr lang="vi-VN" sz="1700" smtClean="0">
                    <a:solidFill>
                      <a:srgbClr val="000000"/>
                    </a:solidFill>
                    <a:latin typeface="+mn-lt"/>
                  </a:rPr>
                  <a:t>:</a:t>
                </a:r>
                <a:endParaRPr lang="vi-VN" sz="1700">
                  <a:solidFill>
                    <a:srgbClr val="000000"/>
                  </a:solidFill>
                  <a:latin typeface="+mn-lt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a) Độ dài các đoạn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vi-VN" sz="1700" smtClean="0">
                    <a:solidFill>
                      <a:srgbClr val="000000"/>
                    </a:solidFill>
                    <a:latin typeface="+mn-lt"/>
                  </a:rPr>
                  <a:t>;</a:t>
                </a:r>
                <a:endParaRPr lang="vi-VN" sz="1700">
                  <a:solidFill>
                    <a:srgbClr val="000000"/>
                  </a:solidFill>
                  <a:latin typeface="+mn-lt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1700" smtClean="0">
                    <a:solidFill>
                      <a:srgbClr val="000000"/>
                    </a:solidFill>
                    <a:latin typeface="+mn-lt"/>
                  </a:rPr>
                  <a:t>;</a:t>
                </a:r>
                <a:endParaRPr lang="vi-VN" sz="1700">
                  <a:solidFill>
                    <a:srgbClr val="000000"/>
                  </a:solidFill>
                  <a:latin typeface="+mn-lt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c) Độ dài đường phân giác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.</a:t>
                </a:r>
                <a:endParaRPr lang="vi-VN" sz="170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404" y="41423"/>
                <a:ext cx="8372883" cy="2158283"/>
              </a:xfrm>
              <a:prstGeom prst="rect">
                <a:avLst/>
              </a:prstGeom>
              <a:blipFill>
                <a:blip r:embed="rId4"/>
                <a:stretch>
                  <a:fillRect l="-1528" r="-1528" b="-28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84724" y="2263641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23227" y="2721274"/>
                <a:ext cx="5621730" cy="240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17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</a:t>
                </a: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 định lí Pythagore tính được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7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</a:t>
                </a: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 tính chất đường phân giác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được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17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fr-FR" sz="17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27" y="2721274"/>
                <a:ext cx="5621730" cy="2408032"/>
              </a:xfrm>
              <a:prstGeom prst="rect">
                <a:avLst/>
              </a:prstGeom>
              <a:blipFill>
                <a:blip r:embed="rId5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10" y="2806857"/>
            <a:ext cx="1859104" cy="23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9286">
            <a:off x="8589209" y="1509234"/>
            <a:ext cx="888946" cy="10264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052" y="192472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10021" y="452439"/>
                <a:ext cx="5842350" cy="468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</a:t>
                </a: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 Gọi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chân đường vuông góc kẻ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 khoảng cách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</m:oMath>
                </a14:m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𝐸𝐷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(quan hệ từ song song đến vuông góc)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Suy ra: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𝐷𝐸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𝐶𝐵</m:t>
                        </m:r>
                      </m:den>
                    </m:f>
                    <m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𝐷𝐸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20</m:t>
                            </m:r>
                          </m:num>
                          <m:den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Vậy khoảng cách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(đvđd)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c) Xét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𝐵𝐷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den>
                    </m:f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𝐴𝐸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den>
                    </m:f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(định lí Thalès) </a:t>
                </a:r>
                <a:endParaRPr kumimoji="0" lang="fr-FR" sz="17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15</m:t>
                            </m:r>
                          </m:num>
                          <m:den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𝐴𝐸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17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vuông tại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nên ta có :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𝐸</m:t>
                            </m:r>
                          </m:e>
                          <m:sup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</m:t>
                        </m:r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𝐸</m:t>
                            </m:r>
                          </m:e>
                          <m:sup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21" y="452439"/>
                <a:ext cx="5842350" cy="4682116"/>
              </a:xfrm>
              <a:prstGeom prst="rect">
                <a:avLst/>
              </a:prstGeom>
              <a:blipFill>
                <a:blip r:embed="rId4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42" y="759993"/>
            <a:ext cx="2084640" cy="25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701419" y="635803"/>
            <a:ext cx="77349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CHƯƠNG VIII</a:t>
            </a: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34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400" b="1" smtClean="0">
                <a:solidFill>
                  <a:schemeClr val="accent1">
                    <a:lumMod val="75000"/>
                  </a:schemeClr>
                </a:solidFill>
              </a:rPr>
              <a:t>TAM </a:t>
            </a: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GIÁC ĐỒNG DẠNG</a:t>
            </a: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34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400" b="1" smtClean="0">
                <a:solidFill>
                  <a:schemeClr val="accent1">
                    <a:lumMod val="75000"/>
                  </a:schemeClr>
                </a:solidFill>
              </a:rPr>
              <a:t>HÌNH </a:t>
            </a: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ĐỒNG DẠNG</a:t>
            </a:r>
            <a:endParaRPr lang="vi-VN" sz="3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92800" y="2943174"/>
            <a:ext cx="65522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BÀI 4. TÍNH CHẤT ĐƯỜNG PHÂN GIÁC CỦA TAM GIÁC </a:t>
            </a:r>
            <a:endParaRPr lang="en-US" sz="340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6" name="Google Shape;782;p46"/>
          <p:cNvGrpSpPr/>
          <p:nvPr/>
        </p:nvGrpSpPr>
        <p:grpSpPr>
          <a:xfrm>
            <a:off x="395041" y="4031311"/>
            <a:ext cx="580446" cy="656157"/>
            <a:chOff x="7985138" y="85299"/>
            <a:chExt cx="1017946" cy="1215096"/>
          </a:xfrm>
        </p:grpSpPr>
        <p:sp>
          <p:nvSpPr>
            <p:cNvPr id="87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9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90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rgbClr val="9E97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9" name="Google Shape;1058;p51"/>
          <p:cNvGrpSpPr/>
          <p:nvPr/>
        </p:nvGrpSpPr>
        <p:grpSpPr>
          <a:xfrm rot="16523113">
            <a:off x="7983314" y="254680"/>
            <a:ext cx="335263" cy="1002444"/>
            <a:chOff x="4818146" y="3203323"/>
            <a:chExt cx="77845" cy="395165"/>
          </a:xfrm>
        </p:grpSpPr>
        <p:sp>
          <p:nvSpPr>
            <p:cNvPr id="110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9E9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168" y="219456"/>
            <a:ext cx="8713844" cy="4709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423833" y="312841"/>
                <a:ext cx="8246913" cy="1327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fr-FR" sz="20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fr-FR" sz="20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r>
                  <a:rPr lang="fr-FR" sz="20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fr-FR" sz="2000" b="1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tr.69)</a:t>
                </a:r>
                <a:r>
                  <a:rPr lang="en-US" sz="200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𝐴𝐵𝐶𝐷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với các tia phân giác của các góc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𝐶𝐴𝐷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𝐶𝐵𝐷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cùng đi qua điểm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𝐸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𝐶𝐷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(</a:t>
                </a:r>
                <a:r>
                  <a:rPr lang="en-US" sz="2000" i="1">
                    <a:solidFill>
                      <a:srgbClr val="000000"/>
                    </a:solidFill>
                    <a:latin typeface="+mn-lt"/>
                  </a:rPr>
                  <a:t>Hình </a:t>
                </a:r>
                <a:r>
                  <a:rPr lang="en-US" sz="2000" i="1" smtClean="0">
                    <a:solidFill>
                      <a:srgbClr val="000000"/>
                    </a:solidFill>
                    <a:latin typeface="+mn-lt"/>
                  </a:rPr>
                  <a:t>45</a:t>
                </a:r>
                <a:r>
                  <a:rPr lang="en-US" sz="2000" smtClean="0">
                    <a:solidFill>
                      <a:srgbClr val="000000"/>
                    </a:solidFill>
                    <a:latin typeface="+mn-lt"/>
                  </a:rPr>
                  <a:t>). </a:t>
                </a:r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𝐴𝐷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.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𝐵𝐶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 = 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𝐴𝐶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.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𝐵𝐷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+mn-lt"/>
                      </a:rPr>
                      <m:t>.</m:t>
                    </m:r>
                  </m:oMath>
                </a14:m>
                <a:endParaRPr lang="vi-VN" sz="200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833" y="312841"/>
                <a:ext cx="8246913" cy="1327992"/>
              </a:xfrm>
              <a:prstGeom prst="rect">
                <a:avLst/>
              </a:prstGeom>
              <a:blipFill>
                <a:blip r:embed="rId3"/>
                <a:stretch>
                  <a:fillRect l="-1923" r="-1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98" y="2068851"/>
            <a:ext cx="3288268" cy="27018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6012" y="177389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ea typeface="+mn-ea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9139" y="2266463"/>
                <a:ext cx="5112887" cy="261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9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</m:t>
                    </m:r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là đường phân giác trong 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9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𝐵𝐷𝐶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9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" y="2266463"/>
                <a:ext cx="5112887" cy="2617511"/>
              </a:xfrm>
              <a:prstGeom prst="rect">
                <a:avLst/>
              </a:prstGeom>
              <a:blipFill>
                <a:blip r:embed="rId5"/>
                <a:stretch>
                  <a:fillRect l="-1073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82;p46"/>
          <p:cNvGrpSpPr/>
          <p:nvPr/>
        </p:nvGrpSpPr>
        <p:grpSpPr>
          <a:xfrm>
            <a:off x="8510598" y="4458294"/>
            <a:ext cx="505400" cy="563350"/>
            <a:chOff x="7985138" y="85299"/>
            <a:chExt cx="1017946" cy="1215096"/>
          </a:xfrm>
        </p:grpSpPr>
        <p:sp>
          <p:nvSpPr>
            <p:cNvPr id="22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4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49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2"/>
          <p:cNvSpPr txBox="1">
            <a:spLocks noGrp="1"/>
          </p:cNvSpPr>
          <p:nvPr>
            <p:ph type="title"/>
          </p:nvPr>
        </p:nvSpPr>
        <p:spPr>
          <a:xfrm>
            <a:off x="720000" y="365808"/>
            <a:ext cx="7704000" cy="65191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>
                <a:latin typeface="+mn-lt"/>
              </a:rPr>
              <a:t>HƯỚNG DẪN VỀ NHÀ</a:t>
            </a:r>
          </a:p>
        </p:txBody>
      </p:sp>
      <p:grpSp>
        <p:nvGrpSpPr>
          <p:cNvPr id="1592" name="Google Shape;1592;p62"/>
          <p:cNvGrpSpPr/>
          <p:nvPr/>
        </p:nvGrpSpPr>
        <p:grpSpPr>
          <a:xfrm>
            <a:off x="491361" y="3639313"/>
            <a:ext cx="1081407" cy="1190230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>
            <a:off x="7627088" y="384348"/>
            <a:ext cx="1315743" cy="1005540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561395" y="1335871"/>
            <a:ext cx="38387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561395" y="2127345"/>
            <a:ext cx="413856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72468" y="2915401"/>
            <a:ext cx="68626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2100" b="1" kern="1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Tam giác </a:t>
            </a:r>
            <a:r>
              <a:rPr lang="vi-VN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 </a:t>
            </a:r>
            <a:r>
              <a:rPr lang="vi-VN" sz="2100" b="1" kern="1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100" b="1" kern="1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3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" grpId="0" animBg="1"/>
      <p:bldP spid="54" grpId="0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55"/>
          <p:cNvGrpSpPr/>
          <p:nvPr/>
        </p:nvGrpSpPr>
        <p:grpSpPr>
          <a:xfrm>
            <a:off x="6265478" y="1927419"/>
            <a:ext cx="2456952" cy="5047360"/>
            <a:chOff x="6265478" y="1927419"/>
            <a:chExt cx="2456952" cy="5047360"/>
          </a:xfrm>
        </p:grpSpPr>
        <p:grpSp>
          <p:nvGrpSpPr>
            <p:cNvPr id="1288" name="Google Shape;1288;p55"/>
            <p:cNvGrpSpPr/>
            <p:nvPr/>
          </p:nvGrpSpPr>
          <p:grpSpPr>
            <a:xfrm>
              <a:off x="6266306" y="1927419"/>
              <a:ext cx="2455283" cy="5047360"/>
              <a:chOff x="11522175" y="3661025"/>
              <a:chExt cx="1679400" cy="3447650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1522175" y="4175625"/>
                <a:ext cx="1192300" cy="2933050"/>
              </a:xfrm>
              <a:custGeom>
                <a:avLst/>
                <a:gdLst/>
                <a:ahLst/>
                <a:cxnLst/>
                <a:rect l="l" t="t" r="r" b="b"/>
                <a:pathLst>
                  <a:path w="47692" h="117322" extrusionOk="0">
                    <a:moveTo>
                      <a:pt x="35655" y="27746"/>
                    </a:moveTo>
                    <a:lnTo>
                      <a:pt x="35655" y="27837"/>
                    </a:lnTo>
                    <a:lnTo>
                      <a:pt x="41704" y="32366"/>
                    </a:lnTo>
                    <a:lnTo>
                      <a:pt x="36172" y="40968"/>
                    </a:lnTo>
                    <a:cubicBezTo>
                      <a:pt x="35837" y="39995"/>
                      <a:pt x="35381" y="39022"/>
                      <a:pt x="34804" y="38293"/>
                    </a:cubicBezTo>
                    <a:lnTo>
                      <a:pt x="35655" y="27746"/>
                    </a:lnTo>
                    <a:close/>
                    <a:moveTo>
                      <a:pt x="36445" y="41636"/>
                    </a:moveTo>
                    <a:lnTo>
                      <a:pt x="36445" y="41636"/>
                    </a:lnTo>
                    <a:cubicBezTo>
                      <a:pt x="36476" y="41667"/>
                      <a:pt x="36476" y="41697"/>
                      <a:pt x="36537" y="41697"/>
                    </a:cubicBezTo>
                    <a:cubicBezTo>
                      <a:pt x="36537" y="41758"/>
                      <a:pt x="36476" y="41758"/>
                      <a:pt x="36476" y="41758"/>
                    </a:cubicBezTo>
                    <a:cubicBezTo>
                      <a:pt x="36476" y="41728"/>
                      <a:pt x="36445" y="41667"/>
                      <a:pt x="36445" y="41636"/>
                    </a:cubicBezTo>
                    <a:close/>
                    <a:moveTo>
                      <a:pt x="29088" y="1"/>
                    </a:moveTo>
                    <a:cubicBezTo>
                      <a:pt x="28854" y="1"/>
                      <a:pt x="28621" y="9"/>
                      <a:pt x="28390" y="25"/>
                    </a:cubicBezTo>
                    <a:cubicBezTo>
                      <a:pt x="27965" y="86"/>
                      <a:pt x="27509" y="116"/>
                      <a:pt x="27053" y="238"/>
                    </a:cubicBezTo>
                    <a:cubicBezTo>
                      <a:pt x="25594" y="542"/>
                      <a:pt x="24226" y="1241"/>
                      <a:pt x="23375" y="2578"/>
                    </a:cubicBezTo>
                    <a:cubicBezTo>
                      <a:pt x="22007" y="4827"/>
                      <a:pt x="23010" y="7715"/>
                      <a:pt x="21825" y="10055"/>
                    </a:cubicBezTo>
                    <a:cubicBezTo>
                      <a:pt x="21339" y="11059"/>
                      <a:pt x="20488" y="11818"/>
                      <a:pt x="19849" y="12761"/>
                    </a:cubicBezTo>
                    <a:cubicBezTo>
                      <a:pt x="19241" y="13673"/>
                      <a:pt x="18816" y="14919"/>
                      <a:pt x="19363" y="15891"/>
                    </a:cubicBezTo>
                    <a:cubicBezTo>
                      <a:pt x="19728" y="16560"/>
                      <a:pt x="20488" y="17016"/>
                      <a:pt x="20731" y="17746"/>
                    </a:cubicBezTo>
                    <a:cubicBezTo>
                      <a:pt x="21035" y="18657"/>
                      <a:pt x="20457" y="19600"/>
                      <a:pt x="20366" y="20512"/>
                    </a:cubicBezTo>
                    <a:cubicBezTo>
                      <a:pt x="20275" y="21667"/>
                      <a:pt x="20883" y="22761"/>
                      <a:pt x="21795" y="23521"/>
                    </a:cubicBezTo>
                    <a:cubicBezTo>
                      <a:pt x="22007" y="23703"/>
                      <a:pt x="22251" y="23855"/>
                      <a:pt x="22494" y="24007"/>
                    </a:cubicBezTo>
                    <a:cubicBezTo>
                      <a:pt x="22342" y="24493"/>
                      <a:pt x="22251" y="25040"/>
                      <a:pt x="22099" y="25527"/>
                    </a:cubicBezTo>
                    <a:cubicBezTo>
                      <a:pt x="21643" y="26013"/>
                      <a:pt x="21278" y="26621"/>
                      <a:pt x="21065" y="27229"/>
                    </a:cubicBezTo>
                    <a:cubicBezTo>
                      <a:pt x="20792" y="27958"/>
                      <a:pt x="20640" y="28749"/>
                      <a:pt x="20731" y="29569"/>
                    </a:cubicBezTo>
                    <a:cubicBezTo>
                      <a:pt x="20761" y="29965"/>
                      <a:pt x="20822" y="30390"/>
                      <a:pt x="20944" y="30785"/>
                    </a:cubicBezTo>
                    <a:lnTo>
                      <a:pt x="21065" y="31120"/>
                    </a:lnTo>
                    <a:cubicBezTo>
                      <a:pt x="20822" y="32548"/>
                      <a:pt x="20731" y="33551"/>
                      <a:pt x="20731" y="33551"/>
                    </a:cubicBezTo>
                    <a:lnTo>
                      <a:pt x="6384" y="35892"/>
                    </a:lnTo>
                    <a:cubicBezTo>
                      <a:pt x="6323" y="36135"/>
                      <a:pt x="6293" y="36348"/>
                      <a:pt x="6232" y="36560"/>
                    </a:cubicBezTo>
                    <a:cubicBezTo>
                      <a:pt x="5496" y="36043"/>
                      <a:pt x="4442" y="35060"/>
                      <a:pt x="3948" y="35060"/>
                    </a:cubicBezTo>
                    <a:cubicBezTo>
                      <a:pt x="3891" y="35060"/>
                      <a:pt x="3841" y="35073"/>
                      <a:pt x="3800" y="35101"/>
                    </a:cubicBezTo>
                    <a:cubicBezTo>
                      <a:pt x="3344" y="35436"/>
                      <a:pt x="4013" y="36591"/>
                      <a:pt x="4621" y="36804"/>
                    </a:cubicBezTo>
                    <a:cubicBezTo>
                      <a:pt x="4510" y="36820"/>
                      <a:pt x="4356" y="36826"/>
                      <a:pt x="4173" y="36826"/>
                    </a:cubicBezTo>
                    <a:cubicBezTo>
                      <a:pt x="3607" y="36826"/>
                      <a:pt x="2762" y="36768"/>
                      <a:pt x="2017" y="36768"/>
                    </a:cubicBezTo>
                    <a:cubicBezTo>
                      <a:pt x="1162" y="36768"/>
                      <a:pt x="441" y="36844"/>
                      <a:pt x="426" y="37168"/>
                    </a:cubicBezTo>
                    <a:cubicBezTo>
                      <a:pt x="426" y="37685"/>
                      <a:pt x="2980" y="37776"/>
                      <a:pt x="2980" y="37776"/>
                    </a:cubicBezTo>
                    <a:cubicBezTo>
                      <a:pt x="2980" y="37776"/>
                      <a:pt x="1" y="37989"/>
                      <a:pt x="122" y="38688"/>
                    </a:cubicBezTo>
                    <a:cubicBezTo>
                      <a:pt x="166" y="38925"/>
                      <a:pt x="565" y="39002"/>
                      <a:pt x="1062" y="39002"/>
                    </a:cubicBezTo>
                    <a:cubicBezTo>
                      <a:pt x="1965" y="39002"/>
                      <a:pt x="3192" y="38749"/>
                      <a:pt x="3192" y="38749"/>
                    </a:cubicBezTo>
                    <a:lnTo>
                      <a:pt x="3192" y="38749"/>
                    </a:lnTo>
                    <a:cubicBezTo>
                      <a:pt x="3192" y="38749"/>
                      <a:pt x="700" y="39387"/>
                      <a:pt x="882" y="39934"/>
                    </a:cubicBezTo>
                    <a:cubicBezTo>
                      <a:pt x="922" y="40039"/>
                      <a:pt x="1071" y="40081"/>
                      <a:pt x="1280" y="40081"/>
                    </a:cubicBezTo>
                    <a:cubicBezTo>
                      <a:pt x="2038" y="40081"/>
                      <a:pt x="3587" y="39539"/>
                      <a:pt x="3588" y="39539"/>
                    </a:cubicBezTo>
                    <a:lnTo>
                      <a:pt x="3588" y="39539"/>
                    </a:lnTo>
                    <a:cubicBezTo>
                      <a:pt x="3587" y="39539"/>
                      <a:pt x="1673" y="40542"/>
                      <a:pt x="1794" y="40846"/>
                    </a:cubicBezTo>
                    <a:cubicBezTo>
                      <a:pt x="1823" y="40911"/>
                      <a:pt x="1915" y="40940"/>
                      <a:pt x="2052" y="40940"/>
                    </a:cubicBezTo>
                    <a:cubicBezTo>
                      <a:pt x="2497" y="40940"/>
                      <a:pt x="3407" y="40633"/>
                      <a:pt x="4104" y="40238"/>
                    </a:cubicBezTo>
                    <a:cubicBezTo>
                      <a:pt x="4313" y="40269"/>
                      <a:pt x="4515" y="40282"/>
                      <a:pt x="4710" y="40282"/>
                    </a:cubicBezTo>
                    <a:cubicBezTo>
                      <a:pt x="5479" y="40282"/>
                      <a:pt x="6124" y="40074"/>
                      <a:pt x="6536" y="39904"/>
                    </a:cubicBezTo>
                    <a:cubicBezTo>
                      <a:pt x="6658" y="40238"/>
                      <a:pt x="6779" y="40421"/>
                      <a:pt x="6779" y="40421"/>
                    </a:cubicBezTo>
                    <a:cubicBezTo>
                      <a:pt x="6779" y="40421"/>
                      <a:pt x="16719" y="39357"/>
                      <a:pt x="20670" y="38870"/>
                    </a:cubicBezTo>
                    <a:lnTo>
                      <a:pt x="20670" y="38870"/>
                    </a:lnTo>
                    <a:cubicBezTo>
                      <a:pt x="20123" y="40755"/>
                      <a:pt x="19606" y="42518"/>
                      <a:pt x="19545" y="42792"/>
                    </a:cubicBezTo>
                    <a:cubicBezTo>
                      <a:pt x="17296" y="50269"/>
                      <a:pt x="12281" y="72184"/>
                      <a:pt x="13436" y="75953"/>
                    </a:cubicBezTo>
                    <a:cubicBezTo>
                      <a:pt x="14560" y="79722"/>
                      <a:pt x="20366" y="85832"/>
                      <a:pt x="20366" y="85832"/>
                    </a:cubicBezTo>
                    <a:lnTo>
                      <a:pt x="19424" y="92823"/>
                    </a:lnTo>
                    <a:cubicBezTo>
                      <a:pt x="19697" y="92944"/>
                      <a:pt x="19971" y="93035"/>
                      <a:pt x="20275" y="93127"/>
                    </a:cubicBezTo>
                    <a:cubicBezTo>
                      <a:pt x="19454" y="103613"/>
                      <a:pt x="18968" y="111425"/>
                      <a:pt x="18968" y="111425"/>
                    </a:cubicBezTo>
                    <a:cubicBezTo>
                      <a:pt x="18968" y="111425"/>
                      <a:pt x="18694" y="111637"/>
                      <a:pt x="18177" y="111881"/>
                    </a:cubicBezTo>
                    <a:cubicBezTo>
                      <a:pt x="18056" y="111820"/>
                      <a:pt x="17995" y="111729"/>
                      <a:pt x="17874" y="111668"/>
                    </a:cubicBezTo>
                    <a:cubicBezTo>
                      <a:pt x="17843" y="111637"/>
                      <a:pt x="17782" y="111577"/>
                      <a:pt x="17722" y="111546"/>
                    </a:cubicBezTo>
                    <a:cubicBezTo>
                      <a:pt x="17630" y="111516"/>
                      <a:pt x="17600" y="111486"/>
                      <a:pt x="17478" y="111486"/>
                    </a:cubicBezTo>
                    <a:cubicBezTo>
                      <a:pt x="17418" y="111486"/>
                      <a:pt x="17326" y="111516"/>
                      <a:pt x="17266" y="111546"/>
                    </a:cubicBezTo>
                    <a:cubicBezTo>
                      <a:pt x="17235" y="111577"/>
                      <a:pt x="17174" y="111698"/>
                      <a:pt x="17174" y="111789"/>
                    </a:cubicBezTo>
                    <a:cubicBezTo>
                      <a:pt x="17174" y="111850"/>
                      <a:pt x="17235" y="111941"/>
                      <a:pt x="17266" y="112002"/>
                    </a:cubicBezTo>
                    <a:cubicBezTo>
                      <a:pt x="17326" y="112093"/>
                      <a:pt x="17418" y="112124"/>
                      <a:pt x="17478" y="112185"/>
                    </a:cubicBezTo>
                    <a:cubicBezTo>
                      <a:pt x="17296" y="112276"/>
                      <a:pt x="17083" y="112337"/>
                      <a:pt x="16810" y="112458"/>
                    </a:cubicBezTo>
                    <a:cubicBezTo>
                      <a:pt x="16688" y="112337"/>
                      <a:pt x="16567" y="112245"/>
                      <a:pt x="16506" y="112124"/>
                    </a:cubicBezTo>
                    <a:cubicBezTo>
                      <a:pt x="16445" y="112063"/>
                      <a:pt x="16369" y="112033"/>
                      <a:pt x="16293" y="112033"/>
                    </a:cubicBezTo>
                    <a:cubicBezTo>
                      <a:pt x="16217" y="112033"/>
                      <a:pt x="16141" y="112063"/>
                      <a:pt x="16080" y="112124"/>
                    </a:cubicBezTo>
                    <a:cubicBezTo>
                      <a:pt x="16050" y="112154"/>
                      <a:pt x="16019" y="112276"/>
                      <a:pt x="16019" y="112337"/>
                    </a:cubicBezTo>
                    <a:cubicBezTo>
                      <a:pt x="16019" y="112428"/>
                      <a:pt x="16050" y="112489"/>
                      <a:pt x="16080" y="112580"/>
                    </a:cubicBezTo>
                    <a:lnTo>
                      <a:pt x="16202" y="112701"/>
                    </a:lnTo>
                    <a:cubicBezTo>
                      <a:pt x="16050" y="112732"/>
                      <a:pt x="15867" y="112793"/>
                      <a:pt x="15655" y="112853"/>
                    </a:cubicBezTo>
                    <a:lnTo>
                      <a:pt x="15442" y="112549"/>
                    </a:lnTo>
                    <a:cubicBezTo>
                      <a:pt x="15411" y="112458"/>
                      <a:pt x="15290" y="112458"/>
                      <a:pt x="15199" y="112458"/>
                    </a:cubicBezTo>
                    <a:cubicBezTo>
                      <a:pt x="15138" y="112458"/>
                      <a:pt x="15047" y="112489"/>
                      <a:pt x="14986" y="112549"/>
                    </a:cubicBezTo>
                    <a:cubicBezTo>
                      <a:pt x="14956" y="112580"/>
                      <a:pt x="14895" y="112701"/>
                      <a:pt x="14895" y="112762"/>
                    </a:cubicBezTo>
                    <a:cubicBezTo>
                      <a:pt x="14895" y="112853"/>
                      <a:pt x="14956" y="112914"/>
                      <a:pt x="14986" y="113005"/>
                    </a:cubicBezTo>
                    <a:lnTo>
                      <a:pt x="15016" y="113036"/>
                    </a:lnTo>
                    <a:cubicBezTo>
                      <a:pt x="14804" y="113066"/>
                      <a:pt x="14560" y="113096"/>
                      <a:pt x="14287" y="113188"/>
                    </a:cubicBezTo>
                    <a:cubicBezTo>
                      <a:pt x="14256" y="113096"/>
                      <a:pt x="14226" y="113066"/>
                      <a:pt x="14196" y="113005"/>
                    </a:cubicBezTo>
                    <a:cubicBezTo>
                      <a:pt x="14134" y="112902"/>
                      <a:pt x="14030" y="112841"/>
                      <a:pt x="13922" y="112841"/>
                    </a:cubicBezTo>
                    <a:cubicBezTo>
                      <a:pt x="13871" y="112841"/>
                      <a:pt x="13819" y="112854"/>
                      <a:pt x="13770" y="112884"/>
                    </a:cubicBezTo>
                    <a:cubicBezTo>
                      <a:pt x="13618" y="112945"/>
                      <a:pt x="13588" y="113157"/>
                      <a:pt x="13649" y="113309"/>
                    </a:cubicBezTo>
                    <a:cubicBezTo>
                      <a:pt x="13223" y="113370"/>
                      <a:pt x="12767" y="113400"/>
                      <a:pt x="12281" y="113461"/>
                    </a:cubicBezTo>
                    <a:lnTo>
                      <a:pt x="12098" y="113461"/>
                    </a:lnTo>
                    <a:cubicBezTo>
                      <a:pt x="11916" y="113461"/>
                      <a:pt x="11703" y="113492"/>
                      <a:pt x="11521" y="113522"/>
                    </a:cubicBezTo>
                    <a:cubicBezTo>
                      <a:pt x="11399" y="113522"/>
                      <a:pt x="11308" y="113552"/>
                      <a:pt x="11186" y="113552"/>
                    </a:cubicBezTo>
                    <a:cubicBezTo>
                      <a:pt x="8907" y="113978"/>
                      <a:pt x="8208" y="115285"/>
                      <a:pt x="8025" y="116227"/>
                    </a:cubicBezTo>
                    <a:cubicBezTo>
                      <a:pt x="8025" y="116258"/>
                      <a:pt x="8025" y="116288"/>
                      <a:pt x="7995" y="116349"/>
                    </a:cubicBezTo>
                    <a:lnTo>
                      <a:pt x="7995" y="116410"/>
                    </a:lnTo>
                    <a:cubicBezTo>
                      <a:pt x="7965" y="116562"/>
                      <a:pt x="7965" y="116683"/>
                      <a:pt x="7965" y="116805"/>
                    </a:cubicBezTo>
                    <a:lnTo>
                      <a:pt x="7965" y="117139"/>
                    </a:lnTo>
                    <a:lnTo>
                      <a:pt x="7965" y="117169"/>
                    </a:lnTo>
                    <a:lnTo>
                      <a:pt x="7965" y="117261"/>
                    </a:lnTo>
                    <a:lnTo>
                      <a:pt x="24713" y="117321"/>
                    </a:lnTo>
                    <a:lnTo>
                      <a:pt x="24713" y="117200"/>
                    </a:lnTo>
                    <a:cubicBezTo>
                      <a:pt x="24713" y="117139"/>
                      <a:pt x="24743" y="117048"/>
                      <a:pt x="24743" y="116987"/>
                    </a:cubicBezTo>
                    <a:cubicBezTo>
                      <a:pt x="24743" y="116957"/>
                      <a:pt x="24743" y="116896"/>
                      <a:pt x="24773" y="116866"/>
                    </a:cubicBezTo>
                    <a:cubicBezTo>
                      <a:pt x="24773" y="116805"/>
                      <a:pt x="24834" y="116714"/>
                      <a:pt x="24834" y="116653"/>
                    </a:cubicBezTo>
                    <a:lnTo>
                      <a:pt x="24834" y="116501"/>
                    </a:lnTo>
                    <a:lnTo>
                      <a:pt x="24834" y="116410"/>
                    </a:lnTo>
                    <a:lnTo>
                      <a:pt x="24834" y="116288"/>
                    </a:lnTo>
                    <a:cubicBezTo>
                      <a:pt x="24865" y="115802"/>
                      <a:pt x="24895" y="115346"/>
                      <a:pt x="24865" y="114920"/>
                    </a:cubicBezTo>
                    <a:cubicBezTo>
                      <a:pt x="24865" y="114525"/>
                      <a:pt x="24773" y="114130"/>
                      <a:pt x="24743" y="113796"/>
                    </a:cubicBezTo>
                    <a:lnTo>
                      <a:pt x="24743" y="113765"/>
                    </a:lnTo>
                    <a:lnTo>
                      <a:pt x="24743" y="113674"/>
                    </a:lnTo>
                    <a:cubicBezTo>
                      <a:pt x="24743" y="113613"/>
                      <a:pt x="24713" y="113522"/>
                      <a:pt x="24713" y="113461"/>
                    </a:cubicBezTo>
                    <a:cubicBezTo>
                      <a:pt x="24713" y="113400"/>
                      <a:pt x="24713" y="113370"/>
                      <a:pt x="24682" y="113340"/>
                    </a:cubicBezTo>
                    <a:lnTo>
                      <a:pt x="24561" y="112884"/>
                    </a:lnTo>
                    <a:cubicBezTo>
                      <a:pt x="24530" y="112762"/>
                      <a:pt x="24469" y="112610"/>
                      <a:pt x="24439" y="112549"/>
                    </a:cubicBezTo>
                    <a:cubicBezTo>
                      <a:pt x="24439" y="112489"/>
                      <a:pt x="24409" y="112458"/>
                      <a:pt x="24409" y="112428"/>
                    </a:cubicBezTo>
                    <a:cubicBezTo>
                      <a:pt x="24226" y="111850"/>
                      <a:pt x="24013" y="111546"/>
                      <a:pt x="24013" y="111546"/>
                    </a:cubicBezTo>
                    <a:cubicBezTo>
                      <a:pt x="24773" y="105741"/>
                      <a:pt x="25928" y="99844"/>
                      <a:pt x="27175" y="94038"/>
                    </a:cubicBezTo>
                    <a:lnTo>
                      <a:pt x="27631" y="94038"/>
                    </a:lnTo>
                    <a:lnTo>
                      <a:pt x="27631" y="93613"/>
                    </a:lnTo>
                    <a:lnTo>
                      <a:pt x="27935" y="94038"/>
                    </a:lnTo>
                    <a:cubicBezTo>
                      <a:pt x="28026" y="93978"/>
                      <a:pt x="28056" y="93947"/>
                      <a:pt x="28117" y="93917"/>
                    </a:cubicBezTo>
                    <a:cubicBezTo>
                      <a:pt x="33831" y="99996"/>
                      <a:pt x="39029" y="105224"/>
                      <a:pt x="39029" y="105224"/>
                    </a:cubicBezTo>
                    <a:cubicBezTo>
                      <a:pt x="39029" y="105224"/>
                      <a:pt x="38999" y="105589"/>
                      <a:pt x="38847" y="106136"/>
                    </a:cubicBezTo>
                    <a:cubicBezTo>
                      <a:pt x="38725" y="106197"/>
                      <a:pt x="38603" y="106197"/>
                      <a:pt x="38451" y="106227"/>
                    </a:cubicBezTo>
                    <a:cubicBezTo>
                      <a:pt x="38391" y="106227"/>
                      <a:pt x="38360" y="106257"/>
                      <a:pt x="38269" y="106257"/>
                    </a:cubicBezTo>
                    <a:cubicBezTo>
                      <a:pt x="38208" y="106257"/>
                      <a:pt x="38117" y="106318"/>
                      <a:pt x="38087" y="106379"/>
                    </a:cubicBezTo>
                    <a:cubicBezTo>
                      <a:pt x="38056" y="106440"/>
                      <a:pt x="37995" y="106531"/>
                      <a:pt x="37995" y="106622"/>
                    </a:cubicBezTo>
                    <a:cubicBezTo>
                      <a:pt x="37995" y="106683"/>
                      <a:pt x="38056" y="106744"/>
                      <a:pt x="38117" y="106805"/>
                    </a:cubicBezTo>
                    <a:cubicBezTo>
                      <a:pt x="38147" y="106835"/>
                      <a:pt x="38269" y="106865"/>
                      <a:pt x="38360" y="106865"/>
                    </a:cubicBezTo>
                    <a:cubicBezTo>
                      <a:pt x="38451" y="106865"/>
                      <a:pt x="38543" y="106835"/>
                      <a:pt x="38664" y="106805"/>
                    </a:cubicBezTo>
                    <a:lnTo>
                      <a:pt x="38664" y="106805"/>
                    </a:lnTo>
                    <a:cubicBezTo>
                      <a:pt x="38573" y="107017"/>
                      <a:pt x="38512" y="107261"/>
                      <a:pt x="38391" y="107473"/>
                    </a:cubicBezTo>
                    <a:cubicBezTo>
                      <a:pt x="38239" y="107473"/>
                      <a:pt x="38087" y="107534"/>
                      <a:pt x="37935" y="107534"/>
                    </a:cubicBezTo>
                    <a:cubicBezTo>
                      <a:pt x="37783" y="107534"/>
                      <a:pt x="37661" y="107686"/>
                      <a:pt x="37661" y="107838"/>
                    </a:cubicBezTo>
                    <a:cubicBezTo>
                      <a:pt x="37661" y="107899"/>
                      <a:pt x="37692" y="107990"/>
                      <a:pt x="37783" y="108020"/>
                    </a:cubicBezTo>
                    <a:cubicBezTo>
                      <a:pt x="37844" y="108051"/>
                      <a:pt x="37935" y="108081"/>
                      <a:pt x="37995" y="108081"/>
                    </a:cubicBezTo>
                    <a:lnTo>
                      <a:pt x="38147" y="108081"/>
                    </a:lnTo>
                    <a:cubicBezTo>
                      <a:pt x="38087" y="108233"/>
                      <a:pt x="37995" y="108446"/>
                      <a:pt x="37935" y="108598"/>
                    </a:cubicBezTo>
                    <a:lnTo>
                      <a:pt x="37540" y="108537"/>
                    </a:lnTo>
                    <a:cubicBezTo>
                      <a:pt x="37479" y="108537"/>
                      <a:pt x="37388" y="108598"/>
                      <a:pt x="37357" y="108659"/>
                    </a:cubicBezTo>
                    <a:cubicBezTo>
                      <a:pt x="37327" y="108750"/>
                      <a:pt x="37296" y="108811"/>
                      <a:pt x="37296" y="108902"/>
                    </a:cubicBezTo>
                    <a:cubicBezTo>
                      <a:pt x="37296" y="108963"/>
                      <a:pt x="37327" y="109054"/>
                      <a:pt x="37388" y="109084"/>
                    </a:cubicBezTo>
                    <a:cubicBezTo>
                      <a:pt x="37479" y="109145"/>
                      <a:pt x="37540" y="109145"/>
                      <a:pt x="37631" y="109145"/>
                    </a:cubicBezTo>
                    <a:lnTo>
                      <a:pt x="37661" y="109145"/>
                    </a:lnTo>
                    <a:cubicBezTo>
                      <a:pt x="37540" y="109358"/>
                      <a:pt x="37448" y="109571"/>
                      <a:pt x="37327" y="109753"/>
                    </a:cubicBezTo>
                    <a:cubicBezTo>
                      <a:pt x="37236" y="109753"/>
                      <a:pt x="37175" y="109723"/>
                      <a:pt x="37084" y="109723"/>
                    </a:cubicBezTo>
                    <a:cubicBezTo>
                      <a:pt x="37068" y="109719"/>
                      <a:pt x="37052" y="109718"/>
                      <a:pt x="37036" y="109718"/>
                    </a:cubicBezTo>
                    <a:cubicBezTo>
                      <a:pt x="36901" y="109718"/>
                      <a:pt x="36776" y="109830"/>
                      <a:pt x="36749" y="109966"/>
                    </a:cubicBezTo>
                    <a:cubicBezTo>
                      <a:pt x="36719" y="110118"/>
                      <a:pt x="36840" y="110270"/>
                      <a:pt x="36992" y="110300"/>
                    </a:cubicBezTo>
                    <a:cubicBezTo>
                      <a:pt x="36749" y="110634"/>
                      <a:pt x="36476" y="111030"/>
                      <a:pt x="36233" y="111394"/>
                    </a:cubicBezTo>
                    <a:cubicBezTo>
                      <a:pt x="36172" y="111425"/>
                      <a:pt x="36141" y="111516"/>
                      <a:pt x="36111" y="111546"/>
                    </a:cubicBezTo>
                    <a:cubicBezTo>
                      <a:pt x="35989" y="111698"/>
                      <a:pt x="35868" y="111850"/>
                      <a:pt x="35807" y="112002"/>
                    </a:cubicBezTo>
                    <a:cubicBezTo>
                      <a:pt x="35716" y="112124"/>
                      <a:pt x="35655" y="112185"/>
                      <a:pt x="35625" y="112306"/>
                    </a:cubicBezTo>
                    <a:cubicBezTo>
                      <a:pt x="34439" y="114312"/>
                      <a:pt x="34956" y="115680"/>
                      <a:pt x="35533" y="116440"/>
                    </a:cubicBezTo>
                    <a:cubicBezTo>
                      <a:pt x="35533" y="116501"/>
                      <a:pt x="35564" y="116531"/>
                      <a:pt x="35625" y="116531"/>
                    </a:cubicBezTo>
                    <a:lnTo>
                      <a:pt x="35685" y="116592"/>
                    </a:lnTo>
                    <a:cubicBezTo>
                      <a:pt x="35777" y="116714"/>
                      <a:pt x="35868" y="116774"/>
                      <a:pt x="35959" y="116866"/>
                    </a:cubicBezTo>
                    <a:cubicBezTo>
                      <a:pt x="36081" y="116987"/>
                      <a:pt x="36172" y="117048"/>
                      <a:pt x="36263" y="117078"/>
                    </a:cubicBezTo>
                    <a:lnTo>
                      <a:pt x="36293" y="117139"/>
                    </a:lnTo>
                    <a:lnTo>
                      <a:pt x="47327" y="104525"/>
                    </a:lnTo>
                    <a:lnTo>
                      <a:pt x="47327" y="104403"/>
                    </a:lnTo>
                    <a:cubicBezTo>
                      <a:pt x="47236" y="104343"/>
                      <a:pt x="47205" y="104251"/>
                      <a:pt x="47175" y="104221"/>
                    </a:cubicBezTo>
                    <a:lnTo>
                      <a:pt x="47084" y="104130"/>
                    </a:lnTo>
                    <a:cubicBezTo>
                      <a:pt x="47053" y="104069"/>
                      <a:pt x="46962" y="104039"/>
                      <a:pt x="46932" y="103947"/>
                    </a:cubicBezTo>
                    <a:lnTo>
                      <a:pt x="46810" y="103826"/>
                    </a:lnTo>
                    <a:lnTo>
                      <a:pt x="46749" y="103765"/>
                    </a:lnTo>
                    <a:lnTo>
                      <a:pt x="46658" y="103674"/>
                    </a:lnTo>
                    <a:cubicBezTo>
                      <a:pt x="46324" y="103340"/>
                      <a:pt x="45990" y="103036"/>
                      <a:pt x="45686" y="102762"/>
                    </a:cubicBezTo>
                    <a:cubicBezTo>
                      <a:pt x="45382" y="102519"/>
                      <a:pt x="45017" y="102306"/>
                      <a:pt x="44713" y="102124"/>
                    </a:cubicBezTo>
                    <a:lnTo>
                      <a:pt x="44683" y="102124"/>
                    </a:lnTo>
                    <a:lnTo>
                      <a:pt x="44652" y="102093"/>
                    </a:lnTo>
                    <a:cubicBezTo>
                      <a:pt x="44561" y="102063"/>
                      <a:pt x="44531" y="102002"/>
                      <a:pt x="44470" y="101972"/>
                    </a:cubicBezTo>
                    <a:cubicBezTo>
                      <a:pt x="44409" y="101972"/>
                      <a:pt x="44379" y="101941"/>
                      <a:pt x="44379" y="101941"/>
                    </a:cubicBezTo>
                    <a:cubicBezTo>
                      <a:pt x="44227" y="101850"/>
                      <a:pt x="44075" y="101789"/>
                      <a:pt x="43953" y="101759"/>
                    </a:cubicBezTo>
                    <a:cubicBezTo>
                      <a:pt x="43862" y="101698"/>
                      <a:pt x="43740" y="101637"/>
                      <a:pt x="43619" y="101607"/>
                    </a:cubicBezTo>
                    <a:cubicBezTo>
                      <a:pt x="43588" y="101607"/>
                      <a:pt x="43558" y="101546"/>
                      <a:pt x="43497" y="101546"/>
                    </a:cubicBezTo>
                    <a:cubicBezTo>
                      <a:pt x="42950" y="101333"/>
                      <a:pt x="42585" y="101303"/>
                      <a:pt x="42585" y="101303"/>
                    </a:cubicBezTo>
                    <a:lnTo>
                      <a:pt x="34287" y="89054"/>
                    </a:lnTo>
                    <a:cubicBezTo>
                      <a:pt x="34470" y="88871"/>
                      <a:pt x="34530" y="88750"/>
                      <a:pt x="34530" y="88750"/>
                    </a:cubicBezTo>
                    <a:lnTo>
                      <a:pt x="30397" y="82640"/>
                    </a:lnTo>
                    <a:cubicBezTo>
                      <a:pt x="33163" y="72640"/>
                      <a:pt x="38755" y="54099"/>
                      <a:pt x="37144" y="44250"/>
                    </a:cubicBezTo>
                    <a:lnTo>
                      <a:pt x="37144" y="44250"/>
                    </a:lnTo>
                    <a:cubicBezTo>
                      <a:pt x="37321" y="44317"/>
                      <a:pt x="37688" y="44430"/>
                      <a:pt x="38085" y="44430"/>
                    </a:cubicBezTo>
                    <a:cubicBezTo>
                      <a:pt x="38236" y="44430"/>
                      <a:pt x="38392" y="44414"/>
                      <a:pt x="38543" y="44372"/>
                    </a:cubicBezTo>
                    <a:cubicBezTo>
                      <a:pt x="38877" y="44250"/>
                      <a:pt x="39211" y="43886"/>
                      <a:pt x="39454" y="43460"/>
                    </a:cubicBezTo>
                    <a:cubicBezTo>
                      <a:pt x="39758" y="43582"/>
                      <a:pt x="39941" y="43612"/>
                      <a:pt x="39941" y="43612"/>
                    </a:cubicBezTo>
                    <a:cubicBezTo>
                      <a:pt x="39941" y="43612"/>
                      <a:pt x="45686" y="35193"/>
                      <a:pt x="46263" y="34281"/>
                    </a:cubicBezTo>
                    <a:cubicBezTo>
                      <a:pt x="47692" y="32031"/>
                      <a:pt x="47388" y="29813"/>
                      <a:pt x="45746" y="28354"/>
                    </a:cubicBezTo>
                    <a:cubicBezTo>
                      <a:pt x="44500" y="27199"/>
                      <a:pt x="39910" y="22974"/>
                      <a:pt x="37357" y="21150"/>
                    </a:cubicBezTo>
                    <a:cubicBezTo>
                      <a:pt x="38664" y="19387"/>
                      <a:pt x="39303" y="17168"/>
                      <a:pt x="38907" y="15040"/>
                    </a:cubicBezTo>
                    <a:cubicBezTo>
                      <a:pt x="38603" y="13186"/>
                      <a:pt x="37600" y="11514"/>
                      <a:pt x="37023" y="9721"/>
                    </a:cubicBezTo>
                    <a:cubicBezTo>
                      <a:pt x="36415" y="7867"/>
                      <a:pt x="36840" y="5800"/>
                      <a:pt x="36111" y="4037"/>
                    </a:cubicBezTo>
                    <a:cubicBezTo>
                      <a:pt x="34987" y="1226"/>
                      <a:pt x="31964" y="1"/>
                      <a:pt x="290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2456850" y="3661025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5"/>
            <p:cNvGrpSpPr/>
            <p:nvPr/>
          </p:nvGrpSpPr>
          <p:grpSpPr>
            <a:xfrm>
              <a:off x="6265478" y="1927936"/>
              <a:ext cx="2456952" cy="5046339"/>
              <a:chOff x="3065875" y="1014750"/>
              <a:chExt cx="1677100" cy="3444600"/>
            </a:xfrm>
          </p:grpSpPr>
          <p:sp>
            <p:nvSpPr>
              <p:cNvPr id="1292" name="Google Shape;1292;p55"/>
              <p:cNvSpPr/>
              <p:nvPr/>
            </p:nvSpPr>
            <p:spPr>
              <a:xfrm>
                <a:off x="3267225" y="4314200"/>
                <a:ext cx="42330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5776" extrusionOk="0">
                    <a:moveTo>
                      <a:pt x="10974" y="0"/>
                    </a:moveTo>
                    <a:cubicBezTo>
                      <a:pt x="10974" y="0"/>
                      <a:pt x="10700" y="183"/>
                      <a:pt x="10183" y="456"/>
                    </a:cubicBezTo>
                    <a:cubicBezTo>
                      <a:pt x="10031" y="547"/>
                      <a:pt x="9788" y="608"/>
                      <a:pt x="9576" y="730"/>
                    </a:cubicBezTo>
                    <a:cubicBezTo>
                      <a:pt x="9393" y="791"/>
                      <a:pt x="9150" y="912"/>
                      <a:pt x="8876" y="1003"/>
                    </a:cubicBezTo>
                    <a:cubicBezTo>
                      <a:pt x="8694" y="1034"/>
                      <a:pt x="8481" y="1095"/>
                      <a:pt x="8238" y="1186"/>
                    </a:cubicBezTo>
                    <a:cubicBezTo>
                      <a:pt x="8086" y="1216"/>
                      <a:pt x="7904" y="1307"/>
                      <a:pt x="7721" y="1338"/>
                    </a:cubicBezTo>
                    <a:cubicBezTo>
                      <a:pt x="7478" y="1368"/>
                      <a:pt x="7296" y="1459"/>
                      <a:pt x="7053" y="1490"/>
                    </a:cubicBezTo>
                    <a:cubicBezTo>
                      <a:pt x="6840" y="1551"/>
                      <a:pt x="6566" y="1611"/>
                      <a:pt x="6354" y="1642"/>
                    </a:cubicBezTo>
                    <a:cubicBezTo>
                      <a:pt x="6110" y="1672"/>
                      <a:pt x="5928" y="1702"/>
                      <a:pt x="5685" y="1763"/>
                    </a:cubicBezTo>
                    <a:cubicBezTo>
                      <a:pt x="5259" y="1824"/>
                      <a:pt x="4803" y="1854"/>
                      <a:pt x="4317" y="1915"/>
                    </a:cubicBezTo>
                    <a:lnTo>
                      <a:pt x="4135" y="1915"/>
                    </a:lnTo>
                    <a:cubicBezTo>
                      <a:pt x="3892" y="1946"/>
                      <a:pt x="3740" y="1946"/>
                      <a:pt x="3557" y="1976"/>
                    </a:cubicBezTo>
                    <a:cubicBezTo>
                      <a:pt x="3436" y="1976"/>
                      <a:pt x="3344" y="1976"/>
                      <a:pt x="3223" y="2006"/>
                    </a:cubicBezTo>
                    <a:cubicBezTo>
                      <a:pt x="943" y="2432"/>
                      <a:pt x="274" y="3739"/>
                      <a:pt x="62" y="4681"/>
                    </a:cubicBezTo>
                    <a:cubicBezTo>
                      <a:pt x="31" y="4712"/>
                      <a:pt x="31" y="4742"/>
                      <a:pt x="31" y="4803"/>
                    </a:cubicBezTo>
                    <a:cubicBezTo>
                      <a:pt x="1" y="4955"/>
                      <a:pt x="1" y="5107"/>
                      <a:pt x="1" y="5259"/>
                    </a:cubicBezTo>
                    <a:lnTo>
                      <a:pt x="1" y="5624"/>
                    </a:lnTo>
                    <a:lnTo>
                      <a:pt x="1" y="5715"/>
                    </a:lnTo>
                    <a:lnTo>
                      <a:pt x="16749" y="5775"/>
                    </a:lnTo>
                    <a:lnTo>
                      <a:pt x="16749" y="5654"/>
                    </a:lnTo>
                    <a:cubicBezTo>
                      <a:pt x="16749" y="5593"/>
                      <a:pt x="16779" y="5502"/>
                      <a:pt x="16779" y="5441"/>
                    </a:cubicBezTo>
                    <a:cubicBezTo>
                      <a:pt x="16840" y="5411"/>
                      <a:pt x="16840" y="5350"/>
                      <a:pt x="16840" y="5320"/>
                    </a:cubicBezTo>
                    <a:cubicBezTo>
                      <a:pt x="16840" y="5259"/>
                      <a:pt x="16871" y="5168"/>
                      <a:pt x="16871" y="5107"/>
                    </a:cubicBezTo>
                    <a:cubicBezTo>
                      <a:pt x="16901" y="5016"/>
                      <a:pt x="16901" y="4955"/>
                      <a:pt x="16901" y="4864"/>
                    </a:cubicBezTo>
                    <a:lnTo>
                      <a:pt x="16901" y="4742"/>
                    </a:lnTo>
                    <a:cubicBezTo>
                      <a:pt x="16931" y="4256"/>
                      <a:pt x="16931" y="3800"/>
                      <a:pt x="16931" y="3374"/>
                    </a:cubicBezTo>
                    <a:cubicBezTo>
                      <a:pt x="16931" y="2979"/>
                      <a:pt x="16901" y="2584"/>
                      <a:pt x="16840" y="2250"/>
                    </a:cubicBezTo>
                    <a:lnTo>
                      <a:pt x="16840" y="2219"/>
                    </a:lnTo>
                    <a:lnTo>
                      <a:pt x="16840" y="2128"/>
                    </a:lnTo>
                    <a:cubicBezTo>
                      <a:pt x="16840" y="2067"/>
                      <a:pt x="16779" y="1976"/>
                      <a:pt x="16779" y="1915"/>
                    </a:cubicBezTo>
                    <a:cubicBezTo>
                      <a:pt x="16749" y="1854"/>
                      <a:pt x="16749" y="1824"/>
                      <a:pt x="16749" y="1794"/>
                    </a:cubicBezTo>
                    <a:lnTo>
                      <a:pt x="16627" y="1338"/>
                    </a:lnTo>
                    <a:lnTo>
                      <a:pt x="16536" y="1003"/>
                    </a:lnTo>
                    <a:cubicBezTo>
                      <a:pt x="16536" y="943"/>
                      <a:pt x="16475" y="912"/>
                      <a:pt x="16475" y="882"/>
                    </a:cubicBezTo>
                    <a:cubicBezTo>
                      <a:pt x="16293" y="304"/>
                      <a:pt x="16111" y="0"/>
                      <a:pt x="16111" y="0"/>
                    </a:cubicBezTo>
                    <a:cubicBezTo>
                      <a:pt x="15288" y="188"/>
                      <a:pt x="14454" y="250"/>
                      <a:pt x="13704" y="250"/>
                    </a:cubicBezTo>
                    <a:cubicBezTo>
                      <a:pt x="12265" y="250"/>
                      <a:pt x="11134" y="20"/>
                      <a:pt x="10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5"/>
              <p:cNvSpPr/>
              <p:nvPr/>
            </p:nvSpPr>
            <p:spPr>
              <a:xfrm>
                <a:off x="3495975" y="4316475"/>
                <a:ext cx="387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41" extrusionOk="0">
                    <a:moveTo>
                      <a:pt x="304" y="1"/>
                    </a:moveTo>
                    <a:cubicBezTo>
                      <a:pt x="182" y="1"/>
                      <a:pt x="152" y="31"/>
                      <a:pt x="91" y="61"/>
                    </a:cubicBezTo>
                    <a:cubicBezTo>
                      <a:pt x="30" y="152"/>
                      <a:pt x="0" y="213"/>
                      <a:pt x="61" y="304"/>
                    </a:cubicBezTo>
                    <a:cubicBezTo>
                      <a:pt x="61" y="365"/>
                      <a:pt x="122" y="487"/>
                      <a:pt x="152" y="517"/>
                    </a:cubicBezTo>
                    <a:cubicBezTo>
                      <a:pt x="426" y="760"/>
                      <a:pt x="760" y="973"/>
                      <a:pt x="1064" y="1216"/>
                    </a:cubicBezTo>
                    <a:cubicBezTo>
                      <a:pt x="1105" y="1233"/>
                      <a:pt x="1148" y="1240"/>
                      <a:pt x="1190" y="1240"/>
                    </a:cubicBezTo>
                    <a:cubicBezTo>
                      <a:pt x="1307" y="1240"/>
                      <a:pt x="1423" y="1184"/>
                      <a:pt x="1489" y="1095"/>
                    </a:cubicBezTo>
                    <a:cubicBezTo>
                      <a:pt x="1520" y="1004"/>
                      <a:pt x="1550" y="943"/>
                      <a:pt x="1520" y="852"/>
                    </a:cubicBezTo>
                    <a:cubicBezTo>
                      <a:pt x="1489" y="791"/>
                      <a:pt x="1459" y="700"/>
                      <a:pt x="1368" y="669"/>
                    </a:cubicBezTo>
                    <a:cubicBezTo>
                      <a:pt x="1155" y="517"/>
                      <a:pt x="912" y="365"/>
                      <a:pt x="699" y="183"/>
                    </a:cubicBezTo>
                    <a:cubicBezTo>
                      <a:pt x="608" y="152"/>
                      <a:pt x="578" y="92"/>
                      <a:pt x="547" y="61"/>
                    </a:cubicBezTo>
                    <a:cubicBezTo>
                      <a:pt x="456" y="31"/>
                      <a:pt x="395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5"/>
              <p:cNvSpPr/>
              <p:nvPr/>
            </p:nvSpPr>
            <p:spPr>
              <a:xfrm>
                <a:off x="3465575" y="4329400"/>
                <a:ext cx="3877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37" extrusionOk="0">
                    <a:moveTo>
                      <a:pt x="323" y="0"/>
                    </a:moveTo>
                    <a:cubicBezTo>
                      <a:pt x="243" y="0"/>
                      <a:pt x="167" y="31"/>
                      <a:pt x="122" y="91"/>
                    </a:cubicBezTo>
                    <a:cubicBezTo>
                      <a:pt x="61" y="122"/>
                      <a:pt x="31" y="243"/>
                      <a:pt x="0" y="304"/>
                    </a:cubicBezTo>
                    <a:cubicBezTo>
                      <a:pt x="0" y="426"/>
                      <a:pt x="31" y="456"/>
                      <a:pt x="61" y="547"/>
                    </a:cubicBezTo>
                    <a:cubicBezTo>
                      <a:pt x="365" y="882"/>
                      <a:pt x="730" y="1155"/>
                      <a:pt x="1064" y="1398"/>
                    </a:cubicBezTo>
                    <a:cubicBezTo>
                      <a:pt x="1109" y="1425"/>
                      <a:pt x="1156" y="1436"/>
                      <a:pt x="1202" y="1436"/>
                    </a:cubicBezTo>
                    <a:cubicBezTo>
                      <a:pt x="1315" y="1436"/>
                      <a:pt x="1425" y="1372"/>
                      <a:pt x="1490" y="1307"/>
                    </a:cubicBezTo>
                    <a:cubicBezTo>
                      <a:pt x="1520" y="1216"/>
                      <a:pt x="1550" y="1155"/>
                      <a:pt x="1520" y="1064"/>
                    </a:cubicBezTo>
                    <a:cubicBezTo>
                      <a:pt x="1490" y="1003"/>
                      <a:pt x="1459" y="912"/>
                      <a:pt x="1368" y="882"/>
                    </a:cubicBezTo>
                    <a:lnTo>
                      <a:pt x="1246" y="760"/>
                    </a:lnTo>
                    <a:cubicBezTo>
                      <a:pt x="1003" y="578"/>
                      <a:pt x="760" y="335"/>
                      <a:pt x="547" y="91"/>
                    </a:cubicBezTo>
                    <a:cubicBezTo>
                      <a:pt x="487" y="31"/>
                      <a:pt x="403" y="0"/>
                      <a:pt x="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5"/>
              <p:cNvSpPr/>
              <p:nvPr/>
            </p:nvSpPr>
            <p:spPr>
              <a:xfrm>
                <a:off x="3438975" y="43392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304" y="0"/>
                    </a:moveTo>
                    <a:cubicBezTo>
                      <a:pt x="183" y="0"/>
                      <a:pt x="152" y="31"/>
                      <a:pt x="92" y="61"/>
                    </a:cubicBezTo>
                    <a:cubicBezTo>
                      <a:pt x="31" y="152"/>
                      <a:pt x="0" y="213"/>
                      <a:pt x="0" y="304"/>
                    </a:cubicBezTo>
                    <a:cubicBezTo>
                      <a:pt x="0" y="396"/>
                      <a:pt x="31" y="456"/>
                      <a:pt x="92" y="517"/>
                    </a:cubicBezTo>
                    <a:lnTo>
                      <a:pt x="760" y="1399"/>
                    </a:lnTo>
                    <a:cubicBezTo>
                      <a:pt x="851" y="1429"/>
                      <a:pt x="912" y="1459"/>
                      <a:pt x="1003" y="1459"/>
                    </a:cubicBezTo>
                    <a:cubicBezTo>
                      <a:pt x="1095" y="1459"/>
                      <a:pt x="1125" y="1429"/>
                      <a:pt x="1216" y="1399"/>
                    </a:cubicBezTo>
                    <a:cubicBezTo>
                      <a:pt x="1247" y="1307"/>
                      <a:pt x="1307" y="1247"/>
                      <a:pt x="1307" y="1155"/>
                    </a:cubicBezTo>
                    <a:cubicBezTo>
                      <a:pt x="1307" y="1064"/>
                      <a:pt x="1247" y="1003"/>
                      <a:pt x="1216" y="943"/>
                    </a:cubicBezTo>
                    <a:lnTo>
                      <a:pt x="547" y="61"/>
                    </a:lnTo>
                    <a:cubicBezTo>
                      <a:pt x="456" y="31"/>
                      <a:pt x="395" y="0"/>
                      <a:pt x="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5"/>
              <p:cNvSpPr/>
              <p:nvPr/>
            </p:nvSpPr>
            <p:spPr>
              <a:xfrm>
                <a:off x="3407050" y="4347650"/>
                <a:ext cx="281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7" extrusionOk="0">
                    <a:moveTo>
                      <a:pt x="333" y="1"/>
                    </a:moveTo>
                    <a:cubicBezTo>
                      <a:pt x="282" y="1"/>
                      <a:pt x="231" y="11"/>
                      <a:pt x="183" y="30"/>
                    </a:cubicBezTo>
                    <a:cubicBezTo>
                      <a:pt x="31" y="121"/>
                      <a:pt x="1" y="304"/>
                      <a:pt x="62" y="456"/>
                    </a:cubicBezTo>
                    <a:cubicBezTo>
                      <a:pt x="213" y="729"/>
                      <a:pt x="365" y="942"/>
                      <a:pt x="517" y="1216"/>
                    </a:cubicBezTo>
                    <a:cubicBezTo>
                      <a:pt x="580" y="1319"/>
                      <a:pt x="685" y="1366"/>
                      <a:pt x="793" y="1366"/>
                    </a:cubicBezTo>
                    <a:cubicBezTo>
                      <a:pt x="844" y="1366"/>
                      <a:pt x="895" y="1356"/>
                      <a:pt x="943" y="1337"/>
                    </a:cubicBezTo>
                    <a:cubicBezTo>
                      <a:pt x="1095" y="1246"/>
                      <a:pt x="1125" y="1064"/>
                      <a:pt x="1065" y="912"/>
                    </a:cubicBezTo>
                    <a:cubicBezTo>
                      <a:pt x="882" y="638"/>
                      <a:pt x="761" y="425"/>
                      <a:pt x="609" y="152"/>
                    </a:cubicBezTo>
                    <a:cubicBezTo>
                      <a:pt x="546" y="48"/>
                      <a:pt x="441" y="1"/>
                      <a:pt x="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3264950" y="4434250"/>
                <a:ext cx="4240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004" extrusionOk="0">
                    <a:moveTo>
                      <a:pt x="31" y="1"/>
                    </a:moveTo>
                    <a:cubicBezTo>
                      <a:pt x="1" y="183"/>
                      <a:pt x="1" y="335"/>
                      <a:pt x="1" y="487"/>
                    </a:cubicBezTo>
                    <a:cubicBezTo>
                      <a:pt x="1" y="791"/>
                      <a:pt x="31" y="943"/>
                      <a:pt x="31" y="943"/>
                    </a:cubicBezTo>
                    <a:lnTo>
                      <a:pt x="16810" y="1004"/>
                    </a:lnTo>
                    <a:cubicBezTo>
                      <a:pt x="16840" y="852"/>
                      <a:pt x="16840" y="700"/>
                      <a:pt x="16870" y="548"/>
                    </a:cubicBezTo>
                    <a:cubicBezTo>
                      <a:pt x="16931" y="366"/>
                      <a:pt x="16931" y="214"/>
                      <a:pt x="16962" y="6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5"/>
              <p:cNvSpPr/>
              <p:nvPr/>
            </p:nvSpPr>
            <p:spPr>
              <a:xfrm>
                <a:off x="3925300" y="4062675"/>
                <a:ext cx="322225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15746" extrusionOk="0">
                    <a:moveTo>
                      <a:pt x="8055" y="0"/>
                    </a:moveTo>
                    <a:cubicBezTo>
                      <a:pt x="6870" y="2128"/>
                      <a:pt x="4834" y="3769"/>
                      <a:pt x="4682" y="3861"/>
                    </a:cubicBezTo>
                    <a:cubicBezTo>
                      <a:pt x="4682" y="3861"/>
                      <a:pt x="4651" y="4225"/>
                      <a:pt x="4499" y="4772"/>
                    </a:cubicBezTo>
                    <a:cubicBezTo>
                      <a:pt x="4438" y="4985"/>
                      <a:pt x="4378" y="5198"/>
                      <a:pt x="4286" y="5411"/>
                    </a:cubicBezTo>
                    <a:cubicBezTo>
                      <a:pt x="4226" y="5624"/>
                      <a:pt x="4134" y="5867"/>
                      <a:pt x="4043" y="6110"/>
                    </a:cubicBezTo>
                    <a:cubicBezTo>
                      <a:pt x="3952" y="6292"/>
                      <a:pt x="3861" y="6505"/>
                      <a:pt x="3770" y="6718"/>
                    </a:cubicBezTo>
                    <a:cubicBezTo>
                      <a:pt x="3678" y="6870"/>
                      <a:pt x="3618" y="7022"/>
                      <a:pt x="3526" y="7204"/>
                    </a:cubicBezTo>
                    <a:cubicBezTo>
                      <a:pt x="3466" y="7417"/>
                      <a:pt x="3344" y="7599"/>
                      <a:pt x="3223" y="7782"/>
                    </a:cubicBezTo>
                    <a:cubicBezTo>
                      <a:pt x="3162" y="7964"/>
                      <a:pt x="3010" y="8177"/>
                      <a:pt x="2888" y="8390"/>
                    </a:cubicBezTo>
                    <a:cubicBezTo>
                      <a:pt x="2767" y="8542"/>
                      <a:pt x="2675" y="8724"/>
                      <a:pt x="2554" y="8937"/>
                    </a:cubicBezTo>
                    <a:cubicBezTo>
                      <a:pt x="2311" y="9271"/>
                      <a:pt x="2098" y="9636"/>
                      <a:pt x="1794" y="10031"/>
                    </a:cubicBezTo>
                    <a:cubicBezTo>
                      <a:pt x="1764" y="10061"/>
                      <a:pt x="1703" y="10122"/>
                      <a:pt x="1672" y="10183"/>
                    </a:cubicBezTo>
                    <a:cubicBezTo>
                      <a:pt x="1551" y="10335"/>
                      <a:pt x="1490" y="10487"/>
                      <a:pt x="1368" y="10639"/>
                    </a:cubicBezTo>
                    <a:cubicBezTo>
                      <a:pt x="1308" y="10730"/>
                      <a:pt x="1216" y="10821"/>
                      <a:pt x="1186" y="10943"/>
                    </a:cubicBezTo>
                    <a:cubicBezTo>
                      <a:pt x="1" y="12949"/>
                      <a:pt x="487" y="14317"/>
                      <a:pt x="1095" y="15077"/>
                    </a:cubicBezTo>
                    <a:lnTo>
                      <a:pt x="1186" y="15137"/>
                    </a:lnTo>
                    <a:cubicBezTo>
                      <a:pt x="1308" y="15289"/>
                      <a:pt x="1399" y="15411"/>
                      <a:pt x="1520" y="15502"/>
                    </a:cubicBezTo>
                    <a:cubicBezTo>
                      <a:pt x="1672" y="15593"/>
                      <a:pt x="1764" y="15685"/>
                      <a:pt x="1824" y="15715"/>
                    </a:cubicBezTo>
                    <a:cubicBezTo>
                      <a:pt x="1824" y="15745"/>
                      <a:pt x="1855" y="15745"/>
                      <a:pt x="1855" y="15745"/>
                    </a:cubicBezTo>
                    <a:lnTo>
                      <a:pt x="12888" y="3131"/>
                    </a:lnTo>
                    <a:lnTo>
                      <a:pt x="12797" y="3070"/>
                    </a:lnTo>
                    <a:cubicBezTo>
                      <a:pt x="12736" y="3010"/>
                      <a:pt x="12706" y="2949"/>
                      <a:pt x="12645" y="2888"/>
                    </a:cubicBezTo>
                    <a:lnTo>
                      <a:pt x="12584" y="2797"/>
                    </a:lnTo>
                    <a:cubicBezTo>
                      <a:pt x="12554" y="2736"/>
                      <a:pt x="12463" y="2706"/>
                      <a:pt x="12432" y="2614"/>
                    </a:cubicBezTo>
                    <a:cubicBezTo>
                      <a:pt x="12402" y="2554"/>
                      <a:pt x="12311" y="2493"/>
                      <a:pt x="12280" y="2432"/>
                    </a:cubicBezTo>
                    <a:lnTo>
                      <a:pt x="12189" y="2341"/>
                    </a:lnTo>
                    <a:cubicBezTo>
                      <a:pt x="11885" y="2007"/>
                      <a:pt x="11551" y="1703"/>
                      <a:pt x="11125" y="1490"/>
                    </a:cubicBezTo>
                    <a:cubicBezTo>
                      <a:pt x="10791" y="1216"/>
                      <a:pt x="10487" y="1034"/>
                      <a:pt x="10183" y="821"/>
                    </a:cubicBezTo>
                    <a:lnTo>
                      <a:pt x="10153" y="821"/>
                    </a:lnTo>
                    <a:lnTo>
                      <a:pt x="10122" y="791"/>
                    </a:lnTo>
                    <a:cubicBezTo>
                      <a:pt x="10031" y="760"/>
                      <a:pt x="10001" y="730"/>
                      <a:pt x="9910" y="669"/>
                    </a:cubicBezTo>
                    <a:cubicBezTo>
                      <a:pt x="9910" y="669"/>
                      <a:pt x="9879" y="639"/>
                      <a:pt x="9849" y="639"/>
                    </a:cubicBezTo>
                    <a:cubicBezTo>
                      <a:pt x="9697" y="578"/>
                      <a:pt x="9575" y="517"/>
                      <a:pt x="9423" y="456"/>
                    </a:cubicBezTo>
                    <a:cubicBezTo>
                      <a:pt x="9302" y="365"/>
                      <a:pt x="9180" y="335"/>
                      <a:pt x="9089" y="304"/>
                    </a:cubicBezTo>
                    <a:cubicBezTo>
                      <a:pt x="9059" y="304"/>
                      <a:pt x="8998" y="274"/>
                      <a:pt x="8967" y="274"/>
                    </a:cubicBezTo>
                    <a:cubicBezTo>
                      <a:pt x="8390" y="61"/>
                      <a:pt x="8055" y="0"/>
                      <a:pt x="80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5"/>
              <p:cNvSpPr/>
              <p:nvPr/>
            </p:nvSpPr>
            <p:spPr>
              <a:xfrm>
                <a:off x="4018000" y="4175525"/>
                <a:ext cx="426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836" extrusionOk="0">
                    <a:moveTo>
                      <a:pt x="1384" y="0"/>
                    </a:moveTo>
                    <a:cubicBezTo>
                      <a:pt x="1346" y="0"/>
                      <a:pt x="1308" y="15"/>
                      <a:pt x="1277" y="46"/>
                    </a:cubicBezTo>
                    <a:cubicBezTo>
                      <a:pt x="1004" y="107"/>
                      <a:pt x="730" y="198"/>
                      <a:pt x="487" y="228"/>
                    </a:cubicBezTo>
                    <a:cubicBezTo>
                      <a:pt x="396" y="228"/>
                      <a:pt x="366" y="258"/>
                      <a:pt x="274" y="258"/>
                    </a:cubicBezTo>
                    <a:cubicBezTo>
                      <a:pt x="214" y="319"/>
                      <a:pt x="183" y="319"/>
                      <a:pt x="92" y="380"/>
                    </a:cubicBezTo>
                    <a:cubicBezTo>
                      <a:pt x="1" y="471"/>
                      <a:pt x="1" y="532"/>
                      <a:pt x="1" y="623"/>
                    </a:cubicBezTo>
                    <a:lnTo>
                      <a:pt x="92" y="775"/>
                    </a:lnTo>
                    <a:cubicBezTo>
                      <a:pt x="183" y="806"/>
                      <a:pt x="244" y="836"/>
                      <a:pt x="335" y="836"/>
                    </a:cubicBezTo>
                    <a:cubicBezTo>
                      <a:pt x="700" y="806"/>
                      <a:pt x="1095" y="684"/>
                      <a:pt x="1460" y="593"/>
                    </a:cubicBezTo>
                    <a:cubicBezTo>
                      <a:pt x="1612" y="562"/>
                      <a:pt x="1703" y="380"/>
                      <a:pt x="1642" y="228"/>
                    </a:cubicBezTo>
                    <a:cubicBezTo>
                      <a:pt x="1642" y="137"/>
                      <a:pt x="1581" y="76"/>
                      <a:pt x="1490" y="46"/>
                    </a:cubicBezTo>
                    <a:cubicBezTo>
                      <a:pt x="1460" y="15"/>
                      <a:pt x="1422" y="0"/>
                      <a:pt x="13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5"/>
              <p:cNvSpPr/>
              <p:nvPr/>
            </p:nvSpPr>
            <p:spPr>
              <a:xfrm>
                <a:off x="4009650" y="4211275"/>
                <a:ext cx="45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44" extrusionOk="0">
                    <a:moveTo>
                      <a:pt x="1573" y="0"/>
                    </a:moveTo>
                    <a:cubicBezTo>
                      <a:pt x="1524" y="0"/>
                      <a:pt x="1470" y="14"/>
                      <a:pt x="1429" y="14"/>
                    </a:cubicBezTo>
                    <a:cubicBezTo>
                      <a:pt x="1368" y="14"/>
                      <a:pt x="1308" y="44"/>
                      <a:pt x="1277" y="44"/>
                    </a:cubicBezTo>
                    <a:cubicBezTo>
                      <a:pt x="973" y="105"/>
                      <a:pt x="608" y="136"/>
                      <a:pt x="274" y="136"/>
                    </a:cubicBezTo>
                    <a:cubicBezTo>
                      <a:pt x="122" y="136"/>
                      <a:pt x="1" y="287"/>
                      <a:pt x="1" y="439"/>
                    </a:cubicBezTo>
                    <a:cubicBezTo>
                      <a:pt x="1" y="500"/>
                      <a:pt x="61" y="591"/>
                      <a:pt x="92" y="652"/>
                    </a:cubicBezTo>
                    <a:cubicBezTo>
                      <a:pt x="152" y="743"/>
                      <a:pt x="244" y="743"/>
                      <a:pt x="304" y="743"/>
                    </a:cubicBezTo>
                    <a:cubicBezTo>
                      <a:pt x="730" y="743"/>
                      <a:pt x="1186" y="713"/>
                      <a:pt x="1611" y="591"/>
                    </a:cubicBezTo>
                    <a:cubicBezTo>
                      <a:pt x="1763" y="561"/>
                      <a:pt x="1824" y="348"/>
                      <a:pt x="1794" y="196"/>
                    </a:cubicBezTo>
                    <a:cubicBezTo>
                      <a:pt x="1794" y="136"/>
                      <a:pt x="1733" y="44"/>
                      <a:pt x="1642" y="14"/>
                    </a:cubicBezTo>
                    <a:cubicBezTo>
                      <a:pt x="1622" y="4"/>
                      <a:pt x="1598" y="0"/>
                      <a:pt x="1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5"/>
              <p:cNvSpPr/>
              <p:nvPr/>
            </p:nvSpPr>
            <p:spPr>
              <a:xfrm>
                <a:off x="3998250" y="4240475"/>
                <a:ext cx="433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70" extrusionOk="0">
                    <a:moveTo>
                      <a:pt x="274" y="1"/>
                    </a:moveTo>
                    <a:cubicBezTo>
                      <a:pt x="213" y="1"/>
                      <a:pt x="122" y="62"/>
                      <a:pt x="92" y="92"/>
                    </a:cubicBezTo>
                    <a:cubicBezTo>
                      <a:pt x="1" y="183"/>
                      <a:pt x="1" y="244"/>
                      <a:pt x="1" y="335"/>
                    </a:cubicBezTo>
                    <a:cubicBezTo>
                      <a:pt x="1" y="396"/>
                      <a:pt x="92" y="487"/>
                      <a:pt x="122" y="518"/>
                    </a:cubicBezTo>
                    <a:cubicBezTo>
                      <a:pt x="213" y="609"/>
                      <a:pt x="274" y="609"/>
                      <a:pt x="365" y="609"/>
                    </a:cubicBezTo>
                    <a:lnTo>
                      <a:pt x="1460" y="670"/>
                    </a:lnTo>
                    <a:cubicBezTo>
                      <a:pt x="1520" y="670"/>
                      <a:pt x="1612" y="609"/>
                      <a:pt x="1642" y="548"/>
                    </a:cubicBezTo>
                    <a:cubicBezTo>
                      <a:pt x="1733" y="487"/>
                      <a:pt x="1733" y="396"/>
                      <a:pt x="1733" y="335"/>
                    </a:cubicBezTo>
                    <a:cubicBezTo>
                      <a:pt x="1733" y="244"/>
                      <a:pt x="1642" y="183"/>
                      <a:pt x="1612" y="153"/>
                    </a:cubicBezTo>
                    <a:cubicBezTo>
                      <a:pt x="1520" y="62"/>
                      <a:pt x="1460" y="62"/>
                      <a:pt x="1368" y="6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5"/>
              <p:cNvSpPr/>
              <p:nvPr/>
            </p:nvSpPr>
            <p:spPr>
              <a:xfrm>
                <a:off x="3983050" y="4270475"/>
                <a:ext cx="38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22" extrusionOk="0">
                    <a:moveTo>
                      <a:pt x="314" y="1"/>
                    </a:moveTo>
                    <a:cubicBezTo>
                      <a:pt x="193" y="1"/>
                      <a:pt x="86" y="105"/>
                      <a:pt x="61" y="230"/>
                    </a:cubicBezTo>
                    <a:cubicBezTo>
                      <a:pt x="1" y="412"/>
                      <a:pt x="153" y="564"/>
                      <a:pt x="305" y="564"/>
                    </a:cubicBezTo>
                    <a:cubicBezTo>
                      <a:pt x="609" y="594"/>
                      <a:pt x="882" y="685"/>
                      <a:pt x="1186" y="716"/>
                    </a:cubicBezTo>
                    <a:cubicBezTo>
                      <a:pt x="1206" y="720"/>
                      <a:pt x="1225" y="722"/>
                      <a:pt x="1245" y="722"/>
                    </a:cubicBezTo>
                    <a:cubicBezTo>
                      <a:pt x="1375" y="722"/>
                      <a:pt x="1494" y="635"/>
                      <a:pt x="1520" y="503"/>
                    </a:cubicBezTo>
                    <a:cubicBezTo>
                      <a:pt x="1551" y="351"/>
                      <a:pt x="1399" y="199"/>
                      <a:pt x="1277" y="138"/>
                    </a:cubicBezTo>
                    <a:cubicBezTo>
                      <a:pt x="973" y="108"/>
                      <a:pt x="700" y="47"/>
                      <a:pt x="396" y="17"/>
                    </a:cubicBezTo>
                    <a:cubicBezTo>
                      <a:pt x="368" y="6"/>
                      <a:pt x="341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5"/>
              <p:cNvSpPr/>
              <p:nvPr/>
            </p:nvSpPr>
            <p:spPr>
              <a:xfrm>
                <a:off x="3954175" y="4123475"/>
                <a:ext cx="292575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3375" extrusionOk="0">
                    <a:moveTo>
                      <a:pt x="11125" y="0"/>
                    </a:moveTo>
                    <a:lnTo>
                      <a:pt x="1" y="12766"/>
                    </a:lnTo>
                    <a:lnTo>
                      <a:pt x="335" y="13101"/>
                    </a:lnTo>
                    <a:cubicBezTo>
                      <a:pt x="517" y="13283"/>
                      <a:pt x="669" y="13374"/>
                      <a:pt x="669" y="13374"/>
                    </a:cubicBezTo>
                    <a:lnTo>
                      <a:pt x="11703" y="760"/>
                    </a:lnTo>
                    <a:cubicBezTo>
                      <a:pt x="11612" y="608"/>
                      <a:pt x="11490" y="486"/>
                      <a:pt x="11429" y="365"/>
                    </a:cubicBezTo>
                    <a:cubicBezTo>
                      <a:pt x="11338" y="213"/>
                      <a:pt x="11217" y="122"/>
                      <a:pt x="11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5"/>
              <p:cNvSpPr/>
              <p:nvPr/>
            </p:nvSpPr>
            <p:spPr>
              <a:xfrm>
                <a:off x="3540025" y="2615075"/>
                <a:ext cx="488650" cy="1710025"/>
              </a:xfrm>
              <a:custGeom>
                <a:avLst/>
                <a:gdLst/>
                <a:ahLst/>
                <a:cxnLst/>
                <a:rect l="l" t="t" r="r" b="b"/>
                <a:pathLst>
                  <a:path w="19546" h="68401" extrusionOk="0">
                    <a:moveTo>
                      <a:pt x="6536" y="1"/>
                    </a:moveTo>
                    <a:cubicBezTo>
                      <a:pt x="3284" y="16718"/>
                      <a:pt x="1" y="67996"/>
                      <a:pt x="1" y="67996"/>
                    </a:cubicBezTo>
                    <a:cubicBezTo>
                      <a:pt x="1" y="67996"/>
                      <a:pt x="622" y="68401"/>
                      <a:pt x="2135" y="68401"/>
                    </a:cubicBezTo>
                    <a:cubicBezTo>
                      <a:pt x="2892" y="68401"/>
                      <a:pt x="3871" y="68300"/>
                      <a:pt x="5107" y="67996"/>
                    </a:cubicBezTo>
                    <a:cubicBezTo>
                      <a:pt x="8542" y="41825"/>
                      <a:pt x="19545" y="13648"/>
                      <a:pt x="17965" y="335"/>
                    </a:cubicBezTo>
                    <a:lnTo>
                      <a:pt x="653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5"/>
              <p:cNvSpPr/>
              <p:nvPr/>
            </p:nvSpPr>
            <p:spPr>
              <a:xfrm>
                <a:off x="3391850" y="2599125"/>
                <a:ext cx="737125" cy="155855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62342" extrusionOk="0">
                    <a:moveTo>
                      <a:pt x="6566" y="1"/>
                    </a:moveTo>
                    <a:cubicBezTo>
                      <a:pt x="4256" y="8906"/>
                      <a:pt x="1" y="28360"/>
                      <a:pt x="913" y="33284"/>
                    </a:cubicBezTo>
                    <a:cubicBezTo>
                      <a:pt x="1733" y="37843"/>
                      <a:pt x="26080" y="62342"/>
                      <a:pt x="26080" y="62342"/>
                    </a:cubicBezTo>
                    <a:cubicBezTo>
                      <a:pt x="26080" y="62342"/>
                      <a:pt x="28208" y="60974"/>
                      <a:pt x="29485" y="58451"/>
                    </a:cubicBezTo>
                    <a:lnTo>
                      <a:pt x="10852" y="31126"/>
                    </a:lnTo>
                    <a:lnTo>
                      <a:pt x="17174" y="335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5"/>
              <p:cNvSpPr/>
              <p:nvPr/>
            </p:nvSpPr>
            <p:spPr>
              <a:xfrm>
                <a:off x="3373625" y="2599125"/>
                <a:ext cx="662650" cy="12783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51135" extrusionOk="0">
                    <a:moveTo>
                      <a:pt x="7265" y="1"/>
                    </a:moveTo>
                    <a:cubicBezTo>
                      <a:pt x="5016" y="7478"/>
                      <a:pt x="0" y="29393"/>
                      <a:pt x="1125" y="33162"/>
                    </a:cubicBezTo>
                    <a:cubicBezTo>
                      <a:pt x="2280" y="36901"/>
                      <a:pt x="8086" y="43041"/>
                      <a:pt x="8086" y="43041"/>
                    </a:cubicBezTo>
                    <a:lnTo>
                      <a:pt x="7143" y="50032"/>
                    </a:lnTo>
                    <a:cubicBezTo>
                      <a:pt x="9389" y="51025"/>
                      <a:pt x="13143" y="51135"/>
                      <a:pt x="14700" y="51135"/>
                    </a:cubicBezTo>
                    <a:cubicBezTo>
                      <a:pt x="15145" y="51135"/>
                      <a:pt x="15411" y="51126"/>
                      <a:pt x="15411" y="51126"/>
                    </a:cubicBezTo>
                    <a:lnTo>
                      <a:pt x="15411" y="50700"/>
                    </a:lnTo>
                    <a:lnTo>
                      <a:pt x="15715" y="51126"/>
                    </a:lnTo>
                    <a:cubicBezTo>
                      <a:pt x="19210" y="49120"/>
                      <a:pt x="22098" y="45928"/>
                      <a:pt x="22098" y="45928"/>
                    </a:cubicBezTo>
                    <a:lnTo>
                      <a:pt x="17964" y="39788"/>
                    </a:lnTo>
                    <a:cubicBezTo>
                      <a:pt x="20821" y="29667"/>
                      <a:pt x="26505" y="10669"/>
                      <a:pt x="24621" y="973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5"/>
              <p:cNvSpPr/>
              <p:nvPr/>
            </p:nvSpPr>
            <p:spPr>
              <a:xfrm>
                <a:off x="3745975" y="3490275"/>
                <a:ext cx="796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954" extrusionOk="0">
                    <a:moveTo>
                      <a:pt x="3092" y="0"/>
                    </a:moveTo>
                    <a:cubicBezTo>
                      <a:pt x="3083" y="0"/>
                      <a:pt x="3076" y="3"/>
                      <a:pt x="3070" y="9"/>
                    </a:cubicBezTo>
                    <a:cubicBezTo>
                      <a:pt x="2432" y="708"/>
                      <a:pt x="1672" y="1224"/>
                      <a:pt x="790" y="1589"/>
                    </a:cubicBezTo>
                    <a:cubicBezTo>
                      <a:pt x="547" y="1680"/>
                      <a:pt x="304" y="1771"/>
                      <a:pt x="31" y="1802"/>
                    </a:cubicBezTo>
                    <a:cubicBezTo>
                      <a:pt x="0" y="1832"/>
                      <a:pt x="0" y="1954"/>
                      <a:pt x="61" y="1954"/>
                    </a:cubicBezTo>
                    <a:cubicBezTo>
                      <a:pt x="973" y="1711"/>
                      <a:pt x="1854" y="1255"/>
                      <a:pt x="2584" y="677"/>
                    </a:cubicBezTo>
                    <a:cubicBezTo>
                      <a:pt x="2766" y="464"/>
                      <a:pt x="2949" y="312"/>
                      <a:pt x="3161" y="100"/>
                    </a:cubicBezTo>
                    <a:cubicBezTo>
                      <a:pt x="3186" y="50"/>
                      <a:pt x="3130" y="0"/>
                      <a:pt x="3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5"/>
              <p:cNvSpPr/>
              <p:nvPr/>
            </p:nvSpPr>
            <p:spPr>
              <a:xfrm>
                <a:off x="3751275" y="3503200"/>
                <a:ext cx="722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136" extrusionOk="0">
                    <a:moveTo>
                      <a:pt x="2831" y="0"/>
                    </a:moveTo>
                    <a:cubicBezTo>
                      <a:pt x="2819" y="0"/>
                      <a:pt x="2807" y="11"/>
                      <a:pt x="2797" y="39"/>
                    </a:cubicBezTo>
                    <a:cubicBezTo>
                      <a:pt x="2220" y="707"/>
                      <a:pt x="1521" y="1285"/>
                      <a:pt x="761" y="1710"/>
                    </a:cubicBezTo>
                    <a:cubicBezTo>
                      <a:pt x="548" y="1832"/>
                      <a:pt x="305" y="1923"/>
                      <a:pt x="92" y="2014"/>
                    </a:cubicBezTo>
                    <a:cubicBezTo>
                      <a:pt x="1" y="2045"/>
                      <a:pt x="62" y="2136"/>
                      <a:pt x="123" y="2136"/>
                    </a:cubicBezTo>
                    <a:cubicBezTo>
                      <a:pt x="974" y="1771"/>
                      <a:pt x="1734" y="1315"/>
                      <a:pt x="2372" y="677"/>
                    </a:cubicBezTo>
                    <a:cubicBezTo>
                      <a:pt x="2554" y="495"/>
                      <a:pt x="2706" y="282"/>
                      <a:pt x="2889" y="99"/>
                    </a:cubicBezTo>
                    <a:cubicBezTo>
                      <a:pt x="2889" y="57"/>
                      <a:pt x="2859" y="0"/>
                      <a:pt x="2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5"/>
              <p:cNvSpPr/>
              <p:nvPr/>
            </p:nvSpPr>
            <p:spPr>
              <a:xfrm>
                <a:off x="3752050" y="3602875"/>
                <a:ext cx="66900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0236" extrusionOk="0">
                    <a:moveTo>
                      <a:pt x="2593" y="0"/>
                    </a:moveTo>
                    <a:cubicBezTo>
                      <a:pt x="2571" y="0"/>
                      <a:pt x="2554" y="10"/>
                      <a:pt x="2554" y="33"/>
                    </a:cubicBezTo>
                    <a:cubicBezTo>
                      <a:pt x="2219" y="1371"/>
                      <a:pt x="1915" y="2647"/>
                      <a:pt x="1581" y="3985"/>
                    </a:cubicBezTo>
                    <a:cubicBezTo>
                      <a:pt x="1247" y="5322"/>
                      <a:pt x="912" y="6599"/>
                      <a:pt x="578" y="7936"/>
                    </a:cubicBezTo>
                    <a:cubicBezTo>
                      <a:pt x="396" y="8696"/>
                      <a:pt x="213" y="9426"/>
                      <a:pt x="0" y="10186"/>
                    </a:cubicBezTo>
                    <a:cubicBezTo>
                      <a:pt x="0" y="10221"/>
                      <a:pt x="32" y="10236"/>
                      <a:pt x="64" y="10236"/>
                    </a:cubicBezTo>
                    <a:cubicBezTo>
                      <a:pt x="86" y="10236"/>
                      <a:pt x="109" y="10229"/>
                      <a:pt x="122" y="10216"/>
                    </a:cubicBezTo>
                    <a:cubicBezTo>
                      <a:pt x="456" y="8879"/>
                      <a:pt x="760" y="7602"/>
                      <a:pt x="1125" y="6265"/>
                    </a:cubicBezTo>
                    <a:cubicBezTo>
                      <a:pt x="1459" y="4927"/>
                      <a:pt x="1763" y="3651"/>
                      <a:pt x="2098" y="2313"/>
                    </a:cubicBezTo>
                    <a:cubicBezTo>
                      <a:pt x="2280" y="1553"/>
                      <a:pt x="2493" y="824"/>
                      <a:pt x="2675" y="64"/>
                    </a:cubicBezTo>
                    <a:cubicBezTo>
                      <a:pt x="2675" y="26"/>
                      <a:pt x="2629" y="0"/>
                      <a:pt x="2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5"/>
              <p:cNvSpPr/>
              <p:nvPr/>
            </p:nvSpPr>
            <p:spPr>
              <a:xfrm>
                <a:off x="3575750" y="2626750"/>
                <a:ext cx="155800" cy="10206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0827" extrusionOk="0">
                    <a:moveTo>
                      <a:pt x="6168" y="0"/>
                    </a:moveTo>
                    <a:cubicBezTo>
                      <a:pt x="6146" y="0"/>
                      <a:pt x="6123" y="8"/>
                      <a:pt x="6110" y="20"/>
                    </a:cubicBezTo>
                    <a:cubicBezTo>
                      <a:pt x="5593" y="2513"/>
                      <a:pt x="5137" y="5035"/>
                      <a:pt x="4651" y="7558"/>
                    </a:cubicBezTo>
                    <a:cubicBezTo>
                      <a:pt x="4134" y="10233"/>
                      <a:pt x="3678" y="12938"/>
                      <a:pt x="3223" y="15674"/>
                    </a:cubicBezTo>
                    <a:cubicBezTo>
                      <a:pt x="2767" y="18440"/>
                      <a:pt x="2371" y="21267"/>
                      <a:pt x="1946" y="24033"/>
                    </a:cubicBezTo>
                    <a:cubicBezTo>
                      <a:pt x="1551" y="26768"/>
                      <a:pt x="1186" y="29473"/>
                      <a:pt x="882" y="32209"/>
                    </a:cubicBezTo>
                    <a:cubicBezTo>
                      <a:pt x="578" y="34732"/>
                      <a:pt x="305" y="37346"/>
                      <a:pt x="92" y="39869"/>
                    </a:cubicBezTo>
                    <a:cubicBezTo>
                      <a:pt x="31" y="40173"/>
                      <a:pt x="31" y="40477"/>
                      <a:pt x="1" y="40781"/>
                    </a:cubicBezTo>
                    <a:cubicBezTo>
                      <a:pt x="16" y="40811"/>
                      <a:pt x="54" y="40826"/>
                      <a:pt x="88" y="40826"/>
                    </a:cubicBezTo>
                    <a:cubicBezTo>
                      <a:pt x="122" y="40826"/>
                      <a:pt x="153" y="40811"/>
                      <a:pt x="153" y="40781"/>
                    </a:cubicBezTo>
                    <a:cubicBezTo>
                      <a:pt x="396" y="38258"/>
                      <a:pt x="639" y="35735"/>
                      <a:pt x="912" y="33182"/>
                    </a:cubicBezTo>
                    <a:cubicBezTo>
                      <a:pt x="1216" y="30446"/>
                      <a:pt x="1612" y="27711"/>
                      <a:pt x="1976" y="24975"/>
                    </a:cubicBezTo>
                    <a:cubicBezTo>
                      <a:pt x="2371" y="22209"/>
                      <a:pt x="2767" y="19443"/>
                      <a:pt x="3223" y="16677"/>
                    </a:cubicBezTo>
                    <a:cubicBezTo>
                      <a:pt x="3648" y="13941"/>
                      <a:pt x="4134" y="11236"/>
                      <a:pt x="4590" y="8531"/>
                    </a:cubicBezTo>
                    <a:cubicBezTo>
                      <a:pt x="5046" y="5978"/>
                      <a:pt x="5533" y="3485"/>
                      <a:pt x="6049" y="962"/>
                    </a:cubicBezTo>
                    <a:cubicBezTo>
                      <a:pt x="6110" y="658"/>
                      <a:pt x="6141" y="354"/>
                      <a:pt x="6232" y="51"/>
                    </a:cubicBezTo>
                    <a:cubicBezTo>
                      <a:pt x="6232" y="15"/>
                      <a:pt x="6200" y="0"/>
                      <a:pt x="6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5"/>
              <p:cNvSpPr/>
              <p:nvPr/>
            </p:nvSpPr>
            <p:spPr>
              <a:xfrm>
                <a:off x="3667700" y="2621475"/>
                <a:ext cx="35150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8438" extrusionOk="0">
                    <a:moveTo>
                      <a:pt x="1345" y="1"/>
                    </a:moveTo>
                    <a:cubicBezTo>
                      <a:pt x="1326" y="1"/>
                      <a:pt x="1307" y="13"/>
                      <a:pt x="1307" y="49"/>
                    </a:cubicBezTo>
                    <a:cubicBezTo>
                      <a:pt x="1004" y="1265"/>
                      <a:pt x="730" y="2450"/>
                      <a:pt x="487" y="3666"/>
                    </a:cubicBezTo>
                    <a:cubicBezTo>
                      <a:pt x="396" y="4274"/>
                      <a:pt x="274" y="4882"/>
                      <a:pt x="213" y="5490"/>
                    </a:cubicBezTo>
                    <a:lnTo>
                      <a:pt x="92" y="6401"/>
                    </a:lnTo>
                    <a:cubicBezTo>
                      <a:pt x="61" y="6705"/>
                      <a:pt x="0" y="6949"/>
                      <a:pt x="0" y="7253"/>
                    </a:cubicBezTo>
                    <a:cubicBezTo>
                      <a:pt x="61" y="7526"/>
                      <a:pt x="122" y="7830"/>
                      <a:pt x="274" y="8073"/>
                    </a:cubicBezTo>
                    <a:cubicBezTo>
                      <a:pt x="426" y="8256"/>
                      <a:pt x="608" y="8408"/>
                      <a:pt x="882" y="8438"/>
                    </a:cubicBezTo>
                    <a:cubicBezTo>
                      <a:pt x="973" y="8438"/>
                      <a:pt x="973" y="8377"/>
                      <a:pt x="912" y="8316"/>
                    </a:cubicBezTo>
                    <a:cubicBezTo>
                      <a:pt x="426" y="8256"/>
                      <a:pt x="152" y="7769"/>
                      <a:pt x="122" y="7313"/>
                    </a:cubicBezTo>
                    <a:cubicBezTo>
                      <a:pt x="92" y="7009"/>
                      <a:pt x="122" y="6705"/>
                      <a:pt x="152" y="6432"/>
                    </a:cubicBezTo>
                    <a:cubicBezTo>
                      <a:pt x="213" y="6128"/>
                      <a:pt x="244" y="5824"/>
                      <a:pt x="274" y="5550"/>
                    </a:cubicBezTo>
                    <a:cubicBezTo>
                      <a:pt x="456" y="4365"/>
                      <a:pt x="669" y="3210"/>
                      <a:pt x="912" y="2024"/>
                    </a:cubicBezTo>
                    <a:cubicBezTo>
                      <a:pt x="1064" y="1386"/>
                      <a:pt x="1216" y="717"/>
                      <a:pt x="1368" y="49"/>
                    </a:cubicBezTo>
                    <a:cubicBezTo>
                      <a:pt x="1405" y="30"/>
                      <a:pt x="1375" y="1"/>
                      <a:pt x="1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5"/>
              <p:cNvSpPr/>
              <p:nvPr/>
            </p:nvSpPr>
            <p:spPr>
              <a:xfrm>
                <a:off x="3533950" y="1528425"/>
                <a:ext cx="515250" cy="633600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5344" extrusionOk="0">
                    <a:moveTo>
                      <a:pt x="10294" y="1"/>
                    </a:moveTo>
                    <a:cubicBezTo>
                      <a:pt x="10033" y="1"/>
                      <a:pt x="9773" y="11"/>
                      <a:pt x="9515" y="32"/>
                    </a:cubicBezTo>
                    <a:cubicBezTo>
                      <a:pt x="9120" y="62"/>
                      <a:pt x="8664" y="153"/>
                      <a:pt x="8238" y="214"/>
                    </a:cubicBezTo>
                    <a:cubicBezTo>
                      <a:pt x="6779" y="518"/>
                      <a:pt x="5411" y="1247"/>
                      <a:pt x="4560" y="2585"/>
                    </a:cubicBezTo>
                    <a:cubicBezTo>
                      <a:pt x="3192" y="4834"/>
                      <a:pt x="4165" y="7722"/>
                      <a:pt x="3010" y="10062"/>
                    </a:cubicBezTo>
                    <a:cubicBezTo>
                      <a:pt x="2524" y="11035"/>
                      <a:pt x="1673" y="11795"/>
                      <a:pt x="1034" y="12767"/>
                    </a:cubicBezTo>
                    <a:cubicBezTo>
                      <a:pt x="426" y="13679"/>
                      <a:pt x="1" y="14925"/>
                      <a:pt x="518" y="15868"/>
                    </a:cubicBezTo>
                    <a:cubicBezTo>
                      <a:pt x="913" y="16567"/>
                      <a:pt x="1673" y="17023"/>
                      <a:pt x="1885" y="17722"/>
                    </a:cubicBezTo>
                    <a:cubicBezTo>
                      <a:pt x="2189" y="18664"/>
                      <a:pt x="1642" y="19606"/>
                      <a:pt x="1551" y="20518"/>
                    </a:cubicBezTo>
                    <a:cubicBezTo>
                      <a:pt x="1460" y="21643"/>
                      <a:pt x="2037" y="22767"/>
                      <a:pt x="2980" y="23527"/>
                    </a:cubicBezTo>
                    <a:cubicBezTo>
                      <a:pt x="3831" y="24226"/>
                      <a:pt x="4955" y="24652"/>
                      <a:pt x="6050" y="24926"/>
                    </a:cubicBezTo>
                    <a:cubicBezTo>
                      <a:pt x="7169" y="25198"/>
                      <a:pt x="8336" y="25344"/>
                      <a:pt x="9503" y="25344"/>
                    </a:cubicBezTo>
                    <a:cubicBezTo>
                      <a:pt x="11724" y="25344"/>
                      <a:pt x="13944" y="24814"/>
                      <a:pt x="15837" y="23619"/>
                    </a:cubicBezTo>
                    <a:cubicBezTo>
                      <a:pt x="18694" y="21856"/>
                      <a:pt x="20609" y="18390"/>
                      <a:pt x="20032" y="15047"/>
                    </a:cubicBezTo>
                    <a:cubicBezTo>
                      <a:pt x="19728" y="13162"/>
                      <a:pt x="18694" y="11491"/>
                      <a:pt x="18117" y="9728"/>
                    </a:cubicBezTo>
                    <a:cubicBezTo>
                      <a:pt x="17509" y="7843"/>
                      <a:pt x="17934" y="5807"/>
                      <a:pt x="17205" y="4013"/>
                    </a:cubicBezTo>
                    <a:cubicBezTo>
                      <a:pt x="16091" y="1229"/>
                      <a:pt x="13141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5"/>
              <p:cNvSpPr/>
              <p:nvPr/>
            </p:nvSpPr>
            <p:spPr>
              <a:xfrm>
                <a:off x="3065875" y="2406600"/>
                <a:ext cx="179350" cy="14710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5884" extrusionOk="0">
                    <a:moveTo>
                      <a:pt x="3941" y="0"/>
                    </a:moveTo>
                    <a:cubicBezTo>
                      <a:pt x="3885" y="0"/>
                      <a:pt x="3837" y="13"/>
                      <a:pt x="3800" y="42"/>
                    </a:cubicBezTo>
                    <a:cubicBezTo>
                      <a:pt x="3344" y="407"/>
                      <a:pt x="3982" y="1531"/>
                      <a:pt x="4590" y="1774"/>
                    </a:cubicBezTo>
                    <a:cubicBezTo>
                      <a:pt x="4509" y="1783"/>
                      <a:pt x="4404" y="1787"/>
                      <a:pt x="4281" y="1787"/>
                    </a:cubicBezTo>
                    <a:cubicBezTo>
                      <a:pt x="3721" y="1787"/>
                      <a:pt x="2778" y="1711"/>
                      <a:pt x="1965" y="1711"/>
                    </a:cubicBezTo>
                    <a:cubicBezTo>
                      <a:pt x="1134" y="1711"/>
                      <a:pt x="439" y="1790"/>
                      <a:pt x="426" y="2109"/>
                    </a:cubicBezTo>
                    <a:cubicBezTo>
                      <a:pt x="426" y="2625"/>
                      <a:pt x="2948" y="2717"/>
                      <a:pt x="2948" y="2717"/>
                    </a:cubicBezTo>
                    <a:cubicBezTo>
                      <a:pt x="2948" y="2717"/>
                      <a:pt x="0" y="2929"/>
                      <a:pt x="122" y="3629"/>
                    </a:cubicBezTo>
                    <a:cubicBezTo>
                      <a:pt x="154" y="3866"/>
                      <a:pt x="550" y="3942"/>
                      <a:pt x="1047" y="3942"/>
                    </a:cubicBezTo>
                    <a:cubicBezTo>
                      <a:pt x="1952" y="3942"/>
                      <a:pt x="3191" y="3689"/>
                      <a:pt x="3192" y="3689"/>
                    </a:cubicBezTo>
                    <a:lnTo>
                      <a:pt x="3192" y="3689"/>
                    </a:lnTo>
                    <a:cubicBezTo>
                      <a:pt x="3191" y="3689"/>
                      <a:pt x="669" y="4358"/>
                      <a:pt x="882" y="4875"/>
                    </a:cubicBezTo>
                    <a:cubicBezTo>
                      <a:pt x="922" y="4983"/>
                      <a:pt x="1077" y="5025"/>
                      <a:pt x="1293" y="5025"/>
                    </a:cubicBezTo>
                    <a:cubicBezTo>
                      <a:pt x="2048" y="5025"/>
                      <a:pt x="3556" y="4510"/>
                      <a:pt x="3556" y="4510"/>
                    </a:cubicBezTo>
                    <a:lnTo>
                      <a:pt x="3556" y="4510"/>
                    </a:lnTo>
                    <a:cubicBezTo>
                      <a:pt x="3556" y="4510"/>
                      <a:pt x="1672" y="5483"/>
                      <a:pt x="1793" y="5787"/>
                    </a:cubicBezTo>
                    <a:cubicBezTo>
                      <a:pt x="1816" y="5853"/>
                      <a:pt x="1911" y="5884"/>
                      <a:pt x="2055" y="5884"/>
                    </a:cubicBezTo>
                    <a:cubicBezTo>
                      <a:pt x="2500" y="5884"/>
                      <a:pt x="3414" y="5592"/>
                      <a:pt x="4103" y="5179"/>
                    </a:cubicBezTo>
                    <a:cubicBezTo>
                      <a:pt x="4319" y="5212"/>
                      <a:pt x="4526" y="5226"/>
                      <a:pt x="4725" y="5226"/>
                    </a:cubicBezTo>
                    <a:cubicBezTo>
                      <a:pt x="6185" y="5226"/>
                      <a:pt x="7173" y="4449"/>
                      <a:pt x="7173" y="4449"/>
                    </a:cubicBezTo>
                    <a:lnTo>
                      <a:pt x="6869" y="1805"/>
                    </a:lnTo>
                    <a:cubicBezTo>
                      <a:pt x="6866" y="1805"/>
                      <a:pt x="6862" y="1805"/>
                      <a:pt x="6858" y="1805"/>
                    </a:cubicBezTo>
                    <a:cubicBezTo>
                      <a:pt x="6366" y="1805"/>
                      <a:pt x="4594" y="0"/>
                      <a:pt x="3941" y="0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5"/>
              <p:cNvSpPr/>
              <p:nvPr/>
            </p:nvSpPr>
            <p:spPr>
              <a:xfrm>
                <a:off x="3207200" y="2014000"/>
                <a:ext cx="497750" cy="525875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035" extrusionOk="0">
                    <a:moveTo>
                      <a:pt x="19424" y="1"/>
                    </a:moveTo>
                    <a:cubicBezTo>
                      <a:pt x="16445" y="943"/>
                      <a:pt x="15016" y="14165"/>
                      <a:pt x="15016" y="14165"/>
                    </a:cubicBezTo>
                    <a:lnTo>
                      <a:pt x="669" y="16506"/>
                    </a:lnTo>
                    <a:cubicBezTo>
                      <a:pt x="1" y="18937"/>
                      <a:pt x="1156" y="21035"/>
                      <a:pt x="1156" y="21035"/>
                    </a:cubicBezTo>
                    <a:cubicBezTo>
                      <a:pt x="1156" y="21035"/>
                      <a:pt x="15320" y="19515"/>
                      <a:pt x="16566" y="19241"/>
                    </a:cubicBezTo>
                    <a:cubicBezTo>
                      <a:pt x="17813" y="19029"/>
                      <a:pt x="18937" y="18147"/>
                      <a:pt x="19424" y="16354"/>
                    </a:cubicBezTo>
                    <a:cubicBezTo>
                      <a:pt x="19910" y="14621"/>
                      <a:pt x="19424" y="1"/>
                      <a:pt x="194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5"/>
              <p:cNvSpPr/>
              <p:nvPr/>
            </p:nvSpPr>
            <p:spPr>
              <a:xfrm>
                <a:off x="3555225" y="1993500"/>
                <a:ext cx="433925" cy="6400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25603" extrusionOk="0">
                    <a:moveTo>
                      <a:pt x="8846" y="0"/>
                    </a:moveTo>
                    <a:lnTo>
                      <a:pt x="5503" y="851"/>
                    </a:lnTo>
                    <a:lnTo>
                      <a:pt x="4135" y="5715"/>
                    </a:lnTo>
                    <a:cubicBezTo>
                      <a:pt x="153" y="7842"/>
                      <a:pt x="548" y="13344"/>
                      <a:pt x="2919" y="14408"/>
                    </a:cubicBezTo>
                    <a:cubicBezTo>
                      <a:pt x="2919" y="14408"/>
                      <a:pt x="92" y="23526"/>
                      <a:pt x="1" y="24226"/>
                    </a:cubicBezTo>
                    <a:cubicBezTo>
                      <a:pt x="1" y="24226"/>
                      <a:pt x="1598" y="25603"/>
                      <a:pt x="9217" y="25603"/>
                    </a:cubicBezTo>
                    <a:cubicBezTo>
                      <a:pt x="11400" y="25603"/>
                      <a:pt x="14079" y="25489"/>
                      <a:pt x="17357" y="25198"/>
                    </a:cubicBezTo>
                    <a:cubicBezTo>
                      <a:pt x="17357" y="25198"/>
                      <a:pt x="16597" y="21642"/>
                      <a:pt x="15108" y="19727"/>
                    </a:cubicBezTo>
                    <a:lnTo>
                      <a:pt x="16567" y="1915"/>
                    </a:lnTo>
                    <a:lnTo>
                      <a:pt x="13101" y="395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5"/>
              <p:cNvSpPr/>
              <p:nvPr/>
            </p:nvSpPr>
            <p:spPr>
              <a:xfrm>
                <a:off x="3644900" y="1574025"/>
                <a:ext cx="281950" cy="482700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9308" extrusionOk="0">
                    <a:moveTo>
                      <a:pt x="5749" y="1"/>
                    </a:moveTo>
                    <a:cubicBezTo>
                      <a:pt x="3437" y="1"/>
                      <a:pt x="1154" y="1030"/>
                      <a:pt x="791" y="2615"/>
                    </a:cubicBezTo>
                    <a:cubicBezTo>
                      <a:pt x="213" y="5442"/>
                      <a:pt x="1" y="7478"/>
                      <a:pt x="213" y="8998"/>
                    </a:cubicBezTo>
                    <a:lnTo>
                      <a:pt x="213" y="9059"/>
                    </a:lnTo>
                    <a:lnTo>
                      <a:pt x="213" y="9180"/>
                    </a:lnTo>
                    <a:cubicBezTo>
                      <a:pt x="426" y="10852"/>
                      <a:pt x="1034" y="11886"/>
                      <a:pt x="1885" y="12676"/>
                    </a:cubicBezTo>
                    <a:cubicBezTo>
                      <a:pt x="2341" y="13101"/>
                      <a:pt x="2736" y="13405"/>
                      <a:pt x="3131" y="13679"/>
                    </a:cubicBezTo>
                    <a:cubicBezTo>
                      <a:pt x="3223" y="13740"/>
                      <a:pt x="3344" y="13831"/>
                      <a:pt x="3466" y="13922"/>
                    </a:cubicBezTo>
                    <a:cubicBezTo>
                      <a:pt x="3526" y="14013"/>
                      <a:pt x="3618" y="14044"/>
                      <a:pt x="3678" y="14135"/>
                    </a:cubicBezTo>
                    <a:cubicBezTo>
                      <a:pt x="4530" y="14804"/>
                      <a:pt x="4985" y="15563"/>
                      <a:pt x="4925" y="17722"/>
                    </a:cubicBezTo>
                    <a:cubicBezTo>
                      <a:pt x="5279" y="18737"/>
                      <a:pt x="6240" y="19308"/>
                      <a:pt x="7210" y="19308"/>
                    </a:cubicBezTo>
                    <a:cubicBezTo>
                      <a:pt x="8069" y="19308"/>
                      <a:pt x="8936" y="18859"/>
                      <a:pt x="9393" y="17873"/>
                    </a:cubicBezTo>
                    <a:cubicBezTo>
                      <a:pt x="9484" y="15259"/>
                      <a:pt x="10031" y="12980"/>
                      <a:pt x="10517" y="11551"/>
                    </a:cubicBezTo>
                    <a:cubicBezTo>
                      <a:pt x="10639" y="11156"/>
                      <a:pt x="10761" y="10852"/>
                      <a:pt x="10882" y="10579"/>
                    </a:cubicBezTo>
                    <a:cubicBezTo>
                      <a:pt x="11065" y="10092"/>
                      <a:pt x="11217" y="9819"/>
                      <a:pt x="11217" y="9819"/>
                    </a:cubicBezTo>
                    <a:cubicBezTo>
                      <a:pt x="11217" y="9819"/>
                      <a:pt x="11277" y="4013"/>
                      <a:pt x="10517" y="2463"/>
                    </a:cubicBezTo>
                    <a:cubicBezTo>
                      <a:pt x="9657" y="728"/>
                      <a:pt x="7693" y="1"/>
                      <a:pt x="5749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5"/>
              <p:cNvSpPr/>
              <p:nvPr/>
            </p:nvSpPr>
            <p:spPr>
              <a:xfrm>
                <a:off x="3644900" y="1563500"/>
                <a:ext cx="303225" cy="22790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9116" extrusionOk="0">
                    <a:moveTo>
                      <a:pt x="5993" y="1"/>
                    </a:moveTo>
                    <a:cubicBezTo>
                      <a:pt x="5310" y="1"/>
                      <a:pt x="4626" y="75"/>
                      <a:pt x="3952" y="179"/>
                    </a:cubicBezTo>
                    <a:cubicBezTo>
                      <a:pt x="3040" y="331"/>
                      <a:pt x="2128" y="574"/>
                      <a:pt x="1460" y="1151"/>
                    </a:cubicBezTo>
                    <a:cubicBezTo>
                      <a:pt x="882" y="1638"/>
                      <a:pt x="487" y="2367"/>
                      <a:pt x="365" y="3127"/>
                    </a:cubicBezTo>
                    <a:cubicBezTo>
                      <a:pt x="122" y="3796"/>
                      <a:pt x="61" y="4647"/>
                      <a:pt x="1" y="5407"/>
                    </a:cubicBezTo>
                    <a:cubicBezTo>
                      <a:pt x="852" y="5407"/>
                      <a:pt x="1642" y="5133"/>
                      <a:pt x="2371" y="4677"/>
                    </a:cubicBezTo>
                    <a:cubicBezTo>
                      <a:pt x="3040" y="4221"/>
                      <a:pt x="3618" y="3553"/>
                      <a:pt x="4013" y="2854"/>
                    </a:cubicBezTo>
                    <a:cubicBezTo>
                      <a:pt x="4286" y="3613"/>
                      <a:pt x="4864" y="4252"/>
                      <a:pt x="5563" y="4708"/>
                    </a:cubicBezTo>
                    <a:cubicBezTo>
                      <a:pt x="6232" y="5164"/>
                      <a:pt x="7052" y="5407"/>
                      <a:pt x="7873" y="5437"/>
                    </a:cubicBezTo>
                    <a:cubicBezTo>
                      <a:pt x="7964" y="6410"/>
                      <a:pt x="8420" y="7322"/>
                      <a:pt x="9089" y="8021"/>
                    </a:cubicBezTo>
                    <a:cubicBezTo>
                      <a:pt x="9818" y="8689"/>
                      <a:pt x="10761" y="9085"/>
                      <a:pt x="11703" y="9115"/>
                    </a:cubicBezTo>
                    <a:cubicBezTo>
                      <a:pt x="11916" y="7869"/>
                      <a:pt x="12128" y="6623"/>
                      <a:pt x="12007" y="5316"/>
                    </a:cubicBezTo>
                    <a:cubicBezTo>
                      <a:pt x="11916" y="4069"/>
                      <a:pt x="11490" y="2762"/>
                      <a:pt x="10639" y="1820"/>
                    </a:cubicBezTo>
                    <a:cubicBezTo>
                      <a:pt x="9849" y="908"/>
                      <a:pt x="8724" y="391"/>
                      <a:pt x="7539" y="148"/>
                    </a:cubicBezTo>
                    <a:cubicBezTo>
                      <a:pt x="7027" y="43"/>
                      <a:pt x="6511" y="1"/>
                      <a:pt x="59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5"/>
              <p:cNvSpPr/>
              <p:nvPr/>
            </p:nvSpPr>
            <p:spPr>
              <a:xfrm>
                <a:off x="3711775" y="1784525"/>
                <a:ext cx="213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30" extrusionOk="0">
                    <a:moveTo>
                      <a:pt x="456" y="0"/>
                    </a:moveTo>
                    <a:cubicBezTo>
                      <a:pt x="335" y="0"/>
                      <a:pt x="213" y="0"/>
                      <a:pt x="152" y="92"/>
                    </a:cubicBezTo>
                    <a:cubicBezTo>
                      <a:pt x="61" y="152"/>
                      <a:pt x="0" y="274"/>
                      <a:pt x="0" y="365"/>
                    </a:cubicBezTo>
                    <a:cubicBezTo>
                      <a:pt x="0" y="456"/>
                      <a:pt x="31" y="578"/>
                      <a:pt x="61" y="669"/>
                    </a:cubicBezTo>
                    <a:cubicBezTo>
                      <a:pt x="122" y="700"/>
                      <a:pt x="152" y="730"/>
                      <a:pt x="183" y="730"/>
                    </a:cubicBezTo>
                    <a:cubicBezTo>
                      <a:pt x="213" y="730"/>
                      <a:pt x="304" y="669"/>
                      <a:pt x="274" y="608"/>
                    </a:cubicBezTo>
                    <a:cubicBezTo>
                      <a:pt x="213" y="548"/>
                      <a:pt x="183" y="456"/>
                      <a:pt x="183" y="396"/>
                    </a:cubicBezTo>
                    <a:cubicBezTo>
                      <a:pt x="183" y="365"/>
                      <a:pt x="183" y="304"/>
                      <a:pt x="213" y="274"/>
                    </a:cubicBezTo>
                    <a:cubicBezTo>
                      <a:pt x="274" y="244"/>
                      <a:pt x="304" y="244"/>
                      <a:pt x="335" y="244"/>
                    </a:cubicBezTo>
                    <a:lnTo>
                      <a:pt x="487" y="244"/>
                    </a:lnTo>
                    <a:cubicBezTo>
                      <a:pt x="578" y="244"/>
                      <a:pt x="608" y="274"/>
                      <a:pt x="669" y="304"/>
                    </a:cubicBezTo>
                    <a:cubicBezTo>
                      <a:pt x="730" y="304"/>
                      <a:pt x="791" y="304"/>
                      <a:pt x="791" y="274"/>
                    </a:cubicBezTo>
                    <a:cubicBezTo>
                      <a:pt x="851" y="152"/>
                      <a:pt x="821" y="92"/>
                      <a:pt x="791" y="92"/>
                    </a:cubicBezTo>
                    <a:cubicBezTo>
                      <a:pt x="669" y="61"/>
                      <a:pt x="578" y="0"/>
                      <a:pt x="456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5"/>
              <p:cNvSpPr/>
              <p:nvPr/>
            </p:nvSpPr>
            <p:spPr>
              <a:xfrm>
                <a:off x="3666950" y="1712450"/>
                <a:ext cx="55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48" extrusionOk="0">
                    <a:moveTo>
                      <a:pt x="1341" y="0"/>
                    </a:moveTo>
                    <a:cubicBezTo>
                      <a:pt x="928" y="0"/>
                      <a:pt x="519" y="156"/>
                      <a:pt x="152" y="421"/>
                    </a:cubicBezTo>
                    <a:cubicBezTo>
                      <a:pt x="0" y="543"/>
                      <a:pt x="30" y="725"/>
                      <a:pt x="122" y="877"/>
                    </a:cubicBezTo>
                    <a:cubicBezTo>
                      <a:pt x="173" y="929"/>
                      <a:pt x="235" y="948"/>
                      <a:pt x="299" y="948"/>
                    </a:cubicBezTo>
                    <a:cubicBezTo>
                      <a:pt x="387" y="948"/>
                      <a:pt x="477" y="912"/>
                      <a:pt x="547" y="877"/>
                    </a:cubicBezTo>
                    <a:cubicBezTo>
                      <a:pt x="547" y="847"/>
                      <a:pt x="578" y="847"/>
                      <a:pt x="578" y="847"/>
                    </a:cubicBezTo>
                    <a:cubicBezTo>
                      <a:pt x="797" y="707"/>
                      <a:pt x="1043" y="633"/>
                      <a:pt x="1289" y="633"/>
                    </a:cubicBezTo>
                    <a:cubicBezTo>
                      <a:pt x="1418" y="633"/>
                      <a:pt x="1547" y="653"/>
                      <a:pt x="1672" y="695"/>
                    </a:cubicBezTo>
                    <a:cubicBezTo>
                      <a:pt x="1710" y="701"/>
                      <a:pt x="1749" y="705"/>
                      <a:pt x="1787" y="705"/>
                    </a:cubicBezTo>
                    <a:cubicBezTo>
                      <a:pt x="1936" y="705"/>
                      <a:pt x="2080" y="651"/>
                      <a:pt x="2128" y="482"/>
                    </a:cubicBezTo>
                    <a:cubicBezTo>
                      <a:pt x="2219" y="330"/>
                      <a:pt x="2097" y="148"/>
                      <a:pt x="1945" y="117"/>
                    </a:cubicBezTo>
                    <a:cubicBezTo>
                      <a:pt x="1746" y="38"/>
                      <a:pt x="1543" y="0"/>
                      <a:pt x="1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5"/>
              <p:cNvSpPr/>
              <p:nvPr/>
            </p:nvSpPr>
            <p:spPr>
              <a:xfrm>
                <a:off x="3758125" y="1715075"/>
                <a:ext cx="532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925" extrusionOk="0">
                    <a:moveTo>
                      <a:pt x="800" y="0"/>
                    </a:moveTo>
                    <a:cubicBezTo>
                      <a:pt x="591" y="0"/>
                      <a:pt x="382" y="34"/>
                      <a:pt x="183" y="104"/>
                    </a:cubicBezTo>
                    <a:cubicBezTo>
                      <a:pt x="31" y="134"/>
                      <a:pt x="1" y="316"/>
                      <a:pt x="92" y="468"/>
                    </a:cubicBezTo>
                    <a:cubicBezTo>
                      <a:pt x="139" y="586"/>
                      <a:pt x="259" y="631"/>
                      <a:pt x="382" y="631"/>
                    </a:cubicBezTo>
                    <a:cubicBezTo>
                      <a:pt x="417" y="631"/>
                      <a:pt x="453" y="627"/>
                      <a:pt x="487" y="620"/>
                    </a:cubicBezTo>
                    <a:cubicBezTo>
                      <a:pt x="627" y="603"/>
                      <a:pt x="758" y="585"/>
                      <a:pt x="889" y="585"/>
                    </a:cubicBezTo>
                    <a:cubicBezTo>
                      <a:pt x="986" y="585"/>
                      <a:pt x="1083" y="595"/>
                      <a:pt x="1186" y="620"/>
                    </a:cubicBezTo>
                    <a:lnTo>
                      <a:pt x="1156" y="620"/>
                    </a:lnTo>
                    <a:cubicBezTo>
                      <a:pt x="1308" y="681"/>
                      <a:pt x="1490" y="772"/>
                      <a:pt x="1642" y="894"/>
                    </a:cubicBezTo>
                    <a:cubicBezTo>
                      <a:pt x="1682" y="914"/>
                      <a:pt x="1730" y="924"/>
                      <a:pt x="1779" y="924"/>
                    </a:cubicBezTo>
                    <a:cubicBezTo>
                      <a:pt x="1878" y="924"/>
                      <a:pt x="1986" y="884"/>
                      <a:pt x="2067" y="803"/>
                    </a:cubicBezTo>
                    <a:cubicBezTo>
                      <a:pt x="2128" y="712"/>
                      <a:pt x="2098" y="499"/>
                      <a:pt x="1976" y="408"/>
                    </a:cubicBezTo>
                    <a:cubicBezTo>
                      <a:pt x="1649" y="142"/>
                      <a:pt x="1226" y="0"/>
                      <a:pt x="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5"/>
              <p:cNvSpPr/>
              <p:nvPr/>
            </p:nvSpPr>
            <p:spPr>
              <a:xfrm>
                <a:off x="3768775" y="1757875"/>
                <a:ext cx="243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6" extrusionOk="0">
                    <a:moveTo>
                      <a:pt x="502" y="0"/>
                    </a:moveTo>
                    <a:cubicBezTo>
                      <a:pt x="487" y="0"/>
                      <a:pt x="472" y="1"/>
                      <a:pt x="456" y="3"/>
                    </a:cubicBezTo>
                    <a:cubicBezTo>
                      <a:pt x="182" y="63"/>
                      <a:pt x="0" y="276"/>
                      <a:pt x="0" y="550"/>
                    </a:cubicBezTo>
                    <a:cubicBezTo>
                      <a:pt x="30" y="823"/>
                      <a:pt x="243" y="1006"/>
                      <a:pt x="517" y="1006"/>
                    </a:cubicBezTo>
                    <a:cubicBezTo>
                      <a:pt x="790" y="975"/>
                      <a:pt x="973" y="732"/>
                      <a:pt x="973" y="459"/>
                    </a:cubicBezTo>
                    <a:cubicBezTo>
                      <a:pt x="944" y="229"/>
                      <a:pt x="753" y="0"/>
                      <a:pt x="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5"/>
              <p:cNvSpPr/>
              <p:nvPr/>
            </p:nvSpPr>
            <p:spPr>
              <a:xfrm>
                <a:off x="3772575" y="1763250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0"/>
                    </a:moveTo>
                    <a:cubicBezTo>
                      <a:pt x="30" y="0"/>
                      <a:pt x="0" y="61"/>
                      <a:pt x="0" y="152"/>
                    </a:cubicBezTo>
                    <a:cubicBezTo>
                      <a:pt x="0" y="244"/>
                      <a:pt x="61" y="304"/>
                      <a:pt x="152" y="304"/>
                    </a:cubicBezTo>
                    <a:cubicBezTo>
                      <a:pt x="274" y="304"/>
                      <a:pt x="304" y="213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5"/>
              <p:cNvSpPr/>
              <p:nvPr/>
            </p:nvSpPr>
            <p:spPr>
              <a:xfrm>
                <a:off x="3678325" y="1757175"/>
                <a:ext cx="251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06" extrusionOk="0">
                    <a:moveTo>
                      <a:pt x="457" y="0"/>
                    </a:moveTo>
                    <a:cubicBezTo>
                      <a:pt x="183" y="31"/>
                      <a:pt x="1" y="274"/>
                      <a:pt x="1" y="547"/>
                    </a:cubicBezTo>
                    <a:cubicBezTo>
                      <a:pt x="30" y="777"/>
                      <a:pt x="247" y="1006"/>
                      <a:pt x="502" y="1006"/>
                    </a:cubicBezTo>
                    <a:cubicBezTo>
                      <a:pt x="517" y="1006"/>
                      <a:pt x="532" y="1005"/>
                      <a:pt x="548" y="1003"/>
                    </a:cubicBezTo>
                    <a:cubicBezTo>
                      <a:pt x="791" y="942"/>
                      <a:pt x="1004" y="730"/>
                      <a:pt x="1004" y="456"/>
                    </a:cubicBezTo>
                    <a:cubicBezTo>
                      <a:pt x="1004" y="183"/>
                      <a:pt x="761" y="0"/>
                      <a:pt x="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5"/>
              <p:cNvSpPr/>
              <p:nvPr/>
            </p:nvSpPr>
            <p:spPr>
              <a:xfrm>
                <a:off x="3682125" y="176172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31" y="1"/>
                      <a:pt x="1" y="92"/>
                      <a:pt x="1" y="153"/>
                    </a:cubicBezTo>
                    <a:cubicBezTo>
                      <a:pt x="1" y="274"/>
                      <a:pt x="31" y="305"/>
                      <a:pt x="153" y="305"/>
                    </a:cubicBezTo>
                    <a:cubicBezTo>
                      <a:pt x="275" y="305"/>
                      <a:pt x="305" y="244"/>
                      <a:pt x="305" y="153"/>
                    </a:cubicBezTo>
                    <a:cubicBezTo>
                      <a:pt x="305" y="92"/>
                      <a:pt x="275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5"/>
              <p:cNvSpPr/>
              <p:nvPr/>
            </p:nvSpPr>
            <p:spPr>
              <a:xfrm>
                <a:off x="3716475" y="1818100"/>
                <a:ext cx="4852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106" extrusionOk="0">
                    <a:moveTo>
                      <a:pt x="1586" y="0"/>
                    </a:moveTo>
                    <a:cubicBezTo>
                      <a:pt x="1419" y="0"/>
                      <a:pt x="1186" y="134"/>
                      <a:pt x="907" y="177"/>
                    </a:cubicBezTo>
                    <a:cubicBezTo>
                      <a:pt x="542" y="268"/>
                      <a:pt x="147" y="147"/>
                      <a:pt x="56" y="390"/>
                    </a:cubicBezTo>
                    <a:cubicBezTo>
                      <a:pt x="0" y="610"/>
                      <a:pt x="370" y="1106"/>
                      <a:pt x="915" y="1106"/>
                    </a:cubicBezTo>
                    <a:cubicBezTo>
                      <a:pt x="971" y="1106"/>
                      <a:pt x="1029" y="1100"/>
                      <a:pt x="1089" y="1089"/>
                    </a:cubicBezTo>
                    <a:cubicBezTo>
                      <a:pt x="1697" y="998"/>
                      <a:pt x="1940" y="299"/>
                      <a:pt x="1758" y="86"/>
                    </a:cubicBezTo>
                    <a:cubicBezTo>
                      <a:pt x="1713" y="24"/>
                      <a:pt x="1655" y="0"/>
                      <a:pt x="1586" y="0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5"/>
              <p:cNvSpPr/>
              <p:nvPr/>
            </p:nvSpPr>
            <p:spPr>
              <a:xfrm>
                <a:off x="3726200" y="1830125"/>
                <a:ext cx="350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6" extrusionOk="0">
                    <a:moveTo>
                      <a:pt x="1399" y="0"/>
                    </a:moveTo>
                    <a:cubicBezTo>
                      <a:pt x="1278" y="0"/>
                      <a:pt x="1126" y="61"/>
                      <a:pt x="974" y="61"/>
                    </a:cubicBezTo>
                    <a:cubicBezTo>
                      <a:pt x="518" y="122"/>
                      <a:pt x="153" y="304"/>
                      <a:pt x="1" y="456"/>
                    </a:cubicBezTo>
                    <a:cubicBezTo>
                      <a:pt x="152" y="557"/>
                      <a:pt x="324" y="616"/>
                      <a:pt x="534" y="616"/>
                    </a:cubicBezTo>
                    <a:cubicBezTo>
                      <a:pt x="578" y="616"/>
                      <a:pt x="623" y="613"/>
                      <a:pt x="670" y="608"/>
                    </a:cubicBezTo>
                    <a:cubicBezTo>
                      <a:pt x="1095" y="578"/>
                      <a:pt x="1308" y="274"/>
                      <a:pt x="1399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5"/>
              <p:cNvSpPr/>
              <p:nvPr/>
            </p:nvSpPr>
            <p:spPr>
              <a:xfrm>
                <a:off x="3720125" y="1817850"/>
                <a:ext cx="380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59" extrusionOk="0">
                    <a:moveTo>
                      <a:pt x="1477" y="1"/>
                    </a:moveTo>
                    <a:cubicBezTo>
                      <a:pt x="1319" y="1"/>
                      <a:pt x="1065" y="132"/>
                      <a:pt x="761" y="187"/>
                    </a:cubicBezTo>
                    <a:cubicBezTo>
                      <a:pt x="609" y="233"/>
                      <a:pt x="457" y="233"/>
                      <a:pt x="324" y="233"/>
                    </a:cubicBezTo>
                    <a:cubicBezTo>
                      <a:pt x="191" y="233"/>
                      <a:pt x="77" y="233"/>
                      <a:pt x="1" y="278"/>
                    </a:cubicBezTo>
                    <a:cubicBezTo>
                      <a:pt x="107" y="406"/>
                      <a:pt x="287" y="459"/>
                      <a:pt x="499" y="459"/>
                    </a:cubicBezTo>
                    <a:cubicBezTo>
                      <a:pt x="591" y="459"/>
                      <a:pt x="690" y="449"/>
                      <a:pt x="791" y="430"/>
                    </a:cubicBezTo>
                    <a:cubicBezTo>
                      <a:pt x="1156" y="339"/>
                      <a:pt x="1460" y="248"/>
                      <a:pt x="1521" y="5"/>
                    </a:cubicBezTo>
                    <a:cubicBezTo>
                      <a:pt x="1507" y="2"/>
                      <a:pt x="1492" y="1"/>
                      <a:pt x="1477" y="1"/>
                    </a:cubicBezTo>
                    <a:close/>
                  </a:path>
                </a:pathLst>
              </a:custGeom>
              <a:solidFill>
                <a:srgbClr val="E1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3897175" y="1762300"/>
                <a:ext cx="8515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71" extrusionOk="0">
                    <a:moveTo>
                      <a:pt x="2089" y="0"/>
                    </a:moveTo>
                    <a:cubicBezTo>
                      <a:pt x="1621" y="0"/>
                      <a:pt x="1109" y="230"/>
                      <a:pt x="700" y="677"/>
                    </a:cubicBezTo>
                    <a:cubicBezTo>
                      <a:pt x="62" y="1406"/>
                      <a:pt x="1" y="2379"/>
                      <a:pt x="548" y="2865"/>
                    </a:cubicBezTo>
                    <a:cubicBezTo>
                      <a:pt x="777" y="3070"/>
                      <a:pt x="1064" y="3170"/>
                      <a:pt x="1369" y="3170"/>
                    </a:cubicBezTo>
                    <a:cubicBezTo>
                      <a:pt x="1831" y="3170"/>
                      <a:pt x="2333" y="2940"/>
                      <a:pt x="2737" y="2500"/>
                    </a:cubicBezTo>
                    <a:cubicBezTo>
                      <a:pt x="3375" y="1771"/>
                      <a:pt x="3405" y="798"/>
                      <a:pt x="2889" y="282"/>
                    </a:cubicBezTo>
                    <a:cubicBezTo>
                      <a:pt x="2664" y="93"/>
                      <a:pt x="2385" y="0"/>
                      <a:pt x="2089" y="0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3920750" y="1775600"/>
                <a:ext cx="494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39" extrusionOk="0">
                    <a:moveTo>
                      <a:pt x="1075" y="0"/>
                    </a:moveTo>
                    <a:cubicBezTo>
                      <a:pt x="920" y="0"/>
                      <a:pt x="760" y="38"/>
                      <a:pt x="608" y="114"/>
                    </a:cubicBezTo>
                    <a:cubicBezTo>
                      <a:pt x="456" y="175"/>
                      <a:pt x="335" y="266"/>
                      <a:pt x="213" y="357"/>
                    </a:cubicBezTo>
                    <a:cubicBezTo>
                      <a:pt x="122" y="509"/>
                      <a:pt x="61" y="722"/>
                      <a:pt x="152" y="874"/>
                    </a:cubicBezTo>
                    <a:cubicBezTo>
                      <a:pt x="183" y="1026"/>
                      <a:pt x="304" y="1087"/>
                      <a:pt x="365" y="1178"/>
                    </a:cubicBezTo>
                    <a:cubicBezTo>
                      <a:pt x="456" y="1239"/>
                      <a:pt x="487" y="1269"/>
                      <a:pt x="517" y="1361"/>
                    </a:cubicBezTo>
                    <a:cubicBezTo>
                      <a:pt x="578" y="1482"/>
                      <a:pt x="578" y="1573"/>
                      <a:pt x="487" y="1664"/>
                    </a:cubicBezTo>
                    <a:cubicBezTo>
                      <a:pt x="429" y="1703"/>
                      <a:pt x="347" y="1741"/>
                      <a:pt x="279" y="1741"/>
                    </a:cubicBezTo>
                    <a:cubicBezTo>
                      <a:pt x="240" y="1741"/>
                      <a:pt x="205" y="1728"/>
                      <a:pt x="183" y="1695"/>
                    </a:cubicBezTo>
                    <a:cubicBezTo>
                      <a:pt x="156" y="1686"/>
                      <a:pt x="134" y="1682"/>
                      <a:pt x="117" y="1682"/>
                    </a:cubicBezTo>
                    <a:cubicBezTo>
                      <a:pt x="74" y="1682"/>
                      <a:pt x="52" y="1704"/>
                      <a:pt x="31" y="1725"/>
                    </a:cubicBezTo>
                    <a:cubicBezTo>
                      <a:pt x="0" y="1816"/>
                      <a:pt x="31" y="1847"/>
                      <a:pt x="61" y="1877"/>
                    </a:cubicBezTo>
                    <a:cubicBezTo>
                      <a:pt x="152" y="1938"/>
                      <a:pt x="213" y="1938"/>
                      <a:pt x="274" y="1938"/>
                    </a:cubicBezTo>
                    <a:cubicBezTo>
                      <a:pt x="426" y="1938"/>
                      <a:pt x="578" y="1877"/>
                      <a:pt x="639" y="1786"/>
                    </a:cubicBezTo>
                    <a:cubicBezTo>
                      <a:pt x="791" y="1634"/>
                      <a:pt x="821" y="1361"/>
                      <a:pt x="730" y="1178"/>
                    </a:cubicBezTo>
                    <a:cubicBezTo>
                      <a:pt x="669" y="1057"/>
                      <a:pt x="578" y="965"/>
                      <a:pt x="487" y="935"/>
                    </a:cubicBezTo>
                    <a:cubicBezTo>
                      <a:pt x="426" y="874"/>
                      <a:pt x="335" y="813"/>
                      <a:pt x="304" y="753"/>
                    </a:cubicBezTo>
                    <a:cubicBezTo>
                      <a:pt x="274" y="661"/>
                      <a:pt x="304" y="570"/>
                      <a:pt x="335" y="479"/>
                    </a:cubicBezTo>
                    <a:lnTo>
                      <a:pt x="426" y="418"/>
                    </a:lnTo>
                    <a:cubicBezTo>
                      <a:pt x="517" y="418"/>
                      <a:pt x="669" y="449"/>
                      <a:pt x="760" y="509"/>
                    </a:cubicBezTo>
                    <a:cubicBezTo>
                      <a:pt x="821" y="631"/>
                      <a:pt x="882" y="753"/>
                      <a:pt x="821" y="874"/>
                    </a:cubicBezTo>
                    <a:cubicBezTo>
                      <a:pt x="821" y="935"/>
                      <a:pt x="882" y="965"/>
                      <a:pt x="912" y="1026"/>
                    </a:cubicBezTo>
                    <a:lnTo>
                      <a:pt x="942" y="1026"/>
                    </a:lnTo>
                    <a:cubicBezTo>
                      <a:pt x="1034" y="1026"/>
                      <a:pt x="1064" y="965"/>
                      <a:pt x="1064" y="905"/>
                    </a:cubicBezTo>
                    <a:cubicBezTo>
                      <a:pt x="1094" y="722"/>
                      <a:pt x="1064" y="479"/>
                      <a:pt x="912" y="327"/>
                    </a:cubicBezTo>
                    <a:cubicBezTo>
                      <a:pt x="882" y="297"/>
                      <a:pt x="791" y="205"/>
                      <a:pt x="730" y="205"/>
                    </a:cubicBezTo>
                    <a:cubicBezTo>
                      <a:pt x="796" y="194"/>
                      <a:pt x="863" y="187"/>
                      <a:pt x="928" y="187"/>
                    </a:cubicBezTo>
                    <a:cubicBezTo>
                      <a:pt x="1042" y="187"/>
                      <a:pt x="1150" y="208"/>
                      <a:pt x="1246" y="266"/>
                    </a:cubicBezTo>
                    <a:cubicBezTo>
                      <a:pt x="1429" y="357"/>
                      <a:pt x="1550" y="631"/>
                      <a:pt x="1490" y="813"/>
                    </a:cubicBezTo>
                    <a:cubicBezTo>
                      <a:pt x="1429" y="905"/>
                      <a:pt x="1490" y="935"/>
                      <a:pt x="1520" y="965"/>
                    </a:cubicBezTo>
                    <a:cubicBezTo>
                      <a:pt x="1539" y="984"/>
                      <a:pt x="1558" y="991"/>
                      <a:pt x="1576" y="991"/>
                    </a:cubicBezTo>
                    <a:cubicBezTo>
                      <a:pt x="1616" y="991"/>
                      <a:pt x="1651" y="956"/>
                      <a:pt x="1672" y="935"/>
                    </a:cubicBezTo>
                    <a:cubicBezTo>
                      <a:pt x="1976" y="661"/>
                      <a:pt x="1824" y="297"/>
                      <a:pt x="1520" y="114"/>
                    </a:cubicBezTo>
                    <a:cubicBezTo>
                      <a:pt x="1383" y="38"/>
                      <a:pt x="1231" y="0"/>
                      <a:pt x="1075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3863750" y="2557925"/>
                <a:ext cx="19685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904" extrusionOk="0">
                    <a:moveTo>
                      <a:pt x="5451" y="1"/>
                    </a:moveTo>
                    <a:cubicBezTo>
                      <a:pt x="5425" y="1"/>
                      <a:pt x="5401" y="3"/>
                      <a:pt x="5381" y="7"/>
                    </a:cubicBezTo>
                    <a:cubicBezTo>
                      <a:pt x="5046" y="68"/>
                      <a:pt x="4985" y="493"/>
                      <a:pt x="4438" y="615"/>
                    </a:cubicBezTo>
                    <a:cubicBezTo>
                      <a:pt x="4335" y="633"/>
                      <a:pt x="4216" y="639"/>
                      <a:pt x="4088" y="639"/>
                    </a:cubicBezTo>
                    <a:cubicBezTo>
                      <a:pt x="3833" y="639"/>
                      <a:pt x="3543" y="615"/>
                      <a:pt x="3278" y="615"/>
                    </a:cubicBezTo>
                    <a:cubicBezTo>
                      <a:pt x="3013" y="615"/>
                      <a:pt x="2773" y="639"/>
                      <a:pt x="2615" y="737"/>
                    </a:cubicBezTo>
                    <a:cubicBezTo>
                      <a:pt x="2250" y="949"/>
                      <a:pt x="1" y="3168"/>
                      <a:pt x="517" y="3624"/>
                    </a:cubicBezTo>
                    <a:cubicBezTo>
                      <a:pt x="544" y="3646"/>
                      <a:pt x="579" y="3656"/>
                      <a:pt x="618" y="3656"/>
                    </a:cubicBezTo>
                    <a:cubicBezTo>
                      <a:pt x="1028" y="3656"/>
                      <a:pt x="2042" y="2621"/>
                      <a:pt x="2098" y="2621"/>
                    </a:cubicBezTo>
                    <a:lnTo>
                      <a:pt x="2098" y="2621"/>
                    </a:lnTo>
                    <a:cubicBezTo>
                      <a:pt x="2128" y="2621"/>
                      <a:pt x="821" y="4415"/>
                      <a:pt x="1277" y="4718"/>
                    </a:cubicBezTo>
                    <a:cubicBezTo>
                      <a:pt x="1309" y="4742"/>
                      <a:pt x="1344" y="4752"/>
                      <a:pt x="1383" y="4752"/>
                    </a:cubicBezTo>
                    <a:cubicBezTo>
                      <a:pt x="1897" y="4752"/>
                      <a:pt x="2982" y="2863"/>
                      <a:pt x="3067" y="2863"/>
                    </a:cubicBezTo>
                    <a:cubicBezTo>
                      <a:pt x="3069" y="2863"/>
                      <a:pt x="3070" y="2864"/>
                      <a:pt x="3071" y="2864"/>
                    </a:cubicBezTo>
                    <a:cubicBezTo>
                      <a:pt x="3162" y="2895"/>
                      <a:pt x="2311" y="4688"/>
                      <a:pt x="2797" y="4870"/>
                    </a:cubicBezTo>
                    <a:cubicBezTo>
                      <a:pt x="2822" y="4879"/>
                      <a:pt x="2846" y="4883"/>
                      <a:pt x="2872" y="4883"/>
                    </a:cubicBezTo>
                    <a:cubicBezTo>
                      <a:pt x="3373" y="4883"/>
                      <a:pt x="3953" y="3229"/>
                      <a:pt x="3982" y="3229"/>
                    </a:cubicBezTo>
                    <a:lnTo>
                      <a:pt x="3982" y="3229"/>
                    </a:lnTo>
                    <a:cubicBezTo>
                      <a:pt x="4074" y="3229"/>
                      <a:pt x="3922" y="4840"/>
                      <a:pt x="4286" y="4901"/>
                    </a:cubicBezTo>
                    <a:cubicBezTo>
                      <a:pt x="4295" y="4903"/>
                      <a:pt x="4304" y="4904"/>
                      <a:pt x="4313" y="4904"/>
                    </a:cubicBezTo>
                    <a:cubicBezTo>
                      <a:pt x="4691" y="4904"/>
                      <a:pt x="4896" y="3016"/>
                      <a:pt x="4985" y="3016"/>
                    </a:cubicBezTo>
                    <a:cubicBezTo>
                      <a:pt x="5034" y="3016"/>
                      <a:pt x="5550" y="3211"/>
                      <a:pt x="6096" y="3211"/>
                    </a:cubicBezTo>
                    <a:cubicBezTo>
                      <a:pt x="6233" y="3211"/>
                      <a:pt x="6371" y="3199"/>
                      <a:pt x="6505" y="3168"/>
                    </a:cubicBezTo>
                    <a:cubicBezTo>
                      <a:pt x="7144" y="2956"/>
                      <a:pt x="7873" y="1709"/>
                      <a:pt x="7630" y="1223"/>
                    </a:cubicBezTo>
                    <a:cubicBezTo>
                      <a:pt x="7427" y="818"/>
                      <a:pt x="5959" y="1"/>
                      <a:pt x="5451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3950375" y="2040600"/>
                <a:ext cx="300175" cy="5783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3132" extrusionOk="0">
                    <a:moveTo>
                      <a:pt x="608" y="1"/>
                    </a:moveTo>
                    <a:lnTo>
                      <a:pt x="0" y="7356"/>
                    </a:lnTo>
                    <a:lnTo>
                      <a:pt x="5988" y="11885"/>
                    </a:lnTo>
                    <a:lnTo>
                      <a:pt x="365" y="20700"/>
                    </a:lnTo>
                    <a:cubicBezTo>
                      <a:pt x="1429" y="22372"/>
                      <a:pt x="4255" y="23132"/>
                      <a:pt x="4255" y="23132"/>
                    </a:cubicBezTo>
                    <a:cubicBezTo>
                      <a:pt x="4255" y="23132"/>
                      <a:pt x="10000" y="14651"/>
                      <a:pt x="10547" y="13770"/>
                    </a:cubicBezTo>
                    <a:cubicBezTo>
                      <a:pt x="12006" y="11521"/>
                      <a:pt x="11733" y="9363"/>
                      <a:pt x="10061" y="7843"/>
                    </a:cubicBezTo>
                    <a:cubicBezTo>
                      <a:pt x="8572" y="6536"/>
                      <a:pt x="2584" y="1004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5"/>
              <p:cNvSpPr/>
              <p:nvPr/>
            </p:nvSpPr>
            <p:spPr>
              <a:xfrm>
                <a:off x="3905825" y="2186300"/>
                <a:ext cx="562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580" extrusionOk="0">
                    <a:moveTo>
                      <a:pt x="78" y="1"/>
                    </a:moveTo>
                    <a:cubicBezTo>
                      <a:pt x="32" y="1"/>
                      <a:pt x="0" y="50"/>
                      <a:pt x="50" y="100"/>
                    </a:cubicBezTo>
                    <a:cubicBezTo>
                      <a:pt x="749" y="586"/>
                      <a:pt x="1479" y="1073"/>
                      <a:pt x="2147" y="1559"/>
                    </a:cubicBezTo>
                    <a:cubicBezTo>
                      <a:pt x="2155" y="1574"/>
                      <a:pt x="2166" y="1579"/>
                      <a:pt x="2176" y="1579"/>
                    </a:cubicBezTo>
                    <a:cubicBezTo>
                      <a:pt x="2211" y="1579"/>
                      <a:pt x="2247" y="1521"/>
                      <a:pt x="2178" y="1498"/>
                    </a:cubicBezTo>
                    <a:cubicBezTo>
                      <a:pt x="1509" y="1012"/>
                      <a:pt x="780" y="495"/>
                      <a:pt x="111" y="9"/>
                    </a:cubicBezTo>
                    <a:cubicBezTo>
                      <a:pt x="100" y="3"/>
                      <a:pt x="89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5"/>
              <p:cNvSpPr/>
              <p:nvPr/>
            </p:nvSpPr>
            <p:spPr>
              <a:xfrm>
                <a:off x="3906300" y="2194875"/>
                <a:ext cx="182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53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22"/>
                    </a:cubicBezTo>
                    <a:cubicBezTo>
                      <a:pt x="244" y="122"/>
                      <a:pt x="457" y="152"/>
                      <a:pt x="639" y="152"/>
                    </a:cubicBezTo>
                    <a:cubicBezTo>
                      <a:pt x="730" y="152"/>
                      <a:pt x="730" y="30"/>
                      <a:pt x="639" y="30"/>
                    </a:cubicBezTo>
                    <a:cubicBezTo>
                      <a:pt x="457" y="30"/>
                      <a:pt x="24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5"/>
              <p:cNvSpPr/>
              <p:nvPr/>
            </p:nvSpPr>
            <p:spPr>
              <a:xfrm>
                <a:off x="3581075" y="2131800"/>
                <a:ext cx="8665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075" extrusionOk="0">
                    <a:moveTo>
                      <a:pt x="3374" y="0"/>
                    </a:moveTo>
                    <a:cubicBezTo>
                      <a:pt x="2706" y="304"/>
                      <a:pt x="2098" y="699"/>
                      <a:pt x="1611" y="1246"/>
                    </a:cubicBezTo>
                    <a:cubicBezTo>
                      <a:pt x="1095" y="1763"/>
                      <a:pt x="699" y="2432"/>
                      <a:pt x="426" y="3131"/>
                    </a:cubicBezTo>
                    <a:cubicBezTo>
                      <a:pt x="152" y="3860"/>
                      <a:pt x="0" y="4651"/>
                      <a:pt x="92" y="5471"/>
                    </a:cubicBezTo>
                    <a:cubicBezTo>
                      <a:pt x="122" y="6231"/>
                      <a:pt x="365" y="7022"/>
                      <a:pt x="760" y="7660"/>
                    </a:cubicBezTo>
                    <a:cubicBezTo>
                      <a:pt x="1155" y="8237"/>
                      <a:pt x="1672" y="8724"/>
                      <a:pt x="2341" y="8997"/>
                    </a:cubicBezTo>
                    <a:cubicBezTo>
                      <a:pt x="2402" y="9028"/>
                      <a:pt x="2493" y="9058"/>
                      <a:pt x="2554" y="9058"/>
                    </a:cubicBezTo>
                    <a:cubicBezTo>
                      <a:pt x="2571" y="9070"/>
                      <a:pt x="2586" y="9075"/>
                      <a:pt x="2597" y="9075"/>
                    </a:cubicBezTo>
                    <a:cubicBezTo>
                      <a:pt x="2644" y="9075"/>
                      <a:pt x="2639" y="8991"/>
                      <a:pt x="2614" y="8967"/>
                    </a:cubicBezTo>
                    <a:cubicBezTo>
                      <a:pt x="1946" y="8724"/>
                      <a:pt x="1399" y="8298"/>
                      <a:pt x="973" y="7782"/>
                    </a:cubicBezTo>
                    <a:cubicBezTo>
                      <a:pt x="517" y="7174"/>
                      <a:pt x="244" y="6444"/>
                      <a:pt x="183" y="5684"/>
                    </a:cubicBezTo>
                    <a:cubicBezTo>
                      <a:pt x="92" y="4924"/>
                      <a:pt x="183" y="4134"/>
                      <a:pt x="395" y="3405"/>
                    </a:cubicBezTo>
                    <a:cubicBezTo>
                      <a:pt x="639" y="2675"/>
                      <a:pt x="1003" y="2037"/>
                      <a:pt x="1490" y="1459"/>
                    </a:cubicBezTo>
                    <a:cubicBezTo>
                      <a:pt x="1946" y="942"/>
                      <a:pt x="2523" y="487"/>
                      <a:pt x="3161" y="183"/>
                    </a:cubicBezTo>
                    <a:lnTo>
                      <a:pt x="3405" y="61"/>
                    </a:lnTo>
                    <a:cubicBezTo>
                      <a:pt x="3465" y="61"/>
                      <a:pt x="3435" y="0"/>
                      <a:pt x="3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5"/>
              <p:cNvSpPr/>
              <p:nvPr/>
            </p:nvSpPr>
            <p:spPr>
              <a:xfrm>
                <a:off x="3655550" y="20281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5"/>
              <p:cNvSpPr/>
              <p:nvPr/>
            </p:nvSpPr>
            <p:spPr>
              <a:xfrm>
                <a:off x="3850075" y="2326250"/>
                <a:ext cx="6082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889" extrusionOk="0">
                    <a:moveTo>
                      <a:pt x="2371" y="1"/>
                    </a:moveTo>
                    <a:cubicBezTo>
                      <a:pt x="2354" y="1"/>
                      <a:pt x="2341" y="11"/>
                      <a:pt x="2341" y="34"/>
                    </a:cubicBezTo>
                    <a:cubicBezTo>
                      <a:pt x="2098" y="794"/>
                      <a:pt x="1520" y="1432"/>
                      <a:pt x="760" y="1675"/>
                    </a:cubicBezTo>
                    <a:cubicBezTo>
                      <a:pt x="548" y="1736"/>
                      <a:pt x="304" y="1797"/>
                      <a:pt x="92" y="1797"/>
                    </a:cubicBezTo>
                    <a:cubicBezTo>
                      <a:pt x="0" y="1797"/>
                      <a:pt x="0" y="1888"/>
                      <a:pt x="92" y="1888"/>
                    </a:cubicBezTo>
                    <a:cubicBezTo>
                      <a:pt x="912" y="1858"/>
                      <a:pt x="1733" y="1402"/>
                      <a:pt x="2189" y="672"/>
                    </a:cubicBezTo>
                    <a:cubicBezTo>
                      <a:pt x="2280" y="490"/>
                      <a:pt x="2402" y="277"/>
                      <a:pt x="2432" y="64"/>
                    </a:cubicBezTo>
                    <a:cubicBezTo>
                      <a:pt x="2432" y="27"/>
                      <a:pt x="2397" y="1"/>
                      <a:pt x="2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3863750" y="2485700"/>
                <a:ext cx="40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39" extrusionOk="0">
                    <a:moveTo>
                      <a:pt x="1539" y="1"/>
                    </a:moveTo>
                    <a:cubicBezTo>
                      <a:pt x="1532" y="1"/>
                      <a:pt x="1526" y="3"/>
                      <a:pt x="1520" y="9"/>
                    </a:cubicBezTo>
                    <a:cubicBezTo>
                      <a:pt x="1095" y="343"/>
                      <a:pt x="608" y="525"/>
                      <a:pt x="61" y="616"/>
                    </a:cubicBezTo>
                    <a:cubicBezTo>
                      <a:pt x="1" y="616"/>
                      <a:pt x="1" y="738"/>
                      <a:pt x="61" y="738"/>
                    </a:cubicBezTo>
                    <a:cubicBezTo>
                      <a:pt x="639" y="647"/>
                      <a:pt x="1186" y="465"/>
                      <a:pt x="1581" y="130"/>
                    </a:cubicBezTo>
                    <a:cubicBezTo>
                      <a:pt x="1606" y="55"/>
                      <a:pt x="1569" y="1"/>
                      <a:pt x="1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3586400" y="2350775"/>
                <a:ext cx="44850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5578" extrusionOk="0">
                    <a:moveTo>
                      <a:pt x="1731" y="1"/>
                    </a:moveTo>
                    <a:cubicBezTo>
                      <a:pt x="1708" y="1"/>
                      <a:pt x="1685" y="18"/>
                      <a:pt x="1672" y="56"/>
                    </a:cubicBezTo>
                    <a:cubicBezTo>
                      <a:pt x="1246" y="1454"/>
                      <a:pt x="790" y="2852"/>
                      <a:pt x="365" y="4311"/>
                    </a:cubicBezTo>
                    <a:cubicBezTo>
                      <a:pt x="274" y="4706"/>
                      <a:pt x="152" y="5102"/>
                      <a:pt x="0" y="5527"/>
                    </a:cubicBezTo>
                    <a:cubicBezTo>
                      <a:pt x="0" y="5563"/>
                      <a:pt x="21" y="5578"/>
                      <a:pt x="50" y="5578"/>
                    </a:cubicBezTo>
                    <a:cubicBezTo>
                      <a:pt x="71" y="5578"/>
                      <a:pt x="97" y="5570"/>
                      <a:pt x="122" y="5558"/>
                    </a:cubicBezTo>
                    <a:cubicBezTo>
                      <a:pt x="517" y="4159"/>
                      <a:pt x="973" y="2731"/>
                      <a:pt x="1398" y="1302"/>
                    </a:cubicBezTo>
                    <a:cubicBezTo>
                      <a:pt x="1520" y="877"/>
                      <a:pt x="1641" y="512"/>
                      <a:pt x="1793" y="86"/>
                    </a:cubicBezTo>
                    <a:cubicBezTo>
                      <a:pt x="1793" y="33"/>
                      <a:pt x="1763" y="1"/>
                      <a:pt x="1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3998250" y="1014750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3945075" y="21125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55"/>
          <p:cNvGrpSpPr/>
          <p:nvPr/>
        </p:nvGrpSpPr>
        <p:grpSpPr>
          <a:xfrm>
            <a:off x="388950" y="2149794"/>
            <a:ext cx="2552726" cy="4809734"/>
            <a:chOff x="388950" y="2149794"/>
            <a:chExt cx="2552726" cy="4809734"/>
          </a:xfrm>
        </p:grpSpPr>
        <p:grpSp>
          <p:nvGrpSpPr>
            <p:cNvPr id="1342" name="Google Shape;1342;p55"/>
            <p:cNvGrpSpPr/>
            <p:nvPr/>
          </p:nvGrpSpPr>
          <p:grpSpPr>
            <a:xfrm>
              <a:off x="389097" y="2149794"/>
              <a:ext cx="2552428" cy="4809734"/>
              <a:chOff x="9940850" y="3823650"/>
              <a:chExt cx="1743700" cy="3281975"/>
            </a:xfrm>
          </p:grpSpPr>
          <p:sp>
            <p:nvSpPr>
              <p:cNvPr id="1343" name="Google Shape;1343;p55"/>
              <p:cNvSpPr/>
              <p:nvPr/>
            </p:nvSpPr>
            <p:spPr>
              <a:xfrm>
                <a:off x="10633875" y="4033000"/>
                <a:ext cx="1050675" cy="3072625"/>
              </a:xfrm>
              <a:custGeom>
                <a:avLst/>
                <a:gdLst/>
                <a:ahLst/>
                <a:cxnLst/>
                <a:rect l="l" t="t" r="r" b="b"/>
                <a:pathLst>
                  <a:path w="42027" h="122905" extrusionOk="0">
                    <a:moveTo>
                      <a:pt x="18851" y="1"/>
                    </a:moveTo>
                    <a:cubicBezTo>
                      <a:pt x="17904" y="1"/>
                      <a:pt x="16932" y="214"/>
                      <a:pt x="16049" y="472"/>
                    </a:cubicBezTo>
                    <a:cubicBezTo>
                      <a:pt x="14408" y="927"/>
                      <a:pt x="12888" y="1839"/>
                      <a:pt x="11763" y="3116"/>
                    </a:cubicBezTo>
                    <a:cubicBezTo>
                      <a:pt x="10000" y="5183"/>
                      <a:pt x="10244" y="7189"/>
                      <a:pt x="10244" y="7189"/>
                    </a:cubicBezTo>
                    <a:cubicBezTo>
                      <a:pt x="9605" y="7706"/>
                      <a:pt x="9332" y="8618"/>
                      <a:pt x="9301" y="9469"/>
                    </a:cubicBezTo>
                    <a:cubicBezTo>
                      <a:pt x="9241" y="10593"/>
                      <a:pt x="9545" y="11748"/>
                      <a:pt x="10122" y="12691"/>
                    </a:cubicBezTo>
                    <a:cubicBezTo>
                      <a:pt x="10213" y="12934"/>
                      <a:pt x="10365" y="13146"/>
                      <a:pt x="10548" y="13390"/>
                    </a:cubicBezTo>
                    <a:cubicBezTo>
                      <a:pt x="10669" y="13481"/>
                      <a:pt x="10821" y="13602"/>
                      <a:pt x="10912" y="13724"/>
                    </a:cubicBezTo>
                    <a:cubicBezTo>
                      <a:pt x="11459" y="14241"/>
                      <a:pt x="12128" y="14666"/>
                      <a:pt x="12827" y="14940"/>
                    </a:cubicBezTo>
                    <a:cubicBezTo>
                      <a:pt x="13283" y="16216"/>
                      <a:pt x="13770" y="18131"/>
                      <a:pt x="13952" y="20381"/>
                    </a:cubicBezTo>
                    <a:lnTo>
                      <a:pt x="13253" y="20563"/>
                    </a:lnTo>
                    <a:lnTo>
                      <a:pt x="9210" y="21505"/>
                    </a:lnTo>
                    <a:cubicBezTo>
                      <a:pt x="5076" y="22083"/>
                      <a:pt x="2067" y="36065"/>
                      <a:pt x="2067" y="36065"/>
                    </a:cubicBezTo>
                    <a:cubicBezTo>
                      <a:pt x="2341" y="36126"/>
                      <a:pt x="2614" y="36217"/>
                      <a:pt x="2857" y="36247"/>
                    </a:cubicBezTo>
                    <a:cubicBezTo>
                      <a:pt x="2523" y="38162"/>
                      <a:pt x="2310" y="39773"/>
                      <a:pt x="2158" y="40685"/>
                    </a:cubicBezTo>
                    <a:cubicBezTo>
                      <a:pt x="1702" y="43694"/>
                      <a:pt x="3374" y="45487"/>
                      <a:pt x="5289" y="45761"/>
                    </a:cubicBezTo>
                    <a:cubicBezTo>
                      <a:pt x="4377" y="52296"/>
                      <a:pt x="3921" y="56582"/>
                      <a:pt x="3921" y="56582"/>
                    </a:cubicBezTo>
                    <a:cubicBezTo>
                      <a:pt x="3222" y="65822"/>
                      <a:pt x="7964" y="84880"/>
                      <a:pt x="7964" y="84880"/>
                    </a:cubicBezTo>
                    <a:lnTo>
                      <a:pt x="1003" y="108741"/>
                    </a:lnTo>
                    <a:cubicBezTo>
                      <a:pt x="1003" y="108741"/>
                      <a:pt x="1794" y="109045"/>
                      <a:pt x="2949" y="109470"/>
                    </a:cubicBezTo>
                    <a:cubicBezTo>
                      <a:pt x="2918" y="109531"/>
                      <a:pt x="2918" y="109622"/>
                      <a:pt x="2857" y="109683"/>
                    </a:cubicBezTo>
                    <a:cubicBezTo>
                      <a:pt x="2797" y="109926"/>
                      <a:pt x="2706" y="110108"/>
                      <a:pt x="2675" y="110352"/>
                    </a:cubicBezTo>
                    <a:cubicBezTo>
                      <a:pt x="2675" y="110373"/>
                      <a:pt x="2721" y="110394"/>
                      <a:pt x="2747" y="110394"/>
                    </a:cubicBezTo>
                    <a:cubicBezTo>
                      <a:pt x="2756" y="110394"/>
                      <a:pt x="2762" y="110392"/>
                      <a:pt x="2765" y="110388"/>
                    </a:cubicBezTo>
                    <a:lnTo>
                      <a:pt x="2765" y="110388"/>
                    </a:lnTo>
                    <a:lnTo>
                      <a:pt x="2067" y="113300"/>
                    </a:lnTo>
                    <a:cubicBezTo>
                      <a:pt x="2067" y="113300"/>
                      <a:pt x="1642" y="113695"/>
                      <a:pt x="1186" y="114455"/>
                    </a:cubicBezTo>
                    <a:cubicBezTo>
                      <a:pt x="1125" y="114546"/>
                      <a:pt x="1034" y="114698"/>
                      <a:pt x="973" y="114850"/>
                    </a:cubicBezTo>
                    <a:cubicBezTo>
                      <a:pt x="973" y="114911"/>
                      <a:pt x="912" y="114941"/>
                      <a:pt x="912" y="114941"/>
                    </a:cubicBezTo>
                    <a:cubicBezTo>
                      <a:pt x="882" y="115002"/>
                      <a:pt x="851" y="115063"/>
                      <a:pt x="851" y="115124"/>
                    </a:cubicBezTo>
                    <a:cubicBezTo>
                      <a:pt x="851" y="115124"/>
                      <a:pt x="821" y="115154"/>
                      <a:pt x="821" y="115215"/>
                    </a:cubicBezTo>
                    <a:lnTo>
                      <a:pt x="821" y="115245"/>
                    </a:lnTo>
                    <a:cubicBezTo>
                      <a:pt x="669" y="115549"/>
                      <a:pt x="517" y="115914"/>
                      <a:pt x="395" y="116309"/>
                    </a:cubicBezTo>
                    <a:cubicBezTo>
                      <a:pt x="274" y="116735"/>
                      <a:pt x="152" y="117130"/>
                      <a:pt x="91" y="117646"/>
                    </a:cubicBezTo>
                    <a:lnTo>
                      <a:pt x="91" y="117738"/>
                    </a:lnTo>
                    <a:lnTo>
                      <a:pt x="91" y="117829"/>
                    </a:lnTo>
                    <a:cubicBezTo>
                      <a:pt x="61" y="117981"/>
                      <a:pt x="61" y="118102"/>
                      <a:pt x="61" y="118254"/>
                    </a:cubicBezTo>
                    <a:cubicBezTo>
                      <a:pt x="61" y="118406"/>
                      <a:pt x="61" y="118558"/>
                      <a:pt x="0" y="118710"/>
                    </a:cubicBezTo>
                    <a:lnTo>
                      <a:pt x="16323" y="122905"/>
                    </a:lnTo>
                    <a:cubicBezTo>
                      <a:pt x="16323" y="122905"/>
                      <a:pt x="16323" y="122874"/>
                      <a:pt x="16353" y="122844"/>
                    </a:cubicBezTo>
                    <a:cubicBezTo>
                      <a:pt x="16384" y="122753"/>
                      <a:pt x="16414" y="122662"/>
                      <a:pt x="16475" y="122510"/>
                    </a:cubicBezTo>
                    <a:cubicBezTo>
                      <a:pt x="16505" y="122388"/>
                      <a:pt x="16505" y="122236"/>
                      <a:pt x="16536" y="122084"/>
                    </a:cubicBezTo>
                    <a:lnTo>
                      <a:pt x="16536" y="121993"/>
                    </a:lnTo>
                    <a:lnTo>
                      <a:pt x="16536" y="121902"/>
                    </a:lnTo>
                    <a:cubicBezTo>
                      <a:pt x="16627" y="120929"/>
                      <a:pt x="16262" y="119501"/>
                      <a:pt x="14134" y="118498"/>
                    </a:cubicBezTo>
                    <a:cubicBezTo>
                      <a:pt x="14043" y="118467"/>
                      <a:pt x="13922" y="118406"/>
                      <a:pt x="13800" y="118346"/>
                    </a:cubicBezTo>
                    <a:cubicBezTo>
                      <a:pt x="13648" y="118285"/>
                      <a:pt x="13466" y="118254"/>
                      <a:pt x="13283" y="118163"/>
                    </a:cubicBezTo>
                    <a:cubicBezTo>
                      <a:pt x="13192" y="118133"/>
                      <a:pt x="13162" y="118133"/>
                      <a:pt x="13070" y="118102"/>
                    </a:cubicBezTo>
                    <a:cubicBezTo>
                      <a:pt x="12615" y="117950"/>
                      <a:pt x="12219" y="117798"/>
                      <a:pt x="11794" y="117586"/>
                    </a:cubicBezTo>
                    <a:cubicBezTo>
                      <a:pt x="11915" y="117494"/>
                      <a:pt x="11915" y="117282"/>
                      <a:pt x="11794" y="117191"/>
                    </a:cubicBezTo>
                    <a:cubicBezTo>
                      <a:pt x="11736" y="117133"/>
                      <a:pt x="11656" y="117101"/>
                      <a:pt x="11574" y="117101"/>
                    </a:cubicBezTo>
                    <a:cubicBezTo>
                      <a:pt x="11441" y="117101"/>
                      <a:pt x="11303" y="117185"/>
                      <a:pt x="11247" y="117373"/>
                    </a:cubicBezTo>
                    <a:cubicBezTo>
                      <a:pt x="11004" y="117251"/>
                      <a:pt x="10760" y="117130"/>
                      <a:pt x="10548" y="117039"/>
                    </a:cubicBezTo>
                    <a:lnTo>
                      <a:pt x="10578" y="116978"/>
                    </a:lnTo>
                    <a:cubicBezTo>
                      <a:pt x="10639" y="116947"/>
                      <a:pt x="10700" y="116887"/>
                      <a:pt x="10730" y="116795"/>
                    </a:cubicBezTo>
                    <a:cubicBezTo>
                      <a:pt x="10730" y="116735"/>
                      <a:pt x="10730" y="116643"/>
                      <a:pt x="10700" y="116583"/>
                    </a:cubicBezTo>
                    <a:cubicBezTo>
                      <a:pt x="10639" y="116491"/>
                      <a:pt x="10578" y="116461"/>
                      <a:pt x="10487" y="116431"/>
                    </a:cubicBezTo>
                    <a:cubicBezTo>
                      <a:pt x="10426" y="116431"/>
                      <a:pt x="10335" y="116431"/>
                      <a:pt x="10274" y="116461"/>
                    </a:cubicBezTo>
                    <a:lnTo>
                      <a:pt x="9970" y="116674"/>
                    </a:lnTo>
                    <a:cubicBezTo>
                      <a:pt x="9788" y="116583"/>
                      <a:pt x="9636" y="116491"/>
                      <a:pt x="9484" y="116431"/>
                    </a:cubicBezTo>
                    <a:cubicBezTo>
                      <a:pt x="9514" y="116370"/>
                      <a:pt x="9545" y="116370"/>
                      <a:pt x="9636" y="116339"/>
                    </a:cubicBezTo>
                    <a:cubicBezTo>
                      <a:pt x="9697" y="116309"/>
                      <a:pt x="9727" y="116218"/>
                      <a:pt x="9788" y="116157"/>
                    </a:cubicBezTo>
                    <a:cubicBezTo>
                      <a:pt x="9788" y="116066"/>
                      <a:pt x="9788" y="116005"/>
                      <a:pt x="9727" y="115914"/>
                    </a:cubicBezTo>
                    <a:cubicBezTo>
                      <a:pt x="9684" y="115849"/>
                      <a:pt x="9580" y="115785"/>
                      <a:pt x="9469" y="115785"/>
                    </a:cubicBezTo>
                    <a:cubicBezTo>
                      <a:pt x="9423" y="115785"/>
                      <a:pt x="9376" y="115796"/>
                      <a:pt x="9332" y="115823"/>
                    </a:cubicBezTo>
                    <a:cubicBezTo>
                      <a:pt x="9210" y="115884"/>
                      <a:pt x="9058" y="115975"/>
                      <a:pt x="8937" y="116035"/>
                    </a:cubicBezTo>
                    <a:cubicBezTo>
                      <a:pt x="8724" y="115884"/>
                      <a:pt x="8511" y="115732"/>
                      <a:pt x="8329" y="115610"/>
                    </a:cubicBezTo>
                    <a:cubicBezTo>
                      <a:pt x="8420" y="115580"/>
                      <a:pt x="8511" y="115549"/>
                      <a:pt x="8602" y="115519"/>
                    </a:cubicBezTo>
                    <a:cubicBezTo>
                      <a:pt x="8663" y="115458"/>
                      <a:pt x="8724" y="115397"/>
                      <a:pt x="8754" y="115306"/>
                    </a:cubicBezTo>
                    <a:cubicBezTo>
                      <a:pt x="8754" y="115245"/>
                      <a:pt x="8754" y="115154"/>
                      <a:pt x="8724" y="115093"/>
                    </a:cubicBezTo>
                    <a:cubicBezTo>
                      <a:pt x="8663" y="115002"/>
                      <a:pt x="8602" y="114972"/>
                      <a:pt x="8511" y="114941"/>
                    </a:cubicBezTo>
                    <a:cubicBezTo>
                      <a:pt x="8450" y="114941"/>
                      <a:pt x="8359" y="114941"/>
                      <a:pt x="8298" y="114972"/>
                    </a:cubicBezTo>
                    <a:cubicBezTo>
                      <a:pt x="8177" y="115002"/>
                      <a:pt x="8025" y="115093"/>
                      <a:pt x="7903" y="115124"/>
                    </a:cubicBezTo>
                    <a:cubicBezTo>
                      <a:pt x="7873" y="115124"/>
                      <a:pt x="7842" y="115154"/>
                      <a:pt x="7812" y="115154"/>
                    </a:cubicBezTo>
                    <a:cubicBezTo>
                      <a:pt x="7356" y="114759"/>
                      <a:pt x="7113" y="114516"/>
                      <a:pt x="7113" y="114516"/>
                    </a:cubicBezTo>
                    <a:cubicBezTo>
                      <a:pt x="7508" y="113634"/>
                      <a:pt x="8025" y="112479"/>
                      <a:pt x="8663" y="111020"/>
                    </a:cubicBezTo>
                    <a:cubicBezTo>
                      <a:pt x="9210" y="111142"/>
                      <a:pt x="9727" y="111203"/>
                      <a:pt x="10183" y="111203"/>
                    </a:cubicBezTo>
                    <a:cubicBezTo>
                      <a:pt x="10183" y="111203"/>
                      <a:pt x="19302" y="88254"/>
                      <a:pt x="19697" y="85579"/>
                    </a:cubicBezTo>
                    <a:cubicBezTo>
                      <a:pt x="20061" y="82874"/>
                      <a:pt x="19697" y="75914"/>
                      <a:pt x="19697" y="75913"/>
                    </a:cubicBezTo>
                    <a:lnTo>
                      <a:pt x="19697" y="75913"/>
                    </a:lnTo>
                    <a:cubicBezTo>
                      <a:pt x="19697" y="75914"/>
                      <a:pt x="21885" y="84211"/>
                      <a:pt x="22037" y="85579"/>
                    </a:cubicBezTo>
                    <a:cubicBezTo>
                      <a:pt x="22189" y="86886"/>
                      <a:pt x="21885" y="112570"/>
                      <a:pt x="21885" y="112570"/>
                    </a:cubicBezTo>
                    <a:cubicBezTo>
                      <a:pt x="22250" y="112662"/>
                      <a:pt x="22584" y="112692"/>
                      <a:pt x="22949" y="112783"/>
                    </a:cubicBezTo>
                    <a:cubicBezTo>
                      <a:pt x="22919" y="114242"/>
                      <a:pt x="22888" y="115610"/>
                      <a:pt x="22858" y="116917"/>
                    </a:cubicBezTo>
                    <a:cubicBezTo>
                      <a:pt x="22858" y="116917"/>
                      <a:pt x="22554" y="117403"/>
                      <a:pt x="22280" y="118254"/>
                    </a:cubicBezTo>
                    <a:lnTo>
                      <a:pt x="22159" y="118710"/>
                    </a:lnTo>
                    <a:cubicBezTo>
                      <a:pt x="22159" y="118741"/>
                      <a:pt x="22159" y="118771"/>
                      <a:pt x="22128" y="118801"/>
                    </a:cubicBezTo>
                    <a:cubicBezTo>
                      <a:pt x="22128" y="118893"/>
                      <a:pt x="22098" y="118953"/>
                      <a:pt x="22098" y="119045"/>
                    </a:cubicBezTo>
                    <a:lnTo>
                      <a:pt x="22098" y="119105"/>
                    </a:lnTo>
                    <a:lnTo>
                      <a:pt x="22098" y="119166"/>
                    </a:lnTo>
                    <a:cubicBezTo>
                      <a:pt x="22007" y="119501"/>
                      <a:pt x="21976" y="119865"/>
                      <a:pt x="21946" y="120291"/>
                    </a:cubicBezTo>
                    <a:cubicBezTo>
                      <a:pt x="21885" y="120716"/>
                      <a:pt x="21885" y="121172"/>
                      <a:pt x="21976" y="121659"/>
                    </a:cubicBezTo>
                    <a:lnTo>
                      <a:pt x="21976" y="121780"/>
                    </a:lnTo>
                    <a:cubicBezTo>
                      <a:pt x="21976" y="121841"/>
                      <a:pt x="22007" y="121932"/>
                      <a:pt x="22007" y="121993"/>
                    </a:cubicBezTo>
                    <a:cubicBezTo>
                      <a:pt x="22007" y="122084"/>
                      <a:pt x="22007" y="122145"/>
                      <a:pt x="22037" y="122267"/>
                    </a:cubicBezTo>
                    <a:cubicBezTo>
                      <a:pt x="22098" y="122419"/>
                      <a:pt x="22128" y="122571"/>
                      <a:pt x="22128" y="122723"/>
                    </a:cubicBezTo>
                    <a:lnTo>
                      <a:pt x="38968" y="122874"/>
                    </a:lnTo>
                    <a:lnTo>
                      <a:pt x="38968" y="122814"/>
                    </a:lnTo>
                    <a:cubicBezTo>
                      <a:pt x="38968" y="122723"/>
                      <a:pt x="38998" y="122601"/>
                      <a:pt x="38998" y="122419"/>
                    </a:cubicBezTo>
                    <a:cubicBezTo>
                      <a:pt x="38998" y="122297"/>
                      <a:pt x="38998" y="122145"/>
                      <a:pt x="38968" y="121993"/>
                    </a:cubicBezTo>
                    <a:lnTo>
                      <a:pt x="38968" y="121932"/>
                    </a:lnTo>
                    <a:cubicBezTo>
                      <a:pt x="38968" y="121902"/>
                      <a:pt x="38968" y="121841"/>
                      <a:pt x="38907" y="121811"/>
                    </a:cubicBezTo>
                    <a:cubicBezTo>
                      <a:pt x="38724" y="120868"/>
                      <a:pt x="38086" y="119531"/>
                      <a:pt x="35776" y="119105"/>
                    </a:cubicBezTo>
                    <a:cubicBezTo>
                      <a:pt x="35654" y="119075"/>
                      <a:pt x="35533" y="119075"/>
                      <a:pt x="35411" y="119045"/>
                    </a:cubicBezTo>
                    <a:cubicBezTo>
                      <a:pt x="35229" y="119014"/>
                      <a:pt x="35077" y="119014"/>
                      <a:pt x="34864" y="118953"/>
                    </a:cubicBezTo>
                    <a:lnTo>
                      <a:pt x="34651" y="118953"/>
                    </a:lnTo>
                    <a:cubicBezTo>
                      <a:pt x="34165" y="118923"/>
                      <a:pt x="33709" y="118862"/>
                      <a:pt x="33284" y="118801"/>
                    </a:cubicBezTo>
                    <a:cubicBezTo>
                      <a:pt x="33375" y="118650"/>
                      <a:pt x="33344" y="118467"/>
                      <a:pt x="33192" y="118406"/>
                    </a:cubicBezTo>
                    <a:cubicBezTo>
                      <a:pt x="33137" y="118375"/>
                      <a:pt x="33080" y="118360"/>
                      <a:pt x="33026" y="118360"/>
                    </a:cubicBezTo>
                    <a:cubicBezTo>
                      <a:pt x="32870" y="118360"/>
                      <a:pt x="32736" y="118485"/>
                      <a:pt x="32736" y="118710"/>
                    </a:cubicBezTo>
                    <a:cubicBezTo>
                      <a:pt x="32463" y="118650"/>
                      <a:pt x="32189" y="118589"/>
                      <a:pt x="31977" y="118558"/>
                    </a:cubicBezTo>
                    <a:lnTo>
                      <a:pt x="32007" y="118498"/>
                    </a:lnTo>
                    <a:cubicBezTo>
                      <a:pt x="32037" y="118437"/>
                      <a:pt x="32068" y="118406"/>
                      <a:pt x="32068" y="118285"/>
                    </a:cubicBezTo>
                    <a:cubicBezTo>
                      <a:pt x="32068" y="118194"/>
                      <a:pt x="32037" y="118133"/>
                      <a:pt x="32007" y="118042"/>
                    </a:cubicBezTo>
                    <a:cubicBezTo>
                      <a:pt x="31977" y="118011"/>
                      <a:pt x="31885" y="117981"/>
                      <a:pt x="31764" y="117981"/>
                    </a:cubicBezTo>
                    <a:cubicBezTo>
                      <a:pt x="31703" y="117981"/>
                      <a:pt x="31612" y="118011"/>
                      <a:pt x="31551" y="118042"/>
                    </a:cubicBezTo>
                    <a:lnTo>
                      <a:pt x="31308" y="118346"/>
                    </a:lnTo>
                    <a:cubicBezTo>
                      <a:pt x="31125" y="118315"/>
                      <a:pt x="30943" y="118254"/>
                      <a:pt x="30791" y="118194"/>
                    </a:cubicBezTo>
                    <a:lnTo>
                      <a:pt x="30913" y="118102"/>
                    </a:lnTo>
                    <a:cubicBezTo>
                      <a:pt x="30943" y="118011"/>
                      <a:pt x="30974" y="117981"/>
                      <a:pt x="30974" y="117859"/>
                    </a:cubicBezTo>
                    <a:cubicBezTo>
                      <a:pt x="30974" y="117798"/>
                      <a:pt x="30943" y="117707"/>
                      <a:pt x="30913" y="117646"/>
                    </a:cubicBezTo>
                    <a:cubicBezTo>
                      <a:pt x="30852" y="117586"/>
                      <a:pt x="30776" y="117555"/>
                      <a:pt x="30700" y="117555"/>
                    </a:cubicBezTo>
                    <a:cubicBezTo>
                      <a:pt x="30624" y="117555"/>
                      <a:pt x="30548" y="117586"/>
                      <a:pt x="30487" y="117646"/>
                    </a:cubicBezTo>
                    <a:lnTo>
                      <a:pt x="30153" y="117981"/>
                    </a:lnTo>
                    <a:cubicBezTo>
                      <a:pt x="29879" y="117890"/>
                      <a:pt x="29636" y="117798"/>
                      <a:pt x="29454" y="117707"/>
                    </a:cubicBezTo>
                    <a:cubicBezTo>
                      <a:pt x="29545" y="117646"/>
                      <a:pt x="29606" y="117586"/>
                      <a:pt x="29727" y="117525"/>
                    </a:cubicBezTo>
                    <a:cubicBezTo>
                      <a:pt x="29758" y="117494"/>
                      <a:pt x="29788" y="117373"/>
                      <a:pt x="29788" y="117282"/>
                    </a:cubicBezTo>
                    <a:cubicBezTo>
                      <a:pt x="29788" y="117221"/>
                      <a:pt x="29758" y="117130"/>
                      <a:pt x="29727" y="117069"/>
                    </a:cubicBezTo>
                    <a:cubicBezTo>
                      <a:pt x="29697" y="117039"/>
                      <a:pt x="29606" y="116978"/>
                      <a:pt x="29484" y="116978"/>
                    </a:cubicBezTo>
                    <a:cubicBezTo>
                      <a:pt x="29423" y="116978"/>
                      <a:pt x="29332" y="117039"/>
                      <a:pt x="29271" y="117069"/>
                    </a:cubicBezTo>
                    <a:cubicBezTo>
                      <a:pt x="29150" y="117130"/>
                      <a:pt x="29028" y="117221"/>
                      <a:pt x="28937" y="117342"/>
                    </a:cubicBezTo>
                    <a:cubicBezTo>
                      <a:pt x="28876" y="117373"/>
                      <a:pt x="28846" y="117373"/>
                      <a:pt x="28815" y="117403"/>
                    </a:cubicBezTo>
                    <a:cubicBezTo>
                      <a:pt x="28268" y="117130"/>
                      <a:pt x="28025" y="116917"/>
                      <a:pt x="28025" y="116917"/>
                    </a:cubicBezTo>
                    <a:cubicBezTo>
                      <a:pt x="28025" y="116917"/>
                      <a:pt x="28268" y="115367"/>
                      <a:pt x="28694" y="112874"/>
                    </a:cubicBezTo>
                    <a:cubicBezTo>
                      <a:pt x="29606" y="112844"/>
                      <a:pt x="30183" y="112814"/>
                      <a:pt x="30183" y="112814"/>
                    </a:cubicBezTo>
                    <a:cubicBezTo>
                      <a:pt x="30183" y="112814"/>
                      <a:pt x="33223" y="87372"/>
                      <a:pt x="33284" y="84151"/>
                    </a:cubicBezTo>
                    <a:cubicBezTo>
                      <a:pt x="33375" y="81111"/>
                      <a:pt x="29393" y="60138"/>
                      <a:pt x="28876" y="57433"/>
                    </a:cubicBezTo>
                    <a:cubicBezTo>
                      <a:pt x="28846" y="57250"/>
                      <a:pt x="28846" y="57098"/>
                      <a:pt x="28815" y="56916"/>
                    </a:cubicBezTo>
                    <a:lnTo>
                      <a:pt x="26961" y="43968"/>
                    </a:lnTo>
                    <a:lnTo>
                      <a:pt x="26961" y="43968"/>
                    </a:lnTo>
                    <a:cubicBezTo>
                      <a:pt x="27454" y="44132"/>
                      <a:pt x="27995" y="44212"/>
                      <a:pt x="28545" y="44212"/>
                    </a:cubicBezTo>
                    <a:cubicBezTo>
                      <a:pt x="30235" y="44212"/>
                      <a:pt x="32018" y="43459"/>
                      <a:pt x="32797" y="42083"/>
                    </a:cubicBezTo>
                    <a:cubicBezTo>
                      <a:pt x="34256" y="39560"/>
                      <a:pt x="39910" y="28679"/>
                      <a:pt x="40518" y="27584"/>
                    </a:cubicBezTo>
                    <a:cubicBezTo>
                      <a:pt x="40518" y="27584"/>
                      <a:pt x="40518" y="27554"/>
                      <a:pt x="40548" y="27554"/>
                    </a:cubicBezTo>
                    <a:cubicBezTo>
                      <a:pt x="40548" y="27493"/>
                      <a:pt x="40579" y="27463"/>
                      <a:pt x="40579" y="27463"/>
                    </a:cubicBezTo>
                    <a:cubicBezTo>
                      <a:pt x="40670" y="27280"/>
                      <a:pt x="40731" y="27098"/>
                      <a:pt x="40731" y="26946"/>
                    </a:cubicBezTo>
                    <a:cubicBezTo>
                      <a:pt x="40731" y="26193"/>
                      <a:pt x="40133" y="25439"/>
                      <a:pt x="40093" y="25338"/>
                    </a:cubicBezTo>
                    <a:lnTo>
                      <a:pt x="40093" y="25338"/>
                    </a:lnTo>
                    <a:cubicBezTo>
                      <a:pt x="40189" y="25313"/>
                      <a:pt x="42026" y="24496"/>
                      <a:pt x="41794" y="24119"/>
                    </a:cubicBezTo>
                    <a:cubicBezTo>
                      <a:pt x="41753" y="24037"/>
                      <a:pt x="41636" y="24006"/>
                      <a:pt x="41478" y="24006"/>
                    </a:cubicBezTo>
                    <a:cubicBezTo>
                      <a:pt x="40966" y="24006"/>
                      <a:pt x="40030" y="24336"/>
                      <a:pt x="39920" y="24336"/>
                    </a:cubicBezTo>
                    <a:cubicBezTo>
                      <a:pt x="39913" y="24336"/>
                      <a:pt x="39910" y="24335"/>
                      <a:pt x="39910" y="24332"/>
                    </a:cubicBezTo>
                    <a:cubicBezTo>
                      <a:pt x="39910" y="24241"/>
                      <a:pt x="41673" y="22995"/>
                      <a:pt x="41278" y="22539"/>
                    </a:cubicBezTo>
                    <a:cubicBezTo>
                      <a:pt x="41225" y="22469"/>
                      <a:pt x="41146" y="22439"/>
                      <a:pt x="41049" y="22439"/>
                    </a:cubicBezTo>
                    <a:cubicBezTo>
                      <a:pt x="40481" y="22439"/>
                      <a:pt x="39291" y="23452"/>
                      <a:pt x="39186" y="23452"/>
                    </a:cubicBezTo>
                    <a:cubicBezTo>
                      <a:pt x="39184" y="23452"/>
                      <a:pt x="39182" y="23452"/>
                      <a:pt x="39180" y="23451"/>
                    </a:cubicBezTo>
                    <a:cubicBezTo>
                      <a:pt x="39150" y="23359"/>
                      <a:pt x="41126" y="21353"/>
                      <a:pt x="40639" y="20928"/>
                    </a:cubicBezTo>
                    <a:cubicBezTo>
                      <a:pt x="40595" y="20892"/>
                      <a:pt x="40542" y="20875"/>
                      <a:pt x="40483" y="20875"/>
                    </a:cubicBezTo>
                    <a:cubicBezTo>
                      <a:pt x="39904" y="20875"/>
                      <a:pt x="38702" y="22449"/>
                      <a:pt x="38636" y="22449"/>
                    </a:cubicBezTo>
                    <a:cubicBezTo>
                      <a:pt x="38634" y="22449"/>
                      <a:pt x="38634" y="22448"/>
                      <a:pt x="38633" y="22448"/>
                    </a:cubicBezTo>
                    <a:cubicBezTo>
                      <a:pt x="38572" y="22417"/>
                      <a:pt x="39606" y="20715"/>
                      <a:pt x="39180" y="20472"/>
                    </a:cubicBezTo>
                    <a:cubicBezTo>
                      <a:pt x="39141" y="20448"/>
                      <a:pt x="39098" y="20437"/>
                      <a:pt x="39052" y="20437"/>
                    </a:cubicBezTo>
                    <a:cubicBezTo>
                      <a:pt x="38323" y="20437"/>
                      <a:pt x="36863" y="23234"/>
                      <a:pt x="36749" y="23663"/>
                    </a:cubicBezTo>
                    <a:cubicBezTo>
                      <a:pt x="36658" y="24119"/>
                      <a:pt x="37205" y="25031"/>
                      <a:pt x="37205" y="25700"/>
                    </a:cubicBezTo>
                    <a:cubicBezTo>
                      <a:pt x="37205" y="25913"/>
                      <a:pt x="37174" y="26095"/>
                      <a:pt x="37113" y="26247"/>
                    </a:cubicBezTo>
                    <a:lnTo>
                      <a:pt x="28785" y="37554"/>
                    </a:lnTo>
                    <a:cubicBezTo>
                      <a:pt x="28785" y="37554"/>
                      <a:pt x="28542" y="36186"/>
                      <a:pt x="28147" y="34211"/>
                    </a:cubicBezTo>
                    <a:cubicBezTo>
                      <a:pt x="28451" y="34059"/>
                      <a:pt x="28755" y="33846"/>
                      <a:pt x="29059" y="33694"/>
                    </a:cubicBezTo>
                    <a:cubicBezTo>
                      <a:pt x="29059" y="33694"/>
                      <a:pt x="27174" y="21779"/>
                      <a:pt x="23618" y="21232"/>
                    </a:cubicBezTo>
                    <a:lnTo>
                      <a:pt x="18876" y="20441"/>
                    </a:lnTo>
                    <a:lnTo>
                      <a:pt x="18663" y="20441"/>
                    </a:lnTo>
                    <a:cubicBezTo>
                      <a:pt x="18724" y="19195"/>
                      <a:pt x="18967" y="18496"/>
                      <a:pt x="19484" y="17979"/>
                    </a:cubicBezTo>
                    <a:cubicBezTo>
                      <a:pt x="19514" y="17949"/>
                      <a:pt x="19545" y="17858"/>
                      <a:pt x="19636" y="17827"/>
                    </a:cubicBezTo>
                    <a:lnTo>
                      <a:pt x="19727" y="17706"/>
                    </a:lnTo>
                    <a:cubicBezTo>
                      <a:pt x="19818" y="17645"/>
                      <a:pt x="19879" y="17584"/>
                      <a:pt x="19970" y="17523"/>
                    </a:cubicBezTo>
                    <a:cubicBezTo>
                      <a:pt x="20092" y="17432"/>
                      <a:pt x="20183" y="17371"/>
                      <a:pt x="20274" y="17250"/>
                    </a:cubicBezTo>
                    <a:cubicBezTo>
                      <a:pt x="20730" y="16916"/>
                      <a:pt x="21216" y="16581"/>
                      <a:pt x="21794" y="16034"/>
                    </a:cubicBezTo>
                    <a:cubicBezTo>
                      <a:pt x="22615" y="15274"/>
                      <a:pt x="23223" y="14241"/>
                      <a:pt x="23466" y="12630"/>
                    </a:cubicBezTo>
                    <a:lnTo>
                      <a:pt x="23466" y="12539"/>
                    </a:lnTo>
                    <a:lnTo>
                      <a:pt x="23466" y="12478"/>
                    </a:lnTo>
                    <a:lnTo>
                      <a:pt x="23466" y="12356"/>
                    </a:lnTo>
                    <a:lnTo>
                      <a:pt x="23466" y="12326"/>
                    </a:lnTo>
                    <a:lnTo>
                      <a:pt x="23466" y="12235"/>
                    </a:lnTo>
                    <a:cubicBezTo>
                      <a:pt x="23770" y="11718"/>
                      <a:pt x="23952" y="11140"/>
                      <a:pt x="24074" y="10532"/>
                    </a:cubicBezTo>
                    <a:cubicBezTo>
                      <a:pt x="24256" y="9377"/>
                      <a:pt x="24134" y="8222"/>
                      <a:pt x="23618" y="7159"/>
                    </a:cubicBezTo>
                    <a:cubicBezTo>
                      <a:pt x="24134" y="4514"/>
                      <a:pt x="23435" y="1383"/>
                      <a:pt x="20639" y="320"/>
                    </a:cubicBezTo>
                    <a:cubicBezTo>
                      <a:pt x="20075" y="92"/>
                      <a:pt x="19468" y="1"/>
                      <a:pt x="18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5"/>
              <p:cNvSpPr/>
              <p:nvPr/>
            </p:nvSpPr>
            <p:spPr>
              <a:xfrm>
                <a:off x="9940850" y="3823650"/>
                <a:ext cx="853375" cy="678700"/>
              </a:xfrm>
              <a:custGeom>
                <a:avLst/>
                <a:gdLst/>
                <a:ahLst/>
                <a:cxnLst/>
                <a:rect l="l" t="t" r="r" b="b"/>
                <a:pathLst>
                  <a:path w="34135" h="27148" extrusionOk="0">
                    <a:moveTo>
                      <a:pt x="17052" y="0"/>
                    </a:moveTo>
                    <a:cubicBezTo>
                      <a:pt x="7630" y="0"/>
                      <a:pt x="0" y="5928"/>
                      <a:pt x="0" y="13283"/>
                    </a:cubicBezTo>
                    <a:cubicBezTo>
                      <a:pt x="0" y="20609"/>
                      <a:pt x="7630" y="26536"/>
                      <a:pt x="17052" y="26536"/>
                    </a:cubicBezTo>
                    <a:cubicBezTo>
                      <a:pt x="20092" y="26536"/>
                      <a:pt x="22949" y="25928"/>
                      <a:pt x="25411" y="24834"/>
                    </a:cubicBezTo>
                    <a:cubicBezTo>
                      <a:pt x="25867" y="25411"/>
                      <a:pt x="26445" y="25837"/>
                      <a:pt x="27083" y="26232"/>
                    </a:cubicBezTo>
                    <a:cubicBezTo>
                      <a:pt x="28121" y="26850"/>
                      <a:pt x="29303" y="27147"/>
                      <a:pt x="30501" y="27147"/>
                    </a:cubicBezTo>
                    <a:cubicBezTo>
                      <a:pt x="30952" y="27147"/>
                      <a:pt x="31406" y="27105"/>
                      <a:pt x="31855" y="27022"/>
                    </a:cubicBezTo>
                    <a:cubicBezTo>
                      <a:pt x="32007" y="26992"/>
                      <a:pt x="32037" y="26779"/>
                      <a:pt x="31886" y="26688"/>
                    </a:cubicBezTo>
                    <a:cubicBezTo>
                      <a:pt x="30427" y="25806"/>
                      <a:pt x="29332" y="24469"/>
                      <a:pt x="28724" y="22919"/>
                    </a:cubicBezTo>
                    <a:cubicBezTo>
                      <a:pt x="32037" y="20487"/>
                      <a:pt x="34135" y="17083"/>
                      <a:pt x="34135" y="13283"/>
                    </a:cubicBezTo>
                    <a:cubicBezTo>
                      <a:pt x="34135" y="5958"/>
                      <a:pt x="26475" y="0"/>
                      <a:pt x="170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55"/>
            <p:cNvGrpSpPr/>
            <p:nvPr/>
          </p:nvGrpSpPr>
          <p:grpSpPr>
            <a:xfrm>
              <a:off x="388950" y="2150588"/>
              <a:ext cx="2552726" cy="4808130"/>
              <a:chOff x="1483000" y="1176600"/>
              <a:chExt cx="1742475" cy="3282000"/>
            </a:xfrm>
          </p:grpSpPr>
          <p:sp>
            <p:nvSpPr>
              <p:cNvPr id="1346" name="Google Shape;1346;p55"/>
              <p:cNvSpPr/>
              <p:nvPr/>
            </p:nvSpPr>
            <p:spPr>
              <a:xfrm>
                <a:off x="2302175" y="3824675"/>
                <a:ext cx="1737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1413" extrusionOk="0">
                    <a:moveTo>
                      <a:pt x="6864" y="0"/>
                    </a:moveTo>
                    <a:cubicBezTo>
                      <a:pt x="6856" y="0"/>
                      <a:pt x="6848" y="2"/>
                      <a:pt x="6839" y="7"/>
                    </a:cubicBezTo>
                    <a:cubicBezTo>
                      <a:pt x="5512" y="885"/>
                      <a:pt x="3938" y="1337"/>
                      <a:pt x="2357" y="1337"/>
                    </a:cubicBezTo>
                    <a:cubicBezTo>
                      <a:pt x="1584" y="1337"/>
                      <a:pt x="810" y="1229"/>
                      <a:pt x="61" y="1010"/>
                    </a:cubicBezTo>
                    <a:cubicBezTo>
                      <a:pt x="0" y="1010"/>
                      <a:pt x="0" y="1070"/>
                      <a:pt x="31" y="1070"/>
                    </a:cubicBezTo>
                    <a:cubicBezTo>
                      <a:pt x="783" y="1301"/>
                      <a:pt x="1565" y="1413"/>
                      <a:pt x="2348" y="1413"/>
                    </a:cubicBezTo>
                    <a:cubicBezTo>
                      <a:pt x="3936" y="1413"/>
                      <a:pt x="5526" y="953"/>
                      <a:pt x="6870" y="98"/>
                    </a:cubicBezTo>
                    <a:cubicBezTo>
                      <a:pt x="6948" y="72"/>
                      <a:pt x="6914" y="0"/>
                      <a:pt x="6864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5"/>
              <p:cNvSpPr/>
              <p:nvPr/>
            </p:nvSpPr>
            <p:spPr>
              <a:xfrm>
                <a:off x="2349275" y="3714075"/>
                <a:ext cx="189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945" extrusionOk="0">
                    <a:moveTo>
                      <a:pt x="62" y="0"/>
                    </a:moveTo>
                    <a:cubicBezTo>
                      <a:pt x="31" y="0"/>
                      <a:pt x="1" y="8"/>
                      <a:pt x="1" y="23"/>
                    </a:cubicBezTo>
                    <a:cubicBezTo>
                      <a:pt x="1" y="722"/>
                      <a:pt x="244" y="1391"/>
                      <a:pt x="670" y="1938"/>
                    </a:cubicBezTo>
                    <a:cubicBezTo>
                      <a:pt x="674" y="1942"/>
                      <a:pt x="679" y="1944"/>
                      <a:pt x="684" y="1944"/>
                    </a:cubicBezTo>
                    <a:cubicBezTo>
                      <a:pt x="715" y="1944"/>
                      <a:pt x="757" y="1873"/>
                      <a:pt x="730" y="1847"/>
                    </a:cubicBezTo>
                    <a:cubicBezTo>
                      <a:pt x="305" y="1330"/>
                      <a:pt x="92" y="692"/>
                      <a:pt x="122" y="23"/>
                    </a:cubicBezTo>
                    <a:cubicBezTo>
                      <a:pt x="122" y="8"/>
                      <a:pt x="92" y="0"/>
                      <a:pt x="62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5"/>
              <p:cNvSpPr/>
              <p:nvPr/>
            </p:nvSpPr>
            <p:spPr>
              <a:xfrm>
                <a:off x="2451100" y="3648025"/>
                <a:ext cx="1640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215" extrusionOk="0">
                    <a:moveTo>
                      <a:pt x="6527" y="0"/>
                    </a:moveTo>
                    <a:cubicBezTo>
                      <a:pt x="6520" y="0"/>
                      <a:pt x="6513" y="6"/>
                      <a:pt x="6506" y="21"/>
                    </a:cubicBezTo>
                    <a:cubicBezTo>
                      <a:pt x="5197" y="737"/>
                      <a:pt x="3736" y="1108"/>
                      <a:pt x="2264" y="1108"/>
                    </a:cubicBezTo>
                    <a:cubicBezTo>
                      <a:pt x="1548" y="1108"/>
                      <a:pt x="829" y="1020"/>
                      <a:pt x="123" y="841"/>
                    </a:cubicBezTo>
                    <a:cubicBezTo>
                      <a:pt x="31" y="841"/>
                      <a:pt x="1" y="933"/>
                      <a:pt x="92" y="963"/>
                    </a:cubicBezTo>
                    <a:cubicBezTo>
                      <a:pt x="789" y="1130"/>
                      <a:pt x="1502" y="1214"/>
                      <a:pt x="2214" y="1214"/>
                    </a:cubicBezTo>
                    <a:cubicBezTo>
                      <a:pt x="3707" y="1214"/>
                      <a:pt x="5198" y="843"/>
                      <a:pt x="6536" y="82"/>
                    </a:cubicBezTo>
                    <a:cubicBezTo>
                      <a:pt x="6559" y="59"/>
                      <a:pt x="6547" y="0"/>
                      <a:pt x="6527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5"/>
              <p:cNvSpPr/>
              <p:nvPr/>
            </p:nvSpPr>
            <p:spPr>
              <a:xfrm>
                <a:off x="2720875" y="4310400"/>
                <a:ext cx="4263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53" h="5928" extrusionOk="0">
                    <a:moveTo>
                      <a:pt x="943" y="0"/>
                    </a:moveTo>
                    <a:cubicBezTo>
                      <a:pt x="943" y="0"/>
                      <a:pt x="639" y="487"/>
                      <a:pt x="396" y="1338"/>
                    </a:cubicBezTo>
                    <a:lnTo>
                      <a:pt x="274" y="1794"/>
                    </a:lnTo>
                    <a:cubicBezTo>
                      <a:pt x="274" y="1824"/>
                      <a:pt x="274" y="1854"/>
                      <a:pt x="244" y="1915"/>
                    </a:cubicBezTo>
                    <a:cubicBezTo>
                      <a:pt x="244" y="1976"/>
                      <a:pt x="183" y="2037"/>
                      <a:pt x="183" y="2128"/>
                    </a:cubicBezTo>
                    <a:lnTo>
                      <a:pt x="183" y="2219"/>
                    </a:lnTo>
                    <a:lnTo>
                      <a:pt x="183" y="2250"/>
                    </a:lnTo>
                    <a:cubicBezTo>
                      <a:pt x="122" y="2584"/>
                      <a:pt x="92" y="2979"/>
                      <a:pt x="31" y="3374"/>
                    </a:cubicBezTo>
                    <a:cubicBezTo>
                      <a:pt x="0" y="3800"/>
                      <a:pt x="0" y="4256"/>
                      <a:pt x="31" y="4712"/>
                    </a:cubicBezTo>
                    <a:lnTo>
                      <a:pt x="31" y="4833"/>
                    </a:lnTo>
                    <a:cubicBezTo>
                      <a:pt x="31" y="4985"/>
                      <a:pt x="92" y="5137"/>
                      <a:pt x="122" y="5320"/>
                    </a:cubicBezTo>
                    <a:cubicBezTo>
                      <a:pt x="152" y="5472"/>
                      <a:pt x="183" y="5624"/>
                      <a:pt x="183" y="5776"/>
                    </a:cubicBezTo>
                    <a:lnTo>
                      <a:pt x="17022" y="5927"/>
                    </a:lnTo>
                    <a:cubicBezTo>
                      <a:pt x="17022" y="5927"/>
                      <a:pt x="17052" y="5745"/>
                      <a:pt x="17052" y="5472"/>
                    </a:cubicBezTo>
                    <a:cubicBezTo>
                      <a:pt x="17052" y="5320"/>
                      <a:pt x="17052" y="5168"/>
                      <a:pt x="17022" y="4985"/>
                    </a:cubicBezTo>
                    <a:cubicBezTo>
                      <a:pt x="17022" y="4955"/>
                      <a:pt x="17022" y="4894"/>
                      <a:pt x="16992" y="4864"/>
                    </a:cubicBezTo>
                    <a:cubicBezTo>
                      <a:pt x="16809" y="3921"/>
                      <a:pt x="16141" y="2584"/>
                      <a:pt x="13830" y="2158"/>
                    </a:cubicBezTo>
                    <a:cubicBezTo>
                      <a:pt x="13709" y="2128"/>
                      <a:pt x="13618" y="2128"/>
                      <a:pt x="13496" y="2098"/>
                    </a:cubicBezTo>
                    <a:cubicBezTo>
                      <a:pt x="13314" y="2037"/>
                      <a:pt x="13162" y="2037"/>
                      <a:pt x="12919" y="2006"/>
                    </a:cubicBezTo>
                    <a:lnTo>
                      <a:pt x="12736" y="2006"/>
                    </a:lnTo>
                    <a:cubicBezTo>
                      <a:pt x="8146" y="1581"/>
                      <a:pt x="6110" y="31"/>
                      <a:pt x="6110" y="31"/>
                    </a:cubicBezTo>
                    <a:cubicBezTo>
                      <a:pt x="6110" y="31"/>
                      <a:pt x="4979" y="252"/>
                      <a:pt x="3492" y="252"/>
                    </a:cubicBezTo>
                    <a:cubicBezTo>
                      <a:pt x="2704" y="252"/>
                      <a:pt x="1816" y="190"/>
                      <a:pt x="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5"/>
              <p:cNvSpPr/>
              <p:nvPr/>
            </p:nvSpPr>
            <p:spPr>
              <a:xfrm>
                <a:off x="2878925" y="4314200"/>
                <a:ext cx="387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4" extrusionOk="0">
                    <a:moveTo>
                      <a:pt x="1247" y="0"/>
                    </a:moveTo>
                    <a:cubicBezTo>
                      <a:pt x="1156" y="0"/>
                      <a:pt x="1095" y="31"/>
                      <a:pt x="1004" y="92"/>
                    </a:cubicBezTo>
                    <a:cubicBezTo>
                      <a:pt x="913" y="152"/>
                      <a:pt x="791" y="243"/>
                      <a:pt x="669" y="335"/>
                    </a:cubicBezTo>
                    <a:cubicBezTo>
                      <a:pt x="517" y="456"/>
                      <a:pt x="335" y="578"/>
                      <a:pt x="183" y="669"/>
                    </a:cubicBezTo>
                    <a:cubicBezTo>
                      <a:pt x="92" y="730"/>
                      <a:pt x="62" y="791"/>
                      <a:pt x="31" y="882"/>
                    </a:cubicBezTo>
                    <a:cubicBezTo>
                      <a:pt x="1" y="943"/>
                      <a:pt x="31" y="1034"/>
                      <a:pt x="62" y="1095"/>
                    </a:cubicBezTo>
                    <a:cubicBezTo>
                      <a:pt x="127" y="1182"/>
                      <a:pt x="239" y="1253"/>
                      <a:pt x="353" y="1253"/>
                    </a:cubicBezTo>
                    <a:cubicBezTo>
                      <a:pt x="398" y="1253"/>
                      <a:pt x="444" y="1242"/>
                      <a:pt x="487" y="1216"/>
                    </a:cubicBezTo>
                    <a:cubicBezTo>
                      <a:pt x="791" y="1003"/>
                      <a:pt x="1125" y="760"/>
                      <a:pt x="1429" y="547"/>
                    </a:cubicBezTo>
                    <a:cubicBezTo>
                      <a:pt x="1460" y="487"/>
                      <a:pt x="1520" y="395"/>
                      <a:pt x="1520" y="304"/>
                    </a:cubicBezTo>
                    <a:cubicBezTo>
                      <a:pt x="1551" y="243"/>
                      <a:pt x="1490" y="122"/>
                      <a:pt x="1460" y="92"/>
                    </a:cubicBezTo>
                    <a:cubicBezTo>
                      <a:pt x="1429" y="31"/>
                      <a:pt x="1369" y="0"/>
                      <a:pt x="1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5"/>
              <p:cNvSpPr/>
              <p:nvPr/>
            </p:nvSpPr>
            <p:spPr>
              <a:xfrm>
                <a:off x="2909325" y="4327125"/>
                <a:ext cx="387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23" extrusionOk="0">
                    <a:moveTo>
                      <a:pt x="1216" y="0"/>
                    </a:moveTo>
                    <a:cubicBezTo>
                      <a:pt x="1140" y="0"/>
                      <a:pt x="1064" y="30"/>
                      <a:pt x="1004" y="91"/>
                    </a:cubicBezTo>
                    <a:cubicBezTo>
                      <a:pt x="791" y="365"/>
                      <a:pt x="548" y="578"/>
                      <a:pt x="274" y="790"/>
                    </a:cubicBezTo>
                    <a:cubicBezTo>
                      <a:pt x="244" y="821"/>
                      <a:pt x="213" y="851"/>
                      <a:pt x="183" y="851"/>
                    </a:cubicBezTo>
                    <a:cubicBezTo>
                      <a:pt x="92" y="882"/>
                      <a:pt x="61" y="973"/>
                      <a:pt x="31" y="1034"/>
                    </a:cubicBezTo>
                    <a:cubicBezTo>
                      <a:pt x="1" y="1125"/>
                      <a:pt x="31" y="1185"/>
                      <a:pt x="61" y="1277"/>
                    </a:cubicBezTo>
                    <a:cubicBezTo>
                      <a:pt x="128" y="1366"/>
                      <a:pt x="244" y="1422"/>
                      <a:pt x="360" y="1422"/>
                    </a:cubicBezTo>
                    <a:cubicBezTo>
                      <a:pt x="403" y="1422"/>
                      <a:pt x="446" y="1415"/>
                      <a:pt x="487" y="1398"/>
                    </a:cubicBezTo>
                    <a:cubicBezTo>
                      <a:pt x="852" y="1125"/>
                      <a:pt x="1156" y="851"/>
                      <a:pt x="1460" y="517"/>
                    </a:cubicBezTo>
                    <a:cubicBezTo>
                      <a:pt x="1520" y="426"/>
                      <a:pt x="1551" y="395"/>
                      <a:pt x="1551" y="274"/>
                    </a:cubicBezTo>
                    <a:cubicBezTo>
                      <a:pt x="1520" y="243"/>
                      <a:pt x="1520" y="182"/>
                      <a:pt x="1429" y="91"/>
                    </a:cubicBezTo>
                    <a:cubicBezTo>
                      <a:pt x="1368" y="30"/>
                      <a:pt x="1292" y="0"/>
                      <a:pt x="1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5"/>
              <p:cNvSpPr/>
              <p:nvPr/>
            </p:nvSpPr>
            <p:spPr>
              <a:xfrm>
                <a:off x="2942000" y="4337750"/>
                <a:ext cx="327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90" extrusionOk="0">
                    <a:moveTo>
                      <a:pt x="1004" y="1"/>
                    </a:moveTo>
                    <a:cubicBezTo>
                      <a:pt x="912" y="1"/>
                      <a:pt x="852" y="61"/>
                      <a:pt x="760" y="92"/>
                    </a:cubicBezTo>
                    <a:lnTo>
                      <a:pt x="92" y="973"/>
                    </a:lnTo>
                    <a:cubicBezTo>
                      <a:pt x="61" y="1034"/>
                      <a:pt x="1" y="1064"/>
                      <a:pt x="1" y="1186"/>
                    </a:cubicBezTo>
                    <a:cubicBezTo>
                      <a:pt x="1" y="1277"/>
                      <a:pt x="61" y="1338"/>
                      <a:pt x="92" y="1429"/>
                    </a:cubicBezTo>
                    <a:cubicBezTo>
                      <a:pt x="122" y="1460"/>
                      <a:pt x="213" y="1490"/>
                      <a:pt x="305" y="1490"/>
                    </a:cubicBezTo>
                    <a:cubicBezTo>
                      <a:pt x="396" y="1490"/>
                      <a:pt x="456" y="1460"/>
                      <a:pt x="548" y="1429"/>
                    </a:cubicBezTo>
                    <a:lnTo>
                      <a:pt x="1216" y="548"/>
                    </a:lnTo>
                    <a:cubicBezTo>
                      <a:pt x="1277" y="457"/>
                      <a:pt x="1308" y="426"/>
                      <a:pt x="1308" y="305"/>
                    </a:cubicBezTo>
                    <a:cubicBezTo>
                      <a:pt x="1308" y="244"/>
                      <a:pt x="1247" y="122"/>
                      <a:pt x="1216" y="92"/>
                    </a:cubicBezTo>
                    <a:cubicBezTo>
                      <a:pt x="1186" y="61"/>
                      <a:pt x="1125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5"/>
              <p:cNvSpPr/>
              <p:nvPr/>
            </p:nvSpPr>
            <p:spPr>
              <a:xfrm>
                <a:off x="2978475" y="4346475"/>
                <a:ext cx="296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370" extrusionOk="0">
                    <a:moveTo>
                      <a:pt x="820" y="0"/>
                    </a:moveTo>
                    <a:cubicBezTo>
                      <a:pt x="668" y="0"/>
                      <a:pt x="517" y="125"/>
                      <a:pt x="517" y="351"/>
                    </a:cubicBezTo>
                    <a:cubicBezTo>
                      <a:pt x="426" y="503"/>
                      <a:pt x="335" y="655"/>
                      <a:pt x="213" y="807"/>
                    </a:cubicBezTo>
                    <a:cubicBezTo>
                      <a:pt x="1" y="867"/>
                      <a:pt x="1" y="1232"/>
                      <a:pt x="183" y="1323"/>
                    </a:cubicBezTo>
                    <a:cubicBezTo>
                      <a:pt x="230" y="1355"/>
                      <a:pt x="283" y="1370"/>
                      <a:pt x="336" y="1370"/>
                    </a:cubicBezTo>
                    <a:cubicBezTo>
                      <a:pt x="488" y="1370"/>
                      <a:pt x="639" y="1245"/>
                      <a:pt x="639" y="1019"/>
                    </a:cubicBezTo>
                    <a:cubicBezTo>
                      <a:pt x="760" y="867"/>
                      <a:pt x="821" y="715"/>
                      <a:pt x="943" y="563"/>
                    </a:cubicBezTo>
                    <a:cubicBezTo>
                      <a:pt x="1186" y="472"/>
                      <a:pt x="1186" y="108"/>
                      <a:pt x="973" y="47"/>
                    </a:cubicBezTo>
                    <a:cubicBezTo>
                      <a:pt x="926" y="15"/>
                      <a:pt x="873" y="0"/>
                      <a:pt x="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5"/>
              <p:cNvSpPr/>
              <p:nvPr/>
            </p:nvSpPr>
            <p:spPr>
              <a:xfrm>
                <a:off x="2721625" y="4431225"/>
                <a:ext cx="4255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095" extrusionOk="0">
                    <a:moveTo>
                      <a:pt x="1" y="0"/>
                    </a:moveTo>
                    <a:cubicBezTo>
                      <a:pt x="1" y="152"/>
                      <a:pt x="62" y="304"/>
                      <a:pt x="92" y="487"/>
                    </a:cubicBezTo>
                    <a:cubicBezTo>
                      <a:pt x="122" y="639"/>
                      <a:pt x="122" y="791"/>
                      <a:pt x="153" y="943"/>
                    </a:cubicBezTo>
                    <a:lnTo>
                      <a:pt x="16992" y="1094"/>
                    </a:lnTo>
                    <a:cubicBezTo>
                      <a:pt x="16992" y="1094"/>
                      <a:pt x="17022" y="912"/>
                      <a:pt x="17022" y="639"/>
                    </a:cubicBezTo>
                    <a:cubicBezTo>
                      <a:pt x="17022" y="487"/>
                      <a:pt x="17022" y="335"/>
                      <a:pt x="16992" y="1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5"/>
              <p:cNvSpPr/>
              <p:nvPr/>
            </p:nvSpPr>
            <p:spPr>
              <a:xfrm>
                <a:off x="2173750" y="4218450"/>
                <a:ext cx="4149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606" extrusionOk="0">
                    <a:moveTo>
                      <a:pt x="2098" y="0"/>
                    </a:moveTo>
                    <a:cubicBezTo>
                      <a:pt x="2098" y="0"/>
                      <a:pt x="1672" y="365"/>
                      <a:pt x="1216" y="1125"/>
                    </a:cubicBezTo>
                    <a:cubicBezTo>
                      <a:pt x="1156" y="1247"/>
                      <a:pt x="1064" y="1399"/>
                      <a:pt x="973" y="1551"/>
                    </a:cubicBezTo>
                    <a:cubicBezTo>
                      <a:pt x="973" y="1581"/>
                      <a:pt x="943" y="1642"/>
                      <a:pt x="943" y="1642"/>
                    </a:cubicBezTo>
                    <a:cubicBezTo>
                      <a:pt x="912" y="1703"/>
                      <a:pt x="882" y="1733"/>
                      <a:pt x="882" y="1824"/>
                    </a:cubicBezTo>
                    <a:cubicBezTo>
                      <a:pt x="882" y="1824"/>
                      <a:pt x="821" y="1855"/>
                      <a:pt x="821" y="1885"/>
                    </a:cubicBezTo>
                    <a:lnTo>
                      <a:pt x="821" y="1946"/>
                    </a:lnTo>
                    <a:cubicBezTo>
                      <a:pt x="669" y="2250"/>
                      <a:pt x="517" y="2615"/>
                      <a:pt x="426" y="3010"/>
                    </a:cubicBezTo>
                    <a:cubicBezTo>
                      <a:pt x="304" y="3405"/>
                      <a:pt x="183" y="3861"/>
                      <a:pt x="122" y="4317"/>
                    </a:cubicBezTo>
                    <a:lnTo>
                      <a:pt x="122" y="4438"/>
                    </a:lnTo>
                    <a:cubicBezTo>
                      <a:pt x="61" y="4590"/>
                      <a:pt x="61" y="4742"/>
                      <a:pt x="31" y="4925"/>
                    </a:cubicBezTo>
                    <a:cubicBezTo>
                      <a:pt x="31" y="5077"/>
                      <a:pt x="31" y="5229"/>
                      <a:pt x="1" y="5381"/>
                    </a:cubicBezTo>
                    <a:lnTo>
                      <a:pt x="16293" y="9605"/>
                    </a:lnTo>
                    <a:cubicBezTo>
                      <a:pt x="16293" y="9605"/>
                      <a:pt x="16384" y="9454"/>
                      <a:pt x="16445" y="9180"/>
                    </a:cubicBezTo>
                    <a:cubicBezTo>
                      <a:pt x="16475" y="9028"/>
                      <a:pt x="16536" y="8876"/>
                      <a:pt x="16536" y="8694"/>
                    </a:cubicBezTo>
                    <a:lnTo>
                      <a:pt x="16536" y="8572"/>
                    </a:lnTo>
                    <a:cubicBezTo>
                      <a:pt x="16597" y="7630"/>
                      <a:pt x="16262" y="6201"/>
                      <a:pt x="14135" y="5198"/>
                    </a:cubicBezTo>
                    <a:cubicBezTo>
                      <a:pt x="14013" y="5168"/>
                      <a:pt x="13891" y="5077"/>
                      <a:pt x="13800" y="5046"/>
                    </a:cubicBezTo>
                    <a:cubicBezTo>
                      <a:pt x="13648" y="4985"/>
                      <a:pt x="13435" y="4925"/>
                      <a:pt x="13253" y="4864"/>
                    </a:cubicBezTo>
                    <a:cubicBezTo>
                      <a:pt x="13192" y="4833"/>
                      <a:pt x="13131" y="4833"/>
                      <a:pt x="13071" y="4773"/>
                    </a:cubicBezTo>
                    <a:cubicBezTo>
                      <a:pt x="8694" y="3253"/>
                      <a:pt x="7113" y="1277"/>
                      <a:pt x="7113" y="1277"/>
                    </a:cubicBezTo>
                    <a:cubicBezTo>
                      <a:pt x="7113" y="1277"/>
                      <a:pt x="4377" y="1125"/>
                      <a:pt x="2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5"/>
              <p:cNvSpPr/>
              <p:nvPr/>
            </p:nvSpPr>
            <p:spPr>
              <a:xfrm>
                <a:off x="2351575" y="4261000"/>
                <a:ext cx="418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20" extrusionOk="0">
                    <a:moveTo>
                      <a:pt x="1398" y="1"/>
                    </a:moveTo>
                    <a:cubicBezTo>
                      <a:pt x="1338" y="1"/>
                      <a:pt x="1246" y="1"/>
                      <a:pt x="1186" y="31"/>
                    </a:cubicBezTo>
                    <a:cubicBezTo>
                      <a:pt x="1064" y="92"/>
                      <a:pt x="912" y="153"/>
                      <a:pt x="790" y="183"/>
                    </a:cubicBezTo>
                    <a:lnTo>
                      <a:pt x="213" y="426"/>
                    </a:lnTo>
                    <a:cubicBezTo>
                      <a:pt x="152" y="457"/>
                      <a:pt x="61" y="487"/>
                      <a:pt x="30" y="578"/>
                    </a:cubicBezTo>
                    <a:cubicBezTo>
                      <a:pt x="0" y="639"/>
                      <a:pt x="0" y="730"/>
                      <a:pt x="0" y="791"/>
                    </a:cubicBezTo>
                    <a:cubicBezTo>
                      <a:pt x="25" y="916"/>
                      <a:pt x="152" y="1020"/>
                      <a:pt x="281" y="1020"/>
                    </a:cubicBezTo>
                    <a:cubicBezTo>
                      <a:pt x="309" y="1020"/>
                      <a:pt x="337" y="1015"/>
                      <a:pt x="365" y="1004"/>
                    </a:cubicBezTo>
                    <a:cubicBezTo>
                      <a:pt x="760" y="852"/>
                      <a:pt x="1094" y="700"/>
                      <a:pt x="1459" y="548"/>
                    </a:cubicBezTo>
                    <a:cubicBezTo>
                      <a:pt x="1550" y="487"/>
                      <a:pt x="1581" y="426"/>
                      <a:pt x="1611" y="335"/>
                    </a:cubicBezTo>
                    <a:cubicBezTo>
                      <a:pt x="1672" y="305"/>
                      <a:pt x="1672" y="183"/>
                      <a:pt x="1581" y="153"/>
                    </a:cubicBezTo>
                    <a:cubicBezTo>
                      <a:pt x="1550" y="92"/>
                      <a:pt x="1489" y="3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5"/>
              <p:cNvSpPr/>
              <p:nvPr/>
            </p:nvSpPr>
            <p:spPr>
              <a:xfrm>
                <a:off x="2375125" y="4281325"/>
                <a:ext cx="441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83" extrusionOk="0">
                    <a:moveTo>
                      <a:pt x="1390" y="1"/>
                    </a:moveTo>
                    <a:cubicBezTo>
                      <a:pt x="1341" y="1"/>
                      <a:pt x="1291" y="12"/>
                      <a:pt x="1247" y="39"/>
                    </a:cubicBezTo>
                    <a:cubicBezTo>
                      <a:pt x="1003" y="221"/>
                      <a:pt x="699" y="373"/>
                      <a:pt x="365" y="525"/>
                    </a:cubicBezTo>
                    <a:cubicBezTo>
                      <a:pt x="335" y="555"/>
                      <a:pt x="274" y="555"/>
                      <a:pt x="244" y="586"/>
                    </a:cubicBezTo>
                    <a:cubicBezTo>
                      <a:pt x="152" y="647"/>
                      <a:pt x="92" y="677"/>
                      <a:pt x="31" y="738"/>
                    </a:cubicBezTo>
                    <a:cubicBezTo>
                      <a:pt x="0" y="829"/>
                      <a:pt x="0" y="890"/>
                      <a:pt x="0" y="981"/>
                    </a:cubicBezTo>
                    <a:cubicBezTo>
                      <a:pt x="24" y="1100"/>
                      <a:pt x="161" y="1182"/>
                      <a:pt x="277" y="1182"/>
                    </a:cubicBezTo>
                    <a:cubicBezTo>
                      <a:pt x="309" y="1182"/>
                      <a:pt x="339" y="1176"/>
                      <a:pt x="365" y="1163"/>
                    </a:cubicBezTo>
                    <a:cubicBezTo>
                      <a:pt x="791" y="1011"/>
                      <a:pt x="1186" y="829"/>
                      <a:pt x="1551" y="555"/>
                    </a:cubicBezTo>
                    <a:cubicBezTo>
                      <a:pt x="1642" y="525"/>
                      <a:pt x="1672" y="434"/>
                      <a:pt x="1703" y="373"/>
                    </a:cubicBezTo>
                    <a:cubicBezTo>
                      <a:pt x="1763" y="282"/>
                      <a:pt x="1703" y="221"/>
                      <a:pt x="1672" y="130"/>
                    </a:cubicBezTo>
                    <a:cubicBezTo>
                      <a:pt x="1629" y="65"/>
                      <a:pt x="1510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5"/>
              <p:cNvSpPr/>
              <p:nvPr/>
            </p:nvSpPr>
            <p:spPr>
              <a:xfrm>
                <a:off x="2405525" y="4297475"/>
                <a:ext cx="372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78" extrusionOk="0">
                    <a:moveTo>
                      <a:pt x="1246" y="1"/>
                    </a:moveTo>
                    <a:cubicBezTo>
                      <a:pt x="1186" y="1"/>
                      <a:pt x="1094" y="1"/>
                      <a:pt x="1034" y="31"/>
                    </a:cubicBezTo>
                    <a:lnTo>
                      <a:pt x="152" y="700"/>
                    </a:lnTo>
                    <a:cubicBezTo>
                      <a:pt x="91" y="761"/>
                      <a:pt x="31" y="821"/>
                      <a:pt x="0" y="912"/>
                    </a:cubicBezTo>
                    <a:cubicBezTo>
                      <a:pt x="0" y="973"/>
                      <a:pt x="0" y="1064"/>
                      <a:pt x="31" y="1125"/>
                    </a:cubicBezTo>
                    <a:cubicBezTo>
                      <a:pt x="91" y="1216"/>
                      <a:pt x="152" y="1247"/>
                      <a:pt x="243" y="1277"/>
                    </a:cubicBezTo>
                    <a:cubicBezTo>
                      <a:pt x="304" y="1277"/>
                      <a:pt x="395" y="1277"/>
                      <a:pt x="456" y="1247"/>
                    </a:cubicBezTo>
                    <a:lnTo>
                      <a:pt x="1338" y="548"/>
                    </a:lnTo>
                    <a:cubicBezTo>
                      <a:pt x="1398" y="517"/>
                      <a:pt x="1459" y="457"/>
                      <a:pt x="1490" y="365"/>
                    </a:cubicBezTo>
                    <a:cubicBezTo>
                      <a:pt x="1490" y="335"/>
                      <a:pt x="1490" y="213"/>
                      <a:pt x="1459" y="153"/>
                    </a:cubicBezTo>
                    <a:cubicBezTo>
                      <a:pt x="1398" y="61"/>
                      <a:pt x="1338" y="3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5"/>
              <p:cNvSpPr/>
              <p:nvPr/>
            </p:nvSpPr>
            <p:spPr>
              <a:xfrm>
                <a:off x="2438950" y="4314250"/>
                <a:ext cx="342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34" extrusionOk="0">
                    <a:moveTo>
                      <a:pt x="997" y="0"/>
                    </a:moveTo>
                    <a:cubicBezTo>
                      <a:pt x="864" y="0"/>
                      <a:pt x="726" y="84"/>
                      <a:pt x="669" y="272"/>
                    </a:cubicBezTo>
                    <a:cubicBezTo>
                      <a:pt x="517" y="424"/>
                      <a:pt x="426" y="485"/>
                      <a:pt x="305" y="637"/>
                    </a:cubicBezTo>
                    <a:cubicBezTo>
                      <a:pt x="61" y="697"/>
                      <a:pt x="1" y="1001"/>
                      <a:pt x="153" y="1153"/>
                    </a:cubicBezTo>
                    <a:cubicBezTo>
                      <a:pt x="206" y="1206"/>
                      <a:pt x="277" y="1233"/>
                      <a:pt x="350" y="1233"/>
                    </a:cubicBezTo>
                    <a:cubicBezTo>
                      <a:pt x="487" y="1233"/>
                      <a:pt x="630" y="1139"/>
                      <a:pt x="669" y="941"/>
                    </a:cubicBezTo>
                    <a:cubicBezTo>
                      <a:pt x="821" y="789"/>
                      <a:pt x="943" y="728"/>
                      <a:pt x="1064" y="576"/>
                    </a:cubicBezTo>
                    <a:cubicBezTo>
                      <a:pt x="1277" y="545"/>
                      <a:pt x="1368" y="241"/>
                      <a:pt x="1216" y="90"/>
                    </a:cubicBezTo>
                    <a:cubicBezTo>
                      <a:pt x="1159" y="32"/>
                      <a:pt x="1079" y="0"/>
                      <a:pt x="9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5"/>
              <p:cNvSpPr/>
              <p:nvPr/>
            </p:nvSpPr>
            <p:spPr>
              <a:xfrm>
                <a:off x="2173750" y="4329400"/>
                <a:ext cx="413400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168" extrusionOk="0">
                    <a:moveTo>
                      <a:pt x="92" y="0"/>
                    </a:moveTo>
                    <a:cubicBezTo>
                      <a:pt x="31" y="152"/>
                      <a:pt x="31" y="304"/>
                      <a:pt x="31" y="487"/>
                    </a:cubicBezTo>
                    <a:cubicBezTo>
                      <a:pt x="31" y="639"/>
                      <a:pt x="1" y="791"/>
                      <a:pt x="1" y="943"/>
                    </a:cubicBezTo>
                    <a:lnTo>
                      <a:pt x="16293" y="5167"/>
                    </a:lnTo>
                    <a:cubicBezTo>
                      <a:pt x="16293" y="5167"/>
                      <a:pt x="16384" y="5016"/>
                      <a:pt x="16445" y="4742"/>
                    </a:cubicBezTo>
                    <a:cubicBezTo>
                      <a:pt x="16475" y="4590"/>
                      <a:pt x="16536" y="4438"/>
                      <a:pt x="16536" y="4256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5"/>
              <p:cNvSpPr/>
              <p:nvPr/>
            </p:nvSpPr>
            <p:spPr>
              <a:xfrm>
                <a:off x="2521775" y="2812650"/>
                <a:ext cx="468875" cy="15050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60203" extrusionOk="0">
                    <a:moveTo>
                      <a:pt x="14895" y="1"/>
                    </a:moveTo>
                    <a:lnTo>
                      <a:pt x="1" y="213"/>
                    </a:lnTo>
                    <a:cubicBezTo>
                      <a:pt x="1" y="213"/>
                      <a:pt x="7873" y="23557"/>
                      <a:pt x="8512" y="28025"/>
                    </a:cubicBezTo>
                    <a:cubicBezTo>
                      <a:pt x="9271" y="33770"/>
                      <a:pt x="9180" y="50032"/>
                      <a:pt x="8876" y="59910"/>
                    </a:cubicBezTo>
                    <a:cubicBezTo>
                      <a:pt x="9515" y="60130"/>
                      <a:pt x="10326" y="60202"/>
                      <a:pt x="11115" y="60202"/>
                    </a:cubicBezTo>
                    <a:cubicBezTo>
                      <a:pt x="12619" y="60202"/>
                      <a:pt x="14044" y="59941"/>
                      <a:pt x="14044" y="59941"/>
                    </a:cubicBezTo>
                    <a:cubicBezTo>
                      <a:pt x="14044" y="59941"/>
                      <a:pt x="18755" y="33314"/>
                      <a:pt x="18481" y="27205"/>
                    </a:cubicBezTo>
                    <a:cubicBezTo>
                      <a:pt x="18208" y="21126"/>
                      <a:pt x="16202" y="8907"/>
                      <a:pt x="14895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5"/>
              <p:cNvSpPr/>
              <p:nvPr/>
            </p:nvSpPr>
            <p:spPr>
              <a:xfrm>
                <a:off x="2226950" y="2804300"/>
                <a:ext cx="448350" cy="1447600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57904" extrusionOk="0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1915" y="11581"/>
                      <a:pt x="6535" y="28238"/>
                      <a:pt x="6535" y="28238"/>
                    </a:cubicBezTo>
                    <a:lnTo>
                      <a:pt x="0" y="56597"/>
                    </a:lnTo>
                    <a:cubicBezTo>
                      <a:pt x="1186" y="57752"/>
                      <a:pt x="5015" y="57904"/>
                      <a:pt x="5015" y="57904"/>
                    </a:cubicBezTo>
                    <a:cubicBezTo>
                      <a:pt x="7447" y="52311"/>
                      <a:pt x="16596" y="32159"/>
                      <a:pt x="16900" y="27903"/>
                    </a:cubicBezTo>
                    <a:cubicBezTo>
                      <a:pt x="17204" y="23435"/>
                      <a:pt x="17934" y="456"/>
                      <a:pt x="17934" y="456"/>
                    </a:cubicBezTo>
                    <a:lnTo>
                      <a:pt x="2553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5"/>
              <p:cNvSpPr/>
              <p:nvPr/>
            </p:nvSpPr>
            <p:spPr>
              <a:xfrm>
                <a:off x="2200350" y="2804300"/>
                <a:ext cx="808550" cy="1408775"/>
              </a:xfrm>
              <a:custGeom>
                <a:avLst/>
                <a:gdLst/>
                <a:ahLst/>
                <a:cxnLst/>
                <a:rect l="l" t="t" r="r" b="b"/>
                <a:pathLst>
                  <a:path w="32342" h="56351" extrusionOk="0">
                    <a:moveTo>
                      <a:pt x="3010" y="0"/>
                    </a:moveTo>
                    <a:lnTo>
                      <a:pt x="3010" y="0"/>
                    </a:lnTo>
                    <a:cubicBezTo>
                      <a:pt x="2280" y="9210"/>
                      <a:pt x="7022" y="28299"/>
                      <a:pt x="7022" y="28299"/>
                    </a:cubicBezTo>
                    <a:lnTo>
                      <a:pt x="0" y="52038"/>
                    </a:lnTo>
                    <a:cubicBezTo>
                      <a:pt x="0" y="52038"/>
                      <a:pt x="6110" y="54439"/>
                      <a:pt x="9119" y="54591"/>
                    </a:cubicBezTo>
                    <a:cubicBezTo>
                      <a:pt x="9119" y="54591"/>
                      <a:pt x="18238" y="31642"/>
                      <a:pt x="18633" y="28937"/>
                    </a:cubicBezTo>
                    <a:cubicBezTo>
                      <a:pt x="19028" y="26232"/>
                      <a:pt x="18633" y="19302"/>
                      <a:pt x="18633" y="19302"/>
                    </a:cubicBezTo>
                    <a:lnTo>
                      <a:pt x="18633" y="19302"/>
                    </a:lnTo>
                    <a:cubicBezTo>
                      <a:pt x="18633" y="19303"/>
                      <a:pt x="20821" y="27569"/>
                      <a:pt x="20973" y="28937"/>
                    </a:cubicBezTo>
                    <a:cubicBezTo>
                      <a:pt x="21125" y="30274"/>
                      <a:pt x="20821" y="55959"/>
                      <a:pt x="20821" y="55959"/>
                    </a:cubicBezTo>
                    <a:cubicBezTo>
                      <a:pt x="22291" y="56270"/>
                      <a:pt x="24312" y="56350"/>
                      <a:pt x="25994" y="56350"/>
                    </a:cubicBezTo>
                    <a:cubicBezTo>
                      <a:pt x="27757" y="56350"/>
                      <a:pt x="29150" y="56263"/>
                      <a:pt x="29150" y="56263"/>
                    </a:cubicBezTo>
                    <a:cubicBezTo>
                      <a:pt x="29150" y="56263"/>
                      <a:pt x="32189" y="30821"/>
                      <a:pt x="32250" y="27600"/>
                    </a:cubicBezTo>
                    <a:cubicBezTo>
                      <a:pt x="32341" y="24378"/>
                      <a:pt x="27782" y="578"/>
                      <a:pt x="27782" y="578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5"/>
              <p:cNvSpPr/>
              <p:nvPr/>
            </p:nvSpPr>
            <p:spPr>
              <a:xfrm>
                <a:off x="2652475" y="2837550"/>
                <a:ext cx="17500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8230" extrusionOk="0">
                    <a:moveTo>
                      <a:pt x="639" y="0"/>
                    </a:moveTo>
                    <a:cubicBezTo>
                      <a:pt x="609" y="0"/>
                      <a:pt x="578" y="23"/>
                      <a:pt x="578" y="69"/>
                    </a:cubicBezTo>
                    <a:lnTo>
                      <a:pt x="457" y="3351"/>
                    </a:lnTo>
                    <a:lnTo>
                      <a:pt x="335" y="7029"/>
                    </a:lnTo>
                    <a:lnTo>
                      <a:pt x="244" y="10768"/>
                    </a:lnTo>
                    <a:cubicBezTo>
                      <a:pt x="183" y="11984"/>
                      <a:pt x="153" y="13230"/>
                      <a:pt x="122" y="14446"/>
                    </a:cubicBezTo>
                    <a:cubicBezTo>
                      <a:pt x="62" y="15570"/>
                      <a:pt x="31" y="16695"/>
                      <a:pt x="1" y="17789"/>
                    </a:cubicBezTo>
                    <a:lnTo>
                      <a:pt x="1" y="18184"/>
                    </a:lnTo>
                    <a:cubicBezTo>
                      <a:pt x="1" y="18215"/>
                      <a:pt x="31" y="18230"/>
                      <a:pt x="62" y="18230"/>
                    </a:cubicBezTo>
                    <a:cubicBezTo>
                      <a:pt x="92" y="18230"/>
                      <a:pt x="122" y="18215"/>
                      <a:pt x="122" y="18184"/>
                    </a:cubicBezTo>
                    <a:lnTo>
                      <a:pt x="244" y="14871"/>
                    </a:lnTo>
                    <a:lnTo>
                      <a:pt x="335" y="11224"/>
                    </a:lnTo>
                    <a:lnTo>
                      <a:pt x="457" y="7485"/>
                    </a:lnTo>
                    <a:cubicBezTo>
                      <a:pt x="487" y="6269"/>
                      <a:pt x="548" y="4993"/>
                      <a:pt x="578" y="3777"/>
                    </a:cubicBezTo>
                    <a:cubicBezTo>
                      <a:pt x="609" y="2683"/>
                      <a:pt x="639" y="1558"/>
                      <a:pt x="700" y="433"/>
                    </a:cubicBezTo>
                    <a:lnTo>
                      <a:pt x="700" y="69"/>
                    </a:lnTo>
                    <a:cubicBezTo>
                      <a:pt x="700" y="23"/>
                      <a:pt x="669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5"/>
              <p:cNvSpPr/>
              <p:nvPr/>
            </p:nvSpPr>
            <p:spPr>
              <a:xfrm>
                <a:off x="2661175" y="2832100"/>
                <a:ext cx="60475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0196" extrusionOk="0">
                    <a:moveTo>
                      <a:pt x="2366" y="1"/>
                    </a:moveTo>
                    <a:cubicBezTo>
                      <a:pt x="2346" y="1"/>
                      <a:pt x="2328" y="16"/>
                      <a:pt x="2328" y="43"/>
                    </a:cubicBezTo>
                    <a:cubicBezTo>
                      <a:pt x="2236" y="1654"/>
                      <a:pt x="2176" y="3204"/>
                      <a:pt x="2084" y="4815"/>
                    </a:cubicBezTo>
                    <a:cubicBezTo>
                      <a:pt x="2054" y="5606"/>
                      <a:pt x="2024" y="6366"/>
                      <a:pt x="1963" y="7156"/>
                    </a:cubicBezTo>
                    <a:cubicBezTo>
                      <a:pt x="1963" y="7551"/>
                      <a:pt x="1932" y="7885"/>
                      <a:pt x="1902" y="8250"/>
                    </a:cubicBezTo>
                    <a:cubicBezTo>
                      <a:pt x="1841" y="8585"/>
                      <a:pt x="1780" y="8949"/>
                      <a:pt x="1659" y="9253"/>
                    </a:cubicBezTo>
                    <a:cubicBezTo>
                      <a:pt x="1507" y="9557"/>
                      <a:pt x="1294" y="9831"/>
                      <a:pt x="1021" y="9983"/>
                    </a:cubicBezTo>
                    <a:cubicBezTo>
                      <a:pt x="852" y="10058"/>
                      <a:pt x="659" y="10110"/>
                      <a:pt x="465" y="10110"/>
                    </a:cubicBezTo>
                    <a:cubicBezTo>
                      <a:pt x="345" y="10110"/>
                      <a:pt x="225" y="10090"/>
                      <a:pt x="109" y="10043"/>
                    </a:cubicBezTo>
                    <a:cubicBezTo>
                      <a:pt x="100" y="10039"/>
                      <a:pt x="91" y="10037"/>
                      <a:pt x="83" y="10037"/>
                    </a:cubicBezTo>
                    <a:cubicBezTo>
                      <a:pt x="34" y="10037"/>
                      <a:pt x="0" y="10104"/>
                      <a:pt x="78" y="10104"/>
                    </a:cubicBezTo>
                    <a:cubicBezTo>
                      <a:pt x="211" y="10167"/>
                      <a:pt x="350" y="10195"/>
                      <a:pt x="488" y="10195"/>
                    </a:cubicBezTo>
                    <a:cubicBezTo>
                      <a:pt x="889" y="10195"/>
                      <a:pt x="1289" y="9957"/>
                      <a:pt x="1537" y="9618"/>
                    </a:cubicBezTo>
                    <a:cubicBezTo>
                      <a:pt x="1963" y="9101"/>
                      <a:pt x="1993" y="8372"/>
                      <a:pt x="2054" y="7673"/>
                    </a:cubicBezTo>
                    <a:cubicBezTo>
                      <a:pt x="2115" y="6062"/>
                      <a:pt x="2206" y="4420"/>
                      <a:pt x="2267" y="2809"/>
                    </a:cubicBezTo>
                    <a:cubicBezTo>
                      <a:pt x="2328" y="1897"/>
                      <a:pt x="2358" y="986"/>
                      <a:pt x="2419" y="74"/>
                    </a:cubicBezTo>
                    <a:cubicBezTo>
                      <a:pt x="2419" y="24"/>
                      <a:pt x="2391" y="1"/>
                      <a:pt x="2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5"/>
              <p:cNvSpPr/>
              <p:nvPr/>
            </p:nvSpPr>
            <p:spPr>
              <a:xfrm>
                <a:off x="2317375" y="2847225"/>
                <a:ext cx="9045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12" extrusionOk="0">
                    <a:moveTo>
                      <a:pt x="3519" y="1"/>
                    </a:moveTo>
                    <a:cubicBezTo>
                      <a:pt x="3488" y="1"/>
                      <a:pt x="3465" y="16"/>
                      <a:pt x="3465" y="46"/>
                    </a:cubicBezTo>
                    <a:cubicBezTo>
                      <a:pt x="3465" y="745"/>
                      <a:pt x="3222" y="1414"/>
                      <a:pt x="2857" y="1992"/>
                    </a:cubicBezTo>
                    <a:cubicBezTo>
                      <a:pt x="2432" y="2569"/>
                      <a:pt x="1854" y="2995"/>
                      <a:pt x="1216" y="3207"/>
                    </a:cubicBezTo>
                    <a:cubicBezTo>
                      <a:pt x="821" y="3329"/>
                      <a:pt x="456" y="3390"/>
                      <a:pt x="61" y="3390"/>
                    </a:cubicBezTo>
                    <a:cubicBezTo>
                      <a:pt x="0" y="3390"/>
                      <a:pt x="0" y="3511"/>
                      <a:pt x="61" y="3511"/>
                    </a:cubicBezTo>
                    <a:cubicBezTo>
                      <a:pt x="791" y="3511"/>
                      <a:pt x="1520" y="3329"/>
                      <a:pt x="2098" y="2903"/>
                    </a:cubicBezTo>
                    <a:cubicBezTo>
                      <a:pt x="2706" y="2478"/>
                      <a:pt x="3101" y="1900"/>
                      <a:pt x="3374" y="1232"/>
                    </a:cubicBezTo>
                    <a:cubicBezTo>
                      <a:pt x="3526" y="867"/>
                      <a:pt x="3617" y="441"/>
                      <a:pt x="3617" y="46"/>
                    </a:cubicBezTo>
                    <a:cubicBezTo>
                      <a:pt x="3587" y="16"/>
                      <a:pt x="3549" y="1"/>
                      <a:pt x="3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2336050" y="2930950"/>
                <a:ext cx="102175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2550" extrusionOk="0">
                    <a:moveTo>
                      <a:pt x="34" y="1"/>
                    </a:moveTo>
                    <a:cubicBezTo>
                      <a:pt x="9" y="1"/>
                      <a:pt x="1" y="16"/>
                      <a:pt x="13" y="41"/>
                    </a:cubicBezTo>
                    <a:cubicBezTo>
                      <a:pt x="135" y="1530"/>
                      <a:pt x="287" y="2989"/>
                      <a:pt x="469" y="4448"/>
                    </a:cubicBezTo>
                    <a:cubicBezTo>
                      <a:pt x="651" y="5938"/>
                      <a:pt x="834" y="7397"/>
                      <a:pt x="1077" y="8855"/>
                    </a:cubicBezTo>
                    <a:cubicBezTo>
                      <a:pt x="1290" y="10345"/>
                      <a:pt x="1563" y="11834"/>
                      <a:pt x="1837" y="13324"/>
                    </a:cubicBezTo>
                    <a:cubicBezTo>
                      <a:pt x="2110" y="14783"/>
                      <a:pt x="2414" y="16242"/>
                      <a:pt x="2749" y="17670"/>
                    </a:cubicBezTo>
                    <a:cubicBezTo>
                      <a:pt x="3053" y="19129"/>
                      <a:pt x="3417" y="20558"/>
                      <a:pt x="3813" y="21986"/>
                    </a:cubicBezTo>
                    <a:cubicBezTo>
                      <a:pt x="3843" y="22169"/>
                      <a:pt x="3873" y="22321"/>
                      <a:pt x="3965" y="22503"/>
                    </a:cubicBezTo>
                    <a:cubicBezTo>
                      <a:pt x="3965" y="22537"/>
                      <a:pt x="3981" y="22550"/>
                      <a:pt x="4002" y="22550"/>
                    </a:cubicBezTo>
                    <a:cubicBezTo>
                      <a:pt x="4038" y="22550"/>
                      <a:pt x="4086" y="22511"/>
                      <a:pt x="4086" y="22473"/>
                    </a:cubicBezTo>
                    <a:cubicBezTo>
                      <a:pt x="3691" y="21075"/>
                      <a:pt x="3357" y="19616"/>
                      <a:pt x="3022" y="18217"/>
                    </a:cubicBezTo>
                    <a:cubicBezTo>
                      <a:pt x="2658" y="16758"/>
                      <a:pt x="2354" y="15299"/>
                      <a:pt x="2110" y="13840"/>
                    </a:cubicBezTo>
                    <a:cubicBezTo>
                      <a:pt x="1837" y="12412"/>
                      <a:pt x="1563" y="10922"/>
                      <a:pt x="1351" y="9433"/>
                    </a:cubicBezTo>
                    <a:cubicBezTo>
                      <a:pt x="1107" y="7944"/>
                      <a:pt x="895" y="6454"/>
                      <a:pt x="743" y="4995"/>
                    </a:cubicBezTo>
                    <a:cubicBezTo>
                      <a:pt x="530" y="3536"/>
                      <a:pt x="378" y="2077"/>
                      <a:pt x="287" y="618"/>
                    </a:cubicBezTo>
                    <a:cubicBezTo>
                      <a:pt x="287" y="436"/>
                      <a:pt x="226" y="254"/>
                      <a:pt x="226" y="102"/>
                    </a:cubicBezTo>
                    <a:cubicBezTo>
                      <a:pt x="137" y="30"/>
                      <a:pt x="69" y="1"/>
                      <a:pt x="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5"/>
              <p:cNvSpPr/>
              <p:nvPr/>
            </p:nvSpPr>
            <p:spPr>
              <a:xfrm>
                <a:off x="2241650" y="3491700"/>
                <a:ext cx="196575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26171" extrusionOk="0">
                    <a:moveTo>
                      <a:pt x="7709" y="0"/>
                    </a:moveTo>
                    <a:cubicBezTo>
                      <a:pt x="7674" y="0"/>
                      <a:pt x="7649" y="15"/>
                      <a:pt x="7649" y="43"/>
                    </a:cubicBezTo>
                    <a:cubicBezTo>
                      <a:pt x="7163" y="1714"/>
                      <a:pt x="6707" y="3386"/>
                      <a:pt x="6221" y="5088"/>
                    </a:cubicBezTo>
                    <a:cubicBezTo>
                      <a:pt x="5765" y="6760"/>
                      <a:pt x="5279" y="8462"/>
                      <a:pt x="4762" y="10134"/>
                    </a:cubicBezTo>
                    <a:lnTo>
                      <a:pt x="3303" y="15271"/>
                    </a:lnTo>
                    <a:cubicBezTo>
                      <a:pt x="2786" y="16973"/>
                      <a:pt x="2300" y="18645"/>
                      <a:pt x="1783" y="20377"/>
                    </a:cubicBezTo>
                    <a:cubicBezTo>
                      <a:pt x="1236" y="22080"/>
                      <a:pt x="750" y="23782"/>
                      <a:pt x="202" y="25453"/>
                    </a:cubicBezTo>
                    <a:cubicBezTo>
                      <a:pt x="142" y="25697"/>
                      <a:pt x="51" y="25879"/>
                      <a:pt x="20" y="26092"/>
                    </a:cubicBezTo>
                    <a:cubicBezTo>
                      <a:pt x="1" y="26150"/>
                      <a:pt x="30" y="26171"/>
                      <a:pt x="70" y="26171"/>
                    </a:cubicBezTo>
                    <a:cubicBezTo>
                      <a:pt x="93" y="26171"/>
                      <a:pt x="119" y="26164"/>
                      <a:pt x="142" y="26153"/>
                    </a:cubicBezTo>
                    <a:cubicBezTo>
                      <a:pt x="658" y="24420"/>
                      <a:pt x="1206" y="22748"/>
                      <a:pt x="1722" y="21046"/>
                    </a:cubicBezTo>
                    <a:cubicBezTo>
                      <a:pt x="2269" y="19344"/>
                      <a:pt x="2756" y="17642"/>
                      <a:pt x="3242" y="15909"/>
                    </a:cubicBezTo>
                    <a:cubicBezTo>
                      <a:pt x="3759" y="14207"/>
                      <a:pt x="4245" y="12505"/>
                      <a:pt x="4762" y="10803"/>
                    </a:cubicBezTo>
                    <a:cubicBezTo>
                      <a:pt x="5279" y="9131"/>
                      <a:pt x="5704" y="7459"/>
                      <a:pt x="6221" y="5787"/>
                    </a:cubicBezTo>
                    <a:cubicBezTo>
                      <a:pt x="6677" y="4116"/>
                      <a:pt x="7163" y="2383"/>
                      <a:pt x="7649" y="711"/>
                    </a:cubicBezTo>
                    <a:cubicBezTo>
                      <a:pt x="7741" y="499"/>
                      <a:pt x="7771" y="316"/>
                      <a:pt x="7862" y="73"/>
                    </a:cubicBezTo>
                    <a:cubicBezTo>
                      <a:pt x="7812" y="23"/>
                      <a:pt x="7753" y="0"/>
                      <a:pt x="7709" y="0"/>
                    </a:cubicBezTo>
                    <a:close/>
                  </a:path>
                </a:pathLst>
              </a:custGeom>
              <a:solidFill>
                <a:srgbClr val="6F5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5"/>
              <p:cNvSpPr/>
              <p:nvPr/>
            </p:nvSpPr>
            <p:spPr>
              <a:xfrm>
                <a:off x="2655525" y="3193150"/>
                <a:ext cx="114775" cy="10378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1514" extrusionOk="0">
                    <a:moveTo>
                      <a:pt x="56" y="1"/>
                    </a:moveTo>
                    <a:cubicBezTo>
                      <a:pt x="41" y="1"/>
                      <a:pt x="0" y="50"/>
                      <a:pt x="0" y="100"/>
                    </a:cubicBezTo>
                    <a:cubicBezTo>
                      <a:pt x="1034" y="2471"/>
                      <a:pt x="1976" y="4872"/>
                      <a:pt x="2766" y="7334"/>
                    </a:cubicBezTo>
                    <a:cubicBezTo>
                      <a:pt x="3526" y="9857"/>
                      <a:pt x="4104" y="12410"/>
                      <a:pt x="4286" y="15024"/>
                    </a:cubicBezTo>
                    <a:cubicBezTo>
                      <a:pt x="4529" y="17821"/>
                      <a:pt x="4377" y="20647"/>
                      <a:pt x="4286" y="23413"/>
                    </a:cubicBezTo>
                    <a:cubicBezTo>
                      <a:pt x="4225" y="26271"/>
                      <a:pt x="4134" y="29067"/>
                      <a:pt x="4073" y="31924"/>
                    </a:cubicBezTo>
                    <a:cubicBezTo>
                      <a:pt x="3982" y="34751"/>
                      <a:pt x="3921" y="37578"/>
                      <a:pt x="3830" y="40405"/>
                    </a:cubicBezTo>
                    <a:cubicBezTo>
                      <a:pt x="3830" y="40739"/>
                      <a:pt x="3830" y="41134"/>
                      <a:pt x="3800" y="41468"/>
                    </a:cubicBezTo>
                    <a:cubicBezTo>
                      <a:pt x="3800" y="41499"/>
                      <a:pt x="3830" y="41514"/>
                      <a:pt x="3861" y="41514"/>
                    </a:cubicBezTo>
                    <a:cubicBezTo>
                      <a:pt x="3891" y="41514"/>
                      <a:pt x="3921" y="41499"/>
                      <a:pt x="3921" y="41468"/>
                    </a:cubicBezTo>
                    <a:lnTo>
                      <a:pt x="4134" y="32927"/>
                    </a:lnTo>
                    <a:lnTo>
                      <a:pt x="4377" y="24356"/>
                    </a:lnTo>
                    <a:cubicBezTo>
                      <a:pt x="4438" y="21529"/>
                      <a:pt x="4590" y="18702"/>
                      <a:pt x="4438" y="15845"/>
                    </a:cubicBezTo>
                    <a:cubicBezTo>
                      <a:pt x="4286" y="13231"/>
                      <a:pt x="3830" y="10647"/>
                      <a:pt x="3101" y="8155"/>
                    </a:cubicBezTo>
                    <a:cubicBezTo>
                      <a:pt x="2402" y="5662"/>
                      <a:pt x="1490" y="3292"/>
                      <a:pt x="456" y="890"/>
                    </a:cubicBezTo>
                    <a:cubicBezTo>
                      <a:pt x="335" y="586"/>
                      <a:pt x="213" y="313"/>
                      <a:pt x="61" y="9"/>
                    </a:cubicBezTo>
                    <a:cubicBezTo>
                      <a:pt x="61" y="3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5"/>
              <p:cNvSpPr/>
              <p:nvPr/>
            </p:nvSpPr>
            <p:spPr>
              <a:xfrm>
                <a:off x="2765700" y="1919025"/>
                <a:ext cx="422525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3061" extrusionOk="0">
                    <a:moveTo>
                      <a:pt x="1" y="0"/>
                    </a:moveTo>
                    <a:cubicBezTo>
                      <a:pt x="1" y="1"/>
                      <a:pt x="305" y="17995"/>
                      <a:pt x="1277" y="20973"/>
                    </a:cubicBezTo>
                    <a:cubicBezTo>
                      <a:pt x="1767" y="22397"/>
                      <a:pt x="3283" y="23061"/>
                      <a:pt x="4887" y="23061"/>
                    </a:cubicBezTo>
                    <a:cubicBezTo>
                      <a:pt x="6573" y="23061"/>
                      <a:pt x="8356" y="22328"/>
                      <a:pt x="9150" y="20973"/>
                    </a:cubicBezTo>
                    <a:cubicBezTo>
                      <a:pt x="10670" y="18299"/>
                      <a:pt x="16901" y="6323"/>
                      <a:pt x="16901" y="6323"/>
                    </a:cubicBezTo>
                    <a:lnTo>
                      <a:pt x="13496" y="5016"/>
                    </a:lnTo>
                    <a:lnTo>
                      <a:pt x="5168" y="16293"/>
                    </a:lnTo>
                    <a:cubicBezTo>
                      <a:pt x="5168" y="16293"/>
                      <a:pt x="2341" y="396"/>
                      <a:pt x="1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090950" y="1897650"/>
                <a:ext cx="134525" cy="2122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8488" extrusionOk="0">
                    <a:moveTo>
                      <a:pt x="2425" y="0"/>
                    </a:moveTo>
                    <a:cubicBezTo>
                      <a:pt x="1696" y="0"/>
                      <a:pt x="236" y="2797"/>
                      <a:pt x="122" y="3226"/>
                    </a:cubicBezTo>
                    <a:cubicBezTo>
                      <a:pt x="0" y="3743"/>
                      <a:pt x="578" y="4655"/>
                      <a:pt x="578" y="5263"/>
                    </a:cubicBezTo>
                    <a:cubicBezTo>
                      <a:pt x="608" y="5871"/>
                      <a:pt x="213" y="6084"/>
                      <a:pt x="243" y="6479"/>
                    </a:cubicBezTo>
                    <a:cubicBezTo>
                      <a:pt x="274" y="6965"/>
                      <a:pt x="1733" y="8363"/>
                      <a:pt x="2280" y="8485"/>
                    </a:cubicBezTo>
                    <a:cubicBezTo>
                      <a:pt x="2295" y="8486"/>
                      <a:pt x="2310" y="8487"/>
                      <a:pt x="2326" y="8487"/>
                    </a:cubicBezTo>
                    <a:cubicBezTo>
                      <a:pt x="2917" y="8487"/>
                      <a:pt x="4012" y="7401"/>
                      <a:pt x="4012" y="6661"/>
                    </a:cubicBezTo>
                    <a:cubicBezTo>
                      <a:pt x="4012" y="5901"/>
                      <a:pt x="3404" y="5172"/>
                      <a:pt x="3344" y="5050"/>
                    </a:cubicBezTo>
                    <a:cubicBezTo>
                      <a:pt x="3344" y="4928"/>
                      <a:pt x="5380" y="4077"/>
                      <a:pt x="5167" y="3682"/>
                    </a:cubicBezTo>
                    <a:cubicBezTo>
                      <a:pt x="5126" y="3600"/>
                      <a:pt x="5007" y="3569"/>
                      <a:pt x="4848" y="3569"/>
                    </a:cubicBezTo>
                    <a:cubicBezTo>
                      <a:pt x="4351" y="3569"/>
                      <a:pt x="3458" y="3874"/>
                      <a:pt x="3305" y="3874"/>
                    </a:cubicBezTo>
                    <a:cubicBezTo>
                      <a:pt x="3291" y="3874"/>
                      <a:pt x="3283" y="3871"/>
                      <a:pt x="3283" y="3865"/>
                    </a:cubicBezTo>
                    <a:cubicBezTo>
                      <a:pt x="3283" y="3834"/>
                      <a:pt x="5015" y="2588"/>
                      <a:pt x="4651" y="2102"/>
                    </a:cubicBezTo>
                    <a:cubicBezTo>
                      <a:pt x="4592" y="2025"/>
                      <a:pt x="4505" y="1993"/>
                      <a:pt x="4400" y="1993"/>
                    </a:cubicBezTo>
                    <a:cubicBezTo>
                      <a:pt x="3810" y="1993"/>
                      <a:pt x="2636" y="3015"/>
                      <a:pt x="2557" y="3015"/>
                    </a:cubicBezTo>
                    <a:cubicBezTo>
                      <a:pt x="2555" y="3015"/>
                      <a:pt x="2554" y="3015"/>
                      <a:pt x="2553" y="3014"/>
                    </a:cubicBezTo>
                    <a:cubicBezTo>
                      <a:pt x="2523" y="2922"/>
                      <a:pt x="4499" y="916"/>
                      <a:pt x="4012" y="491"/>
                    </a:cubicBezTo>
                    <a:cubicBezTo>
                      <a:pt x="3959" y="449"/>
                      <a:pt x="3898" y="431"/>
                      <a:pt x="3830" y="431"/>
                    </a:cubicBezTo>
                    <a:cubicBezTo>
                      <a:pt x="3206" y="431"/>
                      <a:pt x="2050" y="2011"/>
                      <a:pt x="1977" y="2011"/>
                    </a:cubicBezTo>
                    <a:cubicBezTo>
                      <a:pt x="1977" y="2011"/>
                      <a:pt x="1976" y="2011"/>
                      <a:pt x="1976" y="2011"/>
                    </a:cubicBezTo>
                    <a:cubicBezTo>
                      <a:pt x="1945" y="1980"/>
                      <a:pt x="2948" y="308"/>
                      <a:pt x="2553" y="35"/>
                    </a:cubicBezTo>
                    <a:cubicBezTo>
                      <a:pt x="2514" y="11"/>
                      <a:pt x="2471" y="0"/>
                      <a:pt x="2425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2765700" y="1919025"/>
                <a:ext cx="135300" cy="359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4378" extrusionOk="0">
                    <a:moveTo>
                      <a:pt x="1" y="0"/>
                    </a:moveTo>
                    <a:lnTo>
                      <a:pt x="548" y="14378"/>
                    </a:lnTo>
                    <a:cubicBezTo>
                      <a:pt x="548" y="14378"/>
                      <a:pt x="2797" y="14043"/>
                      <a:pt x="5411" y="12463"/>
                    </a:cubicBezTo>
                    <a:cubicBezTo>
                      <a:pt x="5411" y="12463"/>
                      <a:pt x="3557" y="48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2275650" y="1897000"/>
                <a:ext cx="62002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24801" h="38044" extrusionOk="0">
                    <a:moveTo>
                      <a:pt x="10241" y="0"/>
                    </a:moveTo>
                    <a:lnTo>
                      <a:pt x="9329" y="213"/>
                    </a:lnTo>
                    <a:lnTo>
                      <a:pt x="5317" y="1185"/>
                    </a:lnTo>
                    <a:cubicBezTo>
                      <a:pt x="1885" y="19012"/>
                      <a:pt x="1" y="36262"/>
                      <a:pt x="28" y="36262"/>
                    </a:cubicBezTo>
                    <a:cubicBezTo>
                      <a:pt x="28" y="36262"/>
                      <a:pt x="28" y="36262"/>
                      <a:pt x="28" y="36262"/>
                    </a:cubicBezTo>
                    <a:cubicBezTo>
                      <a:pt x="1547" y="37268"/>
                      <a:pt x="8925" y="38043"/>
                      <a:pt x="15334" y="38043"/>
                    </a:cubicBezTo>
                    <a:cubicBezTo>
                      <a:pt x="19572" y="38043"/>
                      <a:pt x="23385" y="37705"/>
                      <a:pt x="24800" y="36870"/>
                    </a:cubicBezTo>
                    <a:lnTo>
                      <a:pt x="19633" y="851"/>
                    </a:lnTo>
                    <a:lnTo>
                      <a:pt x="14891" y="61"/>
                    </a:lnTo>
                    <a:lnTo>
                      <a:pt x="10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2219425" y="1926625"/>
                <a:ext cx="535675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4283" extrusionOk="0">
                    <a:moveTo>
                      <a:pt x="7566" y="0"/>
                    </a:moveTo>
                    <a:cubicBezTo>
                      <a:pt x="3158" y="852"/>
                      <a:pt x="1061" y="15472"/>
                      <a:pt x="484" y="19210"/>
                    </a:cubicBezTo>
                    <a:cubicBezTo>
                      <a:pt x="0" y="22451"/>
                      <a:pt x="1963" y="24283"/>
                      <a:pt x="4109" y="24283"/>
                    </a:cubicBezTo>
                    <a:cubicBezTo>
                      <a:pt x="4257" y="24283"/>
                      <a:pt x="4407" y="24274"/>
                      <a:pt x="4557" y="24256"/>
                    </a:cubicBezTo>
                    <a:cubicBezTo>
                      <a:pt x="6684" y="24013"/>
                      <a:pt x="21426" y="21186"/>
                      <a:pt x="21426" y="21186"/>
                    </a:cubicBezTo>
                    <a:lnTo>
                      <a:pt x="21092" y="17843"/>
                    </a:lnTo>
                    <a:lnTo>
                      <a:pt x="6563" y="18451"/>
                    </a:lnTo>
                    <a:lnTo>
                      <a:pt x="8751" y="8998"/>
                    </a:lnTo>
                    <a:lnTo>
                      <a:pt x="7566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5"/>
              <p:cNvSpPr/>
              <p:nvPr/>
            </p:nvSpPr>
            <p:spPr>
              <a:xfrm>
                <a:off x="2725425" y="2323650"/>
                <a:ext cx="177075" cy="134600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384" extrusionOk="0">
                    <a:moveTo>
                      <a:pt x="2413" y="1"/>
                    </a:moveTo>
                    <a:cubicBezTo>
                      <a:pt x="1797" y="1"/>
                      <a:pt x="524" y="2423"/>
                      <a:pt x="1" y="2539"/>
                    </a:cubicBezTo>
                    <a:lnTo>
                      <a:pt x="335" y="5153"/>
                    </a:lnTo>
                    <a:cubicBezTo>
                      <a:pt x="335" y="5153"/>
                      <a:pt x="911" y="5383"/>
                      <a:pt x="1743" y="5383"/>
                    </a:cubicBezTo>
                    <a:cubicBezTo>
                      <a:pt x="2263" y="5383"/>
                      <a:pt x="2884" y="5293"/>
                      <a:pt x="3527" y="5001"/>
                    </a:cubicBezTo>
                    <a:cubicBezTo>
                      <a:pt x="4018" y="5146"/>
                      <a:pt x="4577" y="5215"/>
                      <a:pt x="5033" y="5215"/>
                    </a:cubicBezTo>
                    <a:cubicBezTo>
                      <a:pt x="5536" y="5215"/>
                      <a:pt x="5912" y="5130"/>
                      <a:pt x="5928" y="4971"/>
                    </a:cubicBezTo>
                    <a:cubicBezTo>
                      <a:pt x="5958" y="4667"/>
                      <a:pt x="3892" y="4211"/>
                      <a:pt x="3891" y="4211"/>
                    </a:cubicBezTo>
                    <a:lnTo>
                      <a:pt x="3891" y="4211"/>
                    </a:lnTo>
                    <a:cubicBezTo>
                      <a:pt x="3892" y="4211"/>
                      <a:pt x="4229" y="4230"/>
                      <a:pt x="4664" y="4230"/>
                    </a:cubicBezTo>
                    <a:cubicBezTo>
                      <a:pt x="5447" y="4230"/>
                      <a:pt x="6547" y="4167"/>
                      <a:pt x="6566" y="3816"/>
                    </a:cubicBezTo>
                    <a:cubicBezTo>
                      <a:pt x="6621" y="3353"/>
                      <a:pt x="4558" y="3329"/>
                      <a:pt x="4123" y="3329"/>
                    </a:cubicBezTo>
                    <a:cubicBezTo>
                      <a:pt x="4072" y="3329"/>
                      <a:pt x="4043" y="3329"/>
                      <a:pt x="4043" y="3329"/>
                    </a:cubicBezTo>
                    <a:cubicBezTo>
                      <a:pt x="4043" y="3329"/>
                      <a:pt x="7083" y="3117"/>
                      <a:pt x="6992" y="2418"/>
                    </a:cubicBezTo>
                    <a:cubicBezTo>
                      <a:pt x="6970" y="2180"/>
                      <a:pt x="6585" y="2104"/>
                      <a:pt x="6097" y="2104"/>
                    </a:cubicBezTo>
                    <a:cubicBezTo>
                      <a:pt x="5210" y="2104"/>
                      <a:pt x="3983" y="2357"/>
                      <a:pt x="3983" y="2357"/>
                    </a:cubicBezTo>
                    <a:cubicBezTo>
                      <a:pt x="3983" y="2357"/>
                      <a:pt x="6414" y="1597"/>
                      <a:pt x="6262" y="1080"/>
                    </a:cubicBezTo>
                    <a:cubicBezTo>
                      <a:pt x="6227" y="950"/>
                      <a:pt x="6082" y="897"/>
                      <a:pt x="5865" y="897"/>
                    </a:cubicBezTo>
                    <a:cubicBezTo>
                      <a:pt x="4969" y="897"/>
                      <a:pt x="2850" y="1803"/>
                      <a:pt x="2189" y="1901"/>
                    </a:cubicBezTo>
                    <a:cubicBezTo>
                      <a:pt x="2706" y="1506"/>
                      <a:pt x="3010" y="259"/>
                      <a:pt x="2493" y="16"/>
                    </a:cubicBezTo>
                    <a:cubicBezTo>
                      <a:pt x="2468" y="6"/>
                      <a:pt x="2441" y="1"/>
                      <a:pt x="2413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5"/>
              <p:cNvSpPr/>
              <p:nvPr/>
            </p:nvSpPr>
            <p:spPr>
              <a:xfrm>
                <a:off x="2229975" y="1926625"/>
                <a:ext cx="2280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5449" extrusionOk="0">
                    <a:moveTo>
                      <a:pt x="7144" y="0"/>
                    </a:moveTo>
                    <a:cubicBezTo>
                      <a:pt x="3010" y="548"/>
                      <a:pt x="1" y="14530"/>
                      <a:pt x="1" y="14530"/>
                    </a:cubicBezTo>
                    <a:cubicBezTo>
                      <a:pt x="2937" y="15295"/>
                      <a:pt x="5206" y="15449"/>
                      <a:pt x="6551" y="15449"/>
                    </a:cubicBezTo>
                    <a:cubicBezTo>
                      <a:pt x="7448" y="15449"/>
                      <a:pt x="7934" y="15381"/>
                      <a:pt x="7934" y="15381"/>
                    </a:cubicBezTo>
                    <a:lnTo>
                      <a:pt x="9119" y="9089"/>
                    </a:lnTo>
                    <a:lnTo>
                      <a:pt x="7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2441225" y="2123800"/>
                <a:ext cx="4715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7392" extrusionOk="0">
                    <a:moveTo>
                      <a:pt x="1801" y="0"/>
                    </a:moveTo>
                    <a:cubicBezTo>
                      <a:pt x="1780" y="0"/>
                      <a:pt x="1764" y="13"/>
                      <a:pt x="1764" y="47"/>
                    </a:cubicBezTo>
                    <a:lnTo>
                      <a:pt x="1095" y="2904"/>
                    </a:lnTo>
                    <a:lnTo>
                      <a:pt x="396" y="5731"/>
                    </a:lnTo>
                    <a:cubicBezTo>
                      <a:pt x="274" y="6278"/>
                      <a:pt x="122" y="6794"/>
                      <a:pt x="1" y="7342"/>
                    </a:cubicBezTo>
                    <a:cubicBezTo>
                      <a:pt x="1" y="7377"/>
                      <a:pt x="32" y="7392"/>
                      <a:pt x="64" y="7392"/>
                    </a:cubicBezTo>
                    <a:cubicBezTo>
                      <a:pt x="87" y="7392"/>
                      <a:pt x="110" y="7385"/>
                      <a:pt x="122" y="7372"/>
                    </a:cubicBezTo>
                    <a:lnTo>
                      <a:pt x="821" y="4515"/>
                    </a:lnTo>
                    <a:lnTo>
                      <a:pt x="1490" y="1688"/>
                    </a:lnTo>
                    <a:cubicBezTo>
                      <a:pt x="1612" y="1141"/>
                      <a:pt x="1764" y="594"/>
                      <a:pt x="1885" y="77"/>
                    </a:cubicBezTo>
                    <a:cubicBezTo>
                      <a:pt x="1885" y="39"/>
                      <a:pt x="1837" y="0"/>
                      <a:pt x="1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2468900" y="2140700"/>
                <a:ext cx="352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127" extrusionOk="0">
                    <a:moveTo>
                      <a:pt x="1329" y="1"/>
                    </a:moveTo>
                    <a:cubicBezTo>
                      <a:pt x="1318" y="1"/>
                      <a:pt x="1307" y="3"/>
                      <a:pt x="1295" y="9"/>
                    </a:cubicBezTo>
                    <a:cubicBezTo>
                      <a:pt x="748" y="617"/>
                      <a:pt x="322" y="1316"/>
                      <a:pt x="18" y="2076"/>
                    </a:cubicBezTo>
                    <a:cubicBezTo>
                      <a:pt x="1" y="2111"/>
                      <a:pt x="25" y="2126"/>
                      <a:pt x="60" y="2126"/>
                    </a:cubicBezTo>
                    <a:cubicBezTo>
                      <a:pt x="84" y="2126"/>
                      <a:pt x="115" y="2119"/>
                      <a:pt x="140" y="2106"/>
                    </a:cubicBezTo>
                    <a:cubicBezTo>
                      <a:pt x="383" y="1346"/>
                      <a:pt x="839" y="647"/>
                      <a:pt x="1386" y="70"/>
                    </a:cubicBezTo>
                    <a:cubicBezTo>
                      <a:pt x="1411" y="45"/>
                      <a:pt x="1376" y="1"/>
                      <a:pt x="1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2762675" y="1951975"/>
                <a:ext cx="51700" cy="309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369" extrusionOk="0">
                    <a:moveTo>
                      <a:pt x="51" y="0"/>
                    </a:moveTo>
                    <a:cubicBezTo>
                      <a:pt x="26" y="0"/>
                      <a:pt x="0" y="32"/>
                      <a:pt x="0" y="81"/>
                    </a:cubicBezTo>
                    <a:cubicBezTo>
                      <a:pt x="152" y="871"/>
                      <a:pt x="304" y="1722"/>
                      <a:pt x="456" y="2512"/>
                    </a:cubicBezTo>
                    <a:cubicBezTo>
                      <a:pt x="608" y="3303"/>
                      <a:pt x="760" y="4062"/>
                      <a:pt x="882" y="4853"/>
                    </a:cubicBezTo>
                    <a:cubicBezTo>
                      <a:pt x="1034" y="5613"/>
                      <a:pt x="1155" y="6433"/>
                      <a:pt x="1246" y="7193"/>
                    </a:cubicBezTo>
                    <a:cubicBezTo>
                      <a:pt x="1368" y="7984"/>
                      <a:pt x="1490" y="8743"/>
                      <a:pt x="1611" y="9534"/>
                    </a:cubicBezTo>
                    <a:cubicBezTo>
                      <a:pt x="1702" y="10354"/>
                      <a:pt x="1824" y="11175"/>
                      <a:pt x="1915" y="11996"/>
                    </a:cubicBezTo>
                    <a:cubicBezTo>
                      <a:pt x="1915" y="12117"/>
                      <a:pt x="1945" y="12178"/>
                      <a:pt x="1945" y="12300"/>
                    </a:cubicBezTo>
                    <a:cubicBezTo>
                      <a:pt x="1945" y="12345"/>
                      <a:pt x="1976" y="12368"/>
                      <a:pt x="2006" y="12368"/>
                    </a:cubicBezTo>
                    <a:cubicBezTo>
                      <a:pt x="2037" y="12368"/>
                      <a:pt x="2067" y="12345"/>
                      <a:pt x="2067" y="12300"/>
                    </a:cubicBezTo>
                    <a:cubicBezTo>
                      <a:pt x="1976" y="11479"/>
                      <a:pt x="1854" y="10658"/>
                      <a:pt x="1763" y="9838"/>
                    </a:cubicBezTo>
                    <a:cubicBezTo>
                      <a:pt x="1642" y="9047"/>
                      <a:pt x="1520" y="8257"/>
                      <a:pt x="1398" y="7497"/>
                    </a:cubicBezTo>
                    <a:cubicBezTo>
                      <a:pt x="1307" y="6677"/>
                      <a:pt x="1155" y="5917"/>
                      <a:pt x="1034" y="5157"/>
                    </a:cubicBezTo>
                    <a:cubicBezTo>
                      <a:pt x="882" y="4366"/>
                      <a:pt x="760" y="3607"/>
                      <a:pt x="608" y="2816"/>
                    </a:cubicBezTo>
                    <a:cubicBezTo>
                      <a:pt x="456" y="2026"/>
                      <a:pt x="304" y="1175"/>
                      <a:pt x="152" y="385"/>
                    </a:cubicBezTo>
                    <a:cubicBezTo>
                      <a:pt x="122" y="263"/>
                      <a:pt x="122" y="141"/>
                      <a:pt x="91" y="81"/>
                    </a:cubicBezTo>
                    <a:cubicBezTo>
                      <a:pt x="91" y="24"/>
                      <a:pt x="72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5"/>
              <p:cNvSpPr/>
              <p:nvPr/>
            </p:nvSpPr>
            <p:spPr>
              <a:xfrm>
                <a:off x="2407800" y="1389550"/>
                <a:ext cx="376175" cy="3806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5227" extrusionOk="0">
                    <a:moveTo>
                      <a:pt x="9647" y="1"/>
                    </a:moveTo>
                    <a:cubicBezTo>
                      <a:pt x="8687" y="1"/>
                      <a:pt x="7712" y="208"/>
                      <a:pt x="6839" y="450"/>
                    </a:cubicBezTo>
                    <a:cubicBezTo>
                      <a:pt x="5198" y="906"/>
                      <a:pt x="3648" y="1817"/>
                      <a:pt x="2523" y="3124"/>
                    </a:cubicBezTo>
                    <a:cubicBezTo>
                      <a:pt x="791" y="5161"/>
                      <a:pt x="1003" y="7198"/>
                      <a:pt x="1003" y="7198"/>
                    </a:cubicBezTo>
                    <a:cubicBezTo>
                      <a:pt x="365" y="7714"/>
                      <a:pt x="92" y="8626"/>
                      <a:pt x="61" y="9477"/>
                    </a:cubicBezTo>
                    <a:cubicBezTo>
                      <a:pt x="0" y="10754"/>
                      <a:pt x="396" y="12061"/>
                      <a:pt x="1155" y="13064"/>
                    </a:cubicBezTo>
                    <a:cubicBezTo>
                      <a:pt x="1915" y="14067"/>
                      <a:pt x="3070" y="14827"/>
                      <a:pt x="4286" y="15100"/>
                    </a:cubicBezTo>
                    <a:cubicBezTo>
                      <a:pt x="4684" y="15188"/>
                      <a:pt x="5086" y="15227"/>
                      <a:pt x="5491" y="15227"/>
                    </a:cubicBezTo>
                    <a:cubicBezTo>
                      <a:pt x="8020" y="15227"/>
                      <a:pt x="10663" y="13729"/>
                      <a:pt x="13283" y="13520"/>
                    </a:cubicBezTo>
                    <a:cubicBezTo>
                      <a:pt x="14074" y="12730"/>
                      <a:pt x="14651" y="11666"/>
                      <a:pt x="14833" y="10511"/>
                    </a:cubicBezTo>
                    <a:cubicBezTo>
                      <a:pt x="15046" y="9386"/>
                      <a:pt x="14894" y="8170"/>
                      <a:pt x="14378" y="7137"/>
                    </a:cubicBezTo>
                    <a:cubicBezTo>
                      <a:pt x="14894" y="4523"/>
                      <a:pt x="14165" y="1362"/>
                      <a:pt x="11429" y="298"/>
                    </a:cubicBezTo>
                    <a:cubicBezTo>
                      <a:pt x="10862" y="85"/>
                      <a:pt x="10257" y="1"/>
                      <a:pt x="9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5"/>
              <p:cNvSpPr/>
              <p:nvPr/>
            </p:nvSpPr>
            <p:spPr>
              <a:xfrm>
                <a:off x="2476950" y="1464850"/>
                <a:ext cx="288775" cy="4945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9780" extrusionOk="0">
                    <a:moveTo>
                      <a:pt x="5687" y="1"/>
                    </a:moveTo>
                    <a:cubicBezTo>
                      <a:pt x="3688" y="1"/>
                      <a:pt x="1655" y="755"/>
                      <a:pt x="760" y="2544"/>
                    </a:cubicBezTo>
                    <a:cubicBezTo>
                      <a:pt x="0" y="4186"/>
                      <a:pt x="122" y="10113"/>
                      <a:pt x="122" y="10113"/>
                    </a:cubicBezTo>
                    <a:cubicBezTo>
                      <a:pt x="122" y="10113"/>
                      <a:pt x="1885" y="13578"/>
                      <a:pt x="2007" y="18350"/>
                    </a:cubicBezTo>
                    <a:cubicBezTo>
                      <a:pt x="2485" y="19335"/>
                      <a:pt x="3361" y="19779"/>
                      <a:pt x="4230" y="19779"/>
                    </a:cubicBezTo>
                    <a:cubicBezTo>
                      <a:pt x="5238" y="19779"/>
                      <a:pt x="6237" y="19182"/>
                      <a:pt x="6596" y="18137"/>
                    </a:cubicBezTo>
                    <a:cubicBezTo>
                      <a:pt x="6535" y="16374"/>
                      <a:pt x="6839" y="15493"/>
                      <a:pt x="7417" y="14885"/>
                    </a:cubicBezTo>
                    <a:cubicBezTo>
                      <a:pt x="7447" y="14854"/>
                      <a:pt x="7478" y="14763"/>
                      <a:pt x="7569" y="14733"/>
                    </a:cubicBezTo>
                    <a:lnTo>
                      <a:pt x="7660" y="14611"/>
                    </a:lnTo>
                    <a:cubicBezTo>
                      <a:pt x="7751" y="14550"/>
                      <a:pt x="7812" y="14490"/>
                      <a:pt x="7903" y="14429"/>
                    </a:cubicBezTo>
                    <a:cubicBezTo>
                      <a:pt x="8025" y="14338"/>
                      <a:pt x="8116" y="14277"/>
                      <a:pt x="8207" y="14155"/>
                    </a:cubicBezTo>
                    <a:cubicBezTo>
                      <a:pt x="8663" y="13821"/>
                      <a:pt x="9149" y="13487"/>
                      <a:pt x="9727" y="12939"/>
                    </a:cubicBezTo>
                    <a:cubicBezTo>
                      <a:pt x="10548" y="12180"/>
                      <a:pt x="11156" y="11176"/>
                      <a:pt x="11399" y="9535"/>
                    </a:cubicBezTo>
                    <a:lnTo>
                      <a:pt x="11399" y="9444"/>
                    </a:lnTo>
                    <a:lnTo>
                      <a:pt x="11399" y="9383"/>
                    </a:lnTo>
                    <a:lnTo>
                      <a:pt x="11399" y="9262"/>
                    </a:lnTo>
                    <a:lnTo>
                      <a:pt x="11399" y="9231"/>
                    </a:lnTo>
                    <a:cubicBezTo>
                      <a:pt x="11551" y="7681"/>
                      <a:pt x="11368" y="5553"/>
                      <a:pt x="10700" y="2666"/>
                    </a:cubicBezTo>
                    <a:cubicBezTo>
                      <a:pt x="10339" y="1041"/>
                      <a:pt x="8036" y="1"/>
                      <a:pt x="5687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5"/>
              <p:cNvSpPr/>
              <p:nvPr/>
            </p:nvSpPr>
            <p:spPr>
              <a:xfrm>
                <a:off x="2449600" y="1458125"/>
                <a:ext cx="302450" cy="241325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653" extrusionOk="0">
                    <a:moveTo>
                      <a:pt x="7024" y="1"/>
                    </a:moveTo>
                    <a:cubicBezTo>
                      <a:pt x="6139" y="1"/>
                      <a:pt x="5254" y="168"/>
                      <a:pt x="4438" y="503"/>
                    </a:cubicBezTo>
                    <a:cubicBezTo>
                      <a:pt x="2736" y="1172"/>
                      <a:pt x="1307" y="2631"/>
                      <a:pt x="638" y="4333"/>
                    </a:cubicBezTo>
                    <a:cubicBezTo>
                      <a:pt x="0" y="6065"/>
                      <a:pt x="213" y="7980"/>
                      <a:pt x="1003" y="9652"/>
                    </a:cubicBezTo>
                    <a:cubicBezTo>
                      <a:pt x="1672" y="9318"/>
                      <a:pt x="2189" y="8710"/>
                      <a:pt x="2432" y="8011"/>
                    </a:cubicBezTo>
                    <a:cubicBezTo>
                      <a:pt x="2645" y="7281"/>
                      <a:pt x="2614" y="6521"/>
                      <a:pt x="2310" y="5853"/>
                    </a:cubicBezTo>
                    <a:cubicBezTo>
                      <a:pt x="3283" y="5518"/>
                      <a:pt x="3891" y="4363"/>
                      <a:pt x="3678" y="3330"/>
                    </a:cubicBezTo>
                    <a:lnTo>
                      <a:pt x="3678" y="3330"/>
                    </a:lnTo>
                    <a:cubicBezTo>
                      <a:pt x="4303" y="3643"/>
                      <a:pt x="4996" y="3799"/>
                      <a:pt x="5678" y="3799"/>
                    </a:cubicBezTo>
                    <a:cubicBezTo>
                      <a:pt x="5792" y="3799"/>
                      <a:pt x="5906" y="3794"/>
                      <a:pt x="6018" y="3786"/>
                    </a:cubicBezTo>
                    <a:cubicBezTo>
                      <a:pt x="5836" y="3695"/>
                      <a:pt x="5684" y="3573"/>
                      <a:pt x="5502" y="3451"/>
                    </a:cubicBezTo>
                    <a:lnTo>
                      <a:pt x="5502" y="3451"/>
                    </a:lnTo>
                    <a:cubicBezTo>
                      <a:pt x="6270" y="3665"/>
                      <a:pt x="7065" y="3770"/>
                      <a:pt x="7860" y="3770"/>
                    </a:cubicBezTo>
                    <a:cubicBezTo>
                      <a:pt x="9328" y="3770"/>
                      <a:pt x="10796" y="3412"/>
                      <a:pt x="12098" y="2722"/>
                    </a:cubicBezTo>
                    <a:cubicBezTo>
                      <a:pt x="11581" y="1810"/>
                      <a:pt x="10821" y="1050"/>
                      <a:pt x="9818" y="594"/>
                    </a:cubicBezTo>
                    <a:cubicBezTo>
                      <a:pt x="8947" y="198"/>
                      <a:pt x="7986" y="1"/>
                      <a:pt x="7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5"/>
              <p:cNvSpPr/>
              <p:nvPr/>
            </p:nvSpPr>
            <p:spPr>
              <a:xfrm>
                <a:off x="2673000" y="1681175"/>
                <a:ext cx="220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9" extrusionOk="0">
                    <a:moveTo>
                      <a:pt x="426" y="1"/>
                    </a:moveTo>
                    <a:lnTo>
                      <a:pt x="92" y="122"/>
                    </a:lnTo>
                    <a:cubicBezTo>
                      <a:pt x="61" y="153"/>
                      <a:pt x="31" y="244"/>
                      <a:pt x="0" y="274"/>
                    </a:cubicBezTo>
                    <a:cubicBezTo>
                      <a:pt x="61" y="305"/>
                      <a:pt x="122" y="305"/>
                      <a:pt x="152" y="305"/>
                    </a:cubicBezTo>
                    <a:cubicBezTo>
                      <a:pt x="244" y="274"/>
                      <a:pt x="274" y="213"/>
                      <a:pt x="365" y="213"/>
                    </a:cubicBezTo>
                    <a:lnTo>
                      <a:pt x="517" y="213"/>
                    </a:lnTo>
                    <a:cubicBezTo>
                      <a:pt x="548" y="213"/>
                      <a:pt x="578" y="213"/>
                      <a:pt x="608" y="274"/>
                    </a:cubicBezTo>
                    <a:cubicBezTo>
                      <a:pt x="669" y="305"/>
                      <a:pt x="669" y="335"/>
                      <a:pt x="669" y="365"/>
                    </a:cubicBezTo>
                    <a:cubicBezTo>
                      <a:pt x="669" y="457"/>
                      <a:pt x="639" y="517"/>
                      <a:pt x="578" y="609"/>
                    </a:cubicBezTo>
                    <a:cubicBezTo>
                      <a:pt x="548" y="700"/>
                      <a:pt x="608" y="761"/>
                      <a:pt x="669" y="761"/>
                    </a:cubicBezTo>
                    <a:cubicBezTo>
                      <a:pt x="681" y="766"/>
                      <a:pt x="691" y="769"/>
                      <a:pt x="701" y="769"/>
                    </a:cubicBezTo>
                    <a:cubicBezTo>
                      <a:pt x="743" y="769"/>
                      <a:pt x="772" y="724"/>
                      <a:pt x="821" y="700"/>
                    </a:cubicBezTo>
                    <a:cubicBezTo>
                      <a:pt x="852" y="609"/>
                      <a:pt x="882" y="487"/>
                      <a:pt x="882" y="365"/>
                    </a:cubicBezTo>
                    <a:cubicBezTo>
                      <a:pt x="882" y="274"/>
                      <a:pt x="821" y="153"/>
                      <a:pt x="730" y="61"/>
                    </a:cubicBezTo>
                    <a:cubicBezTo>
                      <a:pt x="669" y="1"/>
                      <a:pt x="548" y="1"/>
                      <a:pt x="42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5"/>
              <p:cNvSpPr/>
              <p:nvPr/>
            </p:nvSpPr>
            <p:spPr>
              <a:xfrm>
                <a:off x="2683650" y="1608775"/>
                <a:ext cx="562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27" extrusionOk="0">
                    <a:moveTo>
                      <a:pt x="1127" y="1"/>
                    </a:moveTo>
                    <a:cubicBezTo>
                      <a:pt x="822" y="1"/>
                      <a:pt x="519" y="78"/>
                      <a:pt x="243" y="252"/>
                    </a:cubicBezTo>
                    <a:cubicBezTo>
                      <a:pt x="91" y="313"/>
                      <a:pt x="0" y="495"/>
                      <a:pt x="91" y="647"/>
                    </a:cubicBezTo>
                    <a:cubicBezTo>
                      <a:pt x="165" y="776"/>
                      <a:pt x="260" y="827"/>
                      <a:pt x="365" y="827"/>
                    </a:cubicBezTo>
                    <a:cubicBezTo>
                      <a:pt x="433" y="827"/>
                      <a:pt x="505" y="805"/>
                      <a:pt x="578" y="769"/>
                    </a:cubicBezTo>
                    <a:cubicBezTo>
                      <a:pt x="730" y="678"/>
                      <a:pt x="912" y="647"/>
                      <a:pt x="1064" y="617"/>
                    </a:cubicBezTo>
                    <a:cubicBezTo>
                      <a:pt x="1307" y="617"/>
                      <a:pt x="1520" y="647"/>
                      <a:pt x="1733" y="739"/>
                    </a:cubicBezTo>
                    <a:cubicBezTo>
                      <a:pt x="1733" y="739"/>
                      <a:pt x="1763" y="739"/>
                      <a:pt x="1763" y="769"/>
                    </a:cubicBezTo>
                    <a:cubicBezTo>
                      <a:pt x="1822" y="793"/>
                      <a:pt x="1885" y="807"/>
                      <a:pt x="1946" y="807"/>
                    </a:cubicBezTo>
                    <a:cubicBezTo>
                      <a:pt x="2043" y="807"/>
                      <a:pt x="2133" y="771"/>
                      <a:pt x="2189" y="678"/>
                    </a:cubicBezTo>
                    <a:cubicBezTo>
                      <a:pt x="2249" y="556"/>
                      <a:pt x="2249" y="313"/>
                      <a:pt x="2097" y="252"/>
                    </a:cubicBezTo>
                    <a:cubicBezTo>
                      <a:pt x="1796" y="93"/>
                      <a:pt x="1461" y="1"/>
                      <a:pt x="1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5"/>
              <p:cNvSpPr/>
              <p:nvPr/>
            </p:nvSpPr>
            <p:spPr>
              <a:xfrm>
                <a:off x="2590175" y="1612425"/>
                <a:ext cx="570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1316" y="1"/>
                    </a:moveTo>
                    <a:cubicBezTo>
                      <a:pt x="910" y="1"/>
                      <a:pt x="505" y="122"/>
                      <a:pt x="183" y="349"/>
                    </a:cubicBezTo>
                    <a:cubicBezTo>
                      <a:pt x="31" y="441"/>
                      <a:pt x="0" y="653"/>
                      <a:pt x="92" y="775"/>
                    </a:cubicBezTo>
                    <a:cubicBezTo>
                      <a:pt x="168" y="870"/>
                      <a:pt x="267" y="917"/>
                      <a:pt x="361" y="917"/>
                    </a:cubicBezTo>
                    <a:cubicBezTo>
                      <a:pt x="417" y="917"/>
                      <a:pt x="471" y="900"/>
                      <a:pt x="517" y="866"/>
                    </a:cubicBezTo>
                    <a:cubicBezTo>
                      <a:pt x="547" y="805"/>
                      <a:pt x="639" y="775"/>
                      <a:pt x="669" y="745"/>
                    </a:cubicBezTo>
                    <a:lnTo>
                      <a:pt x="699" y="745"/>
                    </a:lnTo>
                    <a:cubicBezTo>
                      <a:pt x="760" y="745"/>
                      <a:pt x="760" y="714"/>
                      <a:pt x="791" y="714"/>
                    </a:cubicBezTo>
                    <a:cubicBezTo>
                      <a:pt x="851" y="653"/>
                      <a:pt x="912" y="653"/>
                      <a:pt x="973" y="623"/>
                    </a:cubicBezTo>
                    <a:cubicBezTo>
                      <a:pt x="973" y="623"/>
                      <a:pt x="1027" y="609"/>
                      <a:pt x="1036" y="609"/>
                    </a:cubicBezTo>
                    <a:cubicBezTo>
                      <a:pt x="1041" y="609"/>
                      <a:pt x="1034" y="613"/>
                      <a:pt x="1003" y="623"/>
                    </a:cubicBezTo>
                    <a:lnTo>
                      <a:pt x="1429" y="623"/>
                    </a:lnTo>
                    <a:cubicBezTo>
                      <a:pt x="1520" y="623"/>
                      <a:pt x="1551" y="623"/>
                      <a:pt x="1611" y="653"/>
                    </a:cubicBezTo>
                    <a:cubicBezTo>
                      <a:pt x="1672" y="653"/>
                      <a:pt x="1703" y="653"/>
                      <a:pt x="1733" y="714"/>
                    </a:cubicBezTo>
                    <a:lnTo>
                      <a:pt x="1763" y="714"/>
                    </a:lnTo>
                    <a:cubicBezTo>
                      <a:pt x="1805" y="722"/>
                      <a:pt x="1851" y="729"/>
                      <a:pt x="1898" y="729"/>
                    </a:cubicBezTo>
                    <a:cubicBezTo>
                      <a:pt x="2021" y="729"/>
                      <a:pt x="2145" y="686"/>
                      <a:pt x="2189" y="532"/>
                    </a:cubicBezTo>
                    <a:cubicBezTo>
                      <a:pt x="2280" y="441"/>
                      <a:pt x="2219" y="197"/>
                      <a:pt x="2037" y="137"/>
                    </a:cubicBezTo>
                    <a:cubicBezTo>
                      <a:pt x="1808" y="45"/>
                      <a:pt x="1562" y="1"/>
                      <a:pt x="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5"/>
              <p:cNvSpPr/>
              <p:nvPr/>
            </p:nvSpPr>
            <p:spPr>
              <a:xfrm>
                <a:off x="2641725" y="1722050"/>
                <a:ext cx="449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657" extrusionOk="0">
                    <a:moveTo>
                      <a:pt x="170" y="1"/>
                    </a:moveTo>
                    <a:cubicBezTo>
                      <a:pt x="75" y="1"/>
                      <a:pt x="1" y="148"/>
                      <a:pt x="96" y="220"/>
                    </a:cubicBezTo>
                    <a:cubicBezTo>
                      <a:pt x="493" y="484"/>
                      <a:pt x="937" y="657"/>
                      <a:pt x="1426" y="657"/>
                    </a:cubicBezTo>
                    <a:cubicBezTo>
                      <a:pt x="1498" y="657"/>
                      <a:pt x="1572" y="653"/>
                      <a:pt x="1647" y="645"/>
                    </a:cubicBezTo>
                    <a:cubicBezTo>
                      <a:pt x="1799" y="615"/>
                      <a:pt x="1799" y="402"/>
                      <a:pt x="1647" y="402"/>
                    </a:cubicBezTo>
                    <a:cubicBezTo>
                      <a:pt x="1566" y="412"/>
                      <a:pt x="1485" y="417"/>
                      <a:pt x="1404" y="417"/>
                    </a:cubicBezTo>
                    <a:cubicBezTo>
                      <a:pt x="1000" y="417"/>
                      <a:pt x="603" y="291"/>
                      <a:pt x="248" y="37"/>
                    </a:cubicBezTo>
                    <a:cubicBezTo>
                      <a:pt x="223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5"/>
              <p:cNvSpPr/>
              <p:nvPr/>
            </p:nvSpPr>
            <p:spPr>
              <a:xfrm>
                <a:off x="2611450" y="1657400"/>
                <a:ext cx="25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43" extrusionOk="0">
                    <a:moveTo>
                      <a:pt x="455" y="0"/>
                    </a:moveTo>
                    <a:cubicBezTo>
                      <a:pt x="195" y="0"/>
                      <a:pt x="0" y="223"/>
                      <a:pt x="0" y="496"/>
                    </a:cubicBezTo>
                    <a:cubicBezTo>
                      <a:pt x="0" y="769"/>
                      <a:pt x="244" y="982"/>
                      <a:pt x="517" y="1043"/>
                    </a:cubicBezTo>
                    <a:cubicBezTo>
                      <a:pt x="760" y="1043"/>
                      <a:pt x="1003" y="800"/>
                      <a:pt x="1034" y="526"/>
                    </a:cubicBezTo>
                    <a:cubicBezTo>
                      <a:pt x="1034" y="283"/>
                      <a:pt x="791" y="40"/>
                      <a:pt x="548" y="9"/>
                    </a:cubicBezTo>
                    <a:cubicBezTo>
                      <a:pt x="516" y="3"/>
                      <a:pt x="485" y="0"/>
                      <a:pt x="4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5"/>
              <p:cNvSpPr/>
              <p:nvPr/>
            </p:nvSpPr>
            <p:spPr>
              <a:xfrm>
                <a:off x="2625125" y="16621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61" y="1"/>
                      <a:pt x="1" y="31"/>
                      <a:pt x="1" y="153"/>
                    </a:cubicBezTo>
                    <a:cubicBezTo>
                      <a:pt x="1" y="214"/>
                      <a:pt x="61" y="305"/>
                      <a:pt x="153" y="305"/>
                    </a:cubicBezTo>
                    <a:cubicBezTo>
                      <a:pt x="213" y="305"/>
                      <a:pt x="305" y="244"/>
                      <a:pt x="305" y="153"/>
                    </a:cubicBezTo>
                    <a:cubicBezTo>
                      <a:pt x="305" y="9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5"/>
              <p:cNvSpPr/>
              <p:nvPr/>
            </p:nvSpPr>
            <p:spPr>
              <a:xfrm>
                <a:off x="2704150" y="1653825"/>
                <a:ext cx="251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34" extrusionOk="0">
                    <a:moveTo>
                      <a:pt x="517" y="0"/>
                    </a:moveTo>
                    <a:cubicBezTo>
                      <a:pt x="213" y="0"/>
                      <a:pt x="1" y="183"/>
                      <a:pt x="1" y="487"/>
                    </a:cubicBezTo>
                    <a:cubicBezTo>
                      <a:pt x="1" y="760"/>
                      <a:pt x="213" y="973"/>
                      <a:pt x="487" y="1034"/>
                    </a:cubicBezTo>
                    <a:cubicBezTo>
                      <a:pt x="761" y="1034"/>
                      <a:pt x="973" y="791"/>
                      <a:pt x="1004" y="517"/>
                    </a:cubicBezTo>
                    <a:cubicBezTo>
                      <a:pt x="1004" y="274"/>
                      <a:pt x="791" y="31"/>
                      <a:pt x="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5"/>
              <p:cNvSpPr/>
              <p:nvPr/>
            </p:nvSpPr>
            <p:spPr>
              <a:xfrm>
                <a:off x="2717075" y="16583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92" y="1"/>
                      <a:pt x="0" y="92"/>
                      <a:pt x="0" y="153"/>
                    </a:cubicBezTo>
                    <a:cubicBezTo>
                      <a:pt x="0" y="244"/>
                      <a:pt x="92" y="305"/>
                      <a:pt x="152" y="305"/>
                    </a:cubicBezTo>
                    <a:cubicBezTo>
                      <a:pt x="244" y="305"/>
                      <a:pt x="304" y="244"/>
                      <a:pt x="304" y="153"/>
                    </a:cubicBezTo>
                    <a:cubicBezTo>
                      <a:pt x="304" y="9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5"/>
              <p:cNvSpPr/>
              <p:nvPr/>
            </p:nvSpPr>
            <p:spPr>
              <a:xfrm>
                <a:off x="2421475" y="1657750"/>
                <a:ext cx="88925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243" extrusionOk="0">
                    <a:moveTo>
                      <a:pt x="1468" y="1"/>
                    </a:moveTo>
                    <a:cubicBezTo>
                      <a:pt x="1147" y="1"/>
                      <a:pt x="843" y="108"/>
                      <a:pt x="608" y="330"/>
                    </a:cubicBezTo>
                    <a:cubicBezTo>
                      <a:pt x="0" y="877"/>
                      <a:pt x="92" y="1880"/>
                      <a:pt x="760" y="2579"/>
                    </a:cubicBezTo>
                    <a:cubicBezTo>
                      <a:pt x="1158" y="3013"/>
                      <a:pt x="1663" y="3242"/>
                      <a:pt x="2128" y="3242"/>
                    </a:cubicBezTo>
                    <a:cubicBezTo>
                      <a:pt x="2446" y="3242"/>
                      <a:pt x="2745" y="3135"/>
                      <a:pt x="2979" y="2913"/>
                    </a:cubicBezTo>
                    <a:cubicBezTo>
                      <a:pt x="3557" y="2397"/>
                      <a:pt x="3466" y="1394"/>
                      <a:pt x="2827" y="664"/>
                    </a:cubicBezTo>
                    <a:cubicBezTo>
                      <a:pt x="2448" y="230"/>
                      <a:pt x="1940" y="1"/>
                      <a:pt x="1468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5"/>
              <p:cNvSpPr/>
              <p:nvPr/>
            </p:nvSpPr>
            <p:spPr>
              <a:xfrm>
                <a:off x="2435150" y="1672150"/>
                <a:ext cx="509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912" extrusionOk="0">
                    <a:moveTo>
                      <a:pt x="962" y="0"/>
                    </a:moveTo>
                    <a:cubicBezTo>
                      <a:pt x="793" y="0"/>
                      <a:pt x="631" y="38"/>
                      <a:pt x="487" y="118"/>
                    </a:cubicBezTo>
                    <a:cubicBezTo>
                      <a:pt x="153" y="301"/>
                      <a:pt x="1" y="696"/>
                      <a:pt x="213" y="970"/>
                    </a:cubicBezTo>
                    <a:cubicBezTo>
                      <a:pt x="213" y="991"/>
                      <a:pt x="257" y="1026"/>
                      <a:pt x="304" y="1026"/>
                    </a:cubicBezTo>
                    <a:cubicBezTo>
                      <a:pt x="325" y="1026"/>
                      <a:pt x="347" y="1019"/>
                      <a:pt x="365" y="1000"/>
                    </a:cubicBezTo>
                    <a:cubicBezTo>
                      <a:pt x="426" y="1000"/>
                      <a:pt x="457" y="939"/>
                      <a:pt x="426" y="848"/>
                    </a:cubicBezTo>
                    <a:cubicBezTo>
                      <a:pt x="335" y="666"/>
                      <a:pt x="457" y="392"/>
                      <a:pt x="639" y="301"/>
                    </a:cubicBezTo>
                    <a:cubicBezTo>
                      <a:pt x="740" y="220"/>
                      <a:pt x="882" y="193"/>
                      <a:pt x="1019" y="193"/>
                    </a:cubicBezTo>
                    <a:cubicBezTo>
                      <a:pt x="1088" y="193"/>
                      <a:pt x="1156" y="200"/>
                      <a:pt x="1216" y="210"/>
                    </a:cubicBezTo>
                    <a:cubicBezTo>
                      <a:pt x="1125" y="210"/>
                      <a:pt x="1064" y="240"/>
                      <a:pt x="1034" y="331"/>
                    </a:cubicBezTo>
                    <a:cubicBezTo>
                      <a:pt x="882" y="483"/>
                      <a:pt x="821" y="696"/>
                      <a:pt x="882" y="909"/>
                    </a:cubicBezTo>
                    <a:cubicBezTo>
                      <a:pt x="882" y="970"/>
                      <a:pt x="912" y="1000"/>
                      <a:pt x="973" y="1000"/>
                    </a:cubicBezTo>
                    <a:lnTo>
                      <a:pt x="1034" y="1000"/>
                    </a:lnTo>
                    <a:cubicBezTo>
                      <a:pt x="1064" y="970"/>
                      <a:pt x="1095" y="939"/>
                      <a:pt x="1095" y="848"/>
                    </a:cubicBezTo>
                    <a:cubicBezTo>
                      <a:pt x="1064" y="696"/>
                      <a:pt x="1095" y="605"/>
                      <a:pt x="1186" y="483"/>
                    </a:cubicBezTo>
                    <a:cubicBezTo>
                      <a:pt x="1247" y="362"/>
                      <a:pt x="1399" y="331"/>
                      <a:pt x="1520" y="331"/>
                    </a:cubicBezTo>
                    <a:cubicBezTo>
                      <a:pt x="1551" y="331"/>
                      <a:pt x="1581" y="362"/>
                      <a:pt x="1642" y="392"/>
                    </a:cubicBezTo>
                    <a:cubicBezTo>
                      <a:pt x="1703" y="483"/>
                      <a:pt x="1733" y="605"/>
                      <a:pt x="1703" y="666"/>
                    </a:cubicBezTo>
                    <a:cubicBezTo>
                      <a:pt x="1672" y="757"/>
                      <a:pt x="1581" y="818"/>
                      <a:pt x="1520" y="909"/>
                    </a:cubicBezTo>
                    <a:cubicBezTo>
                      <a:pt x="1429" y="970"/>
                      <a:pt x="1338" y="1061"/>
                      <a:pt x="1277" y="1152"/>
                    </a:cubicBezTo>
                    <a:cubicBezTo>
                      <a:pt x="1186" y="1365"/>
                      <a:pt x="1216" y="1608"/>
                      <a:pt x="1368" y="1760"/>
                    </a:cubicBezTo>
                    <a:cubicBezTo>
                      <a:pt x="1429" y="1881"/>
                      <a:pt x="1581" y="1912"/>
                      <a:pt x="1733" y="1912"/>
                    </a:cubicBezTo>
                    <a:cubicBezTo>
                      <a:pt x="1824" y="1912"/>
                      <a:pt x="1885" y="1912"/>
                      <a:pt x="1976" y="1881"/>
                    </a:cubicBezTo>
                    <a:cubicBezTo>
                      <a:pt x="2007" y="1881"/>
                      <a:pt x="2037" y="1821"/>
                      <a:pt x="2007" y="1729"/>
                    </a:cubicBezTo>
                    <a:cubicBezTo>
                      <a:pt x="2007" y="1708"/>
                      <a:pt x="1976" y="1686"/>
                      <a:pt x="1926" y="1686"/>
                    </a:cubicBezTo>
                    <a:cubicBezTo>
                      <a:pt x="1906" y="1686"/>
                      <a:pt x="1881" y="1690"/>
                      <a:pt x="1855" y="1699"/>
                    </a:cubicBezTo>
                    <a:cubicBezTo>
                      <a:pt x="1832" y="1722"/>
                      <a:pt x="1795" y="1732"/>
                      <a:pt x="1754" y="1732"/>
                    </a:cubicBezTo>
                    <a:cubicBezTo>
                      <a:pt x="1687" y="1732"/>
                      <a:pt x="1607" y="1706"/>
                      <a:pt x="1551" y="1669"/>
                    </a:cubicBezTo>
                    <a:cubicBezTo>
                      <a:pt x="1490" y="1577"/>
                      <a:pt x="1490" y="1456"/>
                      <a:pt x="1520" y="1365"/>
                    </a:cubicBezTo>
                    <a:cubicBezTo>
                      <a:pt x="1551" y="1274"/>
                      <a:pt x="1581" y="1243"/>
                      <a:pt x="1672" y="1152"/>
                    </a:cubicBezTo>
                    <a:cubicBezTo>
                      <a:pt x="1794" y="1091"/>
                      <a:pt x="1885" y="1000"/>
                      <a:pt x="1946" y="848"/>
                    </a:cubicBezTo>
                    <a:cubicBezTo>
                      <a:pt x="1976" y="696"/>
                      <a:pt x="1946" y="514"/>
                      <a:pt x="1824" y="362"/>
                    </a:cubicBezTo>
                    <a:cubicBezTo>
                      <a:pt x="1733" y="240"/>
                      <a:pt x="1581" y="179"/>
                      <a:pt x="1429" y="88"/>
                    </a:cubicBezTo>
                    <a:cubicBezTo>
                      <a:pt x="1271" y="31"/>
                      <a:pt x="1114" y="0"/>
                      <a:pt x="96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5"/>
              <p:cNvSpPr/>
              <p:nvPr/>
            </p:nvSpPr>
            <p:spPr>
              <a:xfrm>
                <a:off x="1483000" y="1176600"/>
                <a:ext cx="853400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27169" extrusionOk="0">
                    <a:moveTo>
                      <a:pt x="17083" y="1"/>
                    </a:moveTo>
                    <a:cubicBezTo>
                      <a:pt x="7661" y="1"/>
                      <a:pt x="1" y="5928"/>
                      <a:pt x="1" y="13284"/>
                    </a:cubicBezTo>
                    <a:cubicBezTo>
                      <a:pt x="1" y="20609"/>
                      <a:pt x="7661" y="26536"/>
                      <a:pt x="17083" y="26536"/>
                    </a:cubicBezTo>
                    <a:cubicBezTo>
                      <a:pt x="20123" y="26536"/>
                      <a:pt x="22950" y="25928"/>
                      <a:pt x="25442" y="24834"/>
                    </a:cubicBezTo>
                    <a:cubicBezTo>
                      <a:pt x="25898" y="25381"/>
                      <a:pt x="26445" y="25837"/>
                      <a:pt x="27114" y="26232"/>
                    </a:cubicBezTo>
                    <a:cubicBezTo>
                      <a:pt x="28156" y="26844"/>
                      <a:pt x="29366" y="27169"/>
                      <a:pt x="30595" y="27169"/>
                    </a:cubicBezTo>
                    <a:cubicBezTo>
                      <a:pt x="31015" y="27169"/>
                      <a:pt x="31437" y="27131"/>
                      <a:pt x="31856" y="27053"/>
                    </a:cubicBezTo>
                    <a:cubicBezTo>
                      <a:pt x="32007" y="27023"/>
                      <a:pt x="32038" y="26779"/>
                      <a:pt x="31886" y="26719"/>
                    </a:cubicBezTo>
                    <a:cubicBezTo>
                      <a:pt x="30397" y="25837"/>
                      <a:pt x="29302" y="24469"/>
                      <a:pt x="28725" y="22919"/>
                    </a:cubicBezTo>
                    <a:cubicBezTo>
                      <a:pt x="32038" y="20488"/>
                      <a:pt x="34135" y="17083"/>
                      <a:pt x="34135" y="13284"/>
                    </a:cubicBezTo>
                    <a:cubicBezTo>
                      <a:pt x="34135" y="5928"/>
                      <a:pt x="26506" y="1"/>
                      <a:pt x="17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8596;p62"/>
          <p:cNvSpPr txBox="1">
            <a:spLocks/>
          </p:cNvSpPr>
          <p:nvPr/>
        </p:nvSpPr>
        <p:spPr>
          <a:xfrm>
            <a:off x="989446" y="1481581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BÀI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0" y="1247657"/>
            <a:ext cx="3840516" cy="3238869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258667" y="275427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7462" y="3166456"/>
                <a:ext cx="4337872" cy="170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𝐷𝐵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800" i="1" smtClean="0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+mj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+mj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2" y="3166456"/>
                <a:ext cx="4337872" cy="1703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65882" y="218258"/>
            <a:ext cx="8483061" cy="2517416"/>
            <a:chOff x="465882" y="265964"/>
            <a:chExt cx="8483061" cy="2517416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5882" y="265964"/>
              <a:ext cx="8483061" cy="2517416"/>
              <a:chOff x="465882" y="297768"/>
              <a:chExt cx="8483061" cy="251741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465882" y="297768"/>
                    <a:ext cx="8483061" cy="23816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70000"/>
                      </a:lnSpc>
                    </a:pPr>
                    <a:r>
                      <a:rPr lang="en-US" sz="1800" smtClean="0">
                        <a:latin typeface="+mn-lt"/>
                      </a:rPr>
                      <a:t>              </a:t>
                    </a:r>
                    <a:r>
                      <a:rPr lang="vi-VN" sz="1800" smtClean="0">
                        <a:latin typeface="+mn-lt"/>
                      </a:rPr>
                      <a:t>Trong </a:t>
                    </a:r>
                    <a:r>
                      <a:rPr lang="vi-VN" sz="1800" smtClean="0">
                        <a:latin typeface="+mn-lt"/>
                      </a:rPr>
                      <a:t>Hình 38, tam giác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+mn-lt"/>
                          </a:rPr>
                          <m:t>𝐴𝐵𝐶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 có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+mn-lt"/>
                          </a:rPr>
                          <m:t>𝐴𝐷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 là đường phân giác của góc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+mn-lt"/>
                          </a:rPr>
                          <m:t>𝐵𝐴𝐶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. Giả sử mỗi ô vuông của lưới ô vuông có độ dài cạnh bằng 1 </a:t>
                    </a:r>
                    <a:r>
                      <a:rPr lang="vi-VN" sz="1800">
                        <a:latin typeface="+mn-lt"/>
                      </a:rPr>
                      <a:t>cm</a:t>
                    </a:r>
                    <a:r>
                      <a:rPr lang="vi-VN" sz="1800" smtClean="0">
                        <a:latin typeface="+mn-lt"/>
                      </a:rPr>
                      <a:t>.</a:t>
                    </a:r>
                    <a:endParaRPr lang="en-US" sz="1800" smtClean="0">
                      <a:latin typeface="+mn-lt"/>
                    </a:endParaRP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Tính độ dài các đoạn thẳng 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.</a:t>
                    </a: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Tính độ dài các đoạn thẳng 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.</a:t>
                    </a: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So sánh các tỉ số</a:t>
                    </a:r>
                    <a:r>
                      <a:rPr lang="en-US" sz="1800">
                        <a:latin typeface="+mn-lt"/>
                      </a:rPr>
                      <a:t> </a:t>
                    </a:r>
                    <a:endParaRPr lang="en-US" sz="1800">
                      <a:latin typeface="+mn-lt"/>
                    </a:endParaRPr>
                  </a:p>
                </p:txBody>
              </p:sp>
            </mc:Choice>
            <mc:Fallback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882" y="297768"/>
                    <a:ext cx="8483061" cy="238167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7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569008" y="1942253"/>
                    <a:ext cx="1259897" cy="87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𝐷𝐵</m:t>
                              </m:r>
                            </m:num>
                            <m:den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𝐷𝐶</m:t>
                              </m:r>
                            </m:den>
                          </m:f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num>
                            <m:den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1800"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9008" y="1942253"/>
                    <a:ext cx="1259897" cy="8729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5940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ver/>
      </p:transition>
    </mc:Choice>
    <mc:Fallback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193109" y="1073424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Nhận xét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34959" y="1911809"/>
                <a:ext cx="703292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đường</a:t>
                </a:r>
                <a:r>
                  <a:rPr lang="en-US" sz="24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4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phân </a:t>
                </a:r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chia cạnh đối diện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thành hai đoạn thẳng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tỉ lệ với hai cạnh kề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9" y="1911809"/>
                <a:ext cx="7032929" cy="1754326"/>
              </a:xfrm>
              <a:prstGeom prst="rect">
                <a:avLst/>
              </a:prstGeom>
              <a:blipFill>
                <a:blip r:embed="rId3"/>
                <a:stretch>
                  <a:fillRect l="-1388" r="-1301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  <a:alpha val="38000"/>
          </a:schemeClr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393" y="926034"/>
            <a:ext cx="8043091" cy="16858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ea typeface="Dotum" panose="020B0600000101010101" pitchFamily="34" charset="-127"/>
                <a:cs typeface="Times New Roman" panose="02020603050405020304" pitchFamily="18" charset="0"/>
              </a:rPr>
              <a:t>Trong tam giác, đường phân giác của một góc chia cạnh đối diện thành hai đoạn thẳng tỉ lệ với hai cạnh kề hai đoạn ấy.</a:t>
            </a:r>
            <a:endParaRPr lang="en-US" sz="24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540;p49"/>
          <p:cNvSpPr txBox="1">
            <a:spLocks/>
          </p:cNvSpPr>
          <p:nvPr/>
        </p:nvSpPr>
        <p:spPr>
          <a:xfrm>
            <a:off x="3047039" y="196816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>
              <a:buClr>
                <a:srgbClr val="070185"/>
              </a:buClr>
            </a:pPr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</a:rPr>
              <a:t>Tính chất</a:t>
            </a:r>
            <a:endParaRPr lang="vi-VN" sz="3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oogle Shape;1058;p51"/>
          <p:cNvGrpSpPr/>
          <p:nvPr/>
        </p:nvGrpSpPr>
        <p:grpSpPr>
          <a:xfrm rot="5400000">
            <a:off x="8289067" y="-1520"/>
            <a:ext cx="221522" cy="677127"/>
            <a:chOff x="4818146" y="3203323"/>
            <a:chExt cx="77845" cy="395165"/>
          </a:xfrm>
        </p:grpSpPr>
        <p:sp>
          <p:nvSpPr>
            <p:cNvPr id="8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9E9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175;p53"/>
          <p:cNvGrpSpPr/>
          <p:nvPr/>
        </p:nvGrpSpPr>
        <p:grpSpPr>
          <a:xfrm rot="5400000">
            <a:off x="-98419" y="265395"/>
            <a:ext cx="705718" cy="683813"/>
            <a:chOff x="4179067" y="2811495"/>
            <a:chExt cx="286475" cy="274390"/>
          </a:xfrm>
        </p:grpSpPr>
        <p:sp>
          <p:nvSpPr>
            <p:cNvPr id="17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105325"/>
                  </p:ext>
                </p:extLst>
              </p:nvPr>
            </p:nvGraphicFramePr>
            <p:xfrm>
              <a:off x="588393" y="3157707"/>
              <a:ext cx="5931677" cy="17282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4656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4997021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2000" i="1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00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là đường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nl-NL" sz="200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nl-N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𝐷𝐵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𝐷𝐶</m:t>
                                    </m:r>
                                  </m:den>
                                </m:f>
                                <m:r>
                                  <a:rPr lang="nl-NL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105325"/>
                  </p:ext>
                </p:extLst>
              </p:nvPr>
            </p:nvGraphicFramePr>
            <p:xfrm>
              <a:off x="588393" y="3157707"/>
              <a:ext cx="5931677" cy="17282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4656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4997021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86925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" r="-1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85896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8636" t="-100704" r="-122" b="-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82" y="2818023"/>
            <a:ext cx="1862558" cy="21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2000" b="1" smtClean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 dụ 1:</a:t>
                </a:r>
                <a:r>
                  <a:rPr lang="en-US" sz="2000" smtClean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en-US" sz="2000" smtClean="0">
                    <a:solidFill>
                      <a:srgbClr val="292A00"/>
                    </a:solidFill>
                    <a:latin typeface="+mn-lt"/>
                  </a:rPr>
                  <a:t>Quan sát Hình 40.</a:t>
                </a:r>
                <a:r>
                  <a:rPr lang="vi-VN" sz="2000" smtClean="0">
                    <a:solidFill>
                      <a:srgbClr val="292A00"/>
                    </a:solidFill>
                    <a:latin typeface="+mn-lt"/>
                  </a:rPr>
                  <a:t> </a:t>
                </a:r>
                <a:endParaRPr lang="en-US" sz="2000" smtClean="0">
                  <a:solidFill>
                    <a:srgbClr val="292A00"/>
                  </a:solidFill>
                  <a:latin typeface="+mn-lt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 smtClean="0">
                    <a:solidFill>
                      <a:srgbClr val="292A00"/>
                    </a:solidFill>
                    <a:latin typeface="+mn-lt"/>
                  </a:rPr>
                  <a:t>a)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000" smtClean="0">
                  <a:solidFill>
                    <a:srgbClr val="292A00"/>
                  </a:solidFill>
                  <a:latin typeface="+mn-lt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 smtClean="0">
                    <a:solidFill>
                      <a:srgbClr val="292A00"/>
                    </a:solidFill>
                    <a:latin typeface="+mn-lt"/>
                  </a:rPr>
                  <a:t>b</a:t>
                </a:r>
                <a:r>
                  <a:rPr lang="vi-VN" sz="2000">
                    <a:solidFill>
                      <a:srgbClr val="292A00"/>
                    </a:solidFill>
                    <a:latin typeface="+mn-lt"/>
                  </a:rPr>
                  <a:t>) Tính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smtClean="0">
                    <a:solidFill>
                      <a:srgbClr val="292A00"/>
                    </a:solidFill>
                    <a:latin typeface="+mn-lt"/>
                  </a:rPr>
                  <a:t>, biết</a:t>
                </a:r>
                <a:r>
                  <a:rPr lang="en-US" sz="2000">
                    <a:solidFill>
                      <a:srgbClr val="292A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endParaRPr lang="vi-VN" sz="2000">
                  <a:solidFill>
                    <a:srgbClr val="292A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blipFill>
                <a:blip r:embed="rId7"/>
                <a:stretch>
                  <a:fillRect l="-1405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2193539" y="236842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29034" y="2886947"/>
                <a:ext cx="8064585" cy="1924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2000" smtClean="0">
                    <a:latin typeface="+mn-lt"/>
                  </a:rPr>
                  <a:t>a) </a:t>
                </a:r>
                <a:r>
                  <a:rPr lang="en-US" sz="2000" smtClean="0">
                    <a:latin typeface="+mn-lt"/>
                  </a:rPr>
                  <a:t>Xét tam giác</a:t>
                </a:r>
                <a:r>
                  <a:rPr lang="vi-VN" sz="200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>
                    <a:solidFill>
                      <a:srgbClr val="292A00"/>
                    </a:solidFill>
                  </a:rPr>
                  <a:t> </a:t>
                </a:r>
                <a:r>
                  <a:rPr lang="en-US" sz="2000" smtClean="0">
                    <a:latin typeface="+mn-lt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>
                    <a:latin typeface="+mn-lt"/>
                  </a:rPr>
                  <a:t> </a:t>
                </a:r>
                <a:r>
                  <a:rPr lang="en-US" sz="2000" smtClean="0">
                    <a:latin typeface="+mn-lt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2000" smtClean="0">
                    <a:latin typeface="+mn-lt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000" smtClean="0">
                    <a:latin typeface="+mn-lt"/>
                  </a:rPr>
                  <a:t> (tính chất đường phân giác)</a:t>
                </a: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000" smtClean="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000"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2886947"/>
                <a:ext cx="8064585" cy="1924694"/>
              </a:xfrm>
              <a:prstGeom prst="rect">
                <a:avLst/>
              </a:prstGeom>
              <a:blipFill>
                <a:blip r:embed="rId8"/>
                <a:stretch>
                  <a:fillRect l="-831" r="-756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443" y="221397"/>
            <a:ext cx="3090091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 dụ 1:</a:t>
                </a: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Quan sát Hình 40.</a:t>
                </a:r>
                <a:r>
                  <a:rPr kumimoji="0" lang="vi-V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vi-V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vi-V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b</a:t>
                </a:r>
                <a:r>
                  <a:rPr kumimoji="0" lang="vi-V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) Tính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biết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=9.</m:t>
                    </m:r>
                  </m:oMath>
                </a14:m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blipFill>
                <a:blip r:embed="rId7"/>
                <a:stretch>
                  <a:fillRect l="-1405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2193539" y="236842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29034" y="2805563"/>
                <a:ext cx="8064585" cy="206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b</a:t>
                </a:r>
                <a:r>
                  <a:rPr kumimoji="0" lang="vi-V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) </a:t>
                </a: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suy</a:t>
                </a:r>
                <a:r>
                  <a:rPr kumimoji="0" lang="en-US" sz="2000" b="0" i="0" u="none" strike="noStrike" kern="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smtClean="0"/>
                  <a:t> </a:t>
                </a: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Theo tính</a:t>
                </a:r>
                <a:r>
                  <a:rPr kumimoji="0" lang="en-US" sz="2000" b="0" i="0" u="none" strike="noStrike" kern="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chất của dãy tỉ số bằng nhau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vi-VN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3+5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smtClean="0">
                    <a:latin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=3.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2805563"/>
                <a:ext cx="8064585" cy="2062744"/>
              </a:xfrm>
              <a:prstGeom prst="rect">
                <a:avLst/>
              </a:prstGeom>
              <a:blipFill>
                <a:blip r:embed="rId8"/>
                <a:stretch>
                  <a:fillRect l="-831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443" y="221397"/>
            <a:ext cx="3090091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0695" y="139447"/>
            <a:ext cx="8863645" cy="4885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0889" y="3238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981586" y="366692"/>
            <a:ext cx="4736708" cy="5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vi-VN" sz="2000">
                <a:solidFill>
                  <a:srgbClr val="000000"/>
                </a:solidFill>
                <a:latin typeface="+mn-lt"/>
              </a:rPr>
              <a:t>Giải bài toán nêu trong phần mở đầu.</a:t>
            </a:r>
            <a:endParaRPr lang="vi-VN" sz="20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863"/>
            <a:ext cx="788016" cy="703961"/>
          </a:xfrm>
          <a:prstGeom prst="rect">
            <a:avLst/>
          </a:prstGeom>
        </p:spPr>
      </p:pic>
      <p:grpSp>
        <p:nvGrpSpPr>
          <p:cNvPr id="18" name="Google Shape;2137;p80"/>
          <p:cNvGrpSpPr/>
          <p:nvPr/>
        </p:nvGrpSpPr>
        <p:grpSpPr>
          <a:xfrm rot="21238516">
            <a:off x="8229243" y="192054"/>
            <a:ext cx="742325" cy="815650"/>
            <a:chOff x="3269900" y="2002350"/>
            <a:chExt cx="742325" cy="815650"/>
          </a:xfrm>
        </p:grpSpPr>
        <p:sp>
          <p:nvSpPr>
            <p:cNvPr id="19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11252" y="119635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91202" y="1680097"/>
                <a:ext cx="4965439" cy="3283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20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phân giác trong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𝑁𝐴𝑀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Áp </a:t>
                </a: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dụng tính chất đường phân giác trong </a:t>
                </a: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tam </a:t>
                </a:r>
                <a:r>
                  <a:rPr lang="vi-VN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giác</a:t>
                </a:r>
                <a:r>
                  <a:rPr lang="en-US" sz="20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</a:t>
                </a:r>
                <a:r>
                  <a:rPr lang="en-US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 </a:t>
                </a:r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</a:t>
                </a:r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: </a:t>
                </a:r>
                <a:endParaRPr lang="en-US" sz="20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𝐶𝑀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en-US" sz="2000" i="1">
                          <a:effectLst/>
                          <a:latin typeface="+mn-lt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𝑑𝑝𝑐𝑚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02" y="1680097"/>
                <a:ext cx="4965439" cy="3283528"/>
              </a:xfrm>
              <a:prstGeom prst="rect">
                <a:avLst/>
              </a:prstGeom>
              <a:blipFill>
                <a:blip r:embed="rId4"/>
                <a:stretch>
                  <a:fillRect l="-1106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82" y="1758290"/>
            <a:ext cx="3152348" cy="2562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16" grpId="0"/>
    </p:bldLst>
  </p:timing>
</p:sld>
</file>

<file path=ppt/theme/theme1.xml><?xml version="1.0" encoding="utf-8"?>
<a:theme xmlns:a="http://schemas.openxmlformats.org/drawingml/2006/main" name="Grammar Subject for Elementary - 5th Grade: Subject and Predicate by Slidesgo">
  <a:themeElements>
    <a:clrScheme name="Simple Light">
      <a:dk1>
        <a:srgbClr val="FFF2CA"/>
      </a:dk1>
      <a:lt1>
        <a:srgbClr val="4954A1"/>
      </a:lt1>
      <a:dk2>
        <a:srgbClr val="9E97C9"/>
      </a:dk2>
      <a:lt2>
        <a:srgbClr val="D6A4CB"/>
      </a:lt2>
      <a:accent1>
        <a:srgbClr val="6CC3C4"/>
      </a:accent1>
      <a:accent2>
        <a:srgbClr val="D9DEF2"/>
      </a:accent2>
      <a:accent3>
        <a:srgbClr val="FFEA8C"/>
      </a:accent3>
      <a:accent4>
        <a:srgbClr val="B7DAB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1339</Words>
  <Application>Microsoft Office PowerPoint</Application>
  <PresentationFormat>On-screen Show (16:9)</PresentationFormat>
  <Paragraphs>208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Maven Pro ExtraBold</vt:lpstr>
      <vt:lpstr>Nunito</vt:lpstr>
      <vt:lpstr>Times New Roman</vt:lpstr>
      <vt:lpstr>OpenSans</vt:lpstr>
      <vt:lpstr>Ranchers</vt:lpstr>
      <vt:lpstr>DengXian</vt:lpstr>
      <vt:lpstr>Calibri Light</vt:lpstr>
      <vt:lpstr>Calibri</vt:lpstr>
      <vt:lpstr>Poppins SemiBold</vt:lpstr>
      <vt:lpstr>Proxima Nova</vt:lpstr>
      <vt:lpstr>Wingdings</vt:lpstr>
      <vt:lpstr>Dotum</vt:lpstr>
      <vt:lpstr>Arial</vt:lpstr>
      <vt:lpstr>Cambria Math</vt:lpstr>
      <vt:lpstr>Grammar Subject for Elementary - 5th Grade: Subject and Predicate by Slidesgo</vt:lpstr>
      <vt:lpstr>Slidesgo Final Pages</vt:lpstr>
      <vt:lpstr>1_Office Theme</vt:lpstr>
      <vt:lpstr>PowerPoint Presentation</vt:lpstr>
      <vt:lpstr>KHỞI ĐỘNG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Trò Chơi “Đua xe”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Ngân</dc:creator>
  <cp:lastModifiedBy>Admin</cp:lastModifiedBy>
  <cp:revision>226</cp:revision>
  <dcterms:modified xsi:type="dcterms:W3CDTF">2023-11-28T08:33:31Z</dcterms:modified>
</cp:coreProperties>
</file>