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 id="2147483715" r:id="rId2"/>
    <p:sldMasterId id="2147483750" r:id="rId3"/>
  </p:sldMasterIdLst>
  <p:notesMasterIdLst>
    <p:notesMasterId r:id="rId42"/>
  </p:notesMasterIdLst>
  <p:sldIdLst>
    <p:sldId id="473" r:id="rId4"/>
    <p:sldId id="508" r:id="rId5"/>
    <p:sldId id="476" r:id="rId6"/>
    <p:sldId id="335" r:id="rId7"/>
    <p:sldId id="464" r:id="rId8"/>
    <p:sldId id="465" r:id="rId9"/>
    <p:sldId id="477" r:id="rId10"/>
    <p:sldId id="478" r:id="rId11"/>
    <p:sldId id="479" r:id="rId12"/>
    <p:sldId id="480" r:id="rId13"/>
    <p:sldId id="481" r:id="rId14"/>
    <p:sldId id="482" r:id="rId15"/>
    <p:sldId id="483" r:id="rId16"/>
    <p:sldId id="484" r:id="rId17"/>
    <p:sldId id="486" r:id="rId18"/>
    <p:sldId id="487" r:id="rId19"/>
    <p:sldId id="489" r:id="rId20"/>
    <p:sldId id="490" r:id="rId21"/>
    <p:sldId id="491" r:id="rId22"/>
    <p:sldId id="493" r:id="rId23"/>
    <p:sldId id="494" r:id="rId24"/>
    <p:sldId id="495" r:id="rId25"/>
    <p:sldId id="448" r:id="rId26"/>
    <p:sldId id="449" r:id="rId27"/>
    <p:sldId id="376" r:id="rId28"/>
    <p:sldId id="497" r:id="rId29"/>
    <p:sldId id="498" r:id="rId30"/>
    <p:sldId id="256" r:id="rId31"/>
    <p:sldId id="257" r:id="rId32"/>
    <p:sldId id="499" r:id="rId33"/>
    <p:sldId id="500" r:id="rId34"/>
    <p:sldId id="501" r:id="rId35"/>
    <p:sldId id="502" r:id="rId36"/>
    <p:sldId id="503" r:id="rId37"/>
    <p:sldId id="504" r:id="rId38"/>
    <p:sldId id="505" r:id="rId39"/>
    <p:sldId id="472" r:id="rId40"/>
    <p:sldId id="506" r:id="rId41"/>
  </p:sldIdLst>
  <p:sldSz cx="9144000" cy="5143500" type="screen16x9"/>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7157"/>
    <a:srgbClr val="08999E"/>
    <a:srgbClr val="EE883E"/>
    <a:srgbClr val="4B9B77"/>
    <a:srgbClr val="448C6B"/>
    <a:srgbClr val="FF8C00"/>
    <a:srgbClr val="03436A"/>
    <a:srgbClr val="4A5B6F"/>
    <a:srgbClr val="F5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75" autoAdjust="0"/>
    <p:restoredTop sz="94722" autoAdjust="0"/>
  </p:normalViewPr>
  <p:slideViewPr>
    <p:cSldViewPr>
      <p:cViewPr varScale="1">
        <p:scale>
          <a:sx n="90" d="100"/>
          <a:sy n="90" d="100"/>
        </p:scale>
        <p:origin x="846"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BD8925-4339-4999-B983-D9E489A63F8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AEA58AF-E48B-4BFA-81CE-4E8D4EE0BC4A}">
      <dgm:prSet phldrT="[Text]"/>
      <dgm:spPr>
        <a:solidFill>
          <a:schemeClr val="accent2"/>
        </a:solidFill>
      </dgm:spPr>
      <dgm:t>
        <a:bodyPr/>
        <a:lstStyle/>
        <a:p>
          <a:r>
            <a:rPr lang="en-US" dirty="0" err="1">
              <a:solidFill>
                <a:schemeClr val="tx1"/>
              </a:solidFill>
              <a:latin typeface="Aptos Display" panose="020B0004020202020204" pitchFamily="34" charset="0"/>
            </a:rPr>
            <a:t>Góc</a:t>
          </a:r>
          <a:r>
            <a:rPr lang="en-US" dirty="0">
              <a:solidFill>
                <a:schemeClr val="tx1"/>
              </a:solidFill>
              <a:latin typeface="Aptos Display" panose="020B0004020202020204" pitchFamily="34" charset="0"/>
            </a:rPr>
            <a:t> 1</a:t>
          </a:r>
        </a:p>
      </dgm:t>
    </dgm:pt>
    <dgm:pt modelId="{EA6CCFBA-5665-4411-8D82-FCB62F6A9D45}" type="parTrans" cxnId="{1D49F4C2-64AC-41EE-82E1-4573C0C999DD}">
      <dgm:prSet/>
      <dgm:spPr/>
      <dgm:t>
        <a:bodyPr/>
        <a:lstStyle/>
        <a:p>
          <a:endParaRPr lang="en-US">
            <a:solidFill>
              <a:schemeClr val="tx1"/>
            </a:solidFill>
            <a:latin typeface="Aptos Display" panose="020B0004020202020204" pitchFamily="34" charset="0"/>
          </a:endParaRPr>
        </a:p>
      </dgm:t>
    </dgm:pt>
    <dgm:pt modelId="{45CEDE4F-784C-4638-89EB-26487315779F}" type="sibTrans" cxnId="{1D49F4C2-64AC-41EE-82E1-4573C0C999DD}">
      <dgm:prSet/>
      <dgm:spPr>
        <a:noFill/>
        <a:ln w="57150">
          <a:solidFill>
            <a:srgbClr val="FF0000"/>
          </a:solidFill>
        </a:ln>
      </dgm:spPr>
      <dgm:t>
        <a:bodyPr/>
        <a:lstStyle/>
        <a:p>
          <a:endParaRPr lang="en-US" dirty="0">
            <a:solidFill>
              <a:schemeClr val="tx1"/>
            </a:solidFill>
            <a:latin typeface="Aptos Display" panose="020B0004020202020204" pitchFamily="34" charset="0"/>
          </a:endParaRPr>
        </a:p>
      </dgm:t>
    </dgm:pt>
    <dgm:pt modelId="{10FCC86B-BB4D-447A-B0F2-D7C529AB933E}">
      <dgm:prSet phldrT="[Text]"/>
      <dgm:spPr>
        <a:solidFill>
          <a:schemeClr val="accent1"/>
        </a:solidFill>
      </dgm:spPr>
      <dgm:t>
        <a:bodyPr/>
        <a:lstStyle/>
        <a:p>
          <a:r>
            <a:rPr lang="en-US" dirty="0" err="1">
              <a:solidFill>
                <a:schemeClr val="tx1"/>
              </a:solidFill>
              <a:latin typeface="Aptos Display" panose="020B0004020202020204" pitchFamily="34" charset="0"/>
            </a:rPr>
            <a:t>Góc</a:t>
          </a:r>
          <a:r>
            <a:rPr lang="en-US" dirty="0">
              <a:solidFill>
                <a:schemeClr val="tx1"/>
              </a:solidFill>
              <a:latin typeface="Aptos Display" panose="020B0004020202020204" pitchFamily="34" charset="0"/>
            </a:rPr>
            <a:t> 2</a:t>
          </a:r>
        </a:p>
      </dgm:t>
    </dgm:pt>
    <dgm:pt modelId="{A0E4709B-D9FD-4118-B101-A78F4DC9CD45}" type="parTrans" cxnId="{A465CCB6-1D6B-403D-8AB2-E4CEB0D18486}">
      <dgm:prSet/>
      <dgm:spPr/>
      <dgm:t>
        <a:bodyPr/>
        <a:lstStyle/>
        <a:p>
          <a:endParaRPr lang="en-US">
            <a:solidFill>
              <a:schemeClr val="tx1"/>
            </a:solidFill>
            <a:latin typeface="Aptos Display" panose="020B0004020202020204" pitchFamily="34" charset="0"/>
          </a:endParaRPr>
        </a:p>
      </dgm:t>
    </dgm:pt>
    <dgm:pt modelId="{AA3136D7-CF7C-4BD1-A08A-147219F19AE5}" type="sibTrans" cxnId="{A465CCB6-1D6B-403D-8AB2-E4CEB0D18486}">
      <dgm:prSet/>
      <dgm:spPr>
        <a:noFill/>
        <a:ln w="57150">
          <a:solidFill>
            <a:srgbClr val="FF0000"/>
          </a:solidFill>
        </a:ln>
      </dgm:spPr>
      <dgm:t>
        <a:bodyPr/>
        <a:lstStyle/>
        <a:p>
          <a:endParaRPr lang="en-US">
            <a:solidFill>
              <a:schemeClr val="tx1"/>
            </a:solidFill>
            <a:latin typeface="Aptos Display" panose="020B0004020202020204" pitchFamily="34" charset="0"/>
          </a:endParaRPr>
        </a:p>
      </dgm:t>
    </dgm:pt>
    <dgm:pt modelId="{3AB848D5-6723-4589-AF3F-E2E98C78B207}">
      <dgm:prSet phldrT="[Text]"/>
      <dgm:spPr>
        <a:solidFill>
          <a:schemeClr val="accent5">
            <a:lumMod val="40000"/>
            <a:lumOff val="60000"/>
          </a:schemeClr>
        </a:solidFill>
      </dgm:spPr>
      <dgm:t>
        <a:bodyPr/>
        <a:lstStyle/>
        <a:p>
          <a:r>
            <a:rPr lang="en-US" dirty="0" err="1">
              <a:solidFill>
                <a:schemeClr val="tx1"/>
              </a:solidFill>
              <a:latin typeface="Aptos Display" panose="020B0004020202020204" pitchFamily="34" charset="0"/>
            </a:rPr>
            <a:t>Góc</a:t>
          </a:r>
          <a:r>
            <a:rPr lang="en-US" dirty="0">
              <a:solidFill>
                <a:schemeClr val="tx1"/>
              </a:solidFill>
              <a:latin typeface="Aptos Display" panose="020B0004020202020204" pitchFamily="34" charset="0"/>
            </a:rPr>
            <a:t> 3</a:t>
          </a:r>
        </a:p>
      </dgm:t>
    </dgm:pt>
    <dgm:pt modelId="{8CB7A4CB-D97A-4B9E-9B1B-7E17FA4BCBB4}" type="parTrans" cxnId="{7E84D3E5-36E2-402D-8AAF-7FCCF3FA026B}">
      <dgm:prSet/>
      <dgm:spPr/>
      <dgm:t>
        <a:bodyPr/>
        <a:lstStyle/>
        <a:p>
          <a:endParaRPr lang="en-US">
            <a:solidFill>
              <a:schemeClr val="tx1"/>
            </a:solidFill>
            <a:latin typeface="Aptos Display" panose="020B0004020202020204" pitchFamily="34" charset="0"/>
          </a:endParaRPr>
        </a:p>
      </dgm:t>
    </dgm:pt>
    <dgm:pt modelId="{4A453F32-0E02-46EE-8120-5F42C7991E78}" type="sibTrans" cxnId="{7E84D3E5-36E2-402D-8AAF-7FCCF3FA026B}">
      <dgm:prSet/>
      <dgm:spPr>
        <a:noFill/>
        <a:ln w="57150">
          <a:solidFill>
            <a:srgbClr val="FF0000"/>
          </a:solidFill>
        </a:ln>
      </dgm:spPr>
      <dgm:t>
        <a:bodyPr/>
        <a:lstStyle/>
        <a:p>
          <a:endParaRPr lang="en-US">
            <a:solidFill>
              <a:schemeClr val="tx1"/>
            </a:solidFill>
            <a:latin typeface="Aptos Display" panose="020B0004020202020204" pitchFamily="34" charset="0"/>
          </a:endParaRPr>
        </a:p>
      </dgm:t>
    </dgm:pt>
    <dgm:pt modelId="{328BEF2D-215B-40CE-B0A7-E40E35DC78B7}" type="pres">
      <dgm:prSet presAssocID="{B0BD8925-4339-4999-B983-D9E489A63F84}" presName="cycle" presStyleCnt="0">
        <dgm:presLayoutVars>
          <dgm:dir/>
          <dgm:resizeHandles val="exact"/>
        </dgm:presLayoutVars>
      </dgm:prSet>
      <dgm:spPr/>
    </dgm:pt>
    <dgm:pt modelId="{F653E58C-C8AE-4361-AA17-7BA73E45D1F5}" type="pres">
      <dgm:prSet presAssocID="{BAEA58AF-E48B-4BFA-81CE-4E8D4EE0BC4A}" presName="node" presStyleLbl="node1" presStyleIdx="0" presStyleCnt="3">
        <dgm:presLayoutVars>
          <dgm:bulletEnabled val="1"/>
        </dgm:presLayoutVars>
      </dgm:prSet>
      <dgm:spPr/>
    </dgm:pt>
    <dgm:pt modelId="{C974713F-E7B8-45E9-B08E-FED9EEBBA503}" type="pres">
      <dgm:prSet presAssocID="{45CEDE4F-784C-4638-89EB-26487315779F}" presName="sibTrans" presStyleLbl="sibTrans2D1" presStyleIdx="0" presStyleCnt="3"/>
      <dgm:spPr/>
    </dgm:pt>
    <dgm:pt modelId="{B6889CB3-130C-4F9A-9BBB-8CB741797DDC}" type="pres">
      <dgm:prSet presAssocID="{45CEDE4F-784C-4638-89EB-26487315779F}" presName="connectorText" presStyleLbl="sibTrans2D1" presStyleIdx="0" presStyleCnt="3"/>
      <dgm:spPr/>
    </dgm:pt>
    <dgm:pt modelId="{FB127594-E9A2-4514-BDF4-6F2FBE54F11A}" type="pres">
      <dgm:prSet presAssocID="{10FCC86B-BB4D-447A-B0F2-D7C529AB933E}" presName="node" presStyleLbl="node1" presStyleIdx="1" presStyleCnt="3">
        <dgm:presLayoutVars>
          <dgm:bulletEnabled val="1"/>
        </dgm:presLayoutVars>
      </dgm:prSet>
      <dgm:spPr/>
    </dgm:pt>
    <dgm:pt modelId="{90F51E5D-3149-426E-97E7-355040CDFC96}" type="pres">
      <dgm:prSet presAssocID="{AA3136D7-CF7C-4BD1-A08A-147219F19AE5}" presName="sibTrans" presStyleLbl="sibTrans2D1" presStyleIdx="1" presStyleCnt="3"/>
      <dgm:spPr/>
    </dgm:pt>
    <dgm:pt modelId="{CFE3FECC-6FD5-4E63-B99D-7BBE169FB37B}" type="pres">
      <dgm:prSet presAssocID="{AA3136D7-CF7C-4BD1-A08A-147219F19AE5}" presName="connectorText" presStyleLbl="sibTrans2D1" presStyleIdx="1" presStyleCnt="3"/>
      <dgm:spPr/>
    </dgm:pt>
    <dgm:pt modelId="{B2F24313-6D3D-40D8-AD69-0B659CB500B2}" type="pres">
      <dgm:prSet presAssocID="{3AB848D5-6723-4589-AF3F-E2E98C78B207}" presName="node" presStyleLbl="node1" presStyleIdx="2" presStyleCnt="3">
        <dgm:presLayoutVars>
          <dgm:bulletEnabled val="1"/>
        </dgm:presLayoutVars>
      </dgm:prSet>
      <dgm:spPr/>
    </dgm:pt>
    <dgm:pt modelId="{2E290C8A-7A02-4ED7-9C6C-3DBBBFD3C129}" type="pres">
      <dgm:prSet presAssocID="{4A453F32-0E02-46EE-8120-5F42C7991E78}" presName="sibTrans" presStyleLbl="sibTrans2D1" presStyleIdx="2" presStyleCnt="3"/>
      <dgm:spPr/>
    </dgm:pt>
    <dgm:pt modelId="{7FA6A022-CC2E-490A-B1BC-57879C77D28D}" type="pres">
      <dgm:prSet presAssocID="{4A453F32-0E02-46EE-8120-5F42C7991E78}" presName="connectorText" presStyleLbl="sibTrans2D1" presStyleIdx="2" presStyleCnt="3"/>
      <dgm:spPr/>
    </dgm:pt>
  </dgm:ptLst>
  <dgm:cxnLst>
    <dgm:cxn modelId="{83147206-0C54-4E91-9A58-A58D6B0B8316}" type="presOf" srcId="{4A453F32-0E02-46EE-8120-5F42C7991E78}" destId="{7FA6A022-CC2E-490A-B1BC-57879C77D28D}" srcOrd="1" destOrd="0" presId="urn:microsoft.com/office/officeart/2005/8/layout/cycle2"/>
    <dgm:cxn modelId="{4EF2B74B-37FD-4C21-9D67-C719E40C4351}" type="presOf" srcId="{4A453F32-0E02-46EE-8120-5F42C7991E78}" destId="{2E290C8A-7A02-4ED7-9C6C-3DBBBFD3C129}" srcOrd="0" destOrd="0" presId="urn:microsoft.com/office/officeart/2005/8/layout/cycle2"/>
    <dgm:cxn modelId="{3FA1AE4C-0258-477C-B0EC-D7486E019E64}" type="presOf" srcId="{AA3136D7-CF7C-4BD1-A08A-147219F19AE5}" destId="{90F51E5D-3149-426E-97E7-355040CDFC96}" srcOrd="0" destOrd="0" presId="urn:microsoft.com/office/officeart/2005/8/layout/cycle2"/>
    <dgm:cxn modelId="{38933775-A548-4ACD-AE25-E026968E6E01}" type="presOf" srcId="{B0BD8925-4339-4999-B983-D9E489A63F84}" destId="{328BEF2D-215B-40CE-B0A7-E40E35DC78B7}" srcOrd="0" destOrd="0" presId="urn:microsoft.com/office/officeart/2005/8/layout/cycle2"/>
    <dgm:cxn modelId="{453EEF7B-FF8C-4490-AED5-B4D3B62A5F56}" type="presOf" srcId="{3AB848D5-6723-4589-AF3F-E2E98C78B207}" destId="{B2F24313-6D3D-40D8-AD69-0B659CB500B2}" srcOrd="0" destOrd="0" presId="urn:microsoft.com/office/officeart/2005/8/layout/cycle2"/>
    <dgm:cxn modelId="{1D916E8F-251C-46D7-935F-7DAF91DFC792}" type="presOf" srcId="{10FCC86B-BB4D-447A-B0F2-D7C529AB933E}" destId="{FB127594-E9A2-4514-BDF4-6F2FBE54F11A}" srcOrd="0" destOrd="0" presId="urn:microsoft.com/office/officeart/2005/8/layout/cycle2"/>
    <dgm:cxn modelId="{32C1AA93-ED55-416B-91AC-F7EC7C848605}" type="presOf" srcId="{45CEDE4F-784C-4638-89EB-26487315779F}" destId="{C974713F-E7B8-45E9-B08E-FED9EEBBA503}" srcOrd="0" destOrd="0" presId="urn:microsoft.com/office/officeart/2005/8/layout/cycle2"/>
    <dgm:cxn modelId="{A465CCB6-1D6B-403D-8AB2-E4CEB0D18486}" srcId="{B0BD8925-4339-4999-B983-D9E489A63F84}" destId="{10FCC86B-BB4D-447A-B0F2-D7C529AB933E}" srcOrd="1" destOrd="0" parTransId="{A0E4709B-D9FD-4118-B101-A78F4DC9CD45}" sibTransId="{AA3136D7-CF7C-4BD1-A08A-147219F19AE5}"/>
    <dgm:cxn modelId="{1D49F4C2-64AC-41EE-82E1-4573C0C999DD}" srcId="{B0BD8925-4339-4999-B983-D9E489A63F84}" destId="{BAEA58AF-E48B-4BFA-81CE-4E8D4EE0BC4A}" srcOrd="0" destOrd="0" parTransId="{EA6CCFBA-5665-4411-8D82-FCB62F6A9D45}" sibTransId="{45CEDE4F-784C-4638-89EB-26487315779F}"/>
    <dgm:cxn modelId="{8A305DD0-20BB-43C6-B5A6-F159A1A57E6E}" type="presOf" srcId="{45CEDE4F-784C-4638-89EB-26487315779F}" destId="{B6889CB3-130C-4F9A-9BBB-8CB741797DDC}" srcOrd="1" destOrd="0" presId="urn:microsoft.com/office/officeart/2005/8/layout/cycle2"/>
    <dgm:cxn modelId="{F732CCD0-5FFF-41F7-8E45-576496B4C5E7}" type="presOf" srcId="{AA3136D7-CF7C-4BD1-A08A-147219F19AE5}" destId="{CFE3FECC-6FD5-4E63-B99D-7BBE169FB37B}" srcOrd="1" destOrd="0" presId="urn:microsoft.com/office/officeart/2005/8/layout/cycle2"/>
    <dgm:cxn modelId="{DBC16AD3-5A07-41CA-80C8-CB114E1D791C}" type="presOf" srcId="{BAEA58AF-E48B-4BFA-81CE-4E8D4EE0BC4A}" destId="{F653E58C-C8AE-4361-AA17-7BA73E45D1F5}" srcOrd="0" destOrd="0" presId="urn:microsoft.com/office/officeart/2005/8/layout/cycle2"/>
    <dgm:cxn modelId="{7E84D3E5-36E2-402D-8AAF-7FCCF3FA026B}" srcId="{B0BD8925-4339-4999-B983-D9E489A63F84}" destId="{3AB848D5-6723-4589-AF3F-E2E98C78B207}" srcOrd="2" destOrd="0" parTransId="{8CB7A4CB-D97A-4B9E-9B1B-7E17FA4BCBB4}" sibTransId="{4A453F32-0E02-46EE-8120-5F42C7991E78}"/>
    <dgm:cxn modelId="{3C76AA73-0160-4367-A7AA-CC6FA876F5B2}" type="presParOf" srcId="{328BEF2D-215B-40CE-B0A7-E40E35DC78B7}" destId="{F653E58C-C8AE-4361-AA17-7BA73E45D1F5}" srcOrd="0" destOrd="0" presId="urn:microsoft.com/office/officeart/2005/8/layout/cycle2"/>
    <dgm:cxn modelId="{FBC5A2DA-C86C-4AD9-9C7E-A7C7200CECCA}" type="presParOf" srcId="{328BEF2D-215B-40CE-B0A7-E40E35DC78B7}" destId="{C974713F-E7B8-45E9-B08E-FED9EEBBA503}" srcOrd="1" destOrd="0" presId="urn:microsoft.com/office/officeart/2005/8/layout/cycle2"/>
    <dgm:cxn modelId="{68D7BF35-51B1-4EC8-A8DD-E25854E8D78B}" type="presParOf" srcId="{C974713F-E7B8-45E9-B08E-FED9EEBBA503}" destId="{B6889CB3-130C-4F9A-9BBB-8CB741797DDC}" srcOrd="0" destOrd="0" presId="urn:microsoft.com/office/officeart/2005/8/layout/cycle2"/>
    <dgm:cxn modelId="{F1DD19B5-8A07-4663-84B1-E018DE85F4F0}" type="presParOf" srcId="{328BEF2D-215B-40CE-B0A7-E40E35DC78B7}" destId="{FB127594-E9A2-4514-BDF4-6F2FBE54F11A}" srcOrd="2" destOrd="0" presId="urn:microsoft.com/office/officeart/2005/8/layout/cycle2"/>
    <dgm:cxn modelId="{157177D9-15D5-4F4B-9A2E-A92AF6A1FBC5}" type="presParOf" srcId="{328BEF2D-215B-40CE-B0A7-E40E35DC78B7}" destId="{90F51E5D-3149-426E-97E7-355040CDFC96}" srcOrd="3" destOrd="0" presId="urn:microsoft.com/office/officeart/2005/8/layout/cycle2"/>
    <dgm:cxn modelId="{E5A982CE-A165-4967-928A-54037540B4EF}" type="presParOf" srcId="{90F51E5D-3149-426E-97E7-355040CDFC96}" destId="{CFE3FECC-6FD5-4E63-B99D-7BBE169FB37B}" srcOrd="0" destOrd="0" presId="urn:microsoft.com/office/officeart/2005/8/layout/cycle2"/>
    <dgm:cxn modelId="{364CAC19-4BD2-42CF-8BAC-026B85586356}" type="presParOf" srcId="{328BEF2D-215B-40CE-B0A7-E40E35DC78B7}" destId="{B2F24313-6D3D-40D8-AD69-0B659CB500B2}" srcOrd="4" destOrd="0" presId="urn:microsoft.com/office/officeart/2005/8/layout/cycle2"/>
    <dgm:cxn modelId="{B279942E-61E3-4A45-BBF6-9A95ACF715C4}" type="presParOf" srcId="{328BEF2D-215B-40CE-B0A7-E40E35DC78B7}" destId="{2E290C8A-7A02-4ED7-9C6C-3DBBBFD3C129}" srcOrd="5" destOrd="0" presId="urn:microsoft.com/office/officeart/2005/8/layout/cycle2"/>
    <dgm:cxn modelId="{6B7DF625-8448-412B-B1C9-ABB3E276BD34}" type="presParOf" srcId="{2E290C8A-7A02-4ED7-9C6C-3DBBBFD3C129}" destId="{7FA6A022-CC2E-490A-B1BC-57879C77D28D}"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3E58C-C8AE-4361-AA17-7BA73E45D1F5}">
      <dsp:nvSpPr>
        <dsp:cNvPr id="0" name=""/>
        <dsp:cNvSpPr/>
      </dsp:nvSpPr>
      <dsp:spPr>
        <a:xfrm>
          <a:off x="1599214" y="45"/>
          <a:ext cx="1297371" cy="1297371"/>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solidFill>
                <a:schemeClr val="tx1"/>
              </a:solidFill>
              <a:latin typeface="Aptos Display" panose="020B0004020202020204" pitchFamily="34" charset="0"/>
            </a:rPr>
            <a:t>Góc</a:t>
          </a:r>
          <a:r>
            <a:rPr lang="en-US" sz="3000" kern="1200" dirty="0">
              <a:solidFill>
                <a:schemeClr val="tx1"/>
              </a:solidFill>
              <a:latin typeface="Aptos Display" panose="020B0004020202020204" pitchFamily="34" charset="0"/>
            </a:rPr>
            <a:t> 1</a:t>
          </a:r>
        </a:p>
      </dsp:txBody>
      <dsp:txXfrm>
        <a:off x="1789210" y="190041"/>
        <a:ext cx="917379" cy="917379"/>
      </dsp:txXfrm>
    </dsp:sp>
    <dsp:sp modelId="{C974713F-E7B8-45E9-B08E-FED9EEBBA503}">
      <dsp:nvSpPr>
        <dsp:cNvPr id="0" name=""/>
        <dsp:cNvSpPr/>
      </dsp:nvSpPr>
      <dsp:spPr>
        <a:xfrm rot="3600000">
          <a:off x="2557509" y="1266609"/>
          <a:ext cx="347044" cy="437863"/>
        </a:xfrm>
        <a:prstGeom prst="rightArrow">
          <a:avLst>
            <a:gd name="adj1" fmla="val 60000"/>
            <a:gd name="adj2" fmla="val 50000"/>
          </a:avLst>
        </a:prstGeom>
        <a:noFill/>
        <a:ln w="57150">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latin typeface="Aptos Display" panose="020B0004020202020204" pitchFamily="34" charset="0"/>
          </a:endParaRPr>
        </a:p>
      </dsp:txBody>
      <dsp:txXfrm>
        <a:off x="2583537" y="1309100"/>
        <a:ext cx="242931" cy="262717"/>
      </dsp:txXfrm>
    </dsp:sp>
    <dsp:sp modelId="{FB127594-E9A2-4514-BDF4-6F2FBE54F11A}">
      <dsp:nvSpPr>
        <dsp:cNvPr id="0" name=""/>
        <dsp:cNvSpPr/>
      </dsp:nvSpPr>
      <dsp:spPr>
        <a:xfrm>
          <a:off x="2575300" y="1690676"/>
          <a:ext cx="1297371" cy="1297371"/>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solidFill>
                <a:schemeClr val="tx1"/>
              </a:solidFill>
              <a:latin typeface="Aptos Display" panose="020B0004020202020204" pitchFamily="34" charset="0"/>
            </a:rPr>
            <a:t>Góc</a:t>
          </a:r>
          <a:r>
            <a:rPr lang="en-US" sz="3000" kern="1200" dirty="0">
              <a:solidFill>
                <a:schemeClr val="tx1"/>
              </a:solidFill>
              <a:latin typeface="Aptos Display" panose="020B0004020202020204" pitchFamily="34" charset="0"/>
            </a:rPr>
            <a:t> 2</a:t>
          </a:r>
        </a:p>
      </dsp:txBody>
      <dsp:txXfrm>
        <a:off x="2765296" y="1880672"/>
        <a:ext cx="917379" cy="917379"/>
      </dsp:txXfrm>
    </dsp:sp>
    <dsp:sp modelId="{90F51E5D-3149-426E-97E7-355040CDFC96}">
      <dsp:nvSpPr>
        <dsp:cNvPr id="0" name=""/>
        <dsp:cNvSpPr/>
      </dsp:nvSpPr>
      <dsp:spPr>
        <a:xfrm rot="10800000">
          <a:off x="2084199" y="2120430"/>
          <a:ext cx="347044" cy="437863"/>
        </a:xfrm>
        <a:prstGeom prst="rightArrow">
          <a:avLst>
            <a:gd name="adj1" fmla="val 60000"/>
            <a:gd name="adj2" fmla="val 50000"/>
          </a:avLst>
        </a:prstGeom>
        <a:noFill/>
        <a:ln w="57150">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latin typeface="Aptos Display" panose="020B0004020202020204" pitchFamily="34" charset="0"/>
          </a:endParaRPr>
        </a:p>
      </dsp:txBody>
      <dsp:txXfrm rot="10800000">
        <a:off x="2188312" y="2208003"/>
        <a:ext cx="242931" cy="262717"/>
      </dsp:txXfrm>
    </dsp:sp>
    <dsp:sp modelId="{B2F24313-6D3D-40D8-AD69-0B659CB500B2}">
      <dsp:nvSpPr>
        <dsp:cNvPr id="0" name=""/>
        <dsp:cNvSpPr/>
      </dsp:nvSpPr>
      <dsp:spPr>
        <a:xfrm>
          <a:off x="623127" y="1690676"/>
          <a:ext cx="1297371" cy="1297371"/>
        </a:xfrm>
        <a:prstGeom prst="ellips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solidFill>
                <a:schemeClr val="tx1"/>
              </a:solidFill>
              <a:latin typeface="Aptos Display" panose="020B0004020202020204" pitchFamily="34" charset="0"/>
            </a:rPr>
            <a:t>Góc</a:t>
          </a:r>
          <a:r>
            <a:rPr lang="en-US" sz="3000" kern="1200" dirty="0">
              <a:solidFill>
                <a:schemeClr val="tx1"/>
              </a:solidFill>
              <a:latin typeface="Aptos Display" panose="020B0004020202020204" pitchFamily="34" charset="0"/>
            </a:rPr>
            <a:t> 3</a:t>
          </a:r>
        </a:p>
      </dsp:txBody>
      <dsp:txXfrm>
        <a:off x="813123" y="1880672"/>
        <a:ext cx="917379" cy="917379"/>
      </dsp:txXfrm>
    </dsp:sp>
    <dsp:sp modelId="{2E290C8A-7A02-4ED7-9C6C-3DBBBFD3C129}">
      <dsp:nvSpPr>
        <dsp:cNvPr id="0" name=""/>
        <dsp:cNvSpPr/>
      </dsp:nvSpPr>
      <dsp:spPr>
        <a:xfrm rot="18000000">
          <a:off x="1581423" y="1283621"/>
          <a:ext cx="347044" cy="437863"/>
        </a:xfrm>
        <a:prstGeom prst="rightArrow">
          <a:avLst>
            <a:gd name="adj1" fmla="val 60000"/>
            <a:gd name="adj2" fmla="val 50000"/>
          </a:avLst>
        </a:prstGeom>
        <a:noFill/>
        <a:ln w="57150">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latin typeface="Aptos Display" panose="020B0004020202020204" pitchFamily="34" charset="0"/>
          </a:endParaRPr>
        </a:p>
      </dsp:txBody>
      <dsp:txXfrm>
        <a:off x="1607451" y="1416276"/>
        <a:ext cx="242931" cy="26271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Source Han Sans CN Medium" panose="020B0500000000000000" pitchFamily="34" charset="-128"/>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Source Han Sans CN Medium" panose="020B0500000000000000" pitchFamily="34" charset="-128"/>
              </a:defRPr>
            </a:lvl1pPr>
          </a:lstStyle>
          <a:p>
            <a:fld id="{8AADD754-F49E-4351-AAFE-19D83F43501C}" type="datetimeFigureOut">
              <a:rPr lang="en-US" smtClean="0"/>
              <a:pPr/>
              <a:t>2/12/2025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Source Han Sans CN Medium" panose="020B0500000000000000" pitchFamily="34" charset="-128"/>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Source Han Sans CN Medium" panose="020B0500000000000000" pitchFamily="34" charset="-128"/>
              </a:defRPr>
            </a:lvl1pPr>
          </a:lstStyle>
          <a:p>
            <a:fld id="{B78F6036-E835-44CB-A25A-34C755DFD5D4}" type="slidenum">
              <a:rPr lang="en-US" smtClean="0"/>
              <a:pPr/>
              <a:t>‹#›</a:t>
            </a:fld>
            <a:endParaRPr lang="en-US" dirty="0"/>
          </a:p>
        </p:txBody>
      </p:sp>
    </p:spTree>
    <p:extLst>
      <p:ext uri="{BB962C8B-B14F-4D97-AF65-F5344CB8AC3E}">
        <p14:creationId xmlns:p14="http://schemas.microsoft.com/office/powerpoint/2010/main" val="361413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Han Sans CN Medium" panose="020B0500000000000000" pitchFamily="34" charset="-128"/>
        <a:ea typeface="+mn-ea"/>
        <a:cs typeface="+mn-cs"/>
      </a:defRPr>
    </a:lvl1pPr>
    <a:lvl2pPr marL="457200" algn="l" defTabSz="914400" rtl="0" eaLnBrk="1" latinLnBrk="0" hangingPunct="1">
      <a:defRPr sz="1200" b="0" i="0" kern="1200">
        <a:solidFill>
          <a:schemeClr val="tx1"/>
        </a:solidFill>
        <a:latin typeface="Source Han Sans CN Medium" panose="020B0500000000000000" pitchFamily="34" charset="-128"/>
        <a:ea typeface="+mn-ea"/>
        <a:cs typeface="+mn-cs"/>
      </a:defRPr>
    </a:lvl2pPr>
    <a:lvl3pPr marL="914400" algn="l" defTabSz="914400" rtl="0" eaLnBrk="1" latinLnBrk="0" hangingPunct="1">
      <a:defRPr sz="1200" b="0" i="0" kern="1200">
        <a:solidFill>
          <a:schemeClr val="tx1"/>
        </a:solidFill>
        <a:latin typeface="Source Han Sans CN Medium" panose="020B0500000000000000" pitchFamily="34" charset="-128"/>
        <a:ea typeface="+mn-ea"/>
        <a:cs typeface="+mn-cs"/>
      </a:defRPr>
    </a:lvl3pPr>
    <a:lvl4pPr marL="1371600" algn="l" defTabSz="914400" rtl="0" eaLnBrk="1" latinLnBrk="0" hangingPunct="1">
      <a:defRPr sz="1200" b="0" i="0" kern="1200">
        <a:solidFill>
          <a:schemeClr val="tx1"/>
        </a:solidFill>
        <a:latin typeface="Source Han Sans CN Medium" panose="020B0500000000000000" pitchFamily="34" charset="-128"/>
        <a:ea typeface="+mn-ea"/>
        <a:cs typeface="+mn-cs"/>
      </a:defRPr>
    </a:lvl4pPr>
    <a:lvl5pPr marL="1828800" algn="l" defTabSz="914400" rtl="0" eaLnBrk="1" latinLnBrk="0" hangingPunct="1">
      <a:defRPr sz="1200" b="0" i="0" kern="1200">
        <a:solidFill>
          <a:schemeClr val="tx1"/>
        </a:solidFill>
        <a:latin typeface="Source Han Sans CN Medium" panose="020B0500000000000000"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12905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37</a:t>
            </a:fld>
            <a:endParaRPr lang="en-US">
              <a:solidFill>
                <a:prstClr val="black"/>
              </a:solidFill>
            </a:endParaRPr>
          </a:p>
        </p:txBody>
      </p:sp>
    </p:spTree>
    <p:extLst>
      <p:ext uri="{BB962C8B-B14F-4D97-AF65-F5344CB8AC3E}">
        <p14:creationId xmlns:p14="http://schemas.microsoft.com/office/powerpoint/2010/main" val="1020599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46569-E48A-70AE-35ED-3FA3D6BB5DA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C08989B-CBAD-8C91-D38F-A942C1B124F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9A876E0-BB4D-8450-4D59-459E347FFD2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1AE9655-5910-987A-CB3E-C6359D59FFD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7267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68371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4</a:t>
            </a:fld>
            <a:endParaRPr lang="en-US">
              <a:solidFill>
                <a:prstClr val="black"/>
              </a:solidFill>
            </a:endParaRPr>
          </a:p>
        </p:txBody>
      </p:sp>
    </p:spTree>
    <p:extLst>
      <p:ext uri="{BB962C8B-B14F-4D97-AF65-F5344CB8AC3E}">
        <p14:creationId xmlns:p14="http://schemas.microsoft.com/office/powerpoint/2010/main" val="380548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5</a:t>
            </a:fld>
            <a:endParaRPr lang="en-US">
              <a:solidFill>
                <a:prstClr val="black"/>
              </a:solidFill>
            </a:endParaRPr>
          </a:p>
        </p:txBody>
      </p:sp>
    </p:spTree>
    <p:extLst>
      <p:ext uri="{BB962C8B-B14F-4D97-AF65-F5344CB8AC3E}">
        <p14:creationId xmlns:p14="http://schemas.microsoft.com/office/powerpoint/2010/main" val="3855733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6</a:t>
            </a:fld>
            <a:endParaRPr lang="en-US">
              <a:solidFill>
                <a:prstClr val="black"/>
              </a:solidFill>
            </a:endParaRPr>
          </a:p>
        </p:txBody>
      </p:sp>
    </p:spTree>
    <p:extLst>
      <p:ext uri="{BB962C8B-B14F-4D97-AF65-F5344CB8AC3E}">
        <p14:creationId xmlns:p14="http://schemas.microsoft.com/office/powerpoint/2010/main" val="420126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11</a:t>
            </a:fld>
            <a:endParaRPr lang="en-US">
              <a:solidFill>
                <a:prstClr val="black"/>
              </a:solidFill>
            </a:endParaRPr>
          </a:p>
        </p:txBody>
      </p:sp>
    </p:spTree>
    <p:extLst>
      <p:ext uri="{BB962C8B-B14F-4D97-AF65-F5344CB8AC3E}">
        <p14:creationId xmlns:p14="http://schemas.microsoft.com/office/powerpoint/2010/main" val="3447256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solidFill>
                  <a:srgbClr val="0000FF"/>
                </a:solidFill>
                <a:latin typeface="Times New Roman" panose="02020603050405020304" pitchFamily="18" charset="0"/>
                <a:cs typeface="Times New Roman" panose="02020603050405020304" pitchFamily="18" charset="0"/>
              </a:rPr>
              <a:t>Hãy</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viết</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phương</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trình</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hóa</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học</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của</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phản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ứng</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trên</a:t>
            </a:r>
            <a:r>
              <a:rPr lang="en-US" altLang="en-US" sz="12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solidFill>
                  <a:srgbClr val="0000FF"/>
                </a:solidFill>
                <a:latin typeface="Times New Roman" panose="02020603050405020304" pitchFamily="18" charset="0"/>
                <a:cs typeface="Times New Roman" panose="02020603050405020304" pitchFamily="18" charset="0"/>
              </a:rPr>
              <a:t>Hãy</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nhận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xét</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về</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sự</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u="sng" dirty="0" err="1">
                <a:solidFill>
                  <a:srgbClr val="0000FF"/>
                </a:solidFill>
                <a:latin typeface="Times New Roman" panose="02020603050405020304" pitchFamily="18" charset="0"/>
                <a:cs typeface="Times New Roman" panose="02020603050405020304" pitchFamily="18" charset="0"/>
              </a:rPr>
              <a:t>thay</a:t>
            </a:r>
            <a:r>
              <a:rPr lang="en-US" altLang="en-US" sz="1200" u="sng" dirty="0">
                <a:solidFill>
                  <a:srgbClr val="0000FF"/>
                </a:solidFill>
                <a:latin typeface="Times New Roman" panose="02020603050405020304" pitchFamily="18" charset="0"/>
                <a:cs typeface="Times New Roman" panose="02020603050405020304" pitchFamily="18" charset="0"/>
              </a:rPr>
              <a:t> </a:t>
            </a:r>
            <a:r>
              <a:rPr lang="en-US" altLang="en-US" sz="1200" u="sng" dirty="0" err="1">
                <a:solidFill>
                  <a:srgbClr val="0000FF"/>
                </a:solidFill>
                <a:latin typeface="Times New Roman" panose="02020603050405020304" pitchFamily="18" charset="0"/>
                <a:cs typeface="Times New Roman" panose="02020603050405020304" pitchFamily="18" charset="0"/>
              </a:rPr>
              <a:t>đổi</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liên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kết</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giữa</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các</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nguyên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tử</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trước</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và</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sau</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phản</a:t>
            </a:r>
            <a:r>
              <a:rPr lang="en-US" altLang="en-US" sz="1200" dirty="0">
                <a:solidFill>
                  <a:srgbClr val="0000FF"/>
                </a:solidFill>
                <a:latin typeface="Times New Roman" panose="02020603050405020304" pitchFamily="18" charset="0"/>
                <a:cs typeface="Times New Roman" panose="02020603050405020304" pitchFamily="18" charset="0"/>
              </a:rPr>
              <a:t> </a:t>
            </a:r>
            <a:r>
              <a:rPr lang="en-US" altLang="en-US" sz="1200" dirty="0" err="1">
                <a:solidFill>
                  <a:srgbClr val="0000FF"/>
                </a:solidFill>
                <a:latin typeface="Times New Roman" panose="02020603050405020304" pitchFamily="18" charset="0"/>
                <a:cs typeface="Times New Roman" panose="02020603050405020304" pitchFamily="18" charset="0"/>
              </a:rPr>
              <a:t>ứng</a:t>
            </a:r>
            <a:r>
              <a:rPr lang="en-US" altLang="en-US" sz="1200" dirty="0">
                <a:solidFill>
                  <a:srgbClr val="0000FF"/>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1D6D752-96D3-4147-9BED-F269805C0221}"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7285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691CDE9-7ECF-5496-F985-DD9BC779797A}"/>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542FDF8-5236-1BB5-F9C1-EAC895621A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868" name="Slide Number Placeholder 3">
            <a:extLst>
              <a:ext uri="{FF2B5EF4-FFF2-40B4-BE49-F238E27FC236}">
                <a16:creationId xmlns:a16="http://schemas.microsoft.com/office/drawing/2014/main" id="{81375B2F-352E-AE40-A1D4-0A342008F8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E5111A5-E3CE-4675-8CC6-4F866E574214}" type="slidenum">
              <a:rPr lang="en-US" altLang="en-US"/>
              <a:pPr eaLnBrk="1" hangingPunct="1"/>
              <a:t>25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1995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CEB1B6A-AEF1-4ACD-BD61-958570690F55}" type="datetimeFigureOut">
              <a:rPr lang="zh-CN" altLang="en-US" smtClean="0"/>
              <a:t>2025/2/12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4244440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CEB1B6A-AEF1-4ACD-BD61-958570690F55}" type="datetimeFigureOut">
              <a:rPr lang="zh-CN" altLang="en-US" smtClean="0"/>
              <a:t>2025/2/12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9332708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EB1B6A-AEF1-4ACD-BD61-958570690F55}" type="datetimeFigureOut">
              <a:rPr lang="zh-CN" altLang="en-US" smtClean="0"/>
              <a:t>2025/2/12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6167154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2025/2/12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14353820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2025/2/12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6898779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6895165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4638"/>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4015415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6419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0971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538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6"/>
            <a:ext cx="9144000" cy="5142147"/>
          </a:xfrm>
          <a:prstGeom prst="rect">
            <a:avLst/>
          </a:prstGeom>
        </p:spPr>
      </p:pic>
    </p:spTree>
    <p:extLst>
      <p:ext uri="{BB962C8B-B14F-4D97-AF65-F5344CB8AC3E}">
        <p14:creationId xmlns:p14="http://schemas.microsoft.com/office/powerpoint/2010/main" val="31803271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6061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1127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238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8115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4477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1772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54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321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226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372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31404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2538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6320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1553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218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2275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78600" y="1484550"/>
            <a:ext cx="7787100" cy="2086500"/>
          </a:xfrm>
          <a:prstGeom prst="rect">
            <a:avLst/>
          </a:prstGeom>
        </p:spPr>
        <p:txBody>
          <a:bodyPr spcFirstLastPara="1" wrap="square" lIns="91425" tIns="91425" rIns="91425" bIns="91425" anchor="ctr" anchorCtr="0">
            <a:noAutofit/>
          </a:bodyPr>
          <a:lstStyle>
            <a:lvl1pPr lvl="0" algn="ctr">
              <a:lnSpc>
                <a:spcPct val="125000"/>
              </a:lnSpc>
              <a:spcBef>
                <a:spcPts val="0"/>
              </a:spcBef>
              <a:spcAft>
                <a:spcPts val="0"/>
              </a:spcAft>
              <a:buSzPts val="5200"/>
              <a:buNone/>
              <a:defRPr sz="55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0" name="Google Shape;10;p2"/>
          <p:cNvSpPr txBox="1">
            <a:spLocks noGrp="1"/>
          </p:cNvSpPr>
          <p:nvPr>
            <p:ph type="subTitle" idx="1"/>
          </p:nvPr>
        </p:nvSpPr>
        <p:spPr>
          <a:xfrm>
            <a:off x="2547575" y="3466725"/>
            <a:ext cx="4048800" cy="382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sp>
        <p:nvSpPr>
          <p:cNvPr id="11" name="Google Shape;11;p2"/>
          <p:cNvSpPr/>
          <p:nvPr/>
        </p:nvSpPr>
        <p:spPr>
          <a:xfrm rot="5400000">
            <a:off x="-1867025" y="10131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 name="Google Shape;12;p2"/>
          <p:cNvSpPr/>
          <p:nvPr/>
        </p:nvSpPr>
        <p:spPr>
          <a:xfrm rot="10800000">
            <a:off x="-229260" y="339680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 name="Google Shape;13;p2"/>
          <p:cNvSpPr/>
          <p:nvPr/>
        </p:nvSpPr>
        <p:spPr>
          <a:xfrm rot="-315040" flipH="1">
            <a:off x="-236345" y="4475013"/>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 name="Google Shape;14;p2"/>
          <p:cNvSpPr/>
          <p:nvPr/>
        </p:nvSpPr>
        <p:spPr>
          <a:xfrm>
            <a:off x="3282713" y="47691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2"/>
          <p:cNvSpPr/>
          <p:nvPr/>
        </p:nvSpPr>
        <p:spPr>
          <a:xfrm>
            <a:off x="927300" y="4210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16;p2"/>
          <p:cNvSpPr/>
          <p:nvPr/>
        </p:nvSpPr>
        <p:spPr>
          <a:xfrm>
            <a:off x="55488" y="29082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2"/>
          <p:cNvSpPr/>
          <p:nvPr/>
        </p:nvSpPr>
        <p:spPr>
          <a:xfrm>
            <a:off x="4257175" y="4901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 name="Google Shape;18;p2"/>
          <p:cNvSpPr/>
          <p:nvPr/>
        </p:nvSpPr>
        <p:spPr>
          <a:xfrm>
            <a:off x="1559288" y="39105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 name="Google Shape;19;p2"/>
          <p:cNvSpPr/>
          <p:nvPr/>
        </p:nvSpPr>
        <p:spPr>
          <a:xfrm rot="-5400000">
            <a:off x="6110254" y="2527893"/>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2"/>
          <p:cNvSpPr/>
          <p:nvPr/>
        </p:nvSpPr>
        <p:spPr>
          <a:xfrm>
            <a:off x="5744676"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2"/>
          <p:cNvSpPr/>
          <p:nvPr/>
        </p:nvSpPr>
        <p:spPr>
          <a:xfrm rot="10484934" flipH="1">
            <a:off x="7292456"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2"/>
          <p:cNvSpPr/>
          <p:nvPr/>
        </p:nvSpPr>
        <p:spPr>
          <a:xfrm rot="10800000">
            <a:off x="5634813" y="2079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 name="Google Shape;23;p2"/>
          <p:cNvSpPr/>
          <p:nvPr/>
        </p:nvSpPr>
        <p:spPr>
          <a:xfrm rot="10800000">
            <a:off x="7750600" y="10248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 name="Google Shape;24;p2"/>
          <p:cNvSpPr/>
          <p:nvPr/>
        </p:nvSpPr>
        <p:spPr>
          <a:xfrm rot="10800000">
            <a:off x="8980488" y="193977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 name="Google Shape;25;p2"/>
          <p:cNvSpPr/>
          <p:nvPr/>
        </p:nvSpPr>
        <p:spPr>
          <a:xfrm rot="10800000">
            <a:off x="4725450" y="13999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40468753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sp>
        <p:nvSpPr>
          <p:cNvPr id="45" name="Google Shape;45;p4"/>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46" name="Google Shape;46;p4"/>
          <p:cNvSpPr txBox="1">
            <a:spLocks noGrp="1"/>
          </p:cNvSpPr>
          <p:nvPr>
            <p:ph type="body" idx="1"/>
          </p:nvPr>
        </p:nvSpPr>
        <p:spPr>
          <a:xfrm>
            <a:off x="540000" y="1028700"/>
            <a:ext cx="8064000" cy="3574800"/>
          </a:xfrm>
          <a:prstGeom prst="rect">
            <a:avLst/>
          </a:prstGeom>
        </p:spPr>
        <p:txBody>
          <a:bodyPr spcFirstLastPara="1" wrap="square" lIns="91425" tIns="91425" rIns="91425" bIns="91425" anchor="t" anchorCtr="0">
            <a:noAutofit/>
          </a:bodyPr>
          <a:lstStyle>
            <a:lvl1pPr marL="457189" lvl="0" indent="-342892">
              <a:lnSpc>
                <a:spcPct val="100000"/>
              </a:lnSpc>
              <a:spcBef>
                <a:spcPts val="0"/>
              </a:spcBef>
              <a:spcAft>
                <a:spcPts val="0"/>
              </a:spcAft>
              <a:buSzPts val="1800"/>
              <a:buChar char="●"/>
              <a:defRPr sz="1200"/>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pPr lvl="0"/>
            <a:r>
              <a:rPr lang="en-US"/>
              <a:t>Click to edit Master text styles</a:t>
            </a:r>
          </a:p>
        </p:txBody>
      </p:sp>
      <p:grpSp>
        <p:nvGrpSpPr>
          <p:cNvPr id="47" name="Google Shape;47;p4"/>
          <p:cNvGrpSpPr/>
          <p:nvPr/>
        </p:nvGrpSpPr>
        <p:grpSpPr>
          <a:xfrm flipH="1">
            <a:off x="-129749" y="-116299"/>
            <a:ext cx="2684034" cy="1738163"/>
            <a:chOff x="6654501" y="-116300"/>
            <a:chExt cx="2684034" cy="1738163"/>
          </a:xfrm>
        </p:grpSpPr>
        <p:sp>
          <p:nvSpPr>
            <p:cNvPr id="48" name="Google Shape;48;p4"/>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 name="Google Shape;49;p4"/>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 name="Google Shape;50;p4"/>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 name="Google Shape;51;p4"/>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 name="Google Shape;52;p4"/>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 name="Google Shape;53;p4"/>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54" name="Google Shape;54;p4"/>
          <p:cNvGrpSpPr/>
          <p:nvPr/>
        </p:nvGrpSpPr>
        <p:grpSpPr>
          <a:xfrm>
            <a:off x="6806901" y="-116299"/>
            <a:ext cx="2684034" cy="1738163"/>
            <a:chOff x="6654501" y="-116300"/>
            <a:chExt cx="2684034" cy="1738163"/>
          </a:xfrm>
        </p:grpSpPr>
        <p:sp>
          <p:nvSpPr>
            <p:cNvPr id="55" name="Google Shape;55;p4"/>
            <p:cNvSpPr/>
            <p:nvPr/>
          </p:nvSpPr>
          <p:spPr>
            <a:xfrm>
              <a:off x="6654501" y="-116300"/>
              <a:ext cx="2684034" cy="153568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4"/>
            <p:cNvSpPr/>
            <p:nvPr/>
          </p:nvSpPr>
          <p:spPr>
            <a:xfrm rot="5400000" flipH="1">
              <a:off x="8050932" y="-354518"/>
              <a:ext cx="808131" cy="1493289"/>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4"/>
            <p:cNvSpPr/>
            <p:nvPr/>
          </p:nvSpPr>
          <p:spPr>
            <a:xfrm rot="10800000">
              <a:off x="7613850" y="-116300"/>
              <a:ext cx="1724676" cy="736904"/>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 name="Google Shape;58;p4"/>
            <p:cNvSpPr/>
            <p:nvPr/>
          </p:nvSpPr>
          <p:spPr>
            <a:xfrm>
              <a:off x="7365463" y="1070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 name="Google Shape;59;p4"/>
            <p:cNvSpPr/>
            <p:nvPr/>
          </p:nvSpPr>
          <p:spPr>
            <a:xfrm>
              <a:off x="8469625" y="7752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 name="Google Shape;60;p4"/>
            <p:cNvSpPr/>
            <p:nvPr/>
          </p:nvSpPr>
          <p:spPr>
            <a:xfrm>
              <a:off x="8942775" y="1523163"/>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8790430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1"/>
        <p:cNvGrpSpPr/>
        <p:nvPr/>
      </p:nvGrpSpPr>
      <p:grpSpPr>
        <a:xfrm>
          <a:off x="0" y="0"/>
          <a:ext cx="0" cy="0"/>
          <a:chOff x="0" y="0"/>
          <a:chExt cx="0" cy="0"/>
        </a:xfrm>
      </p:grpSpPr>
      <p:sp>
        <p:nvSpPr>
          <p:cNvPr id="62" name="Google Shape;62;p5"/>
          <p:cNvSpPr txBox="1">
            <a:spLocks noGrp="1"/>
          </p:cNvSpPr>
          <p:nvPr>
            <p:ph type="subTitle" idx="1"/>
          </p:nvPr>
        </p:nvSpPr>
        <p:spPr>
          <a:xfrm>
            <a:off x="5069450" y="2590588"/>
            <a:ext cx="2884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63" name="Google Shape;63;p5"/>
          <p:cNvSpPr txBox="1">
            <a:spLocks noGrp="1"/>
          </p:cNvSpPr>
          <p:nvPr>
            <p:ph type="subTitle" idx="2"/>
          </p:nvPr>
        </p:nvSpPr>
        <p:spPr>
          <a:xfrm>
            <a:off x="5069400" y="2882600"/>
            <a:ext cx="2884800" cy="78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64" name="Google Shape;64;p5"/>
          <p:cNvSpPr txBox="1">
            <a:spLocks noGrp="1"/>
          </p:cNvSpPr>
          <p:nvPr>
            <p:ph type="subTitle" idx="3"/>
          </p:nvPr>
        </p:nvSpPr>
        <p:spPr>
          <a:xfrm>
            <a:off x="1189788" y="2590588"/>
            <a:ext cx="2884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65" name="Google Shape;65;p5"/>
          <p:cNvSpPr txBox="1">
            <a:spLocks noGrp="1"/>
          </p:cNvSpPr>
          <p:nvPr>
            <p:ph type="subTitle" idx="4"/>
          </p:nvPr>
        </p:nvSpPr>
        <p:spPr>
          <a:xfrm>
            <a:off x="1189800" y="2882600"/>
            <a:ext cx="2884800" cy="78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66" name="Google Shape;66;p5"/>
          <p:cNvSpPr/>
          <p:nvPr/>
        </p:nvSpPr>
        <p:spPr>
          <a:xfrm rot="10376871">
            <a:off x="-495921" y="-203555"/>
            <a:ext cx="4143688" cy="141169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 name="Google Shape;67;p5"/>
          <p:cNvSpPr/>
          <p:nvPr/>
        </p:nvSpPr>
        <p:spPr>
          <a:xfrm>
            <a:off x="3812651" y="348974"/>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 name="Google Shape;68;p5"/>
          <p:cNvSpPr/>
          <p:nvPr/>
        </p:nvSpPr>
        <p:spPr>
          <a:xfrm>
            <a:off x="593226" y="83864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 name="Google Shape;69;p5"/>
          <p:cNvSpPr/>
          <p:nvPr/>
        </p:nvSpPr>
        <p:spPr>
          <a:xfrm>
            <a:off x="4418776" y="6334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 name="Google Shape;70;p5"/>
          <p:cNvSpPr/>
          <p:nvPr/>
        </p:nvSpPr>
        <p:spPr>
          <a:xfrm>
            <a:off x="2981851" y="2502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 name="Google Shape;71;p5"/>
          <p:cNvSpPr/>
          <p:nvPr/>
        </p:nvSpPr>
        <p:spPr>
          <a:xfrm flipH="1">
            <a:off x="-201027" y="-164601"/>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 name="Google Shape;72;p5"/>
          <p:cNvSpPr/>
          <p:nvPr/>
        </p:nvSpPr>
        <p:spPr>
          <a:xfrm rot="10800000">
            <a:off x="-259611" y="-297078"/>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 name="Google Shape;73;p5"/>
          <p:cNvSpPr/>
          <p:nvPr/>
        </p:nvSpPr>
        <p:spPr>
          <a:xfrm rot="-448972">
            <a:off x="5418224" y="3906226"/>
            <a:ext cx="4114989" cy="1394558"/>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 name="Google Shape;74;p5"/>
          <p:cNvSpPr/>
          <p:nvPr/>
        </p:nvSpPr>
        <p:spPr>
          <a:xfrm rot="10800000">
            <a:off x="4710711" y="472444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 name="Google Shape;75;p5"/>
          <p:cNvSpPr/>
          <p:nvPr/>
        </p:nvSpPr>
        <p:spPr>
          <a:xfrm rot="10800000">
            <a:off x="8391336" y="416847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5"/>
          <p:cNvSpPr/>
          <p:nvPr/>
        </p:nvSpPr>
        <p:spPr>
          <a:xfrm rot="10800000">
            <a:off x="5390761" y="416847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 name="Google Shape;77;p5"/>
          <p:cNvSpPr/>
          <p:nvPr/>
        </p:nvSpPr>
        <p:spPr>
          <a:xfrm rot="10800000">
            <a:off x="6002711" y="475684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 name="Google Shape;78;p5"/>
          <p:cNvSpPr/>
          <p:nvPr/>
        </p:nvSpPr>
        <p:spPr>
          <a:xfrm rot="10800000" flipH="1">
            <a:off x="6276637" y="4026302"/>
            <a:ext cx="3007352" cy="1244123"/>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 name="Google Shape;79;p5"/>
          <p:cNvSpPr/>
          <p:nvPr/>
        </p:nvSpPr>
        <p:spPr>
          <a:xfrm>
            <a:off x="6885138" y="4472398"/>
            <a:ext cx="2457436" cy="930503"/>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5366270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rPr lang="en-US"/>
              <a:t>Click to edit Master title style</a:t>
            </a:r>
            <a:endParaRPr/>
          </a:p>
        </p:txBody>
      </p:sp>
      <p:sp>
        <p:nvSpPr>
          <p:cNvPr id="82" name="Google Shape;82;p6"/>
          <p:cNvSpPr/>
          <p:nvPr/>
        </p:nvSpPr>
        <p:spPr>
          <a:xfrm>
            <a:off x="6082077"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 name="Google Shape;83;p6"/>
          <p:cNvSpPr/>
          <p:nvPr/>
        </p:nvSpPr>
        <p:spPr>
          <a:xfrm rot="10800000">
            <a:off x="6965677"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 name="Google Shape;84;p6"/>
          <p:cNvSpPr/>
          <p:nvPr/>
        </p:nvSpPr>
        <p:spPr>
          <a:xfrm rot="10484947" flipH="1">
            <a:off x="7999385"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 name="Google Shape;85;p6"/>
          <p:cNvSpPr/>
          <p:nvPr/>
        </p:nvSpPr>
        <p:spPr>
          <a:xfrm rot="10800000">
            <a:off x="72221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 name="Google Shape;86;p6"/>
          <p:cNvSpPr/>
          <p:nvPr/>
        </p:nvSpPr>
        <p:spPr>
          <a:xfrm rot="10800000">
            <a:off x="8177150"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 name="Google Shape;87;p6"/>
          <p:cNvSpPr/>
          <p:nvPr/>
        </p:nvSpPr>
        <p:spPr>
          <a:xfrm rot="10800000">
            <a:off x="8947925"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41443225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2141950" y="1922950"/>
            <a:ext cx="4860000" cy="822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25" name="Google Shape;125;p9"/>
          <p:cNvSpPr txBox="1">
            <a:spLocks noGrp="1"/>
          </p:cNvSpPr>
          <p:nvPr>
            <p:ph type="subTitle" idx="1"/>
          </p:nvPr>
        </p:nvSpPr>
        <p:spPr>
          <a:xfrm>
            <a:off x="2142050" y="2757125"/>
            <a:ext cx="4860000" cy="49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26" name="Google Shape;126;p9"/>
          <p:cNvSpPr/>
          <p:nvPr/>
        </p:nvSpPr>
        <p:spPr>
          <a:xfrm rot="10800000" flipH="1">
            <a:off x="5365176" y="328529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7" name="Google Shape;127;p9"/>
          <p:cNvSpPr/>
          <p:nvPr/>
        </p:nvSpPr>
        <p:spPr>
          <a:xfrm rot="10800000" flipH="1">
            <a:off x="4874551" y="4429983"/>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8" name="Google Shape;128;p9"/>
          <p:cNvSpPr/>
          <p:nvPr/>
        </p:nvSpPr>
        <p:spPr>
          <a:xfrm flipH="1">
            <a:off x="5365175" y="46636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9" name="Google Shape;129;p9"/>
          <p:cNvSpPr/>
          <p:nvPr/>
        </p:nvSpPr>
        <p:spPr>
          <a:xfrm flipH="1">
            <a:off x="7188788" y="438261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0" name="Google Shape;130;p9"/>
          <p:cNvSpPr/>
          <p:nvPr/>
        </p:nvSpPr>
        <p:spPr>
          <a:xfrm flipH="1">
            <a:off x="6621275" y="3703451"/>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1" name="Google Shape;131;p9"/>
          <p:cNvSpPr/>
          <p:nvPr/>
        </p:nvSpPr>
        <p:spPr>
          <a:xfrm flipH="1">
            <a:off x="7832875" y="40170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2" name="Google Shape;132;p9"/>
          <p:cNvSpPr/>
          <p:nvPr/>
        </p:nvSpPr>
        <p:spPr>
          <a:xfrm flipH="1">
            <a:off x="8890913" y="300753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3" name="Google Shape;133;p9"/>
          <p:cNvSpPr/>
          <p:nvPr/>
        </p:nvSpPr>
        <p:spPr>
          <a:xfrm flipH="1">
            <a:off x="-260191" y="166613"/>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4" name="Google Shape;134;p9"/>
          <p:cNvSpPr/>
          <p:nvPr/>
        </p:nvSpPr>
        <p:spPr>
          <a:xfrm flipH="1">
            <a:off x="158482" y="-333462"/>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5" name="Google Shape;135;p9"/>
          <p:cNvSpPr/>
          <p:nvPr/>
        </p:nvSpPr>
        <p:spPr>
          <a:xfrm rot="10800000" flipH="1">
            <a:off x="3699725" y="41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6" name="Google Shape;136;p9"/>
          <p:cNvSpPr/>
          <p:nvPr/>
        </p:nvSpPr>
        <p:spPr>
          <a:xfrm rot="10800000" flipH="1">
            <a:off x="1811013" y="63557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 name="Google Shape;137;p9"/>
          <p:cNvSpPr/>
          <p:nvPr/>
        </p:nvSpPr>
        <p:spPr>
          <a:xfrm rot="10800000" flipH="1">
            <a:off x="-332174" y="-43579"/>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8" name="Google Shape;138;p9"/>
          <p:cNvSpPr/>
          <p:nvPr/>
        </p:nvSpPr>
        <p:spPr>
          <a:xfrm rot="10800000" flipH="1">
            <a:off x="1232025" y="106596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9" name="Google Shape;139;p9"/>
          <p:cNvSpPr/>
          <p:nvPr/>
        </p:nvSpPr>
        <p:spPr>
          <a:xfrm rot="10800000" flipH="1">
            <a:off x="108888" y="20106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1097888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文本框 6"/>
          <p:cNvSpPr txBox="1"/>
          <p:nvPr userDrawn="1"/>
        </p:nvSpPr>
        <p:spPr>
          <a:xfrm>
            <a:off x="480743" y="142809"/>
            <a:ext cx="1646605"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Background</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6906642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540000" y="540000"/>
            <a:ext cx="3590400" cy="9042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Clr>
                <a:schemeClr val="dk1"/>
              </a:buClr>
              <a:buSzPts val="1800"/>
              <a:buNone/>
              <a:defRPr sz="3000" b="1">
                <a:solidFill>
                  <a:schemeClr val="dk1"/>
                </a:solidFill>
                <a:latin typeface="Josefin Sans"/>
                <a:ea typeface="Josefin Sans"/>
                <a:cs typeface="Josefin Sans"/>
                <a:sym typeface="Josefin Sans"/>
              </a:defRPr>
            </a:lvl1pPr>
          </a:lstStyle>
          <a:p>
            <a:pPr lvl="0"/>
            <a:r>
              <a:rPr lang="en-US"/>
              <a:t>Click to edit Master text styles</a:t>
            </a:r>
          </a:p>
        </p:txBody>
      </p:sp>
      <p:sp>
        <p:nvSpPr>
          <p:cNvPr id="142" name="Google Shape;142;p10"/>
          <p:cNvSpPr/>
          <p:nvPr/>
        </p:nvSpPr>
        <p:spPr>
          <a:xfrm flipH="1">
            <a:off x="3426310" y="3056502"/>
            <a:ext cx="5986869" cy="212719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3" name="Google Shape;143;p10"/>
          <p:cNvSpPr/>
          <p:nvPr/>
        </p:nvSpPr>
        <p:spPr>
          <a:xfrm rot="10800000" flipH="1">
            <a:off x="5737691" y="3381531"/>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10"/>
          <p:cNvSpPr/>
          <p:nvPr/>
        </p:nvSpPr>
        <p:spPr>
          <a:xfrm rot="315040">
            <a:off x="7305815" y="4459738"/>
            <a:ext cx="2114446" cy="9970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45;p10"/>
          <p:cNvSpPr/>
          <p:nvPr/>
        </p:nvSpPr>
        <p:spPr>
          <a:xfrm flipH="1">
            <a:off x="5699552" y="47843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10"/>
          <p:cNvSpPr/>
          <p:nvPr/>
        </p:nvSpPr>
        <p:spPr>
          <a:xfrm flipH="1">
            <a:off x="8043764" y="3943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10"/>
          <p:cNvSpPr/>
          <p:nvPr/>
        </p:nvSpPr>
        <p:spPr>
          <a:xfrm flipH="1">
            <a:off x="8476477" y="34271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10"/>
          <p:cNvSpPr/>
          <p:nvPr/>
        </p:nvSpPr>
        <p:spPr>
          <a:xfrm flipH="1">
            <a:off x="7442277" y="35570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7401136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7065687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tents">
  <p:cSld name="Table of cotents">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2727000" y="363275"/>
            <a:ext cx="3690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168" name="Google Shape;168;p13"/>
          <p:cNvSpPr txBox="1">
            <a:spLocks noGrp="1"/>
          </p:cNvSpPr>
          <p:nvPr>
            <p:ph type="subTitle" idx="1"/>
          </p:nvPr>
        </p:nvSpPr>
        <p:spPr>
          <a:xfrm>
            <a:off x="4379650" y="1868975"/>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69" name="Google Shape;169;p13"/>
          <p:cNvSpPr txBox="1">
            <a:spLocks noGrp="1"/>
          </p:cNvSpPr>
          <p:nvPr>
            <p:ph type="subTitle" idx="2"/>
          </p:nvPr>
        </p:nvSpPr>
        <p:spPr>
          <a:xfrm>
            <a:off x="50515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0" name="Google Shape;170;p13"/>
          <p:cNvSpPr txBox="1">
            <a:spLocks noGrp="1"/>
          </p:cNvSpPr>
          <p:nvPr>
            <p:ph type="subTitle" idx="3"/>
          </p:nvPr>
        </p:nvSpPr>
        <p:spPr>
          <a:xfrm>
            <a:off x="934238" y="1868975"/>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71" name="Google Shape;171;p13"/>
          <p:cNvSpPr txBox="1">
            <a:spLocks noGrp="1"/>
          </p:cNvSpPr>
          <p:nvPr>
            <p:ph type="subTitle" idx="4"/>
          </p:nvPr>
        </p:nvSpPr>
        <p:spPr>
          <a:xfrm>
            <a:off x="1536188" y="2188088"/>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2" name="Google Shape;172;p13"/>
          <p:cNvSpPr txBox="1">
            <a:spLocks noGrp="1"/>
          </p:cNvSpPr>
          <p:nvPr>
            <p:ph type="subTitle" idx="5"/>
          </p:nvPr>
        </p:nvSpPr>
        <p:spPr>
          <a:xfrm>
            <a:off x="4379600" y="3770850"/>
            <a:ext cx="3830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73" name="Google Shape;173;p13"/>
          <p:cNvSpPr txBox="1">
            <a:spLocks noGrp="1"/>
          </p:cNvSpPr>
          <p:nvPr>
            <p:ph type="subTitle" idx="6"/>
          </p:nvPr>
        </p:nvSpPr>
        <p:spPr>
          <a:xfrm>
            <a:off x="50515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4" name="Google Shape;174;p13"/>
          <p:cNvSpPr txBox="1">
            <a:spLocks noGrp="1"/>
          </p:cNvSpPr>
          <p:nvPr>
            <p:ph type="subTitle" idx="7"/>
          </p:nvPr>
        </p:nvSpPr>
        <p:spPr>
          <a:xfrm>
            <a:off x="934238" y="3770850"/>
            <a:ext cx="36900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175" name="Google Shape;175;p13"/>
          <p:cNvSpPr txBox="1">
            <a:spLocks noGrp="1"/>
          </p:cNvSpPr>
          <p:nvPr>
            <p:ph type="subTitle" idx="8"/>
          </p:nvPr>
        </p:nvSpPr>
        <p:spPr>
          <a:xfrm>
            <a:off x="1536188" y="4089975"/>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176" name="Google Shape;176;p13"/>
          <p:cNvSpPr txBox="1">
            <a:spLocks noGrp="1"/>
          </p:cNvSpPr>
          <p:nvPr>
            <p:ph type="title" idx="9" hasCustomPrompt="1"/>
          </p:nvPr>
        </p:nvSpPr>
        <p:spPr>
          <a:xfrm>
            <a:off x="2259638"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7" name="Google Shape;177;p13"/>
          <p:cNvSpPr txBox="1">
            <a:spLocks noGrp="1"/>
          </p:cNvSpPr>
          <p:nvPr>
            <p:ph type="title" idx="13" hasCustomPrompt="1"/>
          </p:nvPr>
        </p:nvSpPr>
        <p:spPr>
          <a:xfrm>
            <a:off x="5775063" y="1171113"/>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8" name="Google Shape;178;p13"/>
          <p:cNvSpPr txBox="1">
            <a:spLocks noGrp="1"/>
          </p:cNvSpPr>
          <p:nvPr>
            <p:ph type="title" idx="14" hasCustomPrompt="1"/>
          </p:nvPr>
        </p:nvSpPr>
        <p:spPr>
          <a:xfrm>
            <a:off x="2259638"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79" name="Google Shape;179;p13"/>
          <p:cNvSpPr txBox="1">
            <a:spLocks noGrp="1"/>
          </p:cNvSpPr>
          <p:nvPr>
            <p:ph type="title" idx="15" hasCustomPrompt="1"/>
          </p:nvPr>
        </p:nvSpPr>
        <p:spPr>
          <a:xfrm>
            <a:off x="5775063" y="3071125"/>
            <a:ext cx="1039200" cy="66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80" name="Google Shape;180;p13"/>
          <p:cNvSpPr/>
          <p:nvPr/>
        </p:nvSpPr>
        <p:spPr>
          <a:xfrm rot="-5267561">
            <a:off x="-2166865" y="2462283"/>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1" name="Google Shape;181;p13"/>
          <p:cNvSpPr/>
          <p:nvPr/>
        </p:nvSpPr>
        <p:spPr>
          <a:xfrm rot="-5400000">
            <a:off x="-954331" y="1253578"/>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2" name="Google Shape;182;p13"/>
          <p:cNvSpPr/>
          <p:nvPr/>
        </p:nvSpPr>
        <p:spPr>
          <a:xfrm rot="5400000">
            <a:off x="-672825" y="41929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3" name="Google Shape;183;p13"/>
          <p:cNvSpPr/>
          <p:nvPr/>
        </p:nvSpPr>
        <p:spPr>
          <a:xfrm rot="5400000">
            <a:off x="121363" y="313296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4" name="Google Shape;184;p13"/>
          <p:cNvSpPr/>
          <p:nvPr/>
        </p:nvSpPr>
        <p:spPr>
          <a:xfrm rot="5400000">
            <a:off x="993813" y="264713"/>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5" name="Google Shape;185;p13"/>
          <p:cNvSpPr/>
          <p:nvPr/>
        </p:nvSpPr>
        <p:spPr>
          <a:xfrm rot="5400000">
            <a:off x="540138" y="12904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6" name="Google Shape;186;p13"/>
          <p:cNvSpPr/>
          <p:nvPr/>
        </p:nvSpPr>
        <p:spPr>
          <a:xfrm rot="5400000">
            <a:off x="441438" y="27005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 name="Google Shape;187;p13"/>
          <p:cNvSpPr/>
          <p:nvPr/>
        </p:nvSpPr>
        <p:spPr>
          <a:xfrm rot="5532439">
            <a:off x="6598812" y="1897537"/>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 name="Google Shape;188;p13"/>
          <p:cNvSpPr/>
          <p:nvPr/>
        </p:nvSpPr>
        <p:spPr>
          <a:xfrm rot="5400000">
            <a:off x="7811367" y="2920744"/>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 name="Google Shape;189;p13"/>
          <p:cNvSpPr/>
          <p:nvPr/>
        </p:nvSpPr>
        <p:spPr>
          <a:xfrm rot="-5400000">
            <a:off x="7826590" y="3732336"/>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 name="Google Shape;190;p13"/>
          <p:cNvSpPr/>
          <p:nvPr/>
        </p:nvSpPr>
        <p:spPr>
          <a:xfrm rot="-5400000">
            <a:off x="8965800" y="184432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 name="Google Shape;191;p13"/>
          <p:cNvSpPr/>
          <p:nvPr/>
        </p:nvSpPr>
        <p:spPr>
          <a:xfrm rot="-5400000">
            <a:off x="8612125" y="375164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 name="Google Shape;192;p13"/>
          <p:cNvSpPr/>
          <p:nvPr/>
        </p:nvSpPr>
        <p:spPr>
          <a:xfrm rot="-5400000">
            <a:off x="8710825" y="23415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 name="Google Shape;193;p13"/>
          <p:cNvSpPr/>
          <p:nvPr/>
        </p:nvSpPr>
        <p:spPr>
          <a:xfrm rot="-5400000">
            <a:off x="8158450" y="47773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1117342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4"/>
        <p:cNvGrpSpPr/>
        <p:nvPr/>
      </p:nvGrpSpPr>
      <p:grpSpPr>
        <a:xfrm>
          <a:off x="0" y="0"/>
          <a:ext cx="0" cy="0"/>
          <a:chOff x="0" y="0"/>
          <a:chExt cx="0" cy="0"/>
        </a:xfrm>
      </p:grpSpPr>
      <p:sp>
        <p:nvSpPr>
          <p:cNvPr id="195" name="Google Shape;195;p14"/>
          <p:cNvSpPr txBox="1">
            <a:spLocks noGrp="1"/>
          </p:cNvSpPr>
          <p:nvPr>
            <p:ph type="title"/>
          </p:nvPr>
        </p:nvSpPr>
        <p:spPr>
          <a:xfrm>
            <a:off x="3373350" y="2938325"/>
            <a:ext cx="4044000" cy="49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100"/>
              <a:buNone/>
              <a:defRPr sz="3000"/>
            </a:lvl1pPr>
            <a:lvl2pPr lvl="1" rtl="0">
              <a:spcBef>
                <a:spcPts val="160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rPr lang="en-US"/>
              <a:t>Click to edit Master title style</a:t>
            </a:r>
            <a:endParaRPr/>
          </a:p>
        </p:txBody>
      </p:sp>
      <p:sp>
        <p:nvSpPr>
          <p:cNvPr id="196" name="Google Shape;196;p14"/>
          <p:cNvSpPr txBox="1">
            <a:spLocks noGrp="1"/>
          </p:cNvSpPr>
          <p:nvPr>
            <p:ph type="subTitle" idx="1"/>
          </p:nvPr>
        </p:nvSpPr>
        <p:spPr>
          <a:xfrm>
            <a:off x="1726650" y="1707450"/>
            <a:ext cx="5690700" cy="98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200"/>
              <a:buNone/>
              <a:defRPr sz="20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r>
              <a:rPr lang="en-US"/>
              <a:t>Click to edit Master subtitle style</a:t>
            </a:r>
            <a:endParaRPr/>
          </a:p>
        </p:txBody>
      </p:sp>
      <p:sp>
        <p:nvSpPr>
          <p:cNvPr id="197" name="Google Shape;197;p14"/>
          <p:cNvSpPr/>
          <p:nvPr/>
        </p:nvSpPr>
        <p:spPr>
          <a:xfrm>
            <a:off x="2301826" y="-81049"/>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 name="Google Shape;198;p14"/>
          <p:cNvSpPr/>
          <p:nvPr/>
        </p:nvSpPr>
        <p:spPr>
          <a:xfrm rot="10800000">
            <a:off x="3105741"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 name="Google Shape;199;p14"/>
          <p:cNvSpPr/>
          <p:nvPr/>
        </p:nvSpPr>
        <p:spPr>
          <a:xfrm rot="-5400000">
            <a:off x="5094113" y="-676764"/>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 name="Google Shape;200;p14"/>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 name="Google Shape;201;p14"/>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 name="Google Shape;202;p14"/>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 name="Google Shape;203;p14"/>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 name="Google Shape;204;p14"/>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 name="Google Shape;205;p14"/>
          <p:cNvSpPr/>
          <p:nvPr/>
        </p:nvSpPr>
        <p:spPr>
          <a:xfrm rot="10800000">
            <a:off x="1820973" y="3982368"/>
            <a:ext cx="5577954"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 name="Google Shape;206;p14"/>
          <p:cNvSpPr/>
          <p:nvPr/>
        </p:nvSpPr>
        <p:spPr>
          <a:xfrm>
            <a:off x="4175689" y="4603444"/>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 name="Google Shape;207;p14"/>
          <p:cNvSpPr/>
          <p:nvPr/>
        </p:nvSpPr>
        <p:spPr>
          <a:xfrm rot="5400000">
            <a:off x="3798057" y="3940706"/>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 name="Google Shape;208;p14"/>
          <p:cNvSpPr/>
          <p:nvPr/>
        </p:nvSpPr>
        <p:spPr>
          <a:xfrm rot="-5400000">
            <a:off x="2853375" y="43630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 name="Google Shape;209;p14"/>
          <p:cNvSpPr/>
          <p:nvPr/>
        </p:nvSpPr>
        <p:spPr>
          <a:xfrm rot="-5400000">
            <a:off x="5079550" y="439543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 name="Google Shape;210;p14"/>
          <p:cNvSpPr/>
          <p:nvPr/>
        </p:nvSpPr>
        <p:spPr>
          <a:xfrm rot="-5400000">
            <a:off x="1555000" y="484155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 name="Google Shape;211;p14"/>
          <p:cNvSpPr/>
          <p:nvPr/>
        </p:nvSpPr>
        <p:spPr>
          <a:xfrm rot="-5400000">
            <a:off x="6683875" y="467820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 name="Google Shape;212;p14"/>
          <p:cNvSpPr/>
          <p:nvPr/>
        </p:nvSpPr>
        <p:spPr>
          <a:xfrm rot="-5400000">
            <a:off x="7201050" y="4504906"/>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3936477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sp>
        <p:nvSpPr>
          <p:cNvPr id="214" name="Google Shape;214;p15"/>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215" name="Google Shape;215;p15"/>
          <p:cNvSpPr txBox="1">
            <a:spLocks noGrp="1"/>
          </p:cNvSpPr>
          <p:nvPr>
            <p:ph type="title" idx="2" hasCustomPrompt="1"/>
          </p:nvPr>
        </p:nvSpPr>
        <p:spPr>
          <a:xfrm>
            <a:off x="884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6" name="Google Shape;216;p15"/>
          <p:cNvSpPr txBox="1">
            <a:spLocks noGrp="1"/>
          </p:cNvSpPr>
          <p:nvPr>
            <p:ph type="subTitle" idx="1"/>
          </p:nvPr>
        </p:nvSpPr>
        <p:spPr>
          <a:xfrm>
            <a:off x="1099425" y="2130913"/>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17" name="Google Shape;217;p15"/>
          <p:cNvSpPr txBox="1">
            <a:spLocks noGrp="1"/>
          </p:cNvSpPr>
          <p:nvPr>
            <p:ph type="title" idx="3" hasCustomPrompt="1"/>
          </p:nvPr>
        </p:nvSpPr>
        <p:spPr>
          <a:xfrm>
            <a:off x="5058798" y="1499138"/>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8" name="Google Shape;218;p15"/>
          <p:cNvSpPr txBox="1">
            <a:spLocks noGrp="1"/>
          </p:cNvSpPr>
          <p:nvPr>
            <p:ph type="subTitle" idx="4"/>
          </p:nvPr>
        </p:nvSpPr>
        <p:spPr>
          <a:xfrm>
            <a:off x="5273425" y="2130925"/>
            <a:ext cx="2771100" cy="5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19" name="Google Shape;219;p15"/>
          <p:cNvSpPr txBox="1">
            <a:spLocks noGrp="1"/>
          </p:cNvSpPr>
          <p:nvPr>
            <p:ph type="title" idx="5" hasCustomPrompt="1"/>
          </p:nvPr>
        </p:nvSpPr>
        <p:spPr>
          <a:xfrm>
            <a:off x="2971798" y="3109475"/>
            <a:ext cx="3200400" cy="61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0" name="Google Shape;220;p15"/>
          <p:cNvSpPr txBox="1">
            <a:spLocks noGrp="1"/>
          </p:cNvSpPr>
          <p:nvPr>
            <p:ph type="subTitle" idx="6"/>
          </p:nvPr>
        </p:nvSpPr>
        <p:spPr>
          <a:xfrm>
            <a:off x="3186425" y="3740725"/>
            <a:ext cx="2771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21" name="Google Shape;221;p15"/>
          <p:cNvSpPr/>
          <p:nvPr/>
        </p:nvSpPr>
        <p:spPr>
          <a:xfrm rot="10800000" flipH="1">
            <a:off x="6626826" y="3797503"/>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 name="Google Shape;222;p15"/>
          <p:cNvSpPr/>
          <p:nvPr/>
        </p:nvSpPr>
        <p:spPr>
          <a:xfrm rot="10800000" flipH="1">
            <a:off x="6287026" y="4590290"/>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 name="Google Shape;223;p15"/>
          <p:cNvSpPr/>
          <p:nvPr/>
        </p:nvSpPr>
        <p:spPr>
          <a:xfrm flipH="1">
            <a:off x="6239900" y="47422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 name="Google Shape;224;p15"/>
          <p:cNvSpPr/>
          <p:nvPr/>
        </p:nvSpPr>
        <p:spPr>
          <a:xfrm flipH="1">
            <a:off x="7868588" y="44840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 name="Google Shape;225;p15"/>
          <p:cNvSpPr/>
          <p:nvPr/>
        </p:nvSpPr>
        <p:spPr>
          <a:xfrm flipH="1">
            <a:off x="7496815" y="4087143"/>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 name="Google Shape;226;p15"/>
          <p:cNvSpPr/>
          <p:nvPr/>
        </p:nvSpPr>
        <p:spPr>
          <a:xfrm flipH="1">
            <a:off x="8130075" y="40871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 name="Google Shape;227;p15"/>
          <p:cNvSpPr/>
          <p:nvPr/>
        </p:nvSpPr>
        <p:spPr>
          <a:xfrm flipH="1">
            <a:off x="8852338" y="3444788"/>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 name="Google Shape;228;p15"/>
          <p:cNvSpPr/>
          <p:nvPr/>
        </p:nvSpPr>
        <p:spPr>
          <a:xfrm flipH="1">
            <a:off x="-249100" y="82084"/>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 name="Google Shape;229;p15"/>
          <p:cNvSpPr/>
          <p:nvPr/>
        </p:nvSpPr>
        <p:spPr>
          <a:xfrm flipH="1">
            <a:off x="40729" y="-264262"/>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 name="Google Shape;230;p15"/>
          <p:cNvSpPr/>
          <p:nvPr/>
        </p:nvSpPr>
        <p:spPr>
          <a:xfrm rot="10800000" flipH="1">
            <a:off x="1156313" y="4300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 name="Google Shape;231;p15"/>
          <p:cNvSpPr/>
          <p:nvPr/>
        </p:nvSpPr>
        <p:spPr>
          <a:xfrm rot="10800000" flipH="1">
            <a:off x="-299025" y="-6351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 name="Google Shape;232;p15"/>
          <p:cNvSpPr/>
          <p:nvPr/>
        </p:nvSpPr>
        <p:spPr>
          <a:xfrm rot="10800000" flipH="1">
            <a:off x="959925" y="89178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 name="Google Shape;233;p15"/>
          <p:cNvSpPr/>
          <p:nvPr/>
        </p:nvSpPr>
        <p:spPr>
          <a:xfrm flipH="1">
            <a:off x="2802975" y="232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 name="Google Shape;234;p15"/>
          <p:cNvSpPr/>
          <p:nvPr/>
        </p:nvSpPr>
        <p:spPr>
          <a:xfrm rot="10800000" flipH="1">
            <a:off x="172563" y="14693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4970711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3"/>
        <p:cNvGrpSpPr/>
        <p:nvPr/>
      </p:nvGrpSpPr>
      <p:grpSpPr>
        <a:xfrm>
          <a:off x="0" y="0"/>
          <a:ext cx="0" cy="0"/>
          <a:chOff x="0" y="0"/>
          <a:chExt cx="0" cy="0"/>
        </a:xfrm>
      </p:grpSpPr>
      <p:sp>
        <p:nvSpPr>
          <p:cNvPr id="244" name="Google Shape;244;p17"/>
          <p:cNvSpPr txBox="1">
            <a:spLocks noGrp="1"/>
          </p:cNvSpPr>
          <p:nvPr>
            <p:ph type="title"/>
          </p:nvPr>
        </p:nvSpPr>
        <p:spPr>
          <a:xfrm>
            <a:off x="2846475" y="363275"/>
            <a:ext cx="34509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245" name="Google Shape;245;p17"/>
          <p:cNvSpPr txBox="1">
            <a:spLocks noGrp="1"/>
          </p:cNvSpPr>
          <p:nvPr>
            <p:ph type="subTitle" idx="1"/>
          </p:nvPr>
        </p:nvSpPr>
        <p:spPr>
          <a:xfrm>
            <a:off x="788350" y="1645450"/>
            <a:ext cx="27045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46" name="Google Shape;246;p17"/>
          <p:cNvSpPr txBox="1">
            <a:spLocks noGrp="1"/>
          </p:cNvSpPr>
          <p:nvPr>
            <p:ph type="subTitle" idx="2"/>
          </p:nvPr>
        </p:nvSpPr>
        <p:spPr>
          <a:xfrm>
            <a:off x="538175" y="2255400"/>
            <a:ext cx="3834000" cy="19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r>
              <a:rPr lang="en-US"/>
              <a:t>Click to edit Master subtitle style</a:t>
            </a:r>
            <a:endParaRPr/>
          </a:p>
        </p:txBody>
      </p:sp>
      <p:sp>
        <p:nvSpPr>
          <p:cNvPr id="247" name="Google Shape;247;p17"/>
          <p:cNvSpPr txBox="1">
            <a:spLocks noGrp="1"/>
          </p:cNvSpPr>
          <p:nvPr>
            <p:ph type="subTitle" idx="3"/>
          </p:nvPr>
        </p:nvSpPr>
        <p:spPr>
          <a:xfrm>
            <a:off x="5158975" y="1645450"/>
            <a:ext cx="27045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48" name="Google Shape;248;p17"/>
          <p:cNvSpPr txBox="1">
            <a:spLocks noGrp="1"/>
          </p:cNvSpPr>
          <p:nvPr>
            <p:ph type="subTitle" idx="4"/>
          </p:nvPr>
        </p:nvSpPr>
        <p:spPr>
          <a:xfrm>
            <a:off x="4771825" y="2255400"/>
            <a:ext cx="3834000" cy="19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r>
              <a:rPr lang="en-US"/>
              <a:t>Click to edit Master subtitle style</a:t>
            </a:r>
            <a:endParaRPr/>
          </a:p>
        </p:txBody>
      </p:sp>
      <p:sp>
        <p:nvSpPr>
          <p:cNvPr id="249" name="Google Shape;249;p17"/>
          <p:cNvSpPr/>
          <p:nvPr/>
        </p:nvSpPr>
        <p:spPr>
          <a:xfrm rot="-10350985" flipH="1">
            <a:off x="6450156" y="-124771"/>
            <a:ext cx="3444934" cy="11674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 name="Google Shape;250;p17"/>
          <p:cNvSpPr/>
          <p:nvPr/>
        </p:nvSpPr>
        <p:spPr>
          <a:xfrm flipH="1">
            <a:off x="8345826" y="984624"/>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 name="Google Shape;251;p17"/>
          <p:cNvSpPr/>
          <p:nvPr/>
        </p:nvSpPr>
        <p:spPr>
          <a:xfrm flipH="1">
            <a:off x="8977776" y="1325449"/>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 name="Google Shape;252;p17"/>
          <p:cNvSpPr/>
          <p:nvPr/>
        </p:nvSpPr>
        <p:spPr>
          <a:xfrm flipH="1">
            <a:off x="6236651" y="1883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 name="Google Shape;253;p17"/>
          <p:cNvSpPr/>
          <p:nvPr/>
        </p:nvSpPr>
        <p:spPr>
          <a:xfrm flipH="1">
            <a:off x="7070376" y="539299"/>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 name="Google Shape;254;p17"/>
          <p:cNvSpPr/>
          <p:nvPr/>
        </p:nvSpPr>
        <p:spPr>
          <a:xfrm>
            <a:off x="7168770" y="-99364"/>
            <a:ext cx="2517610" cy="104157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 name="Google Shape;255;p17"/>
          <p:cNvSpPr/>
          <p:nvPr/>
        </p:nvSpPr>
        <p:spPr>
          <a:xfrm rot="10800000" flipH="1">
            <a:off x="7678177" y="-210266"/>
            <a:ext cx="2057229" cy="77897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 name="Google Shape;256;p17"/>
          <p:cNvSpPr/>
          <p:nvPr/>
        </p:nvSpPr>
        <p:spPr>
          <a:xfrm rot="10350985">
            <a:off x="-562291" y="-173408"/>
            <a:ext cx="3444934" cy="11674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 name="Google Shape;257;p17"/>
          <p:cNvSpPr/>
          <p:nvPr/>
        </p:nvSpPr>
        <p:spPr>
          <a:xfrm>
            <a:off x="823471" y="935986"/>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 name="Google Shape;258;p17"/>
          <p:cNvSpPr/>
          <p:nvPr/>
        </p:nvSpPr>
        <p:spPr>
          <a:xfrm>
            <a:off x="256621" y="1276811"/>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 name="Google Shape;259;p17"/>
          <p:cNvSpPr/>
          <p:nvPr/>
        </p:nvSpPr>
        <p:spPr>
          <a:xfrm>
            <a:off x="2997746" y="139736"/>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 name="Google Shape;260;p17"/>
          <p:cNvSpPr/>
          <p:nvPr/>
        </p:nvSpPr>
        <p:spPr>
          <a:xfrm>
            <a:off x="2164021" y="490661"/>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 name="Google Shape;261;p17"/>
          <p:cNvSpPr/>
          <p:nvPr/>
        </p:nvSpPr>
        <p:spPr>
          <a:xfrm flipH="1">
            <a:off x="-353582" y="-148001"/>
            <a:ext cx="2517610" cy="104157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 name="Google Shape;262;p17"/>
          <p:cNvSpPr/>
          <p:nvPr/>
        </p:nvSpPr>
        <p:spPr>
          <a:xfrm rot="10800000">
            <a:off x="-402608" y="-258904"/>
            <a:ext cx="2057229" cy="77897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7682878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63"/>
        <p:cNvGrpSpPr/>
        <p:nvPr/>
      </p:nvGrpSpPr>
      <p:grpSpPr>
        <a:xfrm>
          <a:off x="0" y="0"/>
          <a:ext cx="0" cy="0"/>
          <a:chOff x="0" y="0"/>
          <a:chExt cx="0" cy="0"/>
        </a:xfrm>
      </p:grpSpPr>
      <p:sp>
        <p:nvSpPr>
          <p:cNvPr id="264" name="Google Shape;264;p18"/>
          <p:cNvSpPr txBox="1">
            <a:spLocks noGrp="1"/>
          </p:cNvSpPr>
          <p:nvPr>
            <p:ph type="title"/>
          </p:nvPr>
        </p:nvSpPr>
        <p:spPr>
          <a:xfrm>
            <a:off x="2141950" y="1922950"/>
            <a:ext cx="4860000" cy="822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265" name="Google Shape;265;p18"/>
          <p:cNvSpPr txBox="1">
            <a:spLocks noGrp="1"/>
          </p:cNvSpPr>
          <p:nvPr>
            <p:ph type="subTitle" idx="1"/>
          </p:nvPr>
        </p:nvSpPr>
        <p:spPr>
          <a:xfrm>
            <a:off x="2142050" y="2757125"/>
            <a:ext cx="4860000" cy="49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solidFill>
                  <a:schemeClr val="dk1"/>
                </a:solidFill>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66" name="Google Shape;266;p18"/>
          <p:cNvSpPr/>
          <p:nvPr/>
        </p:nvSpPr>
        <p:spPr>
          <a:xfrm rot="-5400000">
            <a:off x="-1029860" y="815281"/>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 name="Google Shape;267;p18"/>
          <p:cNvSpPr/>
          <p:nvPr/>
        </p:nvSpPr>
        <p:spPr>
          <a:xfrm rot="-5400000">
            <a:off x="-1888219" y="1592239"/>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 name="Google Shape;268;p18"/>
          <p:cNvSpPr/>
          <p:nvPr/>
        </p:nvSpPr>
        <p:spPr>
          <a:xfrm rot="5400000">
            <a:off x="387256" y="361078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 name="Google Shape;269;p18"/>
          <p:cNvSpPr/>
          <p:nvPr/>
        </p:nvSpPr>
        <p:spPr>
          <a:xfrm rot="5400000">
            <a:off x="603369" y="172221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 name="Google Shape;270;p18"/>
          <p:cNvSpPr/>
          <p:nvPr/>
        </p:nvSpPr>
        <p:spPr>
          <a:xfrm rot="5400000">
            <a:off x="-751978" y="255224"/>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 name="Google Shape;271;p18"/>
          <p:cNvSpPr/>
          <p:nvPr/>
        </p:nvSpPr>
        <p:spPr>
          <a:xfrm rot="5400000">
            <a:off x="1033906" y="1143081"/>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 name="Google Shape;272;p18"/>
          <p:cNvSpPr/>
          <p:nvPr/>
        </p:nvSpPr>
        <p:spPr>
          <a:xfrm rot="5400000">
            <a:off x="1978444" y="2009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 name="Google Shape;273;p18"/>
          <p:cNvSpPr/>
          <p:nvPr/>
        </p:nvSpPr>
        <p:spPr>
          <a:xfrm rot="5400000">
            <a:off x="6115545" y="2556136"/>
            <a:ext cx="4058317" cy="172978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 name="Google Shape;274;p18"/>
          <p:cNvSpPr/>
          <p:nvPr/>
        </p:nvSpPr>
        <p:spPr>
          <a:xfrm rot="5400000">
            <a:off x="6901951" y="2423794"/>
            <a:ext cx="4130269" cy="1085168"/>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 name="Google Shape;275;p18"/>
          <p:cNvSpPr/>
          <p:nvPr/>
        </p:nvSpPr>
        <p:spPr>
          <a:xfrm rot="-5400000">
            <a:off x="8658344" y="13917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 name="Google Shape;276;p18"/>
          <p:cNvSpPr/>
          <p:nvPr/>
        </p:nvSpPr>
        <p:spPr>
          <a:xfrm rot="-5400000">
            <a:off x="8377131" y="32154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 name="Google Shape;277;p18"/>
          <p:cNvSpPr/>
          <p:nvPr/>
        </p:nvSpPr>
        <p:spPr>
          <a:xfrm rot="-5400000">
            <a:off x="7021778" y="3324160"/>
            <a:ext cx="2874201" cy="1521816"/>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 name="Google Shape;278;p18"/>
          <p:cNvSpPr/>
          <p:nvPr/>
        </p:nvSpPr>
        <p:spPr>
          <a:xfrm rot="-5400000">
            <a:off x="8011694" y="385941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 name="Google Shape;279;p18"/>
          <p:cNvSpPr/>
          <p:nvPr/>
        </p:nvSpPr>
        <p:spPr>
          <a:xfrm rot="-5400000">
            <a:off x="7002056" y="49176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3089427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9"/>
          <p:cNvSpPr txBox="1">
            <a:spLocks noGrp="1"/>
          </p:cNvSpPr>
          <p:nvPr>
            <p:ph type="title"/>
          </p:nvPr>
        </p:nvSpPr>
        <p:spPr>
          <a:xfrm>
            <a:off x="3145775" y="363275"/>
            <a:ext cx="28524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282" name="Google Shape;282;p19"/>
          <p:cNvSpPr txBox="1">
            <a:spLocks noGrp="1"/>
          </p:cNvSpPr>
          <p:nvPr>
            <p:ph type="subTitle" idx="1"/>
          </p:nvPr>
        </p:nvSpPr>
        <p:spPr>
          <a:xfrm>
            <a:off x="3328941"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3" name="Google Shape;283;p19"/>
          <p:cNvSpPr txBox="1">
            <a:spLocks noGrp="1"/>
          </p:cNvSpPr>
          <p:nvPr>
            <p:ph type="subTitle" idx="2"/>
          </p:nvPr>
        </p:nvSpPr>
        <p:spPr>
          <a:xfrm>
            <a:off x="3610941"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84" name="Google Shape;284;p19"/>
          <p:cNvSpPr txBox="1">
            <a:spLocks noGrp="1"/>
          </p:cNvSpPr>
          <p:nvPr>
            <p:ph type="subTitle" idx="3"/>
          </p:nvPr>
        </p:nvSpPr>
        <p:spPr>
          <a:xfrm>
            <a:off x="659663"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5" name="Google Shape;285;p19"/>
          <p:cNvSpPr txBox="1">
            <a:spLocks noGrp="1"/>
          </p:cNvSpPr>
          <p:nvPr>
            <p:ph type="subTitle" idx="4"/>
          </p:nvPr>
        </p:nvSpPr>
        <p:spPr>
          <a:xfrm>
            <a:off x="941663"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86" name="Google Shape;286;p19"/>
          <p:cNvSpPr txBox="1">
            <a:spLocks noGrp="1"/>
          </p:cNvSpPr>
          <p:nvPr>
            <p:ph type="subTitle" idx="5"/>
          </p:nvPr>
        </p:nvSpPr>
        <p:spPr>
          <a:xfrm>
            <a:off x="3328941"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7" name="Google Shape;287;p19"/>
          <p:cNvSpPr txBox="1">
            <a:spLocks noGrp="1"/>
          </p:cNvSpPr>
          <p:nvPr>
            <p:ph type="subTitle" idx="6"/>
          </p:nvPr>
        </p:nvSpPr>
        <p:spPr>
          <a:xfrm>
            <a:off x="3610941"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88" name="Google Shape;288;p19"/>
          <p:cNvSpPr txBox="1">
            <a:spLocks noGrp="1"/>
          </p:cNvSpPr>
          <p:nvPr>
            <p:ph type="subTitle" idx="7"/>
          </p:nvPr>
        </p:nvSpPr>
        <p:spPr>
          <a:xfrm>
            <a:off x="659663"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89" name="Google Shape;289;p19"/>
          <p:cNvSpPr txBox="1">
            <a:spLocks noGrp="1"/>
          </p:cNvSpPr>
          <p:nvPr>
            <p:ph type="subTitle" idx="8"/>
          </p:nvPr>
        </p:nvSpPr>
        <p:spPr>
          <a:xfrm>
            <a:off x="941663"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90" name="Google Shape;290;p19"/>
          <p:cNvSpPr txBox="1">
            <a:spLocks noGrp="1"/>
          </p:cNvSpPr>
          <p:nvPr>
            <p:ph type="subTitle" idx="9"/>
          </p:nvPr>
        </p:nvSpPr>
        <p:spPr>
          <a:xfrm>
            <a:off x="5998216"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91" name="Google Shape;291;p19"/>
          <p:cNvSpPr txBox="1">
            <a:spLocks noGrp="1"/>
          </p:cNvSpPr>
          <p:nvPr>
            <p:ph type="subTitle" idx="13"/>
          </p:nvPr>
        </p:nvSpPr>
        <p:spPr>
          <a:xfrm>
            <a:off x="6280216"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92" name="Google Shape;292;p19"/>
          <p:cNvSpPr txBox="1">
            <a:spLocks noGrp="1"/>
          </p:cNvSpPr>
          <p:nvPr>
            <p:ph type="subTitle" idx="14"/>
          </p:nvPr>
        </p:nvSpPr>
        <p:spPr>
          <a:xfrm>
            <a:off x="5998216"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293" name="Google Shape;293;p19"/>
          <p:cNvSpPr txBox="1">
            <a:spLocks noGrp="1"/>
          </p:cNvSpPr>
          <p:nvPr>
            <p:ph type="subTitle" idx="15"/>
          </p:nvPr>
        </p:nvSpPr>
        <p:spPr>
          <a:xfrm>
            <a:off x="6280216"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294" name="Google Shape;294;p19"/>
          <p:cNvSpPr/>
          <p:nvPr/>
        </p:nvSpPr>
        <p:spPr>
          <a:xfrm>
            <a:off x="5587300" y="-209549"/>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 name="Google Shape;295;p19"/>
          <p:cNvSpPr/>
          <p:nvPr/>
        </p:nvSpPr>
        <p:spPr>
          <a:xfrm rot="10800000" flipH="1">
            <a:off x="6906325" y="-525150"/>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 name="Google Shape;296;p19"/>
          <p:cNvSpPr/>
          <p:nvPr/>
        </p:nvSpPr>
        <p:spPr>
          <a:xfrm rot="-3279262">
            <a:off x="7901590" y="-9730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 name="Google Shape;297;p19"/>
          <p:cNvSpPr/>
          <p:nvPr/>
        </p:nvSpPr>
        <p:spPr>
          <a:xfrm rot="10800000">
            <a:off x="6406991" y="1135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 name="Google Shape;298;p19"/>
          <p:cNvSpPr/>
          <p:nvPr/>
        </p:nvSpPr>
        <p:spPr>
          <a:xfrm rot="10800000">
            <a:off x="8154416" y="3498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 name="Google Shape;299;p19"/>
          <p:cNvSpPr/>
          <p:nvPr/>
        </p:nvSpPr>
        <p:spPr>
          <a:xfrm rot="10800000">
            <a:off x="7681066" y="7390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 name="Google Shape;300;p19"/>
          <p:cNvSpPr/>
          <p:nvPr/>
        </p:nvSpPr>
        <p:spPr>
          <a:xfrm flipH="1">
            <a:off x="-3333925" y="-210749"/>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 name="Google Shape;301;p19"/>
          <p:cNvSpPr/>
          <p:nvPr/>
        </p:nvSpPr>
        <p:spPr>
          <a:xfrm rot="10800000">
            <a:off x="-142195" y="-526350"/>
            <a:ext cx="237931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 name="Google Shape;302;p19"/>
          <p:cNvSpPr/>
          <p:nvPr/>
        </p:nvSpPr>
        <p:spPr>
          <a:xfrm rot="3279262" flipH="1">
            <a:off x="-162965" y="-974208"/>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 name="Google Shape;303;p19"/>
          <p:cNvSpPr/>
          <p:nvPr/>
        </p:nvSpPr>
        <p:spPr>
          <a:xfrm rot="10800000" flipH="1">
            <a:off x="2572953" y="112393"/>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 name="Google Shape;304;p19"/>
          <p:cNvSpPr/>
          <p:nvPr/>
        </p:nvSpPr>
        <p:spPr>
          <a:xfrm rot="10800000" flipH="1">
            <a:off x="890628" y="34866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 name="Google Shape;305;p19"/>
          <p:cNvSpPr/>
          <p:nvPr/>
        </p:nvSpPr>
        <p:spPr>
          <a:xfrm rot="10800000" flipH="1">
            <a:off x="201303" y="10527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 name="Google Shape;306;p19"/>
          <p:cNvSpPr/>
          <p:nvPr/>
        </p:nvSpPr>
        <p:spPr>
          <a:xfrm rot="10800000" flipH="1">
            <a:off x="1363978" y="737868"/>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 name="Google Shape;307;p19"/>
          <p:cNvSpPr/>
          <p:nvPr/>
        </p:nvSpPr>
        <p:spPr>
          <a:xfrm rot="10800000">
            <a:off x="8843741" y="105394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367298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08"/>
        <p:cNvGrpSpPr/>
        <p:nvPr/>
      </p:nvGrpSpPr>
      <p:grpSpPr>
        <a:xfrm>
          <a:off x="0" y="0"/>
          <a:ext cx="0" cy="0"/>
          <a:chOff x="0" y="0"/>
          <a:chExt cx="0" cy="0"/>
        </a:xfrm>
      </p:grpSpPr>
      <p:sp>
        <p:nvSpPr>
          <p:cNvPr id="309" name="Google Shape;309;p20"/>
          <p:cNvSpPr txBox="1">
            <a:spLocks noGrp="1"/>
          </p:cNvSpPr>
          <p:nvPr>
            <p:ph type="title"/>
          </p:nvPr>
        </p:nvSpPr>
        <p:spPr>
          <a:xfrm>
            <a:off x="1543350" y="363275"/>
            <a:ext cx="60573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310" name="Google Shape;310;p20"/>
          <p:cNvSpPr txBox="1">
            <a:spLocks noGrp="1"/>
          </p:cNvSpPr>
          <p:nvPr>
            <p:ph type="subTitle" idx="1"/>
          </p:nvPr>
        </p:nvSpPr>
        <p:spPr>
          <a:xfrm>
            <a:off x="4875632"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1" name="Google Shape;311;p20"/>
          <p:cNvSpPr txBox="1">
            <a:spLocks noGrp="1"/>
          </p:cNvSpPr>
          <p:nvPr>
            <p:ph type="subTitle" idx="2"/>
          </p:nvPr>
        </p:nvSpPr>
        <p:spPr>
          <a:xfrm>
            <a:off x="5157563"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2" name="Google Shape;312;p20"/>
          <p:cNvSpPr txBox="1">
            <a:spLocks noGrp="1"/>
          </p:cNvSpPr>
          <p:nvPr>
            <p:ph type="subTitle" idx="3"/>
          </p:nvPr>
        </p:nvSpPr>
        <p:spPr>
          <a:xfrm>
            <a:off x="1782263" y="190447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3" name="Google Shape;313;p20"/>
          <p:cNvSpPr txBox="1">
            <a:spLocks noGrp="1"/>
          </p:cNvSpPr>
          <p:nvPr>
            <p:ph type="subTitle" idx="4"/>
          </p:nvPr>
        </p:nvSpPr>
        <p:spPr>
          <a:xfrm>
            <a:off x="2064375" y="2223600"/>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4" name="Google Shape;314;p20"/>
          <p:cNvSpPr txBox="1">
            <a:spLocks noGrp="1"/>
          </p:cNvSpPr>
          <p:nvPr>
            <p:ph type="subTitle" idx="5"/>
          </p:nvPr>
        </p:nvSpPr>
        <p:spPr>
          <a:xfrm>
            <a:off x="4875600"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5" name="Google Shape;315;p20"/>
          <p:cNvSpPr txBox="1">
            <a:spLocks noGrp="1"/>
          </p:cNvSpPr>
          <p:nvPr>
            <p:ph type="subTitle" idx="6"/>
          </p:nvPr>
        </p:nvSpPr>
        <p:spPr>
          <a:xfrm>
            <a:off x="5157563"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6" name="Google Shape;316;p20"/>
          <p:cNvSpPr txBox="1">
            <a:spLocks noGrp="1"/>
          </p:cNvSpPr>
          <p:nvPr>
            <p:ph type="subTitle" idx="7"/>
          </p:nvPr>
        </p:nvSpPr>
        <p:spPr>
          <a:xfrm>
            <a:off x="1782263" y="381450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17" name="Google Shape;317;p20"/>
          <p:cNvSpPr txBox="1">
            <a:spLocks noGrp="1"/>
          </p:cNvSpPr>
          <p:nvPr>
            <p:ph type="subTitle" idx="8"/>
          </p:nvPr>
        </p:nvSpPr>
        <p:spPr>
          <a:xfrm>
            <a:off x="2064375" y="4133628"/>
            <a:ext cx="1922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18" name="Google Shape;318;p20"/>
          <p:cNvSpPr/>
          <p:nvPr/>
        </p:nvSpPr>
        <p:spPr>
          <a:xfrm rot="-5400000" flipH="1">
            <a:off x="-3096997" y="2192122"/>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20"/>
          <p:cNvSpPr/>
          <p:nvPr/>
        </p:nvSpPr>
        <p:spPr>
          <a:xfrm rot="5400000">
            <a:off x="-1921299" y="3098439"/>
            <a:ext cx="4271825" cy="1177450"/>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20"/>
          <p:cNvSpPr/>
          <p:nvPr/>
        </p:nvSpPr>
        <p:spPr>
          <a:xfrm rot="147" flipH="1">
            <a:off x="-401895" y="3180098"/>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20"/>
          <p:cNvSpPr/>
          <p:nvPr/>
        </p:nvSpPr>
        <p:spPr>
          <a:xfrm rot="-5400000" flipH="1">
            <a:off x="839461" y="386456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20"/>
          <p:cNvSpPr/>
          <p:nvPr/>
        </p:nvSpPr>
        <p:spPr>
          <a:xfrm rot="-5400000" flipH="1">
            <a:off x="376511" y="108498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20"/>
          <p:cNvSpPr/>
          <p:nvPr/>
        </p:nvSpPr>
        <p:spPr>
          <a:xfrm rot="-5400000" flipH="1">
            <a:off x="948986" y="173088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20"/>
          <p:cNvSpPr/>
          <p:nvPr/>
        </p:nvSpPr>
        <p:spPr>
          <a:xfrm rot="5400000" flipH="1">
            <a:off x="5330693" y="2192122"/>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20"/>
          <p:cNvSpPr/>
          <p:nvPr/>
        </p:nvSpPr>
        <p:spPr>
          <a:xfrm rot="-5400000">
            <a:off x="6773241" y="988359"/>
            <a:ext cx="4271825" cy="1177450"/>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20"/>
          <p:cNvSpPr/>
          <p:nvPr/>
        </p:nvSpPr>
        <p:spPr>
          <a:xfrm rot="-10799853" flipH="1">
            <a:off x="8120823" y="-9700"/>
            <a:ext cx="1404839" cy="2093848"/>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20"/>
          <p:cNvSpPr/>
          <p:nvPr/>
        </p:nvSpPr>
        <p:spPr>
          <a:xfrm rot="5400000" flipH="1">
            <a:off x="7855079" y="51188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20"/>
          <p:cNvSpPr/>
          <p:nvPr/>
        </p:nvSpPr>
        <p:spPr>
          <a:xfrm rot="5400000" flipH="1">
            <a:off x="8120804" y="123618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20"/>
          <p:cNvSpPr/>
          <p:nvPr/>
        </p:nvSpPr>
        <p:spPr>
          <a:xfrm rot="5400000" flipH="1">
            <a:off x="8583754" y="4015757"/>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20"/>
          <p:cNvSpPr/>
          <p:nvPr/>
        </p:nvSpPr>
        <p:spPr>
          <a:xfrm rot="5400000" flipH="1">
            <a:off x="8076379" y="343465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20"/>
          <p:cNvSpPr/>
          <p:nvPr/>
        </p:nvSpPr>
        <p:spPr>
          <a:xfrm rot="-5400000" flipH="1">
            <a:off x="1170286" y="465366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3963563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2693850" y="363275"/>
            <a:ext cx="3756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51" name="Google Shape;351;p22"/>
          <p:cNvSpPr txBox="1">
            <a:spLocks noGrp="1"/>
          </p:cNvSpPr>
          <p:nvPr>
            <p:ph type="subTitle" idx="1"/>
          </p:nvPr>
        </p:nvSpPr>
        <p:spPr>
          <a:xfrm>
            <a:off x="4655852" y="141490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2" name="Google Shape;352;p22"/>
          <p:cNvSpPr txBox="1">
            <a:spLocks noGrp="1"/>
          </p:cNvSpPr>
          <p:nvPr>
            <p:ph type="subTitle" idx="2"/>
          </p:nvPr>
        </p:nvSpPr>
        <p:spPr>
          <a:xfrm>
            <a:off x="4958476" y="1734025"/>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3" name="Google Shape;353;p22"/>
          <p:cNvSpPr txBox="1">
            <a:spLocks noGrp="1"/>
          </p:cNvSpPr>
          <p:nvPr>
            <p:ph type="subTitle" idx="3"/>
          </p:nvPr>
        </p:nvSpPr>
        <p:spPr>
          <a:xfrm>
            <a:off x="1442838" y="141490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4" name="Google Shape;354;p22"/>
          <p:cNvSpPr txBox="1">
            <a:spLocks noGrp="1"/>
          </p:cNvSpPr>
          <p:nvPr>
            <p:ph type="subTitle" idx="4"/>
          </p:nvPr>
        </p:nvSpPr>
        <p:spPr>
          <a:xfrm>
            <a:off x="1745688" y="1734025"/>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5" name="Google Shape;355;p22"/>
          <p:cNvSpPr txBox="1">
            <a:spLocks noGrp="1"/>
          </p:cNvSpPr>
          <p:nvPr>
            <p:ph type="subTitle" idx="5"/>
          </p:nvPr>
        </p:nvSpPr>
        <p:spPr>
          <a:xfrm>
            <a:off x="4655812" y="316015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6" name="Google Shape;356;p22"/>
          <p:cNvSpPr txBox="1">
            <a:spLocks noGrp="1"/>
          </p:cNvSpPr>
          <p:nvPr>
            <p:ph type="subTitle" idx="6"/>
          </p:nvPr>
        </p:nvSpPr>
        <p:spPr>
          <a:xfrm>
            <a:off x="4958476" y="3479274"/>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7" name="Google Shape;357;p22"/>
          <p:cNvSpPr txBox="1">
            <a:spLocks noGrp="1"/>
          </p:cNvSpPr>
          <p:nvPr>
            <p:ph type="subTitle" idx="7"/>
          </p:nvPr>
        </p:nvSpPr>
        <p:spPr>
          <a:xfrm>
            <a:off x="1442838" y="3160150"/>
            <a:ext cx="30453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58" name="Google Shape;358;p22"/>
          <p:cNvSpPr txBox="1">
            <a:spLocks noGrp="1"/>
          </p:cNvSpPr>
          <p:nvPr>
            <p:ph type="subTitle" idx="8"/>
          </p:nvPr>
        </p:nvSpPr>
        <p:spPr>
          <a:xfrm>
            <a:off x="1745688" y="3479274"/>
            <a:ext cx="24399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59" name="Google Shape;359;p22"/>
          <p:cNvSpPr/>
          <p:nvPr/>
        </p:nvSpPr>
        <p:spPr>
          <a:xfrm rot="-5532439" flipH="1">
            <a:off x="-2045052" y="2322174"/>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22"/>
          <p:cNvSpPr/>
          <p:nvPr/>
        </p:nvSpPr>
        <p:spPr>
          <a:xfrm rot="-5400000" flipH="1">
            <a:off x="-832519" y="2826432"/>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22"/>
          <p:cNvSpPr/>
          <p:nvPr/>
        </p:nvSpPr>
        <p:spPr>
          <a:xfrm rot="5400000" flipH="1">
            <a:off x="-551012" y="3638025"/>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22"/>
          <p:cNvSpPr/>
          <p:nvPr/>
        </p:nvSpPr>
        <p:spPr>
          <a:xfrm rot="5400000" flipH="1">
            <a:off x="1100376" y="440793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22"/>
          <p:cNvSpPr/>
          <p:nvPr/>
        </p:nvSpPr>
        <p:spPr>
          <a:xfrm rot="5400000" flipH="1">
            <a:off x="661951" y="3657337"/>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22"/>
          <p:cNvSpPr/>
          <p:nvPr/>
        </p:nvSpPr>
        <p:spPr>
          <a:xfrm rot="5400000" flipH="1">
            <a:off x="315101" y="1950637"/>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22"/>
          <p:cNvSpPr/>
          <p:nvPr/>
        </p:nvSpPr>
        <p:spPr>
          <a:xfrm rot="5400000" flipH="1">
            <a:off x="458251" y="2482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22"/>
          <p:cNvSpPr/>
          <p:nvPr/>
        </p:nvSpPr>
        <p:spPr>
          <a:xfrm rot="5267561" flipH="1">
            <a:off x="6370324" y="1912069"/>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22"/>
          <p:cNvSpPr/>
          <p:nvPr/>
        </p:nvSpPr>
        <p:spPr>
          <a:xfrm rot="5400000" flipH="1">
            <a:off x="7582880" y="1222315"/>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 name="Google Shape;368;p22"/>
          <p:cNvSpPr/>
          <p:nvPr/>
        </p:nvSpPr>
        <p:spPr>
          <a:xfrm rot="-5400000" flipH="1">
            <a:off x="7598103" y="388035"/>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22"/>
          <p:cNvSpPr/>
          <p:nvPr/>
        </p:nvSpPr>
        <p:spPr>
          <a:xfrm rot="-5400000" flipH="1">
            <a:off x="7945213" y="508574"/>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22"/>
          <p:cNvSpPr/>
          <p:nvPr/>
        </p:nvSpPr>
        <p:spPr>
          <a:xfrm rot="-5400000" flipH="1">
            <a:off x="8383638" y="125917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22"/>
          <p:cNvSpPr/>
          <p:nvPr/>
        </p:nvSpPr>
        <p:spPr>
          <a:xfrm rot="-5400000" flipH="1">
            <a:off x="8730488" y="29658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22"/>
          <p:cNvSpPr/>
          <p:nvPr/>
        </p:nvSpPr>
        <p:spPr>
          <a:xfrm rot="-5400000" flipH="1">
            <a:off x="8522238" y="4603499"/>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5485652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文本框 6"/>
          <p:cNvSpPr txBox="1"/>
          <p:nvPr userDrawn="1"/>
        </p:nvSpPr>
        <p:spPr>
          <a:xfrm>
            <a:off x="480743" y="142809"/>
            <a:ext cx="1484702"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Operations</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1557483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73"/>
        <p:cNvGrpSpPr/>
        <p:nvPr/>
      </p:nvGrpSpPr>
      <p:grpSpPr>
        <a:xfrm>
          <a:off x="0" y="0"/>
          <a:ext cx="0" cy="0"/>
          <a:chOff x="0" y="0"/>
          <a:chExt cx="0" cy="0"/>
        </a:xfrm>
      </p:grpSpPr>
      <p:sp>
        <p:nvSpPr>
          <p:cNvPr id="374" name="Google Shape;374;p23"/>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375" name="Google Shape;375;p23"/>
          <p:cNvSpPr txBox="1">
            <a:spLocks noGrp="1"/>
          </p:cNvSpPr>
          <p:nvPr>
            <p:ph type="subTitle" idx="1"/>
          </p:nvPr>
        </p:nvSpPr>
        <p:spPr>
          <a:xfrm>
            <a:off x="3328957"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76" name="Google Shape;376;p23"/>
          <p:cNvSpPr txBox="1">
            <a:spLocks noGrp="1"/>
          </p:cNvSpPr>
          <p:nvPr>
            <p:ph type="subTitle" idx="2"/>
          </p:nvPr>
        </p:nvSpPr>
        <p:spPr>
          <a:xfrm>
            <a:off x="3482707"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77" name="Google Shape;377;p23"/>
          <p:cNvSpPr txBox="1">
            <a:spLocks noGrp="1"/>
          </p:cNvSpPr>
          <p:nvPr>
            <p:ph type="subTitle" idx="3"/>
          </p:nvPr>
        </p:nvSpPr>
        <p:spPr>
          <a:xfrm>
            <a:off x="791813"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78" name="Google Shape;378;p23"/>
          <p:cNvSpPr txBox="1">
            <a:spLocks noGrp="1"/>
          </p:cNvSpPr>
          <p:nvPr>
            <p:ph type="subTitle" idx="4"/>
          </p:nvPr>
        </p:nvSpPr>
        <p:spPr>
          <a:xfrm>
            <a:off x="945563"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79" name="Google Shape;379;p23"/>
          <p:cNvSpPr txBox="1">
            <a:spLocks noGrp="1"/>
          </p:cNvSpPr>
          <p:nvPr>
            <p:ph type="subTitle" idx="5"/>
          </p:nvPr>
        </p:nvSpPr>
        <p:spPr>
          <a:xfrm>
            <a:off x="5866075" y="2343550"/>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80" name="Google Shape;380;p23"/>
          <p:cNvSpPr txBox="1">
            <a:spLocks noGrp="1"/>
          </p:cNvSpPr>
          <p:nvPr>
            <p:ph type="subTitle" idx="6"/>
          </p:nvPr>
        </p:nvSpPr>
        <p:spPr>
          <a:xfrm>
            <a:off x="6019825" y="2662675"/>
            <a:ext cx="21786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81" name="Google Shape;381;p23"/>
          <p:cNvSpPr/>
          <p:nvPr/>
        </p:nvSpPr>
        <p:spPr>
          <a:xfrm rot="10800000">
            <a:off x="2531291" y="4235324"/>
            <a:ext cx="5428956" cy="1009852"/>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23"/>
          <p:cNvSpPr/>
          <p:nvPr/>
        </p:nvSpPr>
        <p:spPr>
          <a:xfrm rot="5400000">
            <a:off x="3108924" y="2854085"/>
            <a:ext cx="1442280" cy="3563817"/>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23"/>
          <p:cNvSpPr/>
          <p:nvPr/>
        </p:nvSpPr>
        <p:spPr>
          <a:xfrm>
            <a:off x="3682950" y="4420625"/>
            <a:ext cx="2132100" cy="1234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23"/>
          <p:cNvSpPr/>
          <p:nvPr/>
        </p:nvSpPr>
        <p:spPr>
          <a:xfrm rot="10800000" flipH="1">
            <a:off x="3968688" y="407182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23"/>
          <p:cNvSpPr/>
          <p:nvPr/>
        </p:nvSpPr>
        <p:spPr>
          <a:xfrm rot="10800000" flipH="1">
            <a:off x="5921426" y="4554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23"/>
          <p:cNvSpPr/>
          <p:nvPr/>
        </p:nvSpPr>
        <p:spPr>
          <a:xfrm rot="10800000" flipH="1">
            <a:off x="1267213" y="45217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23"/>
          <p:cNvSpPr/>
          <p:nvPr/>
        </p:nvSpPr>
        <p:spPr>
          <a:xfrm rot="10800000" flipH="1">
            <a:off x="8100026" y="475290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23"/>
          <p:cNvSpPr/>
          <p:nvPr/>
        </p:nvSpPr>
        <p:spPr>
          <a:xfrm rot="10800000" flipH="1">
            <a:off x="6505813" y="485159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23"/>
          <p:cNvSpPr/>
          <p:nvPr/>
        </p:nvSpPr>
        <p:spPr>
          <a:xfrm rot="10800000" flipH="1">
            <a:off x="1985676" y="410423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9406247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0"/>
        <p:cNvGrpSpPr/>
        <p:nvPr/>
      </p:nvGrpSpPr>
      <p:grpSpPr>
        <a:xfrm>
          <a:off x="0" y="0"/>
          <a:ext cx="0" cy="0"/>
          <a:chOff x="0" y="0"/>
          <a:chExt cx="0" cy="0"/>
        </a:xfrm>
      </p:grpSpPr>
      <p:sp>
        <p:nvSpPr>
          <p:cNvPr id="391" name="Google Shape;391;p24"/>
          <p:cNvSpPr txBox="1">
            <a:spLocks noGrp="1"/>
          </p:cNvSpPr>
          <p:nvPr>
            <p:ph type="title"/>
          </p:nvPr>
        </p:nvSpPr>
        <p:spPr>
          <a:xfrm>
            <a:off x="2571750" y="363275"/>
            <a:ext cx="4000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atin typeface="Open Sans"/>
                <a:ea typeface="Open Sans"/>
                <a:cs typeface="Open Sans"/>
                <a:sym typeface="Open Sans"/>
              </a:defRPr>
            </a:lvl2pPr>
            <a:lvl3pPr lvl="2">
              <a:spcBef>
                <a:spcPts val="0"/>
              </a:spcBef>
              <a:spcAft>
                <a:spcPts val="0"/>
              </a:spcAft>
              <a:buSzPts val="3000"/>
              <a:buNone/>
              <a:defRPr>
                <a:latin typeface="Open Sans"/>
                <a:ea typeface="Open Sans"/>
                <a:cs typeface="Open Sans"/>
                <a:sym typeface="Open Sans"/>
              </a:defRPr>
            </a:lvl3pPr>
            <a:lvl4pPr lvl="3">
              <a:spcBef>
                <a:spcPts val="0"/>
              </a:spcBef>
              <a:spcAft>
                <a:spcPts val="0"/>
              </a:spcAft>
              <a:buSzPts val="3000"/>
              <a:buNone/>
              <a:defRPr>
                <a:latin typeface="Open Sans"/>
                <a:ea typeface="Open Sans"/>
                <a:cs typeface="Open Sans"/>
                <a:sym typeface="Open Sans"/>
              </a:defRPr>
            </a:lvl4pPr>
            <a:lvl5pPr lvl="4">
              <a:spcBef>
                <a:spcPts val="0"/>
              </a:spcBef>
              <a:spcAft>
                <a:spcPts val="0"/>
              </a:spcAft>
              <a:buSzPts val="3000"/>
              <a:buNone/>
              <a:defRPr>
                <a:latin typeface="Open Sans"/>
                <a:ea typeface="Open Sans"/>
                <a:cs typeface="Open Sans"/>
                <a:sym typeface="Open Sans"/>
              </a:defRPr>
            </a:lvl5pPr>
            <a:lvl6pPr lvl="5">
              <a:spcBef>
                <a:spcPts val="0"/>
              </a:spcBef>
              <a:spcAft>
                <a:spcPts val="0"/>
              </a:spcAft>
              <a:buSzPts val="3000"/>
              <a:buNone/>
              <a:defRPr>
                <a:latin typeface="Open Sans"/>
                <a:ea typeface="Open Sans"/>
                <a:cs typeface="Open Sans"/>
                <a:sym typeface="Open Sans"/>
              </a:defRPr>
            </a:lvl6pPr>
            <a:lvl7pPr lvl="6">
              <a:spcBef>
                <a:spcPts val="0"/>
              </a:spcBef>
              <a:spcAft>
                <a:spcPts val="0"/>
              </a:spcAft>
              <a:buSzPts val="3000"/>
              <a:buNone/>
              <a:defRPr>
                <a:latin typeface="Open Sans"/>
                <a:ea typeface="Open Sans"/>
                <a:cs typeface="Open Sans"/>
                <a:sym typeface="Open Sans"/>
              </a:defRPr>
            </a:lvl7pPr>
            <a:lvl8pPr lvl="7">
              <a:spcBef>
                <a:spcPts val="0"/>
              </a:spcBef>
              <a:spcAft>
                <a:spcPts val="0"/>
              </a:spcAft>
              <a:buSzPts val="3000"/>
              <a:buNone/>
              <a:defRPr>
                <a:latin typeface="Open Sans"/>
                <a:ea typeface="Open Sans"/>
                <a:cs typeface="Open Sans"/>
                <a:sym typeface="Open Sans"/>
              </a:defRPr>
            </a:lvl8pPr>
            <a:lvl9pPr lvl="8">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392" name="Google Shape;392;p24"/>
          <p:cNvSpPr txBox="1">
            <a:spLocks noGrp="1"/>
          </p:cNvSpPr>
          <p:nvPr>
            <p:ph type="subTitle" idx="1"/>
          </p:nvPr>
        </p:nvSpPr>
        <p:spPr>
          <a:xfrm>
            <a:off x="5091350" y="3794700"/>
            <a:ext cx="22056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93" name="Google Shape;393;p24"/>
          <p:cNvSpPr txBox="1">
            <a:spLocks noGrp="1"/>
          </p:cNvSpPr>
          <p:nvPr>
            <p:ph type="subTitle" idx="2"/>
          </p:nvPr>
        </p:nvSpPr>
        <p:spPr>
          <a:xfrm>
            <a:off x="4948200" y="4089750"/>
            <a:ext cx="2488200" cy="64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94" name="Google Shape;394;p24"/>
          <p:cNvSpPr txBox="1">
            <a:spLocks noGrp="1"/>
          </p:cNvSpPr>
          <p:nvPr>
            <p:ph type="subTitle" idx="3"/>
          </p:nvPr>
        </p:nvSpPr>
        <p:spPr>
          <a:xfrm>
            <a:off x="1901200" y="3794700"/>
            <a:ext cx="20079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395" name="Google Shape;395;p24"/>
          <p:cNvSpPr txBox="1">
            <a:spLocks noGrp="1"/>
          </p:cNvSpPr>
          <p:nvPr>
            <p:ph type="subTitle" idx="4"/>
          </p:nvPr>
        </p:nvSpPr>
        <p:spPr>
          <a:xfrm>
            <a:off x="1800500" y="4089750"/>
            <a:ext cx="2205600" cy="64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r>
              <a:rPr lang="en-US"/>
              <a:t>Click to edit Master subtitle style</a:t>
            </a:r>
            <a:endParaRPr/>
          </a:p>
        </p:txBody>
      </p:sp>
      <p:sp>
        <p:nvSpPr>
          <p:cNvPr id="396" name="Google Shape;396;p24"/>
          <p:cNvSpPr/>
          <p:nvPr/>
        </p:nvSpPr>
        <p:spPr>
          <a:xfrm rot="-5400000">
            <a:off x="-687297" y="596630"/>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7" name="Google Shape;397;p24"/>
          <p:cNvSpPr/>
          <p:nvPr/>
        </p:nvSpPr>
        <p:spPr>
          <a:xfrm rot="-5400000">
            <a:off x="-1281850" y="1134665"/>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8" name="Google Shape;398;p24"/>
          <p:cNvSpPr/>
          <p:nvPr/>
        </p:nvSpPr>
        <p:spPr>
          <a:xfrm rot="5400000">
            <a:off x="466981" y="119573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9" name="Google Shape;399;p24"/>
          <p:cNvSpPr/>
          <p:nvPr/>
        </p:nvSpPr>
        <p:spPr>
          <a:xfrm rot="5400000">
            <a:off x="-494883" y="208695"/>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0" name="Google Shape;400;p24"/>
          <p:cNvSpPr/>
          <p:nvPr/>
        </p:nvSpPr>
        <p:spPr>
          <a:xfrm rot="5400000">
            <a:off x="928869" y="9991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1" name="Google Shape;401;p24"/>
          <p:cNvSpPr/>
          <p:nvPr/>
        </p:nvSpPr>
        <p:spPr>
          <a:xfrm rot="-5400000">
            <a:off x="269256" y="28422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2" name="Google Shape;402;p24"/>
          <p:cNvSpPr/>
          <p:nvPr/>
        </p:nvSpPr>
        <p:spPr>
          <a:xfrm rot="5400000">
            <a:off x="7087548" y="3261707"/>
            <a:ext cx="2810674" cy="119805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3" name="Google Shape;403;p24"/>
          <p:cNvSpPr/>
          <p:nvPr/>
        </p:nvSpPr>
        <p:spPr>
          <a:xfrm rot="5400000">
            <a:off x="7632128" y="3170113"/>
            <a:ext cx="2860647" cy="751611"/>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4" name="Google Shape;404;p24"/>
          <p:cNvSpPr/>
          <p:nvPr/>
        </p:nvSpPr>
        <p:spPr>
          <a:xfrm rot="-5400000">
            <a:off x="8580444" y="369715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5" name="Google Shape;405;p24"/>
          <p:cNvSpPr/>
          <p:nvPr/>
        </p:nvSpPr>
        <p:spPr>
          <a:xfrm rot="-5400000">
            <a:off x="7715199" y="3793684"/>
            <a:ext cx="1990610" cy="1054010"/>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6" name="Google Shape;406;p24"/>
          <p:cNvSpPr/>
          <p:nvPr/>
        </p:nvSpPr>
        <p:spPr>
          <a:xfrm rot="-5400000">
            <a:off x="8183656" y="395849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7" name="Google Shape;407;p24"/>
          <p:cNvSpPr/>
          <p:nvPr/>
        </p:nvSpPr>
        <p:spPr>
          <a:xfrm rot="5400000">
            <a:off x="8843269" y="211544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8" name="Google Shape;408;p24"/>
          <p:cNvSpPr/>
          <p:nvPr/>
        </p:nvSpPr>
        <p:spPr>
          <a:xfrm rot="-5400000">
            <a:off x="7541144" y="468090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9" name="Google Shape;409;p24"/>
          <p:cNvSpPr/>
          <p:nvPr/>
        </p:nvSpPr>
        <p:spPr>
          <a:xfrm rot="5400000">
            <a:off x="1506281" y="211981"/>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4667111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0"/>
        <p:cNvGrpSpPr/>
        <p:nvPr/>
      </p:nvGrpSpPr>
      <p:grpSpPr>
        <a:xfrm>
          <a:off x="0" y="0"/>
          <a:ext cx="0" cy="0"/>
          <a:chOff x="0" y="0"/>
          <a:chExt cx="0" cy="0"/>
        </a:xfrm>
      </p:grpSpPr>
      <p:sp>
        <p:nvSpPr>
          <p:cNvPr id="411" name="Google Shape;411;p25"/>
          <p:cNvSpPr txBox="1">
            <a:spLocks noGrp="1"/>
          </p:cNvSpPr>
          <p:nvPr>
            <p:ph type="title"/>
          </p:nvPr>
        </p:nvSpPr>
        <p:spPr>
          <a:xfrm>
            <a:off x="2629950" y="989275"/>
            <a:ext cx="3884100" cy="9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lvl1pPr>
            <a:lvl2pPr lvl="1" algn="ctr" rtl="0">
              <a:spcBef>
                <a:spcPts val="0"/>
              </a:spcBef>
              <a:spcAft>
                <a:spcPts val="0"/>
              </a:spcAft>
              <a:buSzPts val="3000"/>
              <a:buNone/>
              <a:defRPr>
                <a:latin typeface="Open Sans"/>
                <a:ea typeface="Open Sans"/>
                <a:cs typeface="Open Sans"/>
                <a:sym typeface="Open Sans"/>
              </a:defRPr>
            </a:lvl2pPr>
            <a:lvl3pPr lvl="2" algn="ctr" rtl="0">
              <a:spcBef>
                <a:spcPts val="0"/>
              </a:spcBef>
              <a:spcAft>
                <a:spcPts val="0"/>
              </a:spcAft>
              <a:buSzPts val="3000"/>
              <a:buNone/>
              <a:defRPr>
                <a:latin typeface="Open Sans"/>
                <a:ea typeface="Open Sans"/>
                <a:cs typeface="Open Sans"/>
                <a:sym typeface="Open Sans"/>
              </a:defRPr>
            </a:lvl3pPr>
            <a:lvl4pPr lvl="3" algn="ctr" rtl="0">
              <a:spcBef>
                <a:spcPts val="0"/>
              </a:spcBef>
              <a:spcAft>
                <a:spcPts val="0"/>
              </a:spcAft>
              <a:buSzPts val="3000"/>
              <a:buNone/>
              <a:defRPr>
                <a:latin typeface="Open Sans"/>
                <a:ea typeface="Open Sans"/>
                <a:cs typeface="Open Sans"/>
                <a:sym typeface="Open Sans"/>
              </a:defRPr>
            </a:lvl4pPr>
            <a:lvl5pPr lvl="4" algn="ctr" rtl="0">
              <a:spcBef>
                <a:spcPts val="0"/>
              </a:spcBef>
              <a:spcAft>
                <a:spcPts val="0"/>
              </a:spcAft>
              <a:buSzPts val="3000"/>
              <a:buNone/>
              <a:defRPr>
                <a:latin typeface="Open Sans"/>
                <a:ea typeface="Open Sans"/>
                <a:cs typeface="Open Sans"/>
                <a:sym typeface="Open Sans"/>
              </a:defRPr>
            </a:lvl5pPr>
            <a:lvl6pPr lvl="5" algn="ctr" rtl="0">
              <a:spcBef>
                <a:spcPts val="0"/>
              </a:spcBef>
              <a:spcAft>
                <a:spcPts val="0"/>
              </a:spcAft>
              <a:buSzPts val="3000"/>
              <a:buNone/>
              <a:defRPr>
                <a:latin typeface="Open Sans"/>
                <a:ea typeface="Open Sans"/>
                <a:cs typeface="Open Sans"/>
                <a:sym typeface="Open Sans"/>
              </a:defRPr>
            </a:lvl6pPr>
            <a:lvl7pPr lvl="6" algn="ctr" rtl="0">
              <a:spcBef>
                <a:spcPts val="0"/>
              </a:spcBef>
              <a:spcAft>
                <a:spcPts val="0"/>
              </a:spcAft>
              <a:buSzPts val="3000"/>
              <a:buNone/>
              <a:defRPr>
                <a:latin typeface="Open Sans"/>
                <a:ea typeface="Open Sans"/>
                <a:cs typeface="Open Sans"/>
                <a:sym typeface="Open Sans"/>
              </a:defRPr>
            </a:lvl7pPr>
            <a:lvl8pPr lvl="7" algn="ctr" rtl="0">
              <a:spcBef>
                <a:spcPts val="0"/>
              </a:spcBef>
              <a:spcAft>
                <a:spcPts val="0"/>
              </a:spcAft>
              <a:buSzPts val="3000"/>
              <a:buNone/>
              <a:defRPr>
                <a:latin typeface="Open Sans"/>
                <a:ea typeface="Open Sans"/>
                <a:cs typeface="Open Sans"/>
                <a:sym typeface="Open Sans"/>
              </a:defRPr>
            </a:lvl8pPr>
            <a:lvl9pPr lvl="8" algn="ctr" rtl="0">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412" name="Google Shape;412;p25"/>
          <p:cNvSpPr txBox="1">
            <a:spLocks noGrp="1"/>
          </p:cNvSpPr>
          <p:nvPr>
            <p:ph type="subTitle" idx="1"/>
          </p:nvPr>
        </p:nvSpPr>
        <p:spPr>
          <a:xfrm>
            <a:off x="3043615" y="1769613"/>
            <a:ext cx="3066900" cy="10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413" name="Google Shape;413;p25"/>
          <p:cNvSpPr txBox="1">
            <a:spLocks noGrp="1"/>
          </p:cNvSpPr>
          <p:nvPr>
            <p:ph type="subTitle" idx="2"/>
          </p:nvPr>
        </p:nvSpPr>
        <p:spPr>
          <a:xfrm>
            <a:off x="2676890" y="3876500"/>
            <a:ext cx="3790200" cy="27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100">
                <a:solidFill>
                  <a:schemeClr val="dk1"/>
                </a:solidFill>
              </a:defRPr>
            </a:lvl1pPr>
            <a:lvl2pPr lvl="1" algn="ctr" rtl="0">
              <a:spcBef>
                <a:spcPts val="1600"/>
              </a:spcBef>
              <a:spcAft>
                <a:spcPts val="0"/>
              </a:spcAft>
              <a:buClr>
                <a:schemeClr val="dk1"/>
              </a:buClr>
              <a:buSzPts val="1400"/>
              <a:buNone/>
              <a:defRPr>
                <a:solidFill>
                  <a:schemeClr val="dk1"/>
                </a:solidFill>
              </a:defRPr>
            </a:lvl2pPr>
            <a:lvl3pPr lvl="2" algn="ctr" rtl="0">
              <a:spcBef>
                <a:spcPts val="1600"/>
              </a:spcBef>
              <a:spcAft>
                <a:spcPts val="0"/>
              </a:spcAft>
              <a:buClr>
                <a:schemeClr val="dk1"/>
              </a:buClr>
              <a:buSzPts val="1400"/>
              <a:buNone/>
              <a:defRPr>
                <a:solidFill>
                  <a:schemeClr val="dk1"/>
                </a:solidFill>
              </a:defRPr>
            </a:lvl3pPr>
            <a:lvl4pPr lvl="3" algn="ctr" rtl="0">
              <a:spcBef>
                <a:spcPts val="1600"/>
              </a:spcBef>
              <a:spcAft>
                <a:spcPts val="0"/>
              </a:spcAft>
              <a:buClr>
                <a:schemeClr val="dk1"/>
              </a:buClr>
              <a:buSzPts val="1400"/>
              <a:buNone/>
              <a:defRPr>
                <a:solidFill>
                  <a:schemeClr val="dk1"/>
                </a:solidFill>
              </a:defRPr>
            </a:lvl4pPr>
            <a:lvl5pPr lvl="4" algn="ctr" rtl="0">
              <a:spcBef>
                <a:spcPts val="1600"/>
              </a:spcBef>
              <a:spcAft>
                <a:spcPts val="0"/>
              </a:spcAft>
              <a:buClr>
                <a:schemeClr val="dk1"/>
              </a:buClr>
              <a:buSzPts val="1400"/>
              <a:buNone/>
              <a:defRPr>
                <a:solidFill>
                  <a:schemeClr val="dk1"/>
                </a:solidFill>
              </a:defRPr>
            </a:lvl5pPr>
            <a:lvl6pPr lvl="5" algn="ctr" rtl="0">
              <a:spcBef>
                <a:spcPts val="1600"/>
              </a:spcBef>
              <a:spcAft>
                <a:spcPts val="0"/>
              </a:spcAft>
              <a:buClr>
                <a:schemeClr val="dk1"/>
              </a:buClr>
              <a:buSzPts val="1400"/>
              <a:buNone/>
              <a:defRPr>
                <a:solidFill>
                  <a:schemeClr val="dk1"/>
                </a:solidFill>
              </a:defRPr>
            </a:lvl6pPr>
            <a:lvl7pPr lvl="6" algn="ctr" rtl="0">
              <a:spcBef>
                <a:spcPts val="1600"/>
              </a:spcBef>
              <a:spcAft>
                <a:spcPts val="0"/>
              </a:spcAft>
              <a:buClr>
                <a:schemeClr val="dk1"/>
              </a:buClr>
              <a:buSzPts val="1400"/>
              <a:buNone/>
              <a:defRPr>
                <a:solidFill>
                  <a:schemeClr val="dk1"/>
                </a:solidFill>
              </a:defRPr>
            </a:lvl7pPr>
            <a:lvl8pPr lvl="7" algn="ctr" rtl="0">
              <a:spcBef>
                <a:spcPts val="1600"/>
              </a:spcBef>
              <a:spcAft>
                <a:spcPts val="0"/>
              </a:spcAft>
              <a:buClr>
                <a:schemeClr val="dk1"/>
              </a:buClr>
              <a:buSzPts val="1400"/>
              <a:buNone/>
              <a:defRPr>
                <a:solidFill>
                  <a:schemeClr val="dk1"/>
                </a:solidFill>
              </a:defRPr>
            </a:lvl8pPr>
            <a:lvl9pPr lvl="8" algn="ctr" rtl="0">
              <a:spcBef>
                <a:spcPts val="1600"/>
              </a:spcBef>
              <a:spcAft>
                <a:spcPts val="1600"/>
              </a:spcAft>
              <a:buClr>
                <a:schemeClr val="dk1"/>
              </a:buClr>
              <a:buSzPts val="1400"/>
              <a:buNone/>
              <a:defRPr>
                <a:solidFill>
                  <a:schemeClr val="dk1"/>
                </a:solidFill>
              </a:defRPr>
            </a:lvl9pPr>
          </a:lstStyle>
          <a:p>
            <a:r>
              <a:rPr lang="en-US"/>
              <a:t>Click to edit Master subtitle style</a:t>
            </a:r>
            <a:endParaRPr/>
          </a:p>
        </p:txBody>
      </p:sp>
      <p:sp>
        <p:nvSpPr>
          <p:cNvPr id="414" name="Google Shape;414;p25"/>
          <p:cNvSpPr txBox="1"/>
          <p:nvPr/>
        </p:nvSpPr>
        <p:spPr>
          <a:xfrm>
            <a:off x="2924390" y="3270788"/>
            <a:ext cx="3295200" cy="7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Open Sans"/>
                <a:ea typeface="Open Sans"/>
                <a:cs typeface="Open Sans"/>
                <a:sym typeface="Open Sans"/>
              </a:rPr>
              <a:t>CREDITS</a:t>
            </a:r>
            <a:r>
              <a:rPr lang="en" sz="1100">
                <a:solidFill>
                  <a:schemeClr val="dk1"/>
                </a:solidFill>
                <a:latin typeface="Open Sans"/>
                <a:ea typeface="Open Sans"/>
                <a:cs typeface="Open Sans"/>
                <a:sym typeface="Open Sans"/>
              </a:rPr>
              <a:t>: This presentation template was created by</a:t>
            </a:r>
            <a:r>
              <a:rPr lang="en" sz="1100" b="1">
                <a:solidFill>
                  <a:schemeClr val="dk1"/>
                </a:solidFill>
                <a:latin typeface="Open Sans"/>
                <a:ea typeface="Open Sans"/>
                <a:cs typeface="Open Sans"/>
                <a:sym typeface="Open Sans"/>
              </a:rPr>
              <a:t> </a:t>
            </a:r>
            <a:r>
              <a:rPr lang="en" sz="11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100">
                <a:solidFill>
                  <a:schemeClr val="dk1"/>
                </a:solidFill>
                <a:latin typeface="Open Sans"/>
                <a:ea typeface="Open Sans"/>
                <a:cs typeface="Open Sans"/>
                <a:sym typeface="Open Sans"/>
              </a:rPr>
              <a:t>, including icons by </a:t>
            </a:r>
            <a:r>
              <a:rPr lang="en" sz="11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100">
                <a:solidFill>
                  <a:schemeClr val="dk1"/>
                </a:solidFill>
                <a:latin typeface="Open Sans"/>
                <a:ea typeface="Open Sans"/>
                <a:cs typeface="Open Sans"/>
                <a:sym typeface="Open Sans"/>
              </a:rPr>
              <a:t>, infographics &amp; images by </a:t>
            </a:r>
            <a:r>
              <a:rPr lang="en" sz="11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100" b="1">
              <a:solidFill>
                <a:schemeClr val="dk1"/>
              </a:solidFill>
              <a:latin typeface="Open Sans"/>
              <a:ea typeface="Open Sans"/>
              <a:cs typeface="Open Sans"/>
              <a:sym typeface="Open Sans"/>
            </a:endParaRPr>
          </a:p>
        </p:txBody>
      </p:sp>
      <p:sp>
        <p:nvSpPr>
          <p:cNvPr id="415" name="Google Shape;415;p25"/>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6" name="Google Shape;416;p25"/>
          <p:cNvSpPr/>
          <p:nvPr/>
        </p:nvSpPr>
        <p:spPr>
          <a:xfrm rot="5400000" flipH="1">
            <a:off x="-1065756" y="2741764"/>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 name="Google Shape;417;p25"/>
          <p:cNvSpPr/>
          <p:nvPr/>
        </p:nvSpPr>
        <p:spPr>
          <a:xfrm rot="5400000" flipH="1">
            <a:off x="-627512" y="3888155"/>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8" name="Google Shape;418;p25"/>
          <p:cNvSpPr/>
          <p:nvPr/>
        </p:nvSpPr>
        <p:spPr>
          <a:xfrm>
            <a:off x="771800" y="27575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9" name="Google Shape;419;p25"/>
          <p:cNvSpPr/>
          <p:nvPr/>
        </p:nvSpPr>
        <p:spPr>
          <a:xfrm>
            <a:off x="1553300" y="34525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0" name="Google Shape;420;p25"/>
          <p:cNvSpPr/>
          <p:nvPr/>
        </p:nvSpPr>
        <p:spPr>
          <a:xfrm>
            <a:off x="804350" y="105132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1" name="Google Shape;421;p25"/>
          <p:cNvSpPr/>
          <p:nvPr/>
        </p:nvSpPr>
        <p:spPr>
          <a:xfrm>
            <a:off x="1169650" y="3551250"/>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2" name="Google Shape;422;p25"/>
          <p:cNvSpPr/>
          <p:nvPr/>
        </p:nvSpPr>
        <p:spPr>
          <a:xfrm>
            <a:off x="376488" y="7169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423" name="Google Shape;423;p25"/>
          <p:cNvGrpSpPr/>
          <p:nvPr/>
        </p:nvGrpSpPr>
        <p:grpSpPr>
          <a:xfrm rot="10800000">
            <a:off x="7695844" y="-223188"/>
            <a:ext cx="1676378" cy="6958517"/>
            <a:chOff x="-174456" y="-1522725"/>
            <a:chExt cx="1676378" cy="6958517"/>
          </a:xfrm>
        </p:grpSpPr>
        <p:sp>
          <p:nvSpPr>
            <p:cNvPr id="424" name="Google Shape;424;p25"/>
            <p:cNvSpPr/>
            <p:nvPr/>
          </p:nvSpPr>
          <p:spPr>
            <a:xfrm rot="-5538951">
              <a:off x="-2574537" y="1029968"/>
              <a:ext cx="6383009" cy="1326004"/>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5" name="Google Shape;425;p25"/>
            <p:cNvSpPr/>
            <p:nvPr/>
          </p:nvSpPr>
          <p:spPr>
            <a:xfrm rot="5400000" flipH="1">
              <a:off x="-1065756" y="2741763"/>
              <a:ext cx="3598025" cy="1537331"/>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6" name="Google Shape;426;p25"/>
            <p:cNvSpPr/>
            <p:nvPr/>
          </p:nvSpPr>
          <p:spPr>
            <a:xfrm rot="5400000" flipH="1">
              <a:off x="-627512" y="3888154"/>
              <a:ext cx="2023800" cy="1071475"/>
            </a:xfrm>
            <a:custGeom>
              <a:avLst/>
              <a:gdLst/>
              <a:ahLst/>
              <a:cxnLst/>
              <a:rect l="l" t="t" r="r" b="b"/>
              <a:pathLst>
                <a:path w="80952" h="42859" extrusionOk="0">
                  <a:moveTo>
                    <a:pt x="7027" y="1"/>
                  </a:moveTo>
                  <a:cubicBezTo>
                    <a:pt x="6872" y="1"/>
                    <a:pt x="6717" y="3"/>
                    <a:pt x="6562" y="7"/>
                  </a:cubicBezTo>
                  <a:cubicBezTo>
                    <a:pt x="4866" y="30"/>
                    <a:pt x="3192" y="387"/>
                    <a:pt x="1629" y="1056"/>
                  </a:cubicBezTo>
                  <a:cubicBezTo>
                    <a:pt x="0" y="1793"/>
                    <a:pt x="89" y="2418"/>
                    <a:pt x="335" y="4114"/>
                  </a:cubicBezTo>
                  <a:cubicBezTo>
                    <a:pt x="982" y="8332"/>
                    <a:pt x="1652" y="12528"/>
                    <a:pt x="2321" y="16724"/>
                  </a:cubicBezTo>
                  <a:lnTo>
                    <a:pt x="4241" y="29022"/>
                  </a:lnTo>
                  <a:cubicBezTo>
                    <a:pt x="4866" y="32972"/>
                    <a:pt x="6160" y="37347"/>
                    <a:pt x="6160" y="41342"/>
                  </a:cubicBezTo>
                  <a:cubicBezTo>
                    <a:pt x="6227" y="41676"/>
                    <a:pt x="6294" y="42056"/>
                    <a:pt x="6562" y="42257"/>
                  </a:cubicBezTo>
                  <a:cubicBezTo>
                    <a:pt x="6776" y="42374"/>
                    <a:pt x="7008" y="42440"/>
                    <a:pt x="7256" y="42440"/>
                  </a:cubicBezTo>
                  <a:cubicBezTo>
                    <a:pt x="7292" y="42440"/>
                    <a:pt x="7328" y="42438"/>
                    <a:pt x="7365" y="42435"/>
                  </a:cubicBezTo>
                  <a:cubicBezTo>
                    <a:pt x="18275" y="42693"/>
                    <a:pt x="29189" y="42859"/>
                    <a:pt x="40102" y="42859"/>
                  </a:cubicBezTo>
                  <a:cubicBezTo>
                    <a:pt x="53724" y="42859"/>
                    <a:pt x="67345" y="42601"/>
                    <a:pt x="80951" y="41944"/>
                  </a:cubicBezTo>
                  <a:cubicBezTo>
                    <a:pt x="71220" y="38596"/>
                    <a:pt x="61154" y="36409"/>
                    <a:pt x="50910" y="35450"/>
                  </a:cubicBezTo>
                  <a:cubicBezTo>
                    <a:pt x="46357" y="35003"/>
                    <a:pt x="41513" y="34735"/>
                    <a:pt x="37741" y="32124"/>
                  </a:cubicBezTo>
                  <a:cubicBezTo>
                    <a:pt x="33880" y="29423"/>
                    <a:pt x="31939" y="24781"/>
                    <a:pt x="30443" y="20317"/>
                  </a:cubicBezTo>
                  <a:cubicBezTo>
                    <a:pt x="28948" y="15854"/>
                    <a:pt x="27609" y="11144"/>
                    <a:pt x="24439" y="7663"/>
                  </a:cubicBezTo>
                  <a:cubicBezTo>
                    <a:pt x="22676" y="5743"/>
                    <a:pt x="20422" y="4315"/>
                    <a:pt x="18123" y="3087"/>
                  </a:cubicBezTo>
                  <a:cubicBezTo>
                    <a:pt x="14732" y="1327"/>
                    <a:pt x="10908" y="1"/>
                    <a:pt x="7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427" name="Google Shape;427;p25"/>
          <p:cNvSpPr/>
          <p:nvPr/>
        </p:nvSpPr>
        <p:spPr>
          <a:xfrm rot="10800000" flipH="1">
            <a:off x="7981650" y="2860425"/>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8" name="Google Shape;428;p25"/>
          <p:cNvSpPr/>
          <p:nvPr/>
        </p:nvSpPr>
        <p:spPr>
          <a:xfrm rot="10800000" flipH="1">
            <a:off x="8332050" y="1975150"/>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9" name="Google Shape;429;p25"/>
          <p:cNvSpPr/>
          <p:nvPr/>
        </p:nvSpPr>
        <p:spPr>
          <a:xfrm rot="10800000" flipH="1">
            <a:off x="7932450" y="42871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0" name="Google Shape;430;p25"/>
          <p:cNvSpPr/>
          <p:nvPr/>
        </p:nvSpPr>
        <p:spPr>
          <a:xfrm rot="10800000" flipH="1">
            <a:off x="7695850" y="1727775"/>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1" name="Google Shape;431;p25"/>
          <p:cNvSpPr/>
          <p:nvPr/>
        </p:nvSpPr>
        <p:spPr>
          <a:xfrm rot="10800000" flipH="1">
            <a:off x="8299488" y="449200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4709200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2"/>
        <p:cNvGrpSpPr/>
        <p:nvPr/>
      </p:nvGrpSpPr>
      <p:grpSpPr>
        <a:xfrm>
          <a:off x="0" y="0"/>
          <a:ext cx="0" cy="0"/>
          <a:chOff x="0" y="0"/>
          <a:chExt cx="0" cy="0"/>
        </a:xfrm>
      </p:grpSpPr>
      <p:sp>
        <p:nvSpPr>
          <p:cNvPr id="433" name="Google Shape;433;p26"/>
          <p:cNvSpPr txBox="1">
            <a:spLocks noGrp="1"/>
          </p:cNvSpPr>
          <p:nvPr>
            <p:ph type="title"/>
          </p:nvPr>
        </p:nvSpPr>
        <p:spPr>
          <a:xfrm>
            <a:off x="540000" y="363275"/>
            <a:ext cx="806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Open Sans"/>
                <a:ea typeface="Open Sans"/>
                <a:cs typeface="Open Sans"/>
                <a:sym typeface="Open Sans"/>
              </a:defRPr>
            </a:lvl2pPr>
            <a:lvl3pPr lvl="2" rtl="0">
              <a:spcBef>
                <a:spcPts val="0"/>
              </a:spcBef>
              <a:spcAft>
                <a:spcPts val="0"/>
              </a:spcAft>
              <a:buSzPts val="3000"/>
              <a:buNone/>
              <a:defRPr>
                <a:latin typeface="Open Sans"/>
                <a:ea typeface="Open Sans"/>
                <a:cs typeface="Open Sans"/>
                <a:sym typeface="Open Sans"/>
              </a:defRPr>
            </a:lvl3pPr>
            <a:lvl4pPr lvl="3" rtl="0">
              <a:spcBef>
                <a:spcPts val="0"/>
              </a:spcBef>
              <a:spcAft>
                <a:spcPts val="0"/>
              </a:spcAft>
              <a:buSzPts val="3000"/>
              <a:buNone/>
              <a:defRPr>
                <a:latin typeface="Open Sans"/>
                <a:ea typeface="Open Sans"/>
                <a:cs typeface="Open Sans"/>
                <a:sym typeface="Open Sans"/>
              </a:defRPr>
            </a:lvl4pPr>
            <a:lvl5pPr lvl="4" rtl="0">
              <a:spcBef>
                <a:spcPts val="0"/>
              </a:spcBef>
              <a:spcAft>
                <a:spcPts val="0"/>
              </a:spcAft>
              <a:buSzPts val="3000"/>
              <a:buNone/>
              <a:defRPr>
                <a:latin typeface="Open Sans"/>
                <a:ea typeface="Open Sans"/>
                <a:cs typeface="Open Sans"/>
                <a:sym typeface="Open Sans"/>
              </a:defRPr>
            </a:lvl5pPr>
            <a:lvl6pPr lvl="5" rtl="0">
              <a:spcBef>
                <a:spcPts val="0"/>
              </a:spcBef>
              <a:spcAft>
                <a:spcPts val="0"/>
              </a:spcAft>
              <a:buSzPts val="3000"/>
              <a:buNone/>
              <a:defRPr>
                <a:latin typeface="Open Sans"/>
                <a:ea typeface="Open Sans"/>
                <a:cs typeface="Open Sans"/>
                <a:sym typeface="Open Sans"/>
              </a:defRPr>
            </a:lvl6pPr>
            <a:lvl7pPr lvl="6" rtl="0">
              <a:spcBef>
                <a:spcPts val="0"/>
              </a:spcBef>
              <a:spcAft>
                <a:spcPts val="0"/>
              </a:spcAft>
              <a:buSzPts val="3000"/>
              <a:buNone/>
              <a:defRPr>
                <a:latin typeface="Open Sans"/>
                <a:ea typeface="Open Sans"/>
                <a:cs typeface="Open Sans"/>
                <a:sym typeface="Open Sans"/>
              </a:defRPr>
            </a:lvl7pPr>
            <a:lvl8pPr lvl="7" rtl="0">
              <a:spcBef>
                <a:spcPts val="0"/>
              </a:spcBef>
              <a:spcAft>
                <a:spcPts val="0"/>
              </a:spcAft>
              <a:buSzPts val="3000"/>
              <a:buNone/>
              <a:defRPr>
                <a:latin typeface="Open Sans"/>
                <a:ea typeface="Open Sans"/>
                <a:cs typeface="Open Sans"/>
                <a:sym typeface="Open Sans"/>
              </a:defRPr>
            </a:lvl8pPr>
            <a:lvl9pPr lvl="8" rtl="0">
              <a:spcBef>
                <a:spcPts val="0"/>
              </a:spcBef>
              <a:spcAft>
                <a:spcPts val="0"/>
              </a:spcAft>
              <a:buSzPts val="3000"/>
              <a:buNone/>
              <a:defRPr>
                <a:latin typeface="Open Sans"/>
                <a:ea typeface="Open Sans"/>
                <a:cs typeface="Open Sans"/>
                <a:sym typeface="Open Sans"/>
              </a:defRPr>
            </a:lvl9pPr>
          </a:lstStyle>
          <a:p>
            <a:r>
              <a:rPr lang="en-US"/>
              <a:t>Click to edit Master title style</a:t>
            </a:r>
            <a:endParaRPr/>
          </a:p>
        </p:txBody>
      </p:sp>
      <p:sp>
        <p:nvSpPr>
          <p:cNvPr id="434" name="Google Shape;434;p26"/>
          <p:cNvSpPr txBox="1">
            <a:spLocks noGrp="1"/>
          </p:cNvSpPr>
          <p:nvPr>
            <p:ph type="subTitle" idx="1"/>
          </p:nvPr>
        </p:nvSpPr>
        <p:spPr>
          <a:xfrm>
            <a:off x="2115575" y="1535450"/>
            <a:ext cx="2007900" cy="3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100"/>
              <a:buFont typeface="Josefin Sans"/>
              <a:buNone/>
              <a:defRPr sz="27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2pPr>
            <a:lvl3pPr lvl="2"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3pPr>
            <a:lvl4pPr lvl="3"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4pPr>
            <a:lvl5pPr lvl="4"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5pPr>
            <a:lvl6pPr lvl="5"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6pPr>
            <a:lvl7pPr lvl="6"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7pPr>
            <a:lvl8pPr lvl="7" algn="ctr" rtl="0">
              <a:spcBef>
                <a:spcPts val="1600"/>
              </a:spcBef>
              <a:spcAft>
                <a:spcPts val="0"/>
              </a:spcAft>
              <a:buClr>
                <a:schemeClr val="dk1"/>
              </a:buClr>
              <a:buSzPts val="2100"/>
              <a:buFont typeface="Josefin Sans"/>
              <a:buNone/>
              <a:defRPr sz="2100" b="1">
                <a:solidFill>
                  <a:schemeClr val="dk1"/>
                </a:solidFill>
                <a:latin typeface="Josefin Sans"/>
                <a:ea typeface="Josefin Sans"/>
                <a:cs typeface="Josefin Sans"/>
                <a:sym typeface="Josefin Sans"/>
              </a:defRPr>
            </a:lvl8pPr>
            <a:lvl9pPr lvl="8" algn="ctr" rtl="0">
              <a:spcBef>
                <a:spcPts val="1600"/>
              </a:spcBef>
              <a:spcAft>
                <a:spcPts val="1600"/>
              </a:spcAft>
              <a:buClr>
                <a:schemeClr val="dk1"/>
              </a:buClr>
              <a:buSzPts val="2100"/>
              <a:buFont typeface="Josefin Sans"/>
              <a:buNone/>
              <a:defRPr sz="2100" b="1">
                <a:solidFill>
                  <a:schemeClr val="dk1"/>
                </a:solidFill>
                <a:latin typeface="Josefin Sans"/>
                <a:ea typeface="Josefin Sans"/>
                <a:cs typeface="Josefin Sans"/>
                <a:sym typeface="Josefin Sans"/>
              </a:defRPr>
            </a:lvl9pPr>
          </a:lstStyle>
          <a:p>
            <a:r>
              <a:rPr lang="en-US"/>
              <a:t>Click to edit Master subtitle style</a:t>
            </a:r>
            <a:endParaRPr/>
          </a:p>
        </p:txBody>
      </p:sp>
      <p:sp>
        <p:nvSpPr>
          <p:cNvPr id="435" name="Google Shape;435;p26"/>
          <p:cNvSpPr txBox="1">
            <a:spLocks noGrp="1"/>
          </p:cNvSpPr>
          <p:nvPr>
            <p:ph type="subTitle" idx="2"/>
          </p:nvPr>
        </p:nvSpPr>
        <p:spPr>
          <a:xfrm>
            <a:off x="2016350" y="2145400"/>
            <a:ext cx="5111400" cy="179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200"/>
            </a:lvl1pPr>
            <a:lvl2pPr lvl="1" algn="ctr" rtl="0">
              <a:spcBef>
                <a:spcPts val="1000"/>
              </a:spcBef>
              <a:spcAft>
                <a:spcPts val="0"/>
              </a:spcAft>
              <a:buSzPts val="1400"/>
              <a:buChar char="○"/>
              <a:defRPr/>
            </a:lvl2pPr>
            <a:lvl3pPr lvl="2" algn="ctr" rtl="0">
              <a:spcBef>
                <a:spcPts val="1600"/>
              </a:spcBef>
              <a:spcAft>
                <a:spcPts val="0"/>
              </a:spcAft>
              <a:buSzPts val="1400"/>
              <a:buChar char="■"/>
              <a:defRPr/>
            </a:lvl3pPr>
            <a:lvl4pPr lvl="3" algn="ctr" rtl="0">
              <a:spcBef>
                <a:spcPts val="1600"/>
              </a:spcBef>
              <a:spcAft>
                <a:spcPts val="0"/>
              </a:spcAft>
              <a:buSzPts val="1400"/>
              <a:buChar char="●"/>
              <a:defRPr/>
            </a:lvl4pPr>
            <a:lvl5pPr lvl="4" algn="ctr" rtl="0">
              <a:spcBef>
                <a:spcPts val="1600"/>
              </a:spcBef>
              <a:spcAft>
                <a:spcPts val="0"/>
              </a:spcAft>
              <a:buSzPts val="1400"/>
              <a:buChar char="○"/>
              <a:defRPr/>
            </a:lvl5pPr>
            <a:lvl6pPr lvl="5" algn="ctr" rtl="0">
              <a:spcBef>
                <a:spcPts val="1600"/>
              </a:spcBef>
              <a:spcAft>
                <a:spcPts val="0"/>
              </a:spcAft>
              <a:buSzPts val="1400"/>
              <a:buChar char="■"/>
              <a:defRPr/>
            </a:lvl6pPr>
            <a:lvl7pPr lvl="6" algn="ctr" rtl="0">
              <a:spcBef>
                <a:spcPts val="1600"/>
              </a:spcBef>
              <a:spcAft>
                <a:spcPts val="0"/>
              </a:spcAft>
              <a:buSzPts val="1400"/>
              <a:buChar char="●"/>
              <a:defRPr/>
            </a:lvl7pPr>
            <a:lvl8pPr lvl="7" algn="ctr" rtl="0">
              <a:spcBef>
                <a:spcPts val="1600"/>
              </a:spcBef>
              <a:spcAft>
                <a:spcPts val="0"/>
              </a:spcAft>
              <a:buSzPts val="1400"/>
              <a:buChar char="○"/>
              <a:defRPr/>
            </a:lvl8pPr>
            <a:lvl9pPr lvl="8" algn="ctr" rtl="0">
              <a:spcBef>
                <a:spcPts val="1600"/>
              </a:spcBef>
              <a:spcAft>
                <a:spcPts val="1600"/>
              </a:spcAft>
              <a:buSzPts val="1400"/>
              <a:buChar char="■"/>
              <a:defRPr/>
            </a:lvl9pPr>
          </a:lstStyle>
          <a:p>
            <a:r>
              <a:rPr lang="en-US"/>
              <a:t>Click to edit Master subtitle style</a:t>
            </a:r>
            <a:endParaRPr/>
          </a:p>
        </p:txBody>
      </p:sp>
      <p:sp>
        <p:nvSpPr>
          <p:cNvPr id="436" name="Google Shape;436;p26"/>
          <p:cNvSpPr/>
          <p:nvPr/>
        </p:nvSpPr>
        <p:spPr>
          <a:xfrm flipH="1">
            <a:off x="-178542" y="-118290"/>
            <a:ext cx="3204343" cy="165113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7" name="Google Shape;437;p26"/>
          <p:cNvSpPr/>
          <p:nvPr/>
        </p:nvSpPr>
        <p:spPr>
          <a:xfrm rot="10800000" flipH="1">
            <a:off x="-278322" y="-72669"/>
            <a:ext cx="2420522" cy="1034218"/>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 name="Google Shape;438;p26"/>
          <p:cNvSpPr/>
          <p:nvPr/>
        </p:nvSpPr>
        <p:spPr>
          <a:xfrm rot="-10484947">
            <a:off x="-734939" y="-411807"/>
            <a:ext cx="1843431" cy="869285"/>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9" name="Google Shape;439;p26"/>
          <p:cNvSpPr/>
          <p:nvPr/>
        </p:nvSpPr>
        <p:spPr>
          <a:xfrm rot="10800000" flipH="1">
            <a:off x="1722238" y="458246"/>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0" name="Google Shape;440;p26"/>
          <p:cNvSpPr/>
          <p:nvPr/>
        </p:nvSpPr>
        <p:spPr>
          <a:xfrm rot="10800000" flipH="1">
            <a:off x="832326" y="697159"/>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1" name="Google Shape;441;p26"/>
          <p:cNvSpPr/>
          <p:nvPr/>
        </p:nvSpPr>
        <p:spPr>
          <a:xfrm rot="10800000" flipH="1">
            <a:off x="61551" y="158193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6378952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8E0003-7E6B-7753-E02A-043355A4BC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ACC427-874C-8719-3ADD-A620B4E359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1BF314-6E9F-BDF9-CC8E-50C25F5749FB}"/>
              </a:ext>
            </a:extLst>
          </p:cNvPr>
          <p:cNvSpPr>
            <a:spLocks noGrp="1" noChangeArrowheads="1"/>
          </p:cNvSpPr>
          <p:nvPr>
            <p:ph type="sldNum" sz="quarter" idx="12"/>
          </p:nvPr>
        </p:nvSpPr>
        <p:spPr>
          <a:ln/>
        </p:spPr>
        <p:txBody>
          <a:bodyPr/>
          <a:lstStyle>
            <a:lvl1pPr>
              <a:defRPr/>
            </a:lvl1pPr>
          </a:lstStyle>
          <a:p>
            <a:fld id="{4B4B5166-E8CA-4ACD-87AC-CE371E74C1AF}" type="slidenum">
              <a:rPr lang="en-US" altLang="en-US"/>
              <a:pPr/>
              <a:t>‹#›</a:t>
            </a:fld>
            <a:endParaRPr lang="en-US" altLang="en-US"/>
          </a:p>
        </p:txBody>
      </p:sp>
    </p:spTree>
    <p:extLst>
      <p:ext uri="{BB962C8B-B14F-4D97-AF65-F5344CB8AC3E}">
        <p14:creationId xmlns:p14="http://schemas.microsoft.com/office/powerpoint/2010/main" val="42402530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EC58C3C-2DAB-59B4-82DF-CE473A7565A9}"/>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8E47C07-9585-7D85-A9AD-47F3E46F37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3023D94-DBB2-CF7F-9634-2533464E0241}"/>
              </a:ext>
            </a:extLst>
          </p:cNvPr>
          <p:cNvSpPr>
            <a:spLocks noGrp="1" noChangeArrowheads="1"/>
          </p:cNvSpPr>
          <p:nvPr>
            <p:ph type="sldNum" sz="quarter" idx="12"/>
          </p:nvPr>
        </p:nvSpPr>
        <p:spPr>
          <a:ln/>
        </p:spPr>
        <p:txBody>
          <a:bodyPr/>
          <a:lstStyle>
            <a:lvl1pPr>
              <a:defRPr/>
            </a:lvl1pPr>
          </a:lstStyle>
          <a:p>
            <a:fld id="{DCD40A95-14BE-4B1A-A2AB-FF8D1E2A3848}" type="slidenum">
              <a:rPr lang="en-US" altLang="en-US"/>
              <a:pPr/>
              <a:t>‹#›</a:t>
            </a:fld>
            <a:endParaRPr lang="en-US" altLang="en-US"/>
          </a:p>
        </p:txBody>
      </p:sp>
    </p:spTree>
    <p:extLst>
      <p:ext uri="{BB962C8B-B14F-4D97-AF65-F5344CB8AC3E}">
        <p14:creationId xmlns:p14="http://schemas.microsoft.com/office/powerpoint/2010/main" val="32837067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14300"/>
            <a:ext cx="7696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EE4E7E8-F793-8E46-4527-A2741538019E}"/>
              </a:ext>
            </a:extLst>
          </p:cNvPr>
          <p:cNvSpPr>
            <a:spLocks noGrp="1"/>
          </p:cNvSpPr>
          <p:nvPr>
            <p:ph type="dt" sz="half" idx="10"/>
          </p:nvPr>
        </p:nvSpPr>
        <p:spPr>
          <a:xfrm>
            <a:off x="1371600" y="4686300"/>
            <a:ext cx="1905000" cy="34290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0E6CAEB6-2A63-8C64-92BF-CDCC1BCC78B4}"/>
              </a:ext>
            </a:extLst>
          </p:cNvPr>
          <p:cNvSpPr>
            <a:spLocks noGrp="1"/>
          </p:cNvSpPr>
          <p:nvPr>
            <p:ph type="ftr" sz="quarter" idx="11"/>
          </p:nvPr>
        </p:nvSpPr>
        <p:spPr>
          <a:xfrm>
            <a:off x="3556000" y="4686300"/>
            <a:ext cx="2895600" cy="34290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4B9B60F-5583-64CD-C882-FBBA9351995F}"/>
              </a:ext>
            </a:extLst>
          </p:cNvPr>
          <p:cNvSpPr>
            <a:spLocks noGrp="1"/>
          </p:cNvSpPr>
          <p:nvPr>
            <p:ph type="sldNum" sz="quarter" idx="12"/>
          </p:nvPr>
        </p:nvSpPr>
        <p:spPr>
          <a:xfrm>
            <a:off x="6718300" y="4686300"/>
            <a:ext cx="1905000" cy="342900"/>
          </a:xfrm>
        </p:spPr>
        <p:txBody>
          <a:bodyPr/>
          <a:lstStyle>
            <a:lvl1pPr>
              <a:defRPr/>
            </a:lvl1pPr>
          </a:lstStyle>
          <a:p>
            <a:fld id="{D80E25CD-1FD9-42FC-8D0F-09DF3279A12A}" type="slidenum">
              <a:rPr lang="en-US" altLang="en-US"/>
              <a:pPr/>
              <a:t>‹#›</a:t>
            </a:fld>
            <a:endParaRPr lang="en-US" altLang="en-US"/>
          </a:p>
        </p:txBody>
      </p:sp>
    </p:spTree>
    <p:extLst>
      <p:ext uri="{BB962C8B-B14F-4D97-AF65-F5344CB8AC3E}">
        <p14:creationId xmlns:p14="http://schemas.microsoft.com/office/powerpoint/2010/main" val="37712330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9260377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4836887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5675673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sp>
        <p:nvSpPr>
          <p:cNvPr id="7" name="文本框 6"/>
          <p:cNvSpPr txBox="1"/>
          <p:nvPr userDrawn="1"/>
        </p:nvSpPr>
        <p:spPr>
          <a:xfrm>
            <a:off x="480743" y="142809"/>
            <a:ext cx="1646605"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Profit &amp; Risk</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9922476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0266998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5572330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0364686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185058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2"/>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0295942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1679429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9091335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518829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sp>
        <p:nvSpPr>
          <p:cNvPr id="7" name="文本框 6"/>
          <p:cNvSpPr txBox="1"/>
          <p:nvPr userDrawn="1"/>
        </p:nvSpPr>
        <p:spPr>
          <a:xfrm>
            <a:off x="480743" y="142809"/>
            <a:ext cx="1547218"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Advantages</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34182353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sp>
        <p:nvSpPr>
          <p:cNvPr id="7" name="文本框 6"/>
          <p:cNvSpPr txBox="1"/>
          <p:nvPr userDrawn="1"/>
        </p:nvSpPr>
        <p:spPr>
          <a:xfrm>
            <a:off x="480743" y="142809"/>
            <a:ext cx="1327608" cy="384721"/>
          </a:xfrm>
          <a:prstGeom prst="rect">
            <a:avLst/>
          </a:prstGeom>
          <a:noFill/>
        </p:spPr>
        <p:txBody>
          <a:bodyPr wrap="none" rtlCol="0">
            <a:spAutoFit/>
          </a:bodyPr>
          <a:lstStyle/>
          <a:p>
            <a:r>
              <a:rPr lang="en-US" altLang="zh-CN" sz="1900" b="0" i="0" dirty="0">
                <a:latin typeface="Source Han Sans CN Medium" panose="020B0500000000000000" pitchFamily="34" charset="-128"/>
                <a:ea typeface="Source Han Sans CN Medium" panose="020B0500000000000000" pitchFamily="34" charset="-128"/>
              </a:rPr>
              <a:t>Financing</a:t>
            </a:r>
            <a:endParaRPr lang="zh-CN" altLang="en-US" sz="1900" b="0" i="0" dirty="0">
              <a:latin typeface="Source Han Sans CN Medium" panose="020B0500000000000000" pitchFamily="34" charset="-128"/>
              <a:ea typeface="Source Han Sans CN Medium" panose="020B0500000000000000" pitchFamily="34" charset="-128"/>
            </a:endParaRPr>
          </a:p>
        </p:txBody>
      </p:sp>
      <p:sp>
        <p:nvSpPr>
          <p:cNvPr id="3" name="等腰三角形 2"/>
          <p:cNvSpPr/>
          <p:nvPr userDrawn="1"/>
        </p:nvSpPr>
        <p:spPr>
          <a:xfrm rot="5400000">
            <a:off x="122554" y="186387"/>
            <a:ext cx="384721" cy="3316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
        <p:nvSpPr>
          <p:cNvPr id="30" name="等腰三角形 29"/>
          <p:cNvSpPr/>
          <p:nvPr userDrawn="1"/>
        </p:nvSpPr>
        <p:spPr>
          <a:xfrm rot="5400000">
            <a:off x="232772" y="187189"/>
            <a:ext cx="204609" cy="1763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26089841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2025/2/12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758159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0CEB1B6A-AEF1-4ACD-BD61-958570690F55}" type="datetimeFigureOut">
              <a:rPr lang="zh-CN" altLang="en-US" smtClean="0"/>
              <a:pPr/>
              <a:t>2025/2/12</a:t>
            </a:fld>
            <a:endParaRPr lang="zh-CN" altLang="en-US" dirty="0"/>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BB6CB991-6BD3-42F2-8A94-1903E9425430}" type="slidenum">
              <a:rPr lang="zh-CN" altLang="en-US" smtClean="0"/>
              <a:pPr/>
              <a:t>‹#›</a:t>
            </a:fld>
            <a:endParaRPr lang="zh-CN" altLang="en-US" dirty="0"/>
          </a:p>
        </p:txBody>
      </p:sp>
    </p:spTree>
    <p:extLst>
      <p:ext uri="{BB962C8B-B14F-4D97-AF65-F5344CB8AC3E}">
        <p14:creationId xmlns:p14="http://schemas.microsoft.com/office/powerpoint/2010/main" val="3420558747"/>
      </p:ext>
    </p:extLst>
  </p:cSld>
  <p:clrMap bg1="lt1" tx1="dk1" bg2="lt2" tx2="dk2" accent1="accent1" accent2="accent2" accent3="accent3" accent4="accent4" accent5="accent5" accent6="accent6" hlink="hlink" folHlink="folHlink"/>
  <p:sldLayoutIdLst>
    <p:sldLayoutId id="2147483674" r:id="rId1"/>
    <p:sldLayoutId id="2147483685" r:id="rId2"/>
    <p:sldLayoutId id="2147483675" r:id="rId3"/>
    <p:sldLayoutId id="2147483676" r:id="rId4"/>
    <p:sldLayoutId id="2147483711" r:id="rId5"/>
    <p:sldLayoutId id="2147483712" r:id="rId6"/>
    <p:sldLayoutId id="2147483713" r:id="rId7"/>
    <p:sldLayoutId id="2147483714"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363275"/>
            <a:ext cx="806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1pPr>
            <a:lvl2pPr lvl="1">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2pPr>
            <a:lvl3pPr lvl="2">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3pPr>
            <a:lvl4pPr lvl="3">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4pPr>
            <a:lvl5pPr lvl="4">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5pPr>
            <a:lvl6pPr lvl="5">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6pPr>
            <a:lvl7pPr lvl="6">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7pPr>
            <a:lvl8pPr lvl="7">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8pPr>
            <a:lvl9pPr lvl="8">
              <a:spcBef>
                <a:spcPts val="0"/>
              </a:spcBef>
              <a:spcAft>
                <a:spcPts val="0"/>
              </a:spcAft>
              <a:buClr>
                <a:schemeClr val="accent6"/>
              </a:buClr>
              <a:buSzPts val="3000"/>
              <a:buFont typeface="Josefin Sans"/>
              <a:buNone/>
              <a:defRPr sz="3000" b="1">
                <a:solidFill>
                  <a:schemeClr val="accent6"/>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08930705"/>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70DFAE-58B0-47BA-BD11-53F2931789AF}" type="datetimeFigureOut">
              <a:rPr lang="en-US" smtClean="0"/>
              <a:t>2/12/2025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93870830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10.wmf"/></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13"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diagramQuickStyle" Target="../diagrams/quickStyle1.xml"/><Relationship Id="rId5" Type="http://schemas.openxmlformats.org/officeDocument/2006/relationships/image" Target="../media/image16.png"/><Relationship Id="rId10" Type="http://schemas.openxmlformats.org/officeDocument/2006/relationships/diagramLayout" Target="../diagrams/layout1.xml"/><Relationship Id="rId4" Type="http://schemas.openxmlformats.org/officeDocument/2006/relationships/image" Target="../media/image15.svg"/><Relationship Id="rId9"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slide" Target="slide5.xml"/><Relationship Id="rId3" Type="http://schemas.openxmlformats.org/officeDocument/2006/relationships/slideLayout" Target="../slideLayouts/slideLayout57.xml"/><Relationship Id="rId7" Type="http://schemas.openxmlformats.org/officeDocument/2006/relationships/slide" Target="slide12.xml"/><Relationship Id="rId12" Type="http://schemas.openxmlformats.org/officeDocument/2006/relationships/slide" Target="slide31.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30.gif"/><Relationship Id="rId11" Type="http://schemas.openxmlformats.org/officeDocument/2006/relationships/slide" Target="slide30.xml"/><Relationship Id="rId5" Type="http://schemas.openxmlformats.org/officeDocument/2006/relationships/image" Target="../media/image29.gif"/><Relationship Id="rId10" Type="http://schemas.openxmlformats.org/officeDocument/2006/relationships/slide" Target="slide29.xml"/><Relationship Id="rId4" Type="http://schemas.openxmlformats.org/officeDocument/2006/relationships/image" Target="../media/image28.jpe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3.png"/><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3.png"/><Relationship Id="rId4" Type="http://schemas.openxmlformats.org/officeDocument/2006/relationships/slide" Target="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3.png"/><Relationship Id="rId4" Type="http://schemas.openxmlformats.org/officeDocument/2006/relationships/slide" Target="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3.png"/><Relationship Id="rId4" Type="http://schemas.openxmlformats.org/officeDocument/2006/relationships/slide" Target="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6.sv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3B367D-3227-364E-67FD-147CF07E82FF}"/>
              </a:ext>
            </a:extLst>
          </p:cNvPr>
          <p:cNvPicPr>
            <a:picLocks noChangeAspect="1"/>
          </p:cNvPicPr>
          <p:nvPr/>
        </p:nvPicPr>
        <p:blipFill>
          <a:blip r:embed="rId3"/>
          <a:stretch>
            <a:fillRect/>
          </a:stretch>
        </p:blipFill>
        <p:spPr>
          <a:xfrm rot="5400000">
            <a:off x="5465302" y="996027"/>
            <a:ext cx="4290359" cy="3067036"/>
          </a:xfrm>
          <a:prstGeom prst="rect">
            <a:avLst/>
          </a:prstGeom>
        </p:spPr>
      </p:pic>
      <p:sp>
        <p:nvSpPr>
          <p:cNvPr id="12" name="TextBox 23">
            <a:extLst>
              <a:ext uri="{FF2B5EF4-FFF2-40B4-BE49-F238E27FC236}">
                <a16:creationId xmlns:a16="http://schemas.microsoft.com/office/drawing/2014/main" id="{57623DD2-50A7-49CA-8789-3A498B9FC654}"/>
              </a:ext>
            </a:extLst>
          </p:cNvPr>
          <p:cNvSpPr txBox="1"/>
          <p:nvPr/>
        </p:nvSpPr>
        <p:spPr>
          <a:xfrm>
            <a:off x="1028698" y="1733550"/>
            <a:ext cx="4114800" cy="1892826"/>
          </a:xfrm>
          <a:prstGeom prst="rect">
            <a:avLst/>
          </a:prstGeom>
          <a:noFill/>
        </p:spPr>
        <p:txBody>
          <a:bodyPr wrap="square" lIns="0" rIns="0" bIns="0" rtlCol="0">
            <a:spAutoFit/>
          </a:bodyPr>
          <a:lstStyle/>
          <a:p>
            <a:pPr algn="ctr"/>
            <a:r>
              <a:rPr lang="en-US" sz="2400" dirty="0">
                <a:latin typeface="Aptos Display" panose="020B0004020202020204" pitchFamily="34" charset="0"/>
              </a:rPr>
              <a:t>Em </a:t>
            </a:r>
            <a:r>
              <a:rPr lang="en-US" sz="2400" dirty="0" err="1">
                <a:latin typeface="Aptos Display" panose="020B0004020202020204" pitchFamily="34" charset="0"/>
              </a:rPr>
              <a:t>có</a:t>
            </a:r>
            <a:r>
              <a:rPr lang="en-US" sz="2400" dirty="0">
                <a:latin typeface="Aptos Display" panose="020B0004020202020204" pitchFamily="34" charset="0"/>
              </a:rPr>
              <a:t> </a:t>
            </a:r>
            <a:r>
              <a:rPr lang="en-US" sz="2400" dirty="0" err="1">
                <a:latin typeface="Aptos Display" panose="020B0004020202020204" pitchFamily="34" charset="0"/>
              </a:rPr>
              <a:t>biết</a:t>
            </a:r>
            <a:r>
              <a:rPr lang="en-US" sz="2400" dirty="0">
                <a:latin typeface="Aptos Display" panose="020B0004020202020204" pitchFamily="34" charset="0"/>
              </a:rPr>
              <a:t> </a:t>
            </a:r>
            <a:r>
              <a:rPr lang="en-US" sz="2400" dirty="0" err="1">
                <a:latin typeface="Aptos Display" panose="020B0004020202020204" pitchFamily="34" charset="0"/>
              </a:rPr>
              <a:t>làm</a:t>
            </a:r>
            <a:r>
              <a:rPr lang="en-US" sz="2400" dirty="0">
                <a:latin typeface="Aptos Display" panose="020B0004020202020204" pitchFamily="34" charset="0"/>
              </a:rPr>
              <a:t> </a:t>
            </a:r>
            <a:r>
              <a:rPr lang="en-US" sz="2400" dirty="0" err="1">
                <a:latin typeface="Aptos Display" panose="020B0004020202020204" pitchFamily="34" charset="0"/>
              </a:rPr>
              <a:t>thế</a:t>
            </a:r>
            <a:r>
              <a:rPr lang="en-US" sz="2400" dirty="0">
                <a:latin typeface="Aptos Display" panose="020B0004020202020204" pitchFamily="34" charset="0"/>
              </a:rPr>
              <a:t> </a:t>
            </a:r>
            <a:r>
              <a:rPr lang="en-US" sz="2400" dirty="0" err="1">
                <a:latin typeface="Aptos Display" panose="020B0004020202020204" pitchFamily="34" charset="0"/>
              </a:rPr>
              <a:t>nào</a:t>
            </a:r>
            <a:r>
              <a:rPr lang="en-US" sz="2400" dirty="0">
                <a:latin typeface="Aptos Display" panose="020B0004020202020204" pitchFamily="34" charset="0"/>
              </a:rPr>
              <a:t> </a:t>
            </a:r>
            <a:r>
              <a:rPr lang="en-US" sz="2400" dirty="0" err="1">
                <a:latin typeface="Aptos Display" panose="020B0004020202020204" pitchFamily="34" charset="0"/>
              </a:rPr>
              <a:t>giúp</a:t>
            </a:r>
            <a:r>
              <a:rPr lang="en-US" sz="2400" dirty="0">
                <a:latin typeface="Aptos Display" panose="020B0004020202020204" pitchFamily="34" charset="0"/>
              </a:rPr>
              <a:t> </a:t>
            </a:r>
            <a:r>
              <a:rPr lang="en-US" sz="2400" dirty="0" err="1">
                <a:latin typeface="Aptos Display" panose="020B0004020202020204" pitchFamily="34" charset="0"/>
              </a:rPr>
              <a:t>trái</a:t>
            </a:r>
            <a:r>
              <a:rPr lang="en-US" sz="2400" dirty="0">
                <a:latin typeface="Aptos Display" panose="020B0004020202020204" pitchFamily="34" charset="0"/>
              </a:rPr>
              <a:t> </a:t>
            </a:r>
            <a:r>
              <a:rPr lang="en-US" sz="2400" dirty="0" err="1">
                <a:latin typeface="Aptos Display" panose="020B0004020202020204" pitchFamily="34" charset="0"/>
              </a:rPr>
              <a:t>cây</a:t>
            </a:r>
            <a:r>
              <a:rPr lang="en-US" sz="2400" dirty="0">
                <a:latin typeface="Aptos Display" panose="020B0004020202020204" pitchFamily="34" charset="0"/>
              </a:rPr>
              <a:t> (</a:t>
            </a:r>
            <a:r>
              <a:rPr lang="en-US" sz="2400" dirty="0" err="1">
                <a:latin typeface="Aptos Display" panose="020B0004020202020204" pitchFamily="34" charset="0"/>
              </a:rPr>
              <a:t>đã</a:t>
            </a:r>
            <a:r>
              <a:rPr lang="en-US" sz="2400" dirty="0">
                <a:latin typeface="Aptos Display" panose="020B0004020202020204" pitchFamily="34" charset="0"/>
              </a:rPr>
              <a:t> </a:t>
            </a:r>
            <a:r>
              <a:rPr lang="en-US" sz="2400" dirty="0" err="1">
                <a:latin typeface="Aptos Display" panose="020B0004020202020204" pitchFamily="34" charset="0"/>
              </a:rPr>
              <a:t>thu</a:t>
            </a:r>
            <a:r>
              <a:rPr lang="en-US" sz="2400" dirty="0">
                <a:latin typeface="Aptos Display" panose="020B0004020202020204" pitchFamily="34" charset="0"/>
              </a:rPr>
              <a:t> </a:t>
            </a:r>
            <a:r>
              <a:rPr lang="en-US" sz="2400" dirty="0" err="1">
                <a:latin typeface="Aptos Display" panose="020B0004020202020204" pitchFamily="34" charset="0"/>
              </a:rPr>
              <a:t>hoạch</a:t>
            </a:r>
            <a:r>
              <a:rPr lang="en-US" sz="2400" dirty="0">
                <a:latin typeface="Aptos Display" panose="020B0004020202020204" pitchFamily="34" charset="0"/>
              </a:rPr>
              <a:t>) </a:t>
            </a:r>
            <a:r>
              <a:rPr lang="en-US" sz="2400" dirty="0" err="1">
                <a:latin typeface="Aptos Display" panose="020B0004020202020204" pitchFamily="34" charset="0"/>
              </a:rPr>
              <a:t>nhanh</a:t>
            </a:r>
            <a:r>
              <a:rPr lang="en-US" sz="2400" dirty="0">
                <a:latin typeface="Aptos Display" panose="020B0004020202020204" pitchFamily="34" charset="0"/>
              </a:rPr>
              <a:t> </a:t>
            </a:r>
            <a:r>
              <a:rPr lang="en-US" sz="2400" dirty="0" err="1">
                <a:latin typeface="Aptos Display" panose="020B0004020202020204" pitchFamily="34" charset="0"/>
              </a:rPr>
              <a:t>chín</a:t>
            </a:r>
            <a:r>
              <a:rPr lang="en-US" sz="2400" dirty="0">
                <a:latin typeface="Aptos Display" panose="020B0004020202020204" pitchFamily="34" charset="0"/>
              </a:rPr>
              <a:t>, </a:t>
            </a:r>
            <a:r>
              <a:rPr lang="en-US" sz="2400" dirty="0" err="1">
                <a:latin typeface="Aptos Display" panose="020B0004020202020204" pitchFamily="34" charset="0"/>
              </a:rPr>
              <a:t>hoặc</a:t>
            </a:r>
            <a:r>
              <a:rPr lang="en-US" sz="2400" dirty="0">
                <a:latin typeface="Aptos Display" panose="020B0004020202020204" pitchFamily="34" charset="0"/>
              </a:rPr>
              <a:t> </a:t>
            </a:r>
            <a:r>
              <a:rPr lang="en-US" sz="2400" dirty="0" err="1">
                <a:latin typeface="Aptos Display" panose="020B0004020202020204" pitchFamily="34" charset="0"/>
              </a:rPr>
              <a:t>giữ</a:t>
            </a:r>
            <a:r>
              <a:rPr lang="en-US" sz="2400" dirty="0">
                <a:latin typeface="Aptos Display" panose="020B0004020202020204" pitchFamily="34" charset="0"/>
              </a:rPr>
              <a:t> </a:t>
            </a:r>
            <a:r>
              <a:rPr lang="en-US" sz="2400" dirty="0" err="1">
                <a:latin typeface="Aptos Display" panose="020B0004020202020204" pitchFamily="34" charset="0"/>
              </a:rPr>
              <a:t>trái</a:t>
            </a:r>
            <a:r>
              <a:rPr lang="en-US" sz="2400" dirty="0">
                <a:latin typeface="Aptos Display" panose="020B0004020202020204" pitchFamily="34" charset="0"/>
              </a:rPr>
              <a:t> </a:t>
            </a:r>
            <a:r>
              <a:rPr lang="en-US" sz="2400" dirty="0" err="1">
                <a:latin typeface="Aptos Display" panose="020B0004020202020204" pitchFamily="34" charset="0"/>
              </a:rPr>
              <a:t>cây</a:t>
            </a:r>
            <a:r>
              <a:rPr lang="en-US" sz="2400" dirty="0">
                <a:latin typeface="Aptos Display" panose="020B0004020202020204" pitchFamily="34" charset="0"/>
              </a:rPr>
              <a:t> </a:t>
            </a:r>
            <a:r>
              <a:rPr lang="en-US" sz="2400" dirty="0" err="1">
                <a:latin typeface="Aptos Display" panose="020B0004020202020204" pitchFamily="34" charset="0"/>
              </a:rPr>
              <a:t>lâu</a:t>
            </a:r>
            <a:r>
              <a:rPr lang="en-US" sz="2400" dirty="0">
                <a:latin typeface="Aptos Display" panose="020B0004020202020204" pitchFamily="34" charset="0"/>
              </a:rPr>
              <a:t> </a:t>
            </a:r>
            <a:r>
              <a:rPr lang="en-US" sz="2400" dirty="0" err="1">
                <a:latin typeface="Aptos Display" panose="020B0004020202020204" pitchFamily="34" charset="0"/>
              </a:rPr>
              <a:t>chín</a:t>
            </a:r>
            <a:r>
              <a:rPr lang="en-US" sz="2400" dirty="0">
                <a:latin typeface="Aptos Display" panose="020B0004020202020204" pitchFamily="34" charset="0"/>
              </a:rPr>
              <a:t> </a:t>
            </a:r>
            <a:r>
              <a:rPr lang="en-US" sz="2400" dirty="0" err="1">
                <a:latin typeface="Aptos Display" panose="020B0004020202020204" pitchFamily="34" charset="0"/>
              </a:rPr>
              <a:t>một</a:t>
            </a:r>
            <a:r>
              <a:rPr lang="en-US" sz="2400" dirty="0">
                <a:latin typeface="Aptos Display" panose="020B0004020202020204" pitchFamily="34" charset="0"/>
              </a:rPr>
              <a:t> </a:t>
            </a:r>
            <a:r>
              <a:rPr lang="en-US" sz="2400" dirty="0" err="1">
                <a:latin typeface="Aptos Display" panose="020B0004020202020204" pitchFamily="34" charset="0"/>
              </a:rPr>
              <a:t>cách</a:t>
            </a:r>
            <a:r>
              <a:rPr lang="en-US" sz="2400" dirty="0">
                <a:latin typeface="Aptos Display" panose="020B0004020202020204" pitchFamily="34" charset="0"/>
              </a:rPr>
              <a:t> </a:t>
            </a:r>
            <a:r>
              <a:rPr lang="en-US" sz="2400" dirty="0" err="1">
                <a:latin typeface="Aptos Display" panose="020B0004020202020204" pitchFamily="34" charset="0"/>
              </a:rPr>
              <a:t>tự</a:t>
            </a:r>
            <a:r>
              <a:rPr lang="en-US" sz="2400" dirty="0">
                <a:latin typeface="Aptos Display" panose="020B0004020202020204" pitchFamily="34" charset="0"/>
              </a:rPr>
              <a:t> </a:t>
            </a:r>
            <a:r>
              <a:rPr lang="en-US" sz="2400" dirty="0" err="1">
                <a:latin typeface="Aptos Display" panose="020B0004020202020204" pitchFamily="34" charset="0"/>
              </a:rPr>
              <a:t>nhiên</a:t>
            </a:r>
            <a:r>
              <a:rPr lang="en-US" sz="2400" dirty="0">
                <a:latin typeface="Aptos Display" panose="020B0004020202020204" pitchFamily="34" charset="0"/>
              </a:rPr>
              <a:t> (</a:t>
            </a:r>
            <a:r>
              <a:rPr lang="en-US" sz="2400" dirty="0" err="1">
                <a:latin typeface="Aptos Display" panose="020B0004020202020204" pitchFamily="34" charset="0"/>
              </a:rPr>
              <a:t>không</a:t>
            </a:r>
            <a:r>
              <a:rPr lang="en-US" sz="2400" dirty="0">
                <a:latin typeface="Aptos Display" panose="020B0004020202020204" pitchFamily="34" charset="0"/>
              </a:rPr>
              <a:t> </a:t>
            </a:r>
            <a:r>
              <a:rPr lang="en-US" sz="2400" dirty="0" err="1">
                <a:latin typeface="Aptos Display" panose="020B0004020202020204" pitchFamily="34" charset="0"/>
              </a:rPr>
              <a:t>dùng</a:t>
            </a:r>
            <a:r>
              <a:rPr lang="en-US" sz="2400" dirty="0">
                <a:latin typeface="Aptos Display" panose="020B0004020202020204" pitchFamily="34" charset="0"/>
              </a:rPr>
              <a:t> </a:t>
            </a:r>
            <a:r>
              <a:rPr lang="en-US" sz="2400" dirty="0" err="1">
                <a:latin typeface="Aptos Display" panose="020B0004020202020204" pitchFamily="34" charset="0"/>
              </a:rPr>
              <a:t>hóa</a:t>
            </a:r>
            <a:r>
              <a:rPr lang="en-US" sz="2400" dirty="0">
                <a:latin typeface="Aptos Display" panose="020B0004020202020204" pitchFamily="34" charset="0"/>
              </a:rPr>
              <a:t> </a:t>
            </a:r>
            <a:r>
              <a:rPr lang="en-US" sz="2400" dirty="0" err="1">
                <a:latin typeface="Aptos Display" panose="020B0004020202020204" pitchFamily="34" charset="0"/>
              </a:rPr>
              <a:t>chất</a:t>
            </a:r>
            <a:r>
              <a:rPr lang="en-US" sz="2400" dirty="0">
                <a:latin typeface="Aptos Display" panose="020B0004020202020204" pitchFamily="34" charset="0"/>
              </a:rPr>
              <a:t>)? </a:t>
            </a:r>
            <a:r>
              <a:rPr lang="en-US" sz="2400" dirty="0" err="1">
                <a:latin typeface="Aptos Display" panose="020B0004020202020204" pitchFamily="34" charset="0"/>
              </a:rPr>
              <a:t>Tại</a:t>
            </a:r>
            <a:r>
              <a:rPr lang="en-US" sz="2400" dirty="0">
                <a:latin typeface="Aptos Display" panose="020B0004020202020204" pitchFamily="34" charset="0"/>
              </a:rPr>
              <a:t> </a:t>
            </a:r>
            <a:r>
              <a:rPr lang="en-US" sz="2400" dirty="0" err="1">
                <a:latin typeface="Aptos Display" panose="020B0004020202020204" pitchFamily="34" charset="0"/>
              </a:rPr>
              <a:t>sao</a:t>
            </a:r>
            <a:r>
              <a:rPr lang="en-US" sz="2400" dirty="0">
                <a:latin typeface="Aptos Display" panose="020B0004020202020204" pitchFamily="34" charset="0"/>
              </a:rPr>
              <a:t> </a:t>
            </a:r>
            <a:r>
              <a:rPr lang="en-US" sz="2400" dirty="0" err="1">
                <a:latin typeface="Aptos Display" panose="020B0004020202020204" pitchFamily="34" charset="0"/>
              </a:rPr>
              <a:t>lại</a:t>
            </a:r>
            <a:r>
              <a:rPr lang="en-US" sz="2400" dirty="0">
                <a:latin typeface="Aptos Display" panose="020B0004020202020204" pitchFamily="34" charset="0"/>
              </a:rPr>
              <a:t> </a:t>
            </a:r>
            <a:r>
              <a:rPr lang="en-US" sz="2400" dirty="0" err="1">
                <a:latin typeface="Aptos Display" panose="020B0004020202020204" pitchFamily="34" charset="0"/>
              </a:rPr>
              <a:t>làm</a:t>
            </a:r>
            <a:r>
              <a:rPr lang="en-US" sz="2400" dirty="0">
                <a:latin typeface="Aptos Display" panose="020B0004020202020204" pitchFamily="34" charset="0"/>
              </a:rPr>
              <a:t> </a:t>
            </a:r>
            <a:r>
              <a:rPr lang="en-US" sz="2400" dirty="0" err="1">
                <a:latin typeface="Aptos Display" panose="020B0004020202020204" pitchFamily="34" charset="0"/>
              </a:rPr>
              <a:t>như</a:t>
            </a:r>
            <a:r>
              <a:rPr lang="en-US" sz="2400" dirty="0">
                <a:latin typeface="Aptos Display" panose="020B0004020202020204" pitchFamily="34" charset="0"/>
              </a:rPr>
              <a:t> </a:t>
            </a:r>
            <a:r>
              <a:rPr lang="en-US" sz="2400" dirty="0" err="1">
                <a:latin typeface="Aptos Display" panose="020B0004020202020204" pitchFamily="34" charset="0"/>
              </a:rPr>
              <a:t>vậy</a:t>
            </a:r>
            <a:r>
              <a:rPr lang="en-US" sz="2400" dirty="0">
                <a:latin typeface="Aptos Display" panose="020B0004020202020204" pitchFamily="34" charset="0"/>
              </a:rPr>
              <a:t>?</a:t>
            </a:r>
          </a:p>
        </p:txBody>
      </p:sp>
      <p:sp>
        <p:nvSpPr>
          <p:cNvPr id="16" name="Freeform 2">
            <a:extLst>
              <a:ext uri="{FF2B5EF4-FFF2-40B4-BE49-F238E27FC236}">
                <a16:creationId xmlns:a16="http://schemas.microsoft.com/office/drawing/2014/main" id="{A6E1B803-69F5-43D7-8A18-A9693D6D45B7}"/>
              </a:ext>
            </a:extLst>
          </p:cNvPr>
          <p:cNvSpPr>
            <a:spLocks noChangeArrowheads="1"/>
          </p:cNvSpPr>
          <p:nvPr/>
        </p:nvSpPr>
        <p:spPr bwMode="auto">
          <a:xfrm rot="10800000">
            <a:off x="-2" y="133345"/>
            <a:ext cx="6172202" cy="4953003"/>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1"/>
          </a:solidFill>
          <a:ln>
            <a:noFill/>
          </a:ln>
          <a:effectLst/>
        </p:spPr>
        <p:txBody>
          <a:bodyPr wrap="none" anchor="ctr"/>
          <a:lstStyle/>
          <a:p>
            <a:endParaRPr lang="en-US" sz="1350" dirty="0">
              <a:solidFill>
                <a:schemeClr val="bg1">
                  <a:lumMod val="50000"/>
                </a:schemeClr>
              </a:solidFill>
              <a:latin typeface="Source Han Sans CN Medium" panose="020B0500000000000000" pitchFamily="34" charset="-128"/>
              <a:ea typeface="Source Han Sans CN Medium" panose="020B0500000000000000" pitchFamily="34" charset="-128"/>
              <a:sym typeface="Noto Serif CJK SC" panose="02020400000000000000" pitchFamily="18" charset="-122"/>
            </a:endParaRPr>
          </a:p>
        </p:txBody>
      </p:sp>
      <p:sp>
        <p:nvSpPr>
          <p:cNvPr id="24" name="Freeform 33">
            <a:extLst>
              <a:ext uri="{FF2B5EF4-FFF2-40B4-BE49-F238E27FC236}">
                <a16:creationId xmlns:a16="http://schemas.microsoft.com/office/drawing/2014/main" id="{328EBF5C-05CC-4154-A2A2-08CBE8041EF4}"/>
              </a:ext>
            </a:extLst>
          </p:cNvPr>
          <p:cNvSpPr>
            <a:spLocks noEditPoints="1"/>
          </p:cNvSpPr>
          <p:nvPr/>
        </p:nvSpPr>
        <p:spPr bwMode="auto">
          <a:xfrm rot="10800000">
            <a:off x="171038" y="262591"/>
            <a:ext cx="248306" cy="243547"/>
          </a:xfrm>
          <a:custGeom>
            <a:avLst/>
            <a:gdLst>
              <a:gd name="T0" fmla="*/ 508 w 690"/>
              <a:gd name="T1" fmla="*/ 406 h 642"/>
              <a:gd name="T2" fmla="*/ 542 w 690"/>
              <a:gd name="T3" fmla="*/ 308 h 642"/>
              <a:gd name="T4" fmla="*/ 544 w 690"/>
              <a:gd name="T5" fmla="*/ 272 h 642"/>
              <a:gd name="T6" fmla="*/ 532 w 690"/>
              <a:gd name="T7" fmla="*/ 190 h 642"/>
              <a:gd name="T8" fmla="*/ 498 w 690"/>
              <a:gd name="T9" fmla="*/ 120 h 642"/>
              <a:gd name="T10" fmla="*/ 446 w 690"/>
              <a:gd name="T11" fmla="*/ 62 h 642"/>
              <a:gd name="T12" fmla="*/ 378 w 690"/>
              <a:gd name="T13" fmla="*/ 20 h 642"/>
              <a:gd name="T14" fmla="*/ 300 w 690"/>
              <a:gd name="T15" fmla="*/ 0 h 642"/>
              <a:gd name="T16" fmla="*/ 244 w 690"/>
              <a:gd name="T17" fmla="*/ 0 h 642"/>
              <a:gd name="T18" fmla="*/ 166 w 690"/>
              <a:gd name="T19" fmla="*/ 20 h 642"/>
              <a:gd name="T20" fmla="*/ 98 w 690"/>
              <a:gd name="T21" fmla="*/ 62 h 642"/>
              <a:gd name="T22" fmla="*/ 46 w 690"/>
              <a:gd name="T23" fmla="*/ 120 h 642"/>
              <a:gd name="T24" fmla="*/ 12 w 690"/>
              <a:gd name="T25" fmla="*/ 190 h 642"/>
              <a:gd name="T26" fmla="*/ 0 w 690"/>
              <a:gd name="T27" fmla="*/ 272 h 642"/>
              <a:gd name="T28" fmla="*/ 4 w 690"/>
              <a:gd name="T29" fmla="*/ 326 h 642"/>
              <a:gd name="T30" fmla="*/ 32 w 690"/>
              <a:gd name="T31" fmla="*/ 402 h 642"/>
              <a:gd name="T32" fmla="*/ 80 w 690"/>
              <a:gd name="T33" fmla="*/ 464 h 642"/>
              <a:gd name="T34" fmla="*/ 142 w 690"/>
              <a:gd name="T35" fmla="*/ 512 h 642"/>
              <a:gd name="T36" fmla="*/ 216 w 690"/>
              <a:gd name="T37" fmla="*/ 538 h 642"/>
              <a:gd name="T38" fmla="*/ 272 w 690"/>
              <a:gd name="T39" fmla="*/ 544 h 642"/>
              <a:gd name="T40" fmla="*/ 342 w 690"/>
              <a:gd name="T41" fmla="*/ 536 h 642"/>
              <a:gd name="T42" fmla="*/ 406 w 690"/>
              <a:gd name="T43" fmla="*/ 508 h 642"/>
              <a:gd name="T44" fmla="*/ 618 w 690"/>
              <a:gd name="T45" fmla="*/ 638 h 642"/>
              <a:gd name="T46" fmla="*/ 628 w 690"/>
              <a:gd name="T47" fmla="*/ 642 h 642"/>
              <a:gd name="T48" fmla="*/ 652 w 690"/>
              <a:gd name="T49" fmla="*/ 634 h 642"/>
              <a:gd name="T50" fmla="*/ 676 w 690"/>
              <a:gd name="T51" fmla="*/ 610 h 642"/>
              <a:gd name="T52" fmla="*/ 690 w 690"/>
              <a:gd name="T53" fmla="*/ 576 h 642"/>
              <a:gd name="T54" fmla="*/ 686 w 690"/>
              <a:gd name="T55" fmla="*/ 562 h 642"/>
              <a:gd name="T56" fmla="*/ 272 w 690"/>
              <a:gd name="T57" fmla="*/ 446 h 642"/>
              <a:gd name="T58" fmla="*/ 220 w 690"/>
              <a:gd name="T59" fmla="*/ 438 h 642"/>
              <a:gd name="T60" fmla="*/ 174 w 690"/>
              <a:gd name="T61" fmla="*/ 416 h 642"/>
              <a:gd name="T62" fmla="*/ 138 w 690"/>
              <a:gd name="T63" fmla="*/ 382 h 642"/>
              <a:gd name="T64" fmla="*/ 110 w 690"/>
              <a:gd name="T65" fmla="*/ 340 h 642"/>
              <a:gd name="T66" fmla="*/ 98 w 690"/>
              <a:gd name="T67" fmla="*/ 290 h 642"/>
              <a:gd name="T68" fmla="*/ 98 w 690"/>
              <a:gd name="T69" fmla="*/ 254 h 642"/>
              <a:gd name="T70" fmla="*/ 110 w 690"/>
              <a:gd name="T71" fmla="*/ 204 h 642"/>
              <a:gd name="T72" fmla="*/ 138 w 690"/>
              <a:gd name="T73" fmla="*/ 160 h 642"/>
              <a:gd name="T74" fmla="*/ 174 w 690"/>
              <a:gd name="T75" fmla="*/ 128 h 642"/>
              <a:gd name="T76" fmla="*/ 220 w 690"/>
              <a:gd name="T77" fmla="*/ 106 h 642"/>
              <a:gd name="T78" fmla="*/ 272 w 690"/>
              <a:gd name="T79" fmla="*/ 98 h 642"/>
              <a:gd name="T80" fmla="*/ 306 w 690"/>
              <a:gd name="T81" fmla="*/ 100 h 642"/>
              <a:gd name="T82" fmla="*/ 354 w 690"/>
              <a:gd name="T83" fmla="*/ 118 h 642"/>
              <a:gd name="T84" fmla="*/ 396 w 690"/>
              <a:gd name="T85" fmla="*/ 148 h 642"/>
              <a:gd name="T86" fmla="*/ 426 w 690"/>
              <a:gd name="T87" fmla="*/ 188 h 642"/>
              <a:gd name="T88" fmla="*/ 442 w 690"/>
              <a:gd name="T89" fmla="*/ 236 h 642"/>
              <a:gd name="T90" fmla="*/ 446 w 690"/>
              <a:gd name="T91" fmla="*/ 272 h 642"/>
              <a:gd name="T92" fmla="*/ 438 w 690"/>
              <a:gd name="T93" fmla="*/ 324 h 642"/>
              <a:gd name="T94" fmla="*/ 416 w 690"/>
              <a:gd name="T95" fmla="*/ 370 h 642"/>
              <a:gd name="T96" fmla="*/ 382 w 690"/>
              <a:gd name="T97" fmla="*/ 406 h 642"/>
              <a:gd name="T98" fmla="*/ 340 w 690"/>
              <a:gd name="T99" fmla="*/ 432 h 642"/>
              <a:gd name="T100" fmla="*/ 290 w 690"/>
              <a:gd name="T101" fmla="*/ 4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0" h="642">
                <a:moveTo>
                  <a:pt x="686" y="562"/>
                </a:moveTo>
                <a:lnTo>
                  <a:pt x="508" y="406"/>
                </a:lnTo>
                <a:lnTo>
                  <a:pt x="508" y="406"/>
                </a:lnTo>
                <a:lnTo>
                  <a:pt x="524" y="376"/>
                </a:lnTo>
                <a:lnTo>
                  <a:pt x="534" y="342"/>
                </a:lnTo>
                <a:lnTo>
                  <a:pt x="542" y="308"/>
                </a:lnTo>
                <a:lnTo>
                  <a:pt x="544" y="290"/>
                </a:lnTo>
                <a:lnTo>
                  <a:pt x="544" y="272"/>
                </a:lnTo>
                <a:lnTo>
                  <a:pt x="544" y="272"/>
                </a:lnTo>
                <a:lnTo>
                  <a:pt x="542" y="244"/>
                </a:lnTo>
                <a:lnTo>
                  <a:pt x="538" y="216"/>
                </a:lnTo>
                <a:lnTo>
                  <a:pt x="532" y="190"/>
                </a:lnTo>
                <a:lnTo>
                  <a:pt x="522" y="166"/>
                </a:lnTo>
                <a:lnTo>
                  <a:pt x="512" y="142"/>
                </a:lnTo>
                <a:lnTo>
                  <a:pt x="498" y="120"/>
                </a:lnTo>
                <a:lnTo>
                  <a:pt x="482" y="98"/>
                </a:lnTo>
                <a:lnTo>
                  <a:pt x="464" y="80"/>
                </a:lnTo>
                <a:lnTo>
                  <a:pt x="446" y="62"/>
                </a:lnTo>
                <a:lnTo>
                  <a:pt x="424" y="46"/>
                </a:lnTo>
                <a:lnTo>
                  <a:pt x="402" y="32"/>
                </a:lnTo>
                <a:lnTo>
                  <a:pt x="378" y="20"/>
                </a:lnTo>
                <a:lnTo>
                  <a:pt x="352" y="12"/>
                </a:lnTo>
                <a:lnTo>
                  <a:pt x="326" y="4"/>
                </a:lnTo>
                <a:lnTo>
                  <a:pt x="300" y="0"/>
                </a:lnTo>
                <a:lnTo>
                  <a:pt x="272" y="0"/>
                </a:lnTo>
                <a:lnTo>
                  <a:pt x="272" y="0"/>
                </a:lnTo>
                <a:lnTo>
                  <a:pt x="244" y="0"/>
                </a:lnTo>
                <a:lnTo>
                  <a:pt x="216" y="4"/>
                </a:lnTo>
                <a:lnTo>
                  <a:pt x="190" y="12"/>
                </a:lnTo>
                <a:lnTo>
                  <a:pt x="166" y="20"/>
                </a:lnTo>
                <a:lnTo>
                  <a:pt x="142" y="32"/>
                </a:lnTo>
                <a:lnTo>
                  <a:pt x="120" y="46"/>
                </a:lnTo>
                <a:lnTo>
                  <a:pt x="98" y="62"/>
                </a:lnTo>
                <a:lnTo>
                  <a:pt x="80" y="80"/>
                </a:lnTo>
                <a:lnTo>
                  <a:pt x="62" y="98"/>
                </a:lnTo>
                <a:lnTo>
                  <a:pt x="46" y="120"/>
                </a:lnTo>
                <a:lnTo>
                  <a:pt x="32" y="142"/>
                </a:lnTo>
                <a:lnTo>
                  <a:pt x="20" y="166"/>
                </a:lnTo>
                <a:lnTo>
                  <a:pt x="12" y="190"/>
                </a:lnTo>
                <a:lnTo>
                  <a:pt x="4" y="216"/>
                </a:lnTo>
                <a:lnTo>
                  <a:pt x="0" y="244"/>
                </a:lnTo>
                <a:lnTo>
                  <a:pt x="0" y="272"/>
                </a:lnTo>
                <a:lnTo>
                  <a:pt x="0" y="272"/>
                </a:lnTo>
                <a:lnTo>
                  <a:pt x="0" y="300"/>
                </a:lnTo>
                <a:lnTo>
                  <a:pt x="4" y="326"/>
                </a:lnTo>
                <a:lnTo>
                  <a:pt x="12" y="352"/>
                </a:lnTo>
                <a:lnTo>
                  <a:pt x="20" y="378"/>
                </a:lnTo>
                <a:lnTo>
                  <a:pt x="32" y="402"/>
                </a:lnTo>
                <a:lnTo>
                  <a:pt x="46" y="424"/>
                </a:lnTo>
                <a:lnTo>
                  <a:pt x="62" y="446"/>
                </a:lnTo>
                <a:lnTo>
                  <a:pt x="80" y="464"/>
                </a:lnTo>
                <a:lnTo>
                  <a:pt x="98" y="482"/>
                </a:lnTo>
                <a:lnTo>
                  <a:pt x="120" y="498"/>
                </a:lnTo>
                <a:lnTo>
                  <a:pt x="142" y="512"/>
                </a:lnTo>
                <a:lnTo>
                  <a:pt x="166" y="522"/>
                </a:lnTo>
                <a:lnTo>
                  <a:pt x="190" y="532"/>
                </a:lnTo>
                <a:lnTo>
                  <a:pt x="216" y="538"/>
                </a:lnTo>
                <a:lnTo>
                  <a:pt x="244" y="542"/>
                </a:lnTo>
                <a:lnTo>
                  <a:pt x="272" y="544"/>
                </a:lnTo>
                <a:lnTo>
                  <a:pt x="272" y="544"/>
                </a:lnTo>
                <a:lnTo>
                  <a:pt x="296" y="544"/>
                </a:lnTo>
                <a:lnTo>
                  <a:pt x="320" y="540"/>
                </a:lnTo>
                <a:lnTo>
                  <a:pt x="342" y="536"/>
                </a:lnTo>
                <a:lnTo>
                  <a:pt x="364" y="528"/>
                </a:lnTo>
                <a:lnTo>
                  <a:pt x="386" y="520"/>
                </a:lnTo>
                <a:lnTo>
                  <a:pt x="406" y="508"/>
                </a:lnTo>
                <a:lnTo>
                  <a:pt x="426" y="496"/>
                </a:lnTo>
                <a:lnTo>
                  <a:pt x="444" y="484"/>
                </a:lnTo>
                <a:lnTo>
                  <a:pt x="618" y="638"/>
                </a:lnTo>
                <a:lnTo>
                  <a:pt x="618" y="638"/>
                </a:lnTo>
                <a:lnTo>
                  <a:pt x="622" y="642"/>
                </a:lnTo>
                <a:lnTo>
                  <a:pt x="628" y="642"/>
                </a:lnTo>
                <a:lnTo>
                  <a:pt x="634" y="642"/>
                </a:lnTo>
                <a:lnTo>
                  <a:pt x="640" y="640"/>
                </a:lnTo>
                <a:lnTo>
                  <a:pt x="652" y="634"/>
                </a:lnTo>
                <a:lnTo>
                  <a:pt x="664" y="624"/>
                </a:lnTo>
                <a:lnTo>
                  <a:pt x="676" y="610"/>
                </a:lnTo>
                <a:lnTo>
                  <a:pt x="676" y="610"/>
                </a:lnTo>
                <a:lnTo>
                  <a:pt x="686" y="596"/>
                </a:lnTo>
                <a:lnTo>
                  <a:pt x="690" y="584"/>
                </a:lnTo>
                <a:lnTo>
                  <a:pt x="690" y="576"/>
                </a:lnTo>
                <a:lnTo>
                  <a:pt x="690" y="572"/>
                </a:lnTo>
                <a:lnTo>
                  <a:pt x="688" y="566"/>
                </a:lnTo>
                <a:lnTo>
                  <a:pt x="686" y="562"/>
                </a:lnTo>
                <a:lnTo>
                  <a:pt x="686" y="562"/>
                </a:lnTo>
                <a:close/>
                <a:moveTo>
                  <a:pt x="272" y="446"/>
                </a:moveTo>
                <a:lnTo>
                  <a:pt x="272" y="446"/>
                </a:lnTo>
                <a:lnTo>
                  <a:pt x="254" y="446"/>
                </a:lnTo>
                <a:lnTo>
                  <a:pt x="236" y="442"/>
                </a:lnTo>
                <a:lnTo>
                  <a:pt x="220" y="438"/>
                </a:lnTo>
                <a:lnTo>
                  <a:pt x="204" y="432"/>
                </a:lnTo>
                <a:lnTo>
                  <a:pt x="188" y="426"/>
                </a:lnTo>
                <a:lnTo>
                  <a:pt x="174" y="416"/>
                </a:lnTo>
                <a:lnTo>
                  <a:pt x="160" y="406"/>
                </a:lnTo>
                <a:lnTo>
                  <a:pt x="148" y="396"/>
                </a:lnTo>
                <a:lnTo>
                  <a:pt x="138" y="382"/>
                </a:lnTo>
                <a:lnTo>
                  <a:pt x="128" y="370"/>
                </a:lnTo>
                <a:lnTo>
                  <a:pt x="118" y="354"/>
                </a:lnTo>
                <a:lnTo>
                  <a:pt x="110" y="340"/>
                </a:lnTo>
                <a:lnTo>
                  <a:pt x="106" y="324"/>
                </a:lnTo>
                <a:lnTo>
                  <a:pt x="100" y="306"/>
                </a:lnTo>
                <a:lnTo>
                  <a:pt x="98" y="290"/>
                </a:lnTo>
                <a:lnTo>
                  <a:pt x="98" y="272"/>
                </a:lnTo>
                <a:lnTo>
                  <a:pt x="98" y="272"/>
                </a:lnTo>
                <a:lnTo>
                  <a:pt x="98" y="254"/>
                </a:lnTo>
                <a:lnTo>
                  <a:pt x="100" y="236"/>
                </a:lnTo>
                <a:lnTo>
                  <a:pt x="106" y="220"/>
                </a:lnTo>
                <a:lnTo>
                  <a:pt x="110" y="204"/>
                </a:lnTo>
                <a:lnTo>
                  <a:pt x="118" y="188"/>
                </a:lnTo>
                <a:lnTo>
                  <a:pt x="128" y="174"/>
                </a:lnTo>
                <a:lnTo>
                  <a:pt x="138" y="160"/>
                </a:lnTo>
                <a:lnTo>
                  <a:pt x="148" y="148"/>
                </a:lnTo>
                <a:lnTo>
                  <a:pt x="160" y="138"/>
                </a:lnTo>
                <a:lnTo>
                  <a:pt x="174" y="128"/>
                </a:lnTo>
                <a:lnTo>
                  <a:pt x="188" y="118"/>
                </a:lnTo>
                <a:lnTo>
                  <a:pt x="204" y="110"/>
                </a:lnTo>
                <a:lnTo>
                  <a:pt x="220" y="106"/>
                </a:lnTo>
                <a:lnTo>
                  <a:pt x="236" y="100"/>
                </a:lnTo>
                <a:lnTo>
                  <a:pt x="254" y="98"/>
                </a:lnTo>
                <a:lnTo>
                  <a:pt x="272" y="98"/>
                </a:lnTo>
                <a:lnTo>
                  <a:pt x="272" y="98"/>
                </a:lnTo>
                <a:lnTo>
                  <a:pt x="290" y="98"/>
                </a:lnTo>
                <a:lnTo>
                  <a:pt x="306" y="100"/>
                </a:lnTo>
                <a:lnTo>
                  <a:pt x="324" y="106"/>
                </a:lnTo>
                <a:lnTo>
                  <a:pt x="340" y="110"/>
                </a:lnTo>
                <a:lnTo>
                  <a:pt x="354" y="118"/>
                </a:lnTo>
                <a:lnTo>
                  <a:pt x="370" y="128"/>
                </a:lnTo>
                <a:lnTo>
                  <a:pt x="382" y="138"/>
                </a:lnTo>
                <a:lnTo>
                  <a:pt x="396" y="148"/>
                </a:lnTo>
                <a:lnTo>
                  <a:pt x="406" y="160"/>
                </a:lnTo>
                <a:lnTo>
                  <a:pt x="416" y="174"/>
                </a:lnTo>
                <a:lnTo>
                  <a:pt x="426" y="188"/>
                </a:lnTo>
                <a:lnTo>
                  <a:pt x="432" y="204"/>
                </a:lnTo>
                <a:lnTo>
                  <a:pt x="438" y="220"/>
                </a:lnTo>
                <a:lnTo>
                  <a:pt x="442" y="236"/>
                </a:lnTo>
                <a:lnTo>
                  <a:pt x="446" y="254"/>
                </a:lnTo>
                <a:lnTo>
                  <a:pt x="446" y="272"/>
                </a:lnTo>
                <a:lnTo>
                  <a:pt x="446" y="272"/>
                </a:lnTo>
                <a:lnTo>
                  <a:pt x="446" y="290"/>
                </a:lnTo>
                <a:lnTo>
                  <a:pt x="442" y="306"/>
                </a:lnTo>
                <a:lnTo>
                  <a:pt x="438" y="324"/>
                </a:lnTo>
                <a:lnTo>
                  <a:pt x="432" y="340"/>
                </a:lnTo>
                <a:lnTo>
                  <a:pt x="426" y="354"/>
                </a:lnTo>
                <a:lnTo>
                  <a:pt x="416" y="370"/>
                </a:lnTo>
                <a:lnTo>
                  <a:pt x="406" y="382"/>
                </a:lnTo>
                <a:lnTo>
                  <a:pt x="396" y="396"/>
                </a:lnTo>
                <a:lnTo>
                  <a:pt x="382" y="406"/>
                </a:lnTo>
                <a:lnTo>
                  <a:pt x="370" y="416"/>
                </a:lnTo>
                <a:lnTo>
                  <a:pt x="354" y="426"/>
                </a:lnTo>
                <a:lnTo>
                  <a:pt x="340" y="432"/>
                </a:lnTo>
                <a:lnTo>
                  <a:pt x="324" y="438"/>
                </a:lnTo>
                <a:lnTo>
                  <a:pt x="306" y="442"/>
                </a:lnTo>
                <a:lnTo>
                  <a:pt x="290" y="446"/>
                </a:lnTo>
                <a:lnTo>
                  <a:pt x="272" y="446"/>
                </a:lnTo>
                <a:lnTo>
                  <a:pt x="272" y="446"/>
                </a:lnTo>
                <a:close/>
              </a:path>
            </a:pathLst>
          </a:custGeom>
          <a:solidFill>
            <a:schemeClr val="bg1"/>
          </a:solidFill>
          <a:ln>
            <a:noFill/>
          </a:ln>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bg1">
                  <a:lumMod val="50000"/>
                </a:schemeClr>
              </a:solidFill>
              <a:latin typeface="Source Han Sans CN Medium" panose="020B0500000000000000" pitchFamily="34" charset="-128"/>
              <a:ea typeface="Source Han Sans CN Medium" panose="020B0500000000000000" pitchFamily="34" charset="-128"/>
              <a:sym typeface="Noto Serif CJK SC" panose="02020400000000000000" pitchFamily="18" charset="-122"/>
            </a:endParaRPr>
          </a:p>
        </p:txBody>
      </p:sp>
    </p:spTree>
    <p:extLst>
      <p:ext uri="{BB962C8B-B14F-4D97-AF65-F5344CB8AC3E}">
        <p14:creationId xmlns:p14="http://schemas.microsoft.com/office/powerpoint/2010/main" val="27887990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2" name="Freeform 7">
            <a:extLst>
              <a:ext uri="{FF2B5EF4-FFF2-40B4-BE49-F238E27FC236}">
                <a16:creationId xmlns:a16="http://schemas.microsoft.com/office/drawing/2014/main" id="{0681FACE-0A9F-3D5A-194A-60330962500D}"/>
              </a:ext>
            </a:extLst>
          </p:cNvPr>
          <p:cNvSpPr>
            <a:spLocks/>
          </p:cNvSpPr>
          <p:nvPr/>
        </p:nvSpPr>
        <p:spPr bwMode="auto">
          <a:xfrm>
            <a:off x="19050" y="1059169"/>
            <a:ext cx="1076793" cy="992558"/>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6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6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6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375390" y="1563820"/>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600" dirty="0">
              <a:latin typeface="Source Han Sans CN Medium" panose="020B0500000000000000" pitchFamily="34" charset="-128"/>
              <a:ea typeface="Source Han Sans CN Medium" panose="020B0500000000000000" pitchFamily="34" charset="-128"/>
            </a:endParaRPr>
          </a:p>
        </p:txBody>
      </p:sp>
      <p:sp>
        <p:nvSpPr>
          <p:cNvPr id="2096" name="TextBox 2095">
            <a:extLst>
              <a:ext uri="{FF2B5EF4-FFF2-40B4-BE49-F238E27FC236}">
                <a16:creationId xmlns:a16="http://schemas.microsoft.com/office/drawing/2014/main" id="{AFF9942F-DB06-ABF3-698A-E4F4B9853E29}"/>
              </a:ext>
            </a:extLst>
          </p:cNvPr>
          <p:cNvSpPr txBox="1"/>
          <p:nvPr/>
        </p:nvSpPr>
        <p:spPr>
          <a:xfrm>
            <a:off x="1153178" y="1123950"/>
            <a:ext cx="3612605" cy="807893"/>
          </a:xfrm>
          <a:prstGeom prst="rect">
            <a:avLst/>
          </a:prstGeom>
          <a:noFill/>
        </p:spPr>
        <p:txBody>
          <a:bodyPr wrap="square" lIns="68560" tIns="34280" rIns="68560" bIns="34280" rtlCol="0">
            <a:spAutoFit/>
          </a:bodyPr>
          <a:lstStyle/>
          <a:p>
            <a:pPr lvl="0" algn="just" fontAlgn="base"/>
            <a:r>
              <a:rPr lang="vi-VN" sz="1600" dirty="0">
                <a:latin typeface="Aptos Narrow" panose="020B0004020202020204" pitchFamily="34" charset="0"/>
              </a:rPr>
              <a:t>Viết công thức phân tử của các alkene, từ đó rút ra công thức chung của các alkene đó.</a:t>
            </a:r>
            <a:endParaRPr lang="en-US" sz="16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2"/>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graphicFrame>
        <p:nvGraphicFramePr>
          <p:cNvPr id="3" name="Table 2">
            <a:extLst>
              <a:ext uri="{FF2B5EF4-FFF2-40B4-BE49-F238E27FC236}">
                <a16:creationId xmlns:a16="http://schemas.microsoft.com/office/drawing/2014/main" id="{D5E2B54F-D879-06EA-CF25-DF3068BDA464}"/>
              </a:ext>
            </a:extLst>
          </p:cNvPr>
          <p:cNvGraphicFramePr>
            <a:graphicFrameLocks noGrp="1"/>
          </p:cNvGraphicFramePr>
          <p:nvPr>
            <p:extLst>
              <p:ext uri="{D42A27DB-BD31-4B8C-83A1-F6EECF244321}">
                <p14:modId xmlns:p14="http://schemas.microsoft.com/office/powerpoint/2010/main" val="1900766385"/>
              </p:ext>
            </p:extLst>
          </p:nvPr>
        </p:nvGraphicFramePr>
        <p:xfrm>
          <a:off x="516511" y="2121010"/>
          <a:ext cx="4079982" cy="1483360"/>
        </p:xfrm>
        <a:graphic>
          <a:graphicData uri="http://schemas.openxmlformats.org/drawingml/2006/table">
            <a:tbl>
              <a:tblPr firstRow="1" bandRow="1">
                <a:tableStyleId>{5C22544A-7EE6-4342-B048-85BDC9FD1C3A}</a:tableStyleId>
              </a:tblPr>
              <a:tblGrid>
                <a:gridCol w="2039991">
                  <a:extLst>
                    <a:ext uri="{9D8B030D-6E8A-4147-A177-3AD203B41FA5}">
                      <a16:colId xmlns:a16="http://schemas.microsoft.com/office/drawing/2014/main" val="1755259709"/>
                    </a:ext>
                  </a:extLst>
                </a:gridCol>
                <a:gridCol w="2039991">
                  <a:extLst>
                    <a:ext uri="{9D8B030D-6E8A-4147-A177-3AD203B41FA5}">
                      <a16:colId xmlns:a16="http://schemas.microsoft.com/office/drawing/2014/main" val="2163711789"/>
                    </a:ext>
                  </a:extLst>
                </a:gridCol>
              </a:tblGrid>
              <a:tr h="370840">
                <a:tc>
                  <a:txBody>
                    <a:bodyPr/>
                    <a:lstStyle/>
                    <a:p>
                      <a:pPr algn="ctr"/>
                      <a:r>
                        <a:rPr lang="en-US" dirty="0">
                          <a:latin typeface="Aptos Narrow" panose="020B0004020202020204" pitchFamily="34" charset="0"/>
                        </a:rPr>
                        <a:t>Alkene</a:t>
                      </a:r>
                    </a:p>
                  </a:txBody>
                  <a:tcPr/>
                </a:tc>
                <a:tc>
                  <a:txBody>
                    <a:bodyPr/>
                    <a:lstStyle/>
                    <a:p>
                      <a:pPr algn="ctr"/>
                      <a:r>
                        <a:rPr lang="en-US" dirty="0" err="1">
                          <a:latin typeface="Aptos Narrow" panose="020B0004020202020204" pitchFamily="34" charset="0"/>
                        </a:rPr>
                        <a:t>Công</a:t>
                      </a:r>
                      <a:r>
                        <a:rPr lang="en-US" dirty="0">
                          <a:latin typeface="Aptos Narrow" panose="020B0004020202020204" pitchFamily="34" charset="0"/>
                        </a:rPr>
                        <a:t> </a:t>
                      </a:r>
                      <a:r>
                        <a:rPr lang="en-US" dirty="0" err="1">
                          <a:latin typeface="Aptos Narrow" panose="020B0004020202020204" pitchFamily="34" charset="0"/>
                        </a:rPr>
                        <a:t>thức</a:t>
                      </a:r>
                      <a:r>
                        <a:rPr lang="en-US" dirty="0">
                          <a:latin typeface="Aptos Narrow" panose="020B0004020202020204" pitchFamily="34" charset="0"/>
                        </a:rPr>
                        <a:t> </a:t>
                      </a:r>
                      <a:r>
                        <a:rPr lang="en-US" dirty="0" err="1">
                          <a:latin typeface="Aptos Narrow" panose="020B0004020202020204" pitchFamily="34" charset="0"/>
                        </a:rPr>
                        <a:t>phân</a:t>
                      </a:r>
                      <a:r>
                        <a:rPr lang="en-US" dirty="0">
                          <a:latin typeface="Aptos Narrow" panose="020B0004020202020204" pitchFamily="34" charset="0"/>
                        </a:rPr>
                        <a:t> </a:t>
                      </a:r>
                      <a:r>
                        <a:rPr lang="en-US" dirty="0" err="1">
                          <a:latin typeface="Aptos Narrow" panose="020B0004020202020204" pitchFamily="34" charset="0"/>
                        </a:rPr>
                        <a:t>tử</a:t>
                      </a:r>
                      <a:endParaRPr lang="en-US" dirty="0">
                        <a:latin typeface="Aptos Narrow" panose="020B0004020202020204" pitchFamily="34" charset="0"/>
                      </a:endParaRPr>
                    </a:p>
                  </a:txBody>
                  <a:tcPr/>
                </a:tc>
                <a:extLst>
                  <a:ext uri="{0D108BD9-81ED-4DB2-BD59-A6C34878D82A}">
                    <a16:rowId xmlns:a16="http://schemas.microsoft.com/office/drawing/2014/main" val="3387214258"/>
                  </a:ext>
                </a:extLst>
              </a:tr>
              <a:tr h="370840">
                <a:tc>
                  <a:txBody>
                    <a:bodyPr/>
                    <a:lstStyle/>
                    <a:p>
                      <a:pPr algn="ctr"/>
                      <a:r>
                        <a:rPr lang="en-US" dirty="0">
                          <a:latin typeface="Aptos Narrow" panose="020B0004020202020204" pitchFamily="34" charset="0"/>
                        </a:rPr>
                        <a:t>Ethylene </a:t>
                      </a:r>
                    </a:p>
                  </a:txBody>
                  <a:tcPr/>
                </a:tc>
                <a:tc>
                  <a:txBody>
                    <a:bodyPr/>
                    <a:lstStyle/>
                    <a:p>
                      <a:pPr algn="ctr"/>
                      <a:r>
                        <a:rPr lang="en-US" dirty="0">
                          <a:latin typeface="Aptos Narrow" panose="020B0004020202020204" pitchFamily="34" charset="0"/>
                        </a:rPr>
                        <a:t>C</a:t>
                      </a:r>
                      <a:r>
                        <a:rPr lang="en-US" baseline="-25000" dirty="0">
                          <a:latin typeface="Aptos Narrow" panose="020B0004020202020204" pitchFamily="34" charset="0"/>
                        </a:rPr>
                        <a:t>2</a:t>
                      </a:r>
                      <a:r>
                        <a:rPr lang="en-US" baseline="0" dirty="0">
                          <a:latin typeface="Aptos Narrow" panose="020B0004020202020204" pitchFamily="34" charset="0"/>
                        </a:rPr>
                        <a:t>H</a:t>
                      </a:r>
                      <a:r>
                        <a:rPr lang="en-US" baseline="-25000" dirty="0">
                          <a:latin typeface="Aptos Narrow" panose="020B0004020202020204" pitchFamily="34" charset="0"/>
                        </a:rPr>
                        <a:t>4</a:t>
                      </a:r>
                      <a:endParaRPr lang="en-US" dirty="0">
                        <a:latin typeface="Aptos Narrow" panose="020B0004020202020204" pitchFamily="34" charset="0"/>
                      </a:endParaRPr>
                    </a:p>
                  </a:txBody>
                  <a:tcPr/>
                </a:tc>
                <a:extLst>
                  <a:ext uri="{0D108BD9-81ED-4DB2-BD59-A6C34878D82A}">
                    <a16:rowId xmlns:a16="http://schemas.microsoft.com/office/drawing/2014/main" val="1032078129"/>
                  </a:ext>
                </a:extLst>
              </a:tr>
              <a:tr h="370840">
                <a:tc>
                  <a:txBody>
                    <a:bodyPr/>
                    <a:lstStyle/>
                    <a:p>
                      <a:pPr algn="ctr"/>
                      <a:r>
                        <a:rPr lang="en-US" dirty="0">
                          <a:latin typeface="Aptos Narrow" panose="020B0004020202020204" pitchFamily="34" charset="0"/>
                        </a:rPr>
                        <a:t>Propylene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ptos Narrow" panose="020B0004020202020204" pitchFamily="34" charset="0"/>
                        </a:rPr>
                        <a:t>C</a:t>
                      </a:r>
                      <a:r>
                        <a:rPr lang="en-US" baseline="-25000" dirty="0">
                          <a:latin typeface="Aptos Narrow" panose="020B0004020202020204" pitchFamily="34" charset="0"/>
                        </a:rPr>
                        <a:t>3</a:t>
                      </a:r>
                      <a:r>
                        <a:rPr lang="en-US" baseline="0" dirty="0">
                          <a:latin typeface="Aptos Narrow" panose="020B0004020202020204" pitchFamily="34" charset="0"/>
                        </a:rPr>
                        <a:t>H</a:t>
                      </a:r>
                      <a:r>
                        <a:rPr lang="en-US" baseline="-25000" dirty="0">
                          <a:latin typeface="Aptos Narrow" panose="020B0004020202020204" pitchFamily="34" charset="0"/>
                        </a:rPr>
                        <a:t>6</a:t>
                      </a:r>
                      <a:endParaRPr lang="en-US" dirty="0">
                        <a:latin typeface="Aptos Narrow" panose="020B0004020202020204" pitchFamily="34" charset="0"/>
                      </a:endParaRPr>
                    </a:p>
                  </a:txBody>
                  <a:tcPr/>
                </a:tc>
                <a:extLst>
                  <a:ext uri="{0D108BD9-81ED-4DB2-BD59-A6C34878D82A}">
                    <a16:rowId xmlns:a16="http://schemas.microsoft.com/office/drawing/2014/main" val="1314744933"/>
                  </a:ext>
                </a:extLst>
              </a:tr>
              <a:tr h="370840">
                <a:tc>
                  <a:txBody>
                    <a:bodyPr/>
                    <a:lstStyle/>
                    <a:p>
                      <a:pPr algn="ctr"/>
                      <a:r>
                        <a:rPr lang="en-US" dirty="0">
                          <a:latin typeface="Aptos Narrow" panose="020B0004020202020204" pitchFamily="34" charset="0"/>
                        </a:rPr>
                        <a:t>But – 2 – </a:t>
                      </a:r>
                      <a:r>
                        <a:rPr lang="en-US" dirty="0" err="1">
                          <a:latin typeface="Aptos Narrow" panose="020B0004020202020204" pitchFamily="34" charset="0"/>
                        </a:rPr>
                        <a:t>en</a:t>
                      </a:r>
                      <a:r>
                        <a:rPr lang="en-US" dirty="0">
                          <a:latin typeface="Aptos Narrow" panose="020B0004020202020204" pitchFamily="34" charset="0"/>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ptos Narrow" panose="020B0004020202020204" pitchFamily="34" charset="0"/>
                        </a:rPr>
                        <a:t>C</a:t>
                      </a:r>
                      <a:r>
                        <a:rPr lang="en-US" baseline="-25000" dirty="0">
                          <a:latin typeface="Aptos Narrow" panose="020B0004020202020204" pitchFamily="34" charset="0"/>
                        </a:rPr>
                        <a:t>4</a:t>
                      </a:r>
                      <a:r>
                        <a:rPr lang="en-US" baseline="0" dirty="0">
                          <a:latin typeface="Aptos Narrow" panose="020B0004020202020204" pitchFamily="34" charset="0"/>
                        </a:rPr>
                        <a:t>H</a:t>
                      </a:r>
                      <a:r>
                        <a:rPr lang="en-US" baseline="-25000" dirty="0">
                          <a:latin typeface="Aptos Narrow" panose="020B0004020202020204" pitchFamily="34" charset="0"/>
                        </a:rPr>
                        <a:t>8</a:t>
                      </a:r>
                      <a:endParaRPr lang="en-US" dirty="0">
                        <a:latin typeface="Aptos Narrow" panose="020B0004020202020204" pitchFamily="34" charset="0"/>
                      </a:endParaRPr>
                    </a:p>
                  </a:txBody>
                  <a:tcPr/>
                </a:tc>
                <a:extLst>
                  <a:ext uri="{0D108BD9-81ED-4DB2-BD59-A6C34878D82A}">
                    <a16:rowId xmlns:a16="http://schemas.microsoft.com/office/drawing/2014/main" val="1712206906"/>
                  </a:ext>
                </a:extLst>
              </a:tr>
            </a:tbl>
          </a:graphicData>
        </a:graphic>
      </p:graphicFrame>
      <p:sp>
        <p:nvSpPr>
          <p:cNvPr id="4" name="燕尾形 20">
            <a:extLst>
              <a:ext uri="{FF2B5EF4-FFF2-40B4-BE49-F238E27FC236}">
                <a16:creationId xmlns:a16="http://schemas.microsoft.com/office/drawing/2014/main" id="{3AE07D42-59F4-C726-644F-AB21315CCF43}"/>
              </a:ext>
            </a:extLst>
          </p:cNvPr>
          <p:cNvSpPr/>
          <p:nvPr/>
        </p:nvSpPr>
        <p:spPr>
          <a:xfrm>
            <a:off x="-2721" y="3726542"/>
            <a:ext cx="4903050" cy="1400338"/>
          </a:xfrm>
          <a:prstGeom prst="chevron">
            <a:avLst>
              <a:gd name="adj" fmla="val 67746"/>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1000" dirty="0">
              <a:solidFill>
                <a:schemeClr val="bg1"/>
              </a:solidFill>
              <a:latin typeface="Source Han Sans CN Medium" panose="020B0500000000000000" pitchFamily="34" charset="-128"/>
              <a:ea typeface="Source Han Sans CN Medium" panose="020B0500000000000000" pitchFamily="34" charset="-128"/>
              <a:cs typeface="+mn-ea"/>
              <a:sym typeface="Arial" panose="020B0604020202020204" pitchFamily="34" charset="0"/>
            </a:endParaRPr>
          </a:p>
        </p:txBody>
      </p:sp>
      <p:sp>
        <p:nvSpPr>
          <p:cNvPr id="5" name="TextBox 4">
            <a:extLst>
              <a:ext uri="{FF2B5EF4-FFF2-40B4-BE49-F238E27FC236}">
                <a16:creationId xmlns:a16="http://schemas.microsoft.com/office/drawing/2014/main" id="{6EAB4F80-CE2D-E5E8-AE95-EA283A585F13}"/>
              </a:ext>
            </a:extLst>
          </p:cNvPr>
          <p:cNvSpPr txBox="1"/>
          <p:nvPr/>
        </p:nvSpPr>
        <p:spPr>
          <a:xfrm>
            <a:off x="539665" y="3905812"/>
            <a:ext cx="4177546" cy="1026435"/>
          </a:xfrm>
          <a:prstGeom prst="rect">
            <a:avLst/>
          </a:prstGeom>
          <a:noFill/>
        </p:spPr>
        <p:txBody>
          <a:bodyPr wrap="square" rtlCol="0">
            <a:spAutoFit/>
          </a:bodyPr>
          <a:lstStyle/>
          <a:p>
            <a:pPr marR="34925" lvl="0" algn="ctr" fontAlgn="base">
              <a:lnSpc>
                <a:spcPct val="97000"/>
              </a:lnSpc>
              <a:spcAft>
                <a:spcPts val="285"/>
              </a:spcAft>
              <a:buClr>
                <a:srgbClr val="181717"/>
              </a:buClr>
              <a:buSzPts val="1200"/>
            </a:pP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Công</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thức</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chung</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của</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sz="2000"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các</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Alkene: C</a:t>
            </a:r>
            <a:r>
              <a:rPr lang="en-US" sz="2000" i="1" u="none" strike="noStrike" kern="100" baseline="-250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n</a:t>
            </a:r>
            <a:r>
              <a:rPr lang="en-US" sz="2000"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H</a:t>
            </a:r>
            <a:r>
              <a:rPr lang="en-US" sz="2000" i="1" u="none" strike="noStrike" kern="100" baseline="-250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2n</a:t>
            </a:r>
          </a:p>
          <a:p>
            <a:pPr marR="34925" lvl="0" algn="ctr" fontAlgn="base">
              <a:lnSpc>
                <a:spcPct val="97000"/>
              </a:lnSpc>
              <a:spcAft>
                <a:spcPts val="285"/>
              </a:spcAft>
              <a:buClr>
                <a:srgbClr val="181717"/>
              </a:buClr>
              <a:buSzPts val="1200"/>
            </a:pPr>
            <a:r>
              <a:rPr lang="en-US" sz="2000" i="1" u="none" strike="noStrike" kern="100" dirty="0">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a:t>
            </a:r>
            <a:r>
              <a:rPr lang="en-US" sz="2000" i="1" dirty="0">
                <a:solidFill>
                  <a:srgbClr val="181717"/>
                </a:solidFill>
                <a:effectLst/>
                <a:latin typeface="Aptos Narrow" panose="020B0004020202020204" pitchFamily="34" charset="0"/>
                <a:ea typeface="Times New Roman" panose="02020603050405020304" pitchFamily="18" charset="0"/>
              </a:rPr>
              <a:t>n ≥ 2, n </a:t>
            </a:r>
            <a:r>
              <a:rPr lang="en-US" sz="2000" i="1" dirty="0" err="1">
                <a:solidFill>
                  <a:srgbClr val="181717"/>
                </a:solidFill>
                <a:effectLst/>
                <a:latin typeface="Aptos Narrow" panose="020B0004020202020204" pitchFamily="34" charset="0"/>
                <a:ea typeface="Times New Roman" panose="02020603050405020304" pitchFamily="18" charset="0"/>
              </a:rPr>
              <a:t>là</a:t>
            </a:r>
            <a:r>
              <a:rPr lang="en-US" sz="2000" i="1" dirty="0">
                <a:solidFill>
                  <a:srgbClr val="181717"/>
                </a:solidFill>
                <a:effectLst/>
                <a:latin typeface="Aptos Narrow" panose="020B0004020202020204" pitchFamily="34" charset="0"/>
                <a:ea typeface="Times New Roman" panose="02020603050405020304" pitchFamily="18" charset="0"/>
              </a:rPr>
              <a:t> </a:t>
            </a:r>
            <a:r>
              <a:rPr lang="en-US" sz="2000" i="1" dirty="0" err="1">
                <a:solidFill>
                  <a:srgbClr val="181717"/>
                </a:solidFill>
                <a:effectLst/>
                <a:latin typeface="Aptos Narrow" panose="020B0004020202020204" pitchFamily="34" charset="0"/>
                <a:ea typeface="Times New Roman" panose="02020603050405020304" pitchFamily="18" charset="0"/>
              </a:rPr>
              <a:t>số</a:t>
            </a:r>
            <a:r>
              <a:rPr lang="en-US" sz="2000" i="1" dirty="0">
                <a:solidFill>
                  <a:srgbClr val="181717"/>
                </a:solidFill>
                <a:effectLst/>
                <a:latin typeface="Aptos Narrow" panose="020B0004020202020204" pitchFamily="34" charset="0"/>
                <a:ea typeface="Times New Roman" panose="02020603050405020304" pitchFamily="18" charset="0"/>
              </a:rPr>
              <a:t> </a:t>
            </a:r>
            <a:r>
              <a:rPr lang="en-US" sz="2000" i="1" dirty="0" err="1">
                <a:solidFill>
                  <a:srgbClr val="181717"/>
                </a:solidFill>
                <a:effectLst/>
                <a:latin typeface="Aptos Narrow" panose="020B0004020202020204" pitchFamily="34" charset="0"/>
                <a:ea typeface="Times New Roman" panose="02020603050405020304" pitchFamily="18" charset="0"/>
              </a:rPr>
              <a:t>nguyên</a:t>
            </a:r>
            <a:r>
              <a:rPr lang="en-US" sz="2000" i="1" dirty="0">
                <a:solidFill>
                  <a:srgbClr val="181717"/>
                </a:solidFill>
                <a:effectLst/>
                <a:latin typeface="Aptos Narrow" panose="020B0004020202020204" pitchFamily="34" charset="0"/>
                <a:ea typeface="Times New Roman" panose="02020603050405020304" pitchFamily="18" charset="0"/>
              </a:rPr>
              <a:t>, </a:t>
            </a:r>
            <a:r>
              <a:rPr lang="en-US" sz="2000" i="1" dirty="0" err="1">
                <a:solidFill>
                  <a:srgbClr val="181717"/>
                </a:solidFill>
                <a:effectLst/>
                <a:latin typeface="Aptos Narrow" panose="020B0004020202020204" pitchFamily="34" charset="0"/>
                <a:ea typeface="Times New Roman" panose="02020603050405020304" pitchFamily="18" charset="0"/>
              </a:rPr>
              <a:t>dương</a:t>
            </a:r>
            <a:r>
              <a:rPr lang="en-US" sz="2000" i="1" dirty="0">
                <a:solidFill>
                  <a:srgbClr val="181717"/>
                </a:solidFill>
                <a:effectLst/>
                <a:latin typeface="Aptos Narrow" panose="020B0004020202020204" pitchFamily="34" charset="0"/>
                <a:ea typeface="Times New Roman" panose="02020603050405020304" pitchFamily="18" charset="0"/>
              </a:rPr>
              <a:t>).</a:t>
            </a:r>
            <a:endParaRPr lang="en-US" sz="2000"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EF2BCE5-04EA-4AA3-2514-426B60154768}"/>
              </a:ext>
            </a:extLst>
          </p:cNvPr>
          <p:cNvSpPr txBox="1"/>
          <p:nvPr/>
        </p:nvSpPr>
        <p:spPr>
          <a:xfrm>
            <a:off x="81756" y="700236"/>
            <a:ext cx="222329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solidFill>
                  <a:srgbClr val="002060"/>
                </a:solidFill>
                <a:latin typeface="Aptos Display" panose="020B0004020202020204" pitchFamily="34" charset="0"/>
              </a:rPr>
              <a:t>I. KHÁI NIỆM</a:t>
            </a:r>
          </a:p>
        </p:txBody>
      </p:sp>
      <p:pic>
        <p:nvPicPr>
          <p:cNvPr id="7" name="Picture 2" descr="Viết báo cáo cho một buổi thảo luận của nhóm em lớp 4">
            <a:extLst>
              <a:ext uri="{FF2B5EF4-FFF2-40B4-BE49-F238E27FC236}">
                <a16:creationId xmlns:a16="http://schemas.microsoft.com/office/drawing/2014/main" id="{CCB64B1F-D1CF-0B82-339D-EB83373BED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5" y="16620"/>
            <a:ext cx="1330335" cy="697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24046B-381C-92F6-29ED-7ACB7AAC6422}"/>
              </a:ext>
            </a:extLst>
          </p:cNvPr>
          <p:cNvSpPr txBox="1"/>
          <p:nvPr/>
        </p:nvSpPr>
        <p:spPr>
          <a:xfrm>
            <a:off x="81755" y="700236"/>
            <a:ext cx="277842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a:t>
            </a:r>
          </a:p>
        </p:txBody>
      </p:sp>
    </p:spTree>
    <p:extLst>
      <p:ext uri="{BB962C8B-B14F-4D97-AF65-F5344CB8AC3E}">
        <p14:creationId xmlns:p14="http://schemas.microsoft.com/office/powerpoint/2010/main" val="37662687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0A0E1A-3568-6E4C-A436-B25C42AC4FB2}"/>
              </a:ext>
            </a:extLst>
          </p:cNvPr>
          <p:cNvGrpSpPr/>
          <p:nvPr/>
        </p:nvGrpSpPr>
        <p:grpSpPr>
          <a:xfrm>
            <a:off x="1567514" y="1611690"/>
            <a:ext cx="6181180" cy="1569660"/>
            <a:chOff x="1567514" y="1611690"/>
            <a:chExt cx="6181180" cy="1569660"/>
          </a:xfrm>
        </p:grpSpPr>
        <p:sp>
          <p:nvSpPr>
            <p:cNvPr id="12" name="文本框 11"/>
            <p:cNvSpPr txBox="1"/>
            <p:nvPr/>
          </p:nvSpPr>
          <p:spPr>
            <a:xfrm>
              <a:off x="1567514" y="1611690"/>
              <a:ext cx="976549" cy="1569660"/>
            </a:xfrm>
            <a:prstGeom prst="rect">
              <a:avLst/>
            </a:prstGeom>
            <a:noFill/>
            <a:ln>
              <a:noFill/>
            </a:ln>
          </p:spPr>
          <p:txBody>
            <a:bodyPr wrap="none" rtlCol="0">
              <a:spAutoFit/>
            </a:bodyPr>
            <a:lstStyle/>
            <a:p>
              <a:pPr algn="ctr"/>
              <a:r>
                <a:rPr lang="en-US" altLang="zh-CN" sz="9600" b="1" dirty="0">
                  <a:solidFill>
                    <a:schemeClr val="accent2"/>
                  </a:solidFill>
                  <a:latin typeface="Source Han Sans CN Heavy" panose="020B0500000000000000" pitchFamily="34" charset="-128"/>
                  <a:ea typeface="Source Han Sans CN Heavy" panose="020B0500000000000000" pitchFamily="34" charset="-128"/>
                </a:rPr>
                <a:t>II</a:t>
              </a:r>
              <a:endParaRPr lang="zh-CN" altLang="en-US" sz="9600" b="1" dirty="0">
                <a:solidFill>
                  <a:schemeClr val="accent2"/>
                </a:solidFill>
                <a:latin typeface="Source Han Sans CN Heavy" panose="020B0500000000000000" pitchFamily="34" charset="-128"/>
                <a:ea typeface="Source Han Sans CN Heavy" panose="020B0500000000000000" pitchFamily="34" charset="-128"/>
              </a:endParaRPr>
            </a:p>
          </p:txBody>
        </p:sp>
        <p:sp>
          <p:nvSpPr>
            <p:cNvPr id="26" name="文本框 12"/>
            <p:cNvSpPr txBox="1">
              <a:spLocks noChangeArrowheads="1"/>
            </p:cNvSpPr>
            <p:nvPr/>
          </p:nvSpPr>
          <p:spPr bwMode="auto">
            <a:xfrm>
              <a:off x="2438400" y="1957938"/>
              <a:ext cx="531029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hangingPunct="0">
                <a:buFont typeface="Arial" charset="0"/>
                <a:defRPr>
                  <a:solidFill>
                    <a:schemeClr val="tx1"/>
                  </a:solidFill>
                  <a:latin typeface="Calibri" pitchFamily="34" charset="0"/>
                  <a:ea typeface="宋体" pitchFamily="2" charset="-122"/>
                </a:defRPr>
              </a:lvl6pPr>
              <a:lvl7pPr eaLnBrk="0" hangingPunct="0">
                <a:buFont typeface="Arial" charset="0"/>
                <a:defRPr>
                  <a:solidFill>
                    <a:schemeClr val="tx1"/>
                  </a:solidFill>
                  <a:latin typeface="Calibri" pitchFamily="34" charset="0"/>
                  <a:ea typeface="宋体" pitchFamily="2" charset="-122"/>
                </a:defRPr>
              </a:lvl7pPr>
              <a:lvl8pPr eaLnBrk="0" hangingPunct="0">
                <a:buFont typeface="Arial" charset="0"/>
                <a:defRPr>
                  <a:solidFill>
                    <a:schemeClr val="tx1"/>
                  </a:solidFill>
                  <a:latin typeface="Calibri" pitchFamily="34" charset="0"/>
                  <a:ea typeface="宋体" pitchFamily="2" charset="-122"/>
                </a:defRPr>
              </a:lvl8pPr>
              <a:lvl9pPr eaLnBrk="0" hangingPunct="0">
                <a:buFont typeface="Arial" charset="0"/>
                <a:defRPr>
                  <a:solidFill>
                    <a:schemeClr val="tx1"/>
                  </a:solidFill>
                  <a:latin typeface="Calibri" pitchFamily="34" charset="0"/>
                  <a:ea typeface="宋体" pitchFamily="2" charset="-122"/>
                </a:defRPr>
              </a:lvl9pPr>
            </a:lstStyle>
            <a:p>
              <a:pPr fontAlgn="base">
                <a:spcBef>
                  <a:spcPct val="0"/>
                </a:spcBef>
                <a:spcAft>
                  <a:spcPct val="0"/>
                </a:spcAft>
                <a:buFont typeface="Arial" charset="0"/>
                <a:buNone/>
              </a:pPr>
              <a:r>
                <a:rPr lang="en-US" altLang="zh-CN" sz="5100" b="1" dirty="0">
                  <a:solidFill>
                    <a:schemeClr val="bg1"/>
                  </a:solidFill>
                  <a:latin typeface="Aptos Narrow" panose="020B0004020202020204" pitchFamily="34" charset="0"/>
                  <a:ea typeface="Source Han Sans CN Heavy" panose="020B0500000000000000" pitchFamily="34" charset="-128"/>
                </a:rPr>
                <a:t>ETHYLENE</a:t>
              </a:r>
              <a:endParaRPr lang="zh-CN" altLang="en-US" sz="5100" b="1" dirty="0">
                <a:solidFill>
                  <a:schemeClr val="bg1"/>
                </a:solidFill>
                <a:latin typeface="Aptos Narrow" panose="020B0004020202020204" pitchFamily="34" charset="0"/>
                <a:ea typeface="Source Han Sans CN Heavy" panose="020B0500000000000000" pitchFamily="34" charset="-128"/>
              </a:endParaRPr>
            </a:p>
          </p:txBody>
        </p:sp>
      </p:grpSp>
      <p:sp>
        <p:nvSpPr>
          <p:cNvPr id="3" name="文本框 11">
            <a:extLst>
              <a:ext uri="{FF2B5EF4-FFF2-40B4-BE49-F238E27FC236}">
                <a16:creationId xmlns:a16="http://schemas.microsoft.com/office/drawing/2014/main" id="{AEB3F91A-9C10-B372-8FC7-CADF2C1C430C}"/>
              </a:ext>
            </a:extLst>
          </p:cNvPr>
          <p:cNvSpPr txBox="1"/>
          <p:nvPr/>
        </p:nvSpPr>
        <p:spPr>
          <a:xfrm>
            <a:off x="2346092" y="0"/>
            <a:ext cx="4876800" cy="769441"/>
          </a:xfrm>
          <a:prstGeom prst="rect">
            <a:avLst/>
          </a:prstGeom>
          <a:noFill/>
          <a:ln>
            <a:noFill/>
          </a:ln>
        </p:spPr>
        <p:txBody>
          <a:bodyPr wrap="square" rtlCol="0">
            <a:spAutoFit/>
          </a:bodyPr>
          <a:lstStyle/>
          <a:p>
            <a:pPr algn="ctr"/>
            <a:r>
              <a:rPr lang="en-US" altLang="zh-CN" sz="44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400" b="1" dirty="0">
              <a:solidFill>
                <a:schemeClr val="bg1"/>
              </a:solidFill>
              <a:latin typeface="Source Han Sans CN Heavy" panose="020B0500000000000000" pitchFamily="34" charset="-128"/>
              <a:ea typeface="Source Han Sans CN Heavy" panose="020B0500000000000000" pitchFamily="34" charset="-128"/>
            </a:endParaRPr>
          </a:p>
        </p:txBody>
      </p:sp>
      <p:grpSp>
        <p:nvGrpSpPr>
          <p:cNvPr id="4" name="组合 22">
            <a:extLst>
              <a:ext uri="{FF2B5EF4-FFF2-40B4-BE49-F238E27FC236}">
                <a16:creationId xmlns:a16="http://schemas.microsoft.com/office/drawing/2014/main" id="{1345451F-AFF9-3669-82DA-A1EE1E39AEE5}"/>
              </a:ext>
            </a:extLst>
          </p:cNvPr>
          <p:cNvGrpSpPr/>
          <p:nvPr/>
        </p:nvGrpSpPr>
        <p:grpSpPr>
          <a:xfrm>
            <a:off x="6498650" y="2397594"/>
            <a:ext cx="2511816" cy="385319"/>
            <a:chOff x="3527609" y="1954206"/>
            <a:chExt cx="2511816" cy="385318"/>
          </a:xfrm>
        </p:grpSpPr>
        <p:sp>
          <p:nvSpPr>
            <p:cNvPr id="5" name="矩形 23">
              <a:extLst>
                <a:ext uri="{FF2B5EF4-FFF2-40B4-BE49-F238E27FC236}">
                  <a16:creationId xmlns:a16="http://schemas.microsoft.com/office/drawing/2014/main" id="{FDE1885D-824F-7B69-4EBC-A4782F0BFE5B}"/>
                </a:ext>
              </a:extLst>
            </p:cNvPr>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hóa</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học</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6" name="圆角矩形 24">
              <a:extLst>
                <a:ext uri="{FF2B5EF4-FFF2-40B4-BE49-F238E27FC236}">
                  <a16:creationId xmlns:a16="http://schemas.microsoft.com/office/drawing/2014/main" id="{69A40260-3370-1B9E-31B4-20D01E68F562}"/>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7" name="文本框 48">
              <a:extLst>
                <a:ext uri="{FF2B5EF4-FFF2-40B4-BE49-F238E27FC236}">
                  <a16:creationId xmlns:a16="http://schemas.microsoft.com/office/drawing/2014/main" id="{258959F5-6226-FC7E-C8A8-F2B23AA5742E}"/>
                </a:ext>
              </a:extLst>
            </p:cNvPr>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8" name="组合 27">
            <a:extLst>
              <a:ext uri="{FF2B5EF4-FFF2-40B4-BE49-F238E27FC236}">
                <a16:creationId xmlns:a16="http://schemas.microsoft.com/office/drawing/2014/main" id="{499AC544-EE8D-F55F-F556-63A6782B8F90}"/>
              </a:ext>
            </a:extLst>
          </p:cNvPr>
          <p:cNvGrpSpPr/>
          <p:nvPr/>
        </p:nvGrpSpPr>
        <p:grpSpPr>
          <a:xfrm>
            <a:off x="6469590" y="1114939"/>
            <a:ext cx="2540876" cy="385319"/>
            <a:chOff x="3527609" y="1954206"/>
            <a:chExt cx="2192406" cy="385318"/>
          </a:xfrm>
        </p:grpSpPr>
        <p:sp>
          <p:nvSpPr>
            <p:cNvPr id="9" name="矩形 28">
              <a:extLst>
                <a:ext uri="{FF2B5EF4-FFF2-40B4-BE49-F238E27FC236}">
                  <a16:creationId xmlns:a16="http://schemas.microsoft.com/office/drawing/2014/main" id="{90FA45D9-BEF2-0DD2-E215-CAED496123F6}"/>
                </a:ext>
              </a:extLst>
            </p:cNvPr>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Cấu</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tạo</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phân</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tử</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10" name="圆角矩形 29">
              <a:extLst>
                <a:ext uri="{FF2B5EF4-FFF2-40B4-BE49-F238E27FC236}">
                  <a16:creationId xmlns:a16="http://schemas.microsoft.com/office/drawing/2014/main" id="{02BAAD6B-95F5-2ACB-819D-5ED1C04F8296}"/>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1" name="文本框 48">
              <a:extLst>
                <a:ext uri="{FF2B5EF4-FFF2-40B4-BE49-F238E27FC236}">
                  <a16:creationId xmlns:a16="http://schemas.microsoft.com/office/drawing/2014/main" id="{5D9A1A84-8F12-CE47-B373-A3FFA3EA05CE}"/>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3" name="组合 31">
            <a:extLst>
              <a:ext uri="{FF2B5EF4-FFF2-40B4-BE49-F238E27FC236}">
                <a16:creationId xmlns:a16="http://schemas.microsoft.com/office/drawing/2014/main" id="{EF46BF4F-D922-77EF-C1A3-9A002B8B1B08}"/>
              </a:ext>
            </a:extLst>
          </p:cNvPr>
          <p:cNvGrpSpPr/>
          <p:nvPr/>
        </p:nvGrpSpPr>
        <p:grpSpPr>
          <a:xfrm>
            <a:off x="6484120" y="1751422"/>
            <a:ext cx="2526346" cy="385319"/>
            <a:chOff x="3527609" y="1954206"/>
            <a:chExt cx="2192406" cy="385318"/>
          </a:xfrm>
        </p:grpSpPr>
        <p:sp>
          <p:nvSpPr>
            <p:cNvPr id="14" name="矩形 32">
              <a:extLst>
                <a:ext uri="{FF2B5EF4-FFF2-40B4-BE49-F238E27FC236}">
                  <a16:creationId xmlns:a16="http://schemas.microsoft.com/office/drawing/2014/main" id="{F1029C1B-CC62-0A40-5B65-32563C2B0D2E}"/>
                </a:ext>
              </a:extLst>
            </p:cNvPr>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vật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lý</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15" name="圆角矩形 33">
              <a:extLst>
                <a:ext uri="{FF2B5EF4-FFF2-40B4-BE49-F238E27FC236}">
                  <a16:creationId xmlns:a16="http://schemas.microsoft.com/office/drawing/2014/main" id="{AD7994EB-3E39-B1EB-E99C-6A80E7F37B2E}"/>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6" name="文本框 48">
              <a:extLst>
                <a:ext uri="{FF2B5EF4-FFF2-40B4-BE49-F238E27FC236}">
                  <a16:creationId xmlns:a16="http://schemas.microsoft.com/office/drawing/2014/main" id="{2489D027-D429-ADFC-7C9A-F4E3B98E7A4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02</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7" name="组合 22">
            <a:extLst>
              <a:ext uri="{FF2B5EF4-FFF2-40B4-BE49-F238E27FC236}">
                <a16:creationId xmlns:a16="http://schemas.microsoft.com/office/drawing/2014/main" id="{19ED5ABE-467D-3C4C-BB1A-570484F8470B}"/>
              </a:ext>
            </a:extLst>
          </p:cNvPr>
          <p:cNvGrpSpPr/>
          <p:nvPr/>
        </p:nvGrpSpPr>
        <p:grpSpPr>
          <a:xfrm>
            <a:off x="6540447" y="3012949"/>
            <a:ext cx="2511816" cy="385319"/>
            <a:chOff x="3527609" y="1954206"/>
            <a:chExt cx="2511816" cy="385318"/>
          </a:xfrm>
        </p:grpSpPr>
        <p:sp>
          <p:nvSpPr>
            <p:cNvPr id="18" name="矩形 23">
              <a:extLst>
                <a:ext uri="{FF2B5EF4-FFF2-40B4-BE49-F238E27FC236}">
                  <a16:creationId xmlns:a16="http://schemas.microsoft.com/office/drawing/2014/main" id="{E3E389A7-5E18-A544-96FA-86AF031C64E0}"/>
                </a:ext>
              </a:extLst>
            </p:cNvPr>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Ứng</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dụng</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19" name="圆角矩形 24">
              <a:extLst>
                <a:ext uri="{FF2B5EF4-FFF2-40B4-BE49-F238E27FC236}">
                  <a16:creationId xmlns:a16="http://schemas.microsoft.com/office/drawing/2014/main" id="{A40522DD-DBD5-98F1-EA6E-F2FF46792240}"/>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0" name="文本框 48">
              <a:extLst>
                <a:ext uri="{FF2B5EF4-FFF2-40B4-BE49-F238E27FC236}">
                  <a16:creationId xmlns:a16="http://schemas.microsoft.com/office/drawing/2014/main" id="{07126235-946E-B2DF-B75E-728A463B82FB}"/>
                </a:ext>
              </a:extLst>
            </p:cNvPr>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04</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22" name="Freeform: Shape 21">
            <a:extLst>
              <a:ext uri="{FF2B5EF4-FFF2-40B4-BE49-F238E27FC236}">
                <a16:creationId xmlns:a16="http://schemas.microsoft.com/office/drawing/2014/main" id="{D5CE0698-E1E4-9183-2631-F448004AB4FD}"/>
              </a:ext>
            </a:extLst>
          </p:cNvPr>
          <p:cNvSpPr/>
          <p:nvPr/>
        </p:nvSpPr>
        <p:spPr>
          <a:xfrm>
            <a:off x="5301159" y="1412421"/>
            <a:ext cx="1200150" cy="1053193"/>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7224F7F6-B7BF-9E24-D9DD-639D855D9BDA}"/>
              </a:ext>
            </a:extLst>
          </p:cNvPr>
          <p:cNvSpPr/>
          <p:nvPr/>
        </p:nvSpPr>
        <p:spPr>
          <a:xfrm>
            <a:off x="5282571" y="1885950"/>
            <a:ext cx="1317368" cy="623690"/>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8962737-2267-C4E0-E0A6-581058EE3BA5}"/>
              </a:ext>
            </a:extLst>
          </p:cNvPr>
          <p:cNvSpPr/>
          <p:nvPr/>
        </p:nvSpPr>
        <p:spPr>
          <a:xfrm flipH="1">
            <a:off x="5307568" y="2293202"/>
            <a:ext cx="1247408" cy="369372"/>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35EBB50-EF2B-5112-6363-8A02E52DBF12}"/>
              </a:ext>
            </a:extLst>
          </p:cNvPr>
          <p:cNvSpPr/>
          <p:nvPr/>
        </p:nvSpPr>
        <p:spPr>
          <a:xfrm flipH="1">
            <a:off x="5295703" y="2293203"/>
            <a:ext cx="1304236" cy="954234"/>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0768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200" tmFilter="0, 0; .2, .5; .8, .5; 1, 0"/>
                                        <p:tgtEl>
                                          <p:spTgt spid="4"/>
                                        </p:tgtEl>
                                      </p:cBhvr>
                                    </p:animEffect>
                                    <p:animScale>
                                      <p:cBhvr>
                                        <p:cTn id="17" dur="100" autoRev="1" fill="hold"/>
                                        <p:tgtEl>
                                          <p:spTgt spid="4"/>
                                        </p:tgtEl>
                                      </p:cBhvr>
                                      <p:by x="105000" y="105000"/>
                                    </p:animScale>
                                  </p:childTnLst>
                                </p:cTn>
                              </p:par>
                            </p:childTnLst>
                          </p:cTn>
                        </p:par>
                        <p:par>
                          <p:cTn id="18" fill="hold">
                            <p:stCondLst>
                              <p:cond delay="12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700"/>
                            </p:stCondLst>
                            <p:childTnLst>
                              <p:par>
                                <p:cTn id="23" presetID="26" presetClass="emph" presetSubtype="0" fill="hold" nodeType="afterEffect">
                                  <p:stCondLst>
                                    <p:cond delay="0"/>
                                  </p:stCondLst>
                                  <p:childTnLst>
                                    <p:animEffect transition="out" filter="fade">
                                      <p:cBhvr>
                                        <p:cTn id="24" dur="200" tmFilter="0, 0; .2, .5; .8, .5; 1, 0"/>
                                        <p:tgtEl>
                                          <p:spTgt spid="8"/>
                                        </p:tgtEl>
                                      </p:cBhvr>
                                    </p:animEffect>
                                    <p:animScale>
                                      <p:cBhvr>
                                        <p:cTn id="25" dur="100" autoRev="1" fill="hold"/>
                                        <p:tgtEl>
                                          <p:spTgt spid="8"/>
                                        </p:tgtEl>
                                      </p:cBhvr>
                                      <p:by x="105000" y="105000"/>
                                    </p:animScale>
                                  </p:childTnLst>
                                </p:cTn>
                              </p:par>
                            </p:childTnLst>
                          </p:cTn>
                        </p:par>
                        <p:par>
                          <p:cTn id="26" fill="hold">
                            <p:stCondLst>
                              <p:cond delay="19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2400"/>
                            </p:stCondLst>
                            <p:childTnLst>
                              <p:par>
                                <p:cTn id="31" presetID="26" presetClass="emph" presetSubtype="0" fill="hold" nodeType="afterEffect">
                                  <p:stCondLst>
                                    <p:cond delay="0"/>
                                  </p:stCondLst>
                                  <p:childTnLst>
                                    <p:animEffect transition="out" filter="fade">
                                      <p:cBhvr>
                                        <p:cTn id="32" dur="200" tmFilter="0, 0; .2, .5; .8, .5; 1, 0"/>
                                        <p:tgtEl>
                                          <p:spTgt spid="13"/>
                                        </p:tgtEl>
                                      </p:cBhvr>
                                    </p:animEffect>
                                    <p:animScale>
                                      <p:cBhvr>
                                        <p:cTn id="33" dur="100" autoRev="1" fill="hold"/>
                                        <p:tgtEl>
                                          <p:spTgt spid="13"/>
                                        </p:tgtEl>
                                      </p:cBhvr>
                                      <p:by x="105000" y="105000"/>
                                    </p:animScale>
                                  </p:childTnLst>
                                </p:cTn>
                              </p:par>
                            </p:childTnLst>
                          </p:cTn>
                        </p:par>
                        <p:par>
                          <p:cTn id="34" fill="hold">
                            <p:stCondLst>
                              <p:cond delay="26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3100"/>
                            </p:stCondLst>
                            <p:childTnLst>
                              <p:par>
                                <p:cTn id="39" presetID="26" presetClass="emph" presetSubtype="0" fill="hold" nodeType="afterEffect">
                                  <p:stCondLst>
                                    <p:cond delay="0"/>
                                  </p:stCondLst>
                                  <p:childTnLst>
                                    <p:animEffect transition="out" filter="fade">
                                      <p:cBhvr>
                                        <p:cTn id="40" dur="200" tmFilter="0, 0; .2, .5; .8, .5; 1, 0"/>
                                        <p:tgtEl>
                                          <p:spTgt spid="17"/>
                                        </p:tgtEl>
                                      </p:cBhvr>
                                    </p:animEffect>
                                    <p:animScale>
                                      <p:cBhvr>
                                        <p:cTn id="41" dur="1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Viết báo cáo cho một buổi thảo luận của nhóm em lớp 4">
            <a:extLst>
              <a:ext uri="{FF2B5EF4-FFF2-40B4-BE49-F238E27FC236}">
                <a16:creationId xmlns:a16="http://schemas.microsoft.com/office/drawing/2014/main" id="{D54C3540-9F80-6525-72B7-22053EF519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5800" y="741944"/>
            <a:ext cx="1891347" cy="9916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CD1F1C-4AED-43BF-47FD-CF811D4FB0C7}"/>
              </a:ext>
            </a:extLst>
          </p:cNvPr>
          <p:cNvPicPr>
            <a:picLocks noChangeAspect="1"/>
          </p:cNvPicPr>
          <p:nvPr/>
        </p:nvPicPr>
        <p:blipFill>
          <a:blip r:embed="rId3"/>
          <a:stretch>
            <a:fillRect/>
          </a:stretch>
        </p:blipFill>
        <p:spPr>
          <a:xfrm>
            <a:off x="4962525" y="1733550"/>
            <a:ext cx="3790950" cy="2843213"/>
          </a:xfrm>
          <a:prstGeom prst="rect">
            <a:avLst/>
          </a:prstGeom>
        </p:spPr>
      </p:pic>
      <p:pic>
        <p:nvPicPr>
          <p:cNvPr id="2" name="Picture 1">
            <a:extLst>
              <a:ext uri="{FF2B5EF4-FFF2-40B4-BE49-F238E27FC236}">
                <a16:creationId xmlns:a16="http://schemas.microsoft.com/office/drawing/2014/main" id="{73E442ED-9C39-5B0F-4CF5-388B90DEC16D}"/>
              </a:ext>
            </a:extLst>
          </p:cNvPr>
          <p:cNvPicPr>
            <a:picLocks noChangeAspect="1"/>
          </p:cNvPicPr>
          <p:nvPr/>
        </p:nvPicPr>
        <p:blipFill rotWithShape="1">
          <a:blip r:embed="rId4"/>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83CF4C28-EF8D-5804-CC60-81A6EB6AD79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6" name="AutoShape 2" descr="Etilen">
            <a:extLst>
              <a:ext uri="{FF2B5EF4-FFF2-40B4-BE49-F238E27FC236}">
                <a16:creationId xmlns:a16="http://schemas.microsoft.com/office/drawing/2014/main" id="{03765DDB-5365-BAA4-5824-78CD571D6D75}"/>
              </a:ext>
            </a:extLst>
          </p:cNvPr>
          <p:cNvSpPr>
            <a:spLocks noChangeAspect="1" noChangeArrowheads="1"/>
          </p:cNvSpPr>
          <p:nvPr/>
        </p:nvSpPr>
        <p:spPr bwMode="auto">
          <a:xfrm>
            <a:off x="4419600" y="2419350"/>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3A07BEAB-8FF5-987C-BD22-A8B96FD598AD}"/>
              </a:ext>
            </a:extLst>
          </p:cNvPr>
          <p:cNvSpPr>
            <a:spLocks/>
          </p:cNvSpPr>
          <p:nvPr/>
        </p:nvSpPr>
        <p:spPr bwMode="auto">
          <a:xfrm>
            <a:off x="91195" y="2194153"/>
            <a:ext cx="1076793" cy="1127739"/>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Source Han Sans CN Medium" panose="020B0500000000000000" pitchFamily="34" charset="-128"/>
                <a:ea typeface="Source Han Sans CN Medium" panose="020B0500000000000000" pitchFamily="34" charset="-128"/>
              </a:rPr>
              <a:t>Câu</a:t>
            </a:r>
            <a:r>
              <a:rPr lang="en-US" altLang="zh-CN" sz="1500" dirty="0">
                <a:solidFill>
                  <a:schemeClr val="bg1"/>
                </a:solidFill>
                <a:latin typeface="Source Han Sans CN Medium" panose="020B0500000000000000" pitchFamily="34" charset="-128"/>
                <a:ea typeface="Source Han Sans CN Medium" panose="020B0500000000000000" pitchFamily="34" charset="-128"/>
              </a:rPr>
              <a:t> 1</a:t>
            </a:r>
            <a:endParaRPr lang="zh-CN" altLang="en-US" sz="1500" dirty="0">
              <a:solidFill>
                <a:schemeClr val="bg1"/>
              </a:solidFill>
              <a:latin typeface="Source Han Sans CN Medium" panose="020B0500000000000000" pitchFamily="34" charset="-128"/>
              <a:ea typeface="Source Han Sans CN Medium" panose="020B0500000000000000" pitchFamily="34" charset="-128"/>
            </a:endParaRPr>
          </a:p>
        </p:txBody>
      </p:sp>
      <p:sp>
        <p:nvSpPr>
          <p:cNvPr id="9" name="Freeform 7">
            <a:extLst>
              <a:ext uri="{FF2B5EF4-FFF2-40B4-BE49-F238E27FC236}">
                <a16:creationId xmlns:a16="http://schemas.microsoft.com/office/drawing/2014/main" id="{087645ED-DF13-95AB-BC91-4ACACF2B7838}"/>
              </a:ext>
            </a:extLst>
          </p:cNvPr>
          <p:cNvSpPr>
            <a:spLocks/>
          </p:cNvSpPr>
          <p:nvPr/>
        </p:nvSpPr>
        <p:spPr bwMode="auto">
          <a:xfrm>
            <a:off x="91195" y="3818749"/>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10" name="Freeform 12">
            <a:extLst>
              <a:ext uri="{FF2B5EF4-FFF2-40B4-BE49-F238E27FC236}">
                <a16:creationId xmlns:a16="http://schemas.microsoft.com/office/drawing/2014/main" id="{331347CB-2500-2854-DCE0-B994CD9DC826}"/>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1" name="Freeform 13">
            <a:extLst>
              <a:ext uri="{FF2B5EF4-FFF2-40B4-BE49-F238E27FC236}">
                <a16:creationId xmlns:a16="http://schemas.microsoft.com/office/drawing/2014/main" id="{28FF7514-DDAD-F9BD-9CF9-E8C8406AA91A}"/>
              </a:ext>
            </a:extLst>
          </p:cNvPr>
          <p:cNvSpPr>
            <a:spLocks noEditPoints="1"/>
          </p:cNvSpPr>
          <p:nvPr/>
        </p:nvSpPr>
        <p:spPr bwMode="auto">
          <a:xfrm>
            <a:off x="453759" y="2701808"/>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2" name="TextBox 11">
            <a:extLst>
              <a:ext uri="{FF2B5EF4-FFF2-40B4-BE49-F238E27FC236}">
                <a16:creationId xmlns:a16="http://schemas.microsoft.com/office/drawing/2014/main" id="{57B076E1-1FC4-BDDF-B61E-17F92227E694}"/>
              </a:ext>
            </a:extLst>
          </p:cNvPr>
          <p:cNvSpPr txBox="1"/>
          <p:nvPr/>
        </p:nvSpPr>
        <p:spPr>
          <a:xfrm>
            <a:off x="1261268" y="2076452"/>
            <a:ext cx="3669940" cy="1084892"/>
          </a:xfrm>
          <a:prstGeom prst="rect">
            <a:avLst/>
          </a:prstGeom>
          <a:noFill/>
        </p:spPr>
        <p:txBody>
          <a:bodyPr wrap="square" lIns="68560" tIns="34280" rIns="68560" bIns="34280" rtlCol="0">
            <a:spAutoFit/>
          </a:bodyPr>
          <a:lstStyle/>
          <a:p>
            <a:pPr lvl="0" fontAlgn="base"/>
            <a:r>
              <a:rPr lang="en-US" sz="2200" dirty="0" err="1">
                <a:latin typeface="Aptos Display" panose="020B0004020202020204" pitchFamily="34" charset="0"/>
              </a:rPr>
              <a:t>Lắp</a:t>
            </a:r>
            <a:r>
              <a:rPr lang="en-US" sz="2200" dirty="0">
                <a:latin typeface="Aptos Display" panose="020B0004020202020204" pitchFamily="34" charset="0"/>
              </a:rPr>
              <a:t> </a:t>
            </a:r>
            <a:r>
              <a:rPr lang="en-US" sz="2200" dirty="0" err="1">
                <a:latin typeface="Aptos Display" panose="020B0004020202020204" pitchFamily="34" charset="0"/>
              </a:rPr>
              <a:t>ghép</a:t>
            </a:r>
            <a:r>
              <a:rPr lang="en-US" sz="2200" dirty="0">
                <a:latin typeface="Aptos Display" panose="020B0004020202020204" pitchFamily="34" charset="0"/>
              </a:rPr>
              <a:t> </a:t>
            </a:r>
            <a:r>
              <a:rPr lang="en-US" sz="2200" dirty="0" err="1">
                <a:latin typeface="Aptos Display" panose="020B0004020202020204" pitchFamily="34" charset="0"/>
              </a:rPr>
              <a:t>mô</a:t>
            </a:r>
            <a:r>
              <a:rPr lang="en-US" sz="2200" dirty="0">
                <a:latin typeface="Aptos Display" panose="020B0004020202020204" pitchFamily="34" charset="0"/>
              </a:rPr>
              <a:t> </a:t>
            </a:r>
            <a:r>
              <a:rPr lang="en-US" sz="2200" dirty="0" err="1">
                <a:latin typeface="Aptos Display" panose="020B0004020202020204" pitchFamily="34" charset="0"/>
              </a:rPr>
              <a:t>hình</a:t>
            </a:r>
            <a:r>
              <a:rPr lang="en-US" sz="2200" dirty="0">
                <a:latin typeface="Aptos Display" panose="020B0004020202020204" pitchFamily="34" charset="0"/>
              </a:rPr>
              <a:t> </a:t>
            </a:r>
            <a:r>
              <a:rPr lang="en-US" sz="2200" dirty="0" err="1">
                <a:latin typeface="Aptos Display" panose="020B0004020202020204" pitchFamily="34" charset="0"/>
              </a:rPr>
              <a:t>phân</a:t>
            </a:r>
            <a:r>
              <a:rPr lang="en-US" sz="2200" dirty="0">
                <a:latin typeface="Aptos Display" panose="020B0004020202020204" pitchFamily="34" charset="0"/>
              </a:rPr>
              <a:t> </a:t>
            </a:r>
            <a:r>
              <a:rPr lang="en-US" sz="2200" dirty="0" err="1">
                <a:latin typeface="Aptos Display" panose="020B0004020202020204" pitchFamily="34" charset="0"/>
              </a:rPr>
              <a:t>tử</a:t>
            </a:r>
            <a:r>
              <a:rPr lang="en-US" sz="2200" dirty="0">
                <a:latin typeface="Aptos Display" panose="020B0004020202020204" pitchFamily="34" charset="0"/>
              </a:rPr>
              <a:t> </a:t>
            </a:r>
            <a:r>
              <a:rPr lang="en-US" sz="2200" dirty="0" err="1">
                <a:latin typeface="Aptos Display" panose="020B0004020202020204" pitchFamily="34" charset="0"/>
              </a:rPr>
              <a:t>của</a:t>
            </a:r>
            <a:r>
              <a:rPr lang="en-US" sz="2200" dirty="0">
                <a:latin typeface="Aptos Display" panose="020B0004020202020204" pitchFamily="34" charset="0"/>
              </a:rPr>
              <a:t> ethylene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viết</a:t>
            </a:r>
            <a:r>
              <a:rPr lang="en-US" sz="2200" dirty="0">
                <a:latin typeface="Aptos Display" panose="020B0004020202020204" pitchFamily="34" charset="0"/>
              </a:rPr>
              <a:t> </a:t>
            </a:r>
            <a:r>
              <a:rPr lang="en-US" sz="2200" dirty="0" err="1">
                <a:latin typeface="Aptos Display" panose="020B0004020202020204" pitchFamily="34" charset="0"/>
              </a:rPr>
              <a:t>công</a:t>
            </a:r>
            <a:r>
              <a:rPr lang="en-US" sz="2200" dirty="0">
                <a:latin typeface="Aptos Display" panose="020B0004020202020204" pitchFamily="34" charset="0"/>
              </a:rPr>
              <a:t> </a:t>
            </a:r>
            <a:r>
              <a:rPr lang="en-US" sz="2200" dirty="0" err="1">
                <a:latin typeface="Aptos Display" panose="020B0004020202020204" pitchFamily="34" charset="0"/>
              </a:rPr>
              <a:t>thức</a:t>
            </a:r>
            <a:r>
              <a:rPr lang="en-US" sz="2200" dirty="0">
                <a:latin typeface="Aptos Display" panose="020B0004020202020204" pitchFamily="34" charset="0"/>
              </a:rPr>
              <a:t> </a:t>
            </a:r>
            <a:r>
              <a:rPr lang="en-US" sz="2200" dirty="0" err="1">
                <a:latin typeface="Aptos Display" panose="020B0004020202020204" pitchFamily="34" charset="0"/>
              </a:rPr>
              <a:t>cấu</a:t>
            </a:r>
            <a:r>
              <a:rPr lang="en-US" sz="2200" dirty="0">
                <a:latin typeface="Aptos Display" panose="020B0004020202020204" pitchFamily="34" charset="0"/>
              </a:rPr>
              <a:t> </a:t>
            </a:r>
            <a:r>
              <a:rPr lang="en-US" sz="2200" dirty="0" err="1">
                <a:latin typeface="Aptos Display" panose="020B0004020202020204" pitchFamily="34" charset="0"/>
              </a:rPr>
              <a:t>tạo</a:t>
            </a:r>
            <a:r>
              <a:rPr lang="en-US" sz="2200" dirty="0">
                <a:latin typeface="Aptos Display" panose="020B0004020202020204" pitchFamily="34" charset="0"/>
              </a:rPr>
              <a:t>, </a:t>
            </a:r>
            <a:r>
              <a:rPr lang="en-US" sz="2200" dirty="0" err="1">
                <a:latin typeface="Aptos Display" panose="020B0004020202020204" pitchFamily="34" charset="0"/>
              </a:rPr>
              <a:t>công</a:t>
            </a:r>
            <a:r>
              <a:rPr lang="en-US" sz="2200" dirty="0">
                <a:latin typeface="Aptos Display" panose="020B0004020202020204" pitchFamily="34" charset="0"/>
              </a:rPr>
              <a:t> </a:t>
            </a:r>
            <a:r>
              <a:rPr lang="en-US" sz="2200" dirty="0" err="1">
                <a:latin typeface="Aptos Display" panose="020B0004020202020204" pitchFamily="34" charset="0"/>
              </a:rPr>
              <a:t>thức</a:t>
            </a:r>
            <a:r>
              <a:rPr lang="en-US" sz="2200" dirty="0">
                <a:latin typeface="Aptos Display" panose="020B0004020202020204" pitchFamily="34" charset="0"/>
              </a:rPr>
              <a:t> </a:t>
            </a:r>
            <a:r>
              <a:rPr lang="en-US" sz="2200" dirty="0" err="1">
                <a:latin typeface="Aptos Display" panose="020B0004020202020204" pitchFamily="34" charset="0"/>
              </a:rPr>
              <a:t>cấu</a:t>
            </a:r>
            <a:r>
              <a:rPr lang="en-US" sz="2200" dirty="0">
                <a:latin typeface="Aptos Display" panose="020B0004020202020204" pitchFamily="34" charset="0"/>
              </a:rPr>
              <a:t> </a:t>
            </a:r>
            <a:r>
              <a:rPr lang="en-US" sz="2200" dirty="0" err="1">
                <a:latin typeface="Aptos Display" panose="020B0004020202020204" pitchFamily="34" charset="0"/>
              </a:rPr>
              <a:t>tạo</a:t>
            </a:r>
            <a:r>
              <a:rPr lang="en-US" sz="2200" dirty="0">
                <a:latin typeface="Aptos Display" panose="020B0004020202020204" pitchFamily="34" charset="0"/>
              </a:rPr>
              <a:t> </a:t>
            </a:r>
            <a:r>
              <a:rPr lang="en-US" sz="2200" dirty="0" err="1">
                <a:latin typeface="Aptos Display" panose="020B0004020202020204" pitchFamily="34" charset="0"/>
              </a:rPr>
              <a:t>thu</a:t>
            </a:r>
            <a:r>
              <a:rPr lang="en-US" sz="2200" dirty="0">
                <a:latin typeface="Aptos Display" panose="020B0004020202020204" pitchFamily="34" charset="0"/>
              </a:rPr>
              <a:t> </a:t>
            </a:r>
            <a:r>
              <a:rPr lang="en-US" sz="2200" dirty="0" err="1">
                <a:latin typeface="Aptos Display" panose="020B0004020202020204" pitchFamily="34" charset="0"/>
              </a:rPr>
              <a:t>gọn</a:t>
            </a:r>
            <a:r>
              <a:rPr lang="en-US" sz="2200" dirty="0">
                <a:latin typeface="Aptos Display" panose="020B0004020202020204" pitchFamily="34" charset="0"/>
              </a:rPr>
              <a:t>.</a:t>
            </a:r>
          </a:p>
        </p:txBody>
      </p:sp>
      <p:sp>
        <p:nvSpPr>
          <p:cNvPr id="13" name="TextBox 12">
            <a:extLst>
              <a:ext uri="{FF2B5EF4-FFF2-40B4-BE49-F238E27FC236}">
                <a16:creationId xmlns:a16="http://schemas.microsoft.com/office/drawing/2014/main" id="{4925D705-AA16-60E0-242B-8DB878A1B80D}"/>
              </a:ext>
            </a:extLst>
          </p:cNvPr>
          <p:cNvSpPr txBox="1"/>
          <p:nvPr/>
        </p:nvSpPr>
        <p:spPr>
          <a:xfrm>
            <a:off x="1225323" y="3883531"/>
            <a:ext cx="3612605" cy="746338"/>
          </a:xfrm>
          <a:prstGeom prst="rect">
            <a:avLst/>
          </a:prstGeom>
          <a:noFill/>
        </p:spPr>
        <p:txBody>
          <a:bodyPr wrap="square" lIns="68560" tIns="34280" rIns="68560" bIns="34280" rtlCol="0">
            <a:spAutoFit/>
          </a:bodyPr>
          <a:lstStyle/>
          <a:p>
            <a:pPr lvl="0" fontAlgn="base"/>
            <a:r>
              <a:rPr lang="vi-VN" sz="2200" dirty="0">
                <a:latin typeface="Aptos Display" panose="020B0004020202020204" pitchFamily="34" charset="0"/>
              </a:rPr>
              <a:t>So sánh đặc điểm cấu tạo của phân tử ethylene với ethane.  </a:t>
            </a:r>
            <a:endParaRPr lang="en-US" sz="2200" dirty="0">
              <a:latin typeface="Aptos Display" panose="020B0004020202020204" pitchFamily="34" charset="0"/>
            </a:endParaRPr>
          </a:p>
        </p:txBody>
      </p:sp>
      <p:grpSp>
        <p:nvGrpSpPr>
          <p:cNvPr id="23" name="组合 27">
            <a:extLst>
              <a:ext uri="{FF2B5EF4-FFF2-40B4-BE49-F238E27FC236}">
                <a16:creationId xmlns:a16="http://schemas.microsoft.com/office/drawing/2014/main" id="{E5A4EE59-BF46-619A-F16D-B87D9145AF69}"/>
              </a:ext>
            </a:extLst>
          </p:cNvPr>
          <p:cNvGrpSpPr/>
          <p:nvPr/>
        </p:nvGrpSpPr>
        <p:grpSpPr>
          <a:xfrm>
            <a:off x="91196" y="1250044"/>
            <a:ext cx="3215171" cy="471394"/>
            <a:chOff x="3527609" y="1954206"/>
            <a:chExt cx="2774224" cy="471393"/>
          </a:xfrm>
        </p:grpSpPr>
        <p:sp>
          <p:nvSpPr>
            <p:cNvPr id="24" name="矩形 28">
              <a:extLst>
                <a:ext uri="{FF2B5EF4-FFF2-40B4-BE49-F238E27FC236}">
                  <a16:creationId xmlns:a16="http://schemas.microsoft.com/office/drawing/2014/main" id="{0C693A6E-D2EA-57A6-3A90-25201166A301}"/>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5" name="圆角矩形 29">
              <a:extLst>
                <a:ext uri="{FF2B5EF4-FFF2-40B4-BE49-F238E27FC236}">
                  <a16:creationId xmlns:a16="http://schemas.microsoft.com/office/drawing/2014/main" id="{BBD0828A-3D35-6CA0-611A-FD1427833CE7}"/>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6" name="文本框 48">
              <a:extLst>
                <a:ext uri="{FF2B5EF4-FFF2-40B4-BE49-F238E27FC236}">
                  <a16:creationId xmlns:a16="http://schemas.microsoft.com/office/drawing/2014/main" id="{EE87F4E0-BEF0-B4A7-F6A5-BBB4860BD383}"/>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2332176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CD1F1C-4AED-43BF-47FD-CF811D4FB0C7}"/>
              </a:ext>
            </a:extLst>
          </p:cNvPr>
          <p:cNvPicPr>
            <a:picLocks noChangeAspect="1"/>
          </p:cNvPicPr>
          <p:nvPr/>
        </p:nvPicPr>
        <p:blipFill>
          <a:blip r:embed="rId2"/>
          <a:stretch>
            <a:fillRect/>
          </a:stretch>
        </p:blipFill>
        <p:spPr>
          <a:xfrm>
            <a:off x="4962525" y="1733550"/>
            <a:ext cx="3790950" cy="2843213"/>
          </a:xfrm>
          <a:prstGeom prst="rect">
            <a:avLst/>
          </a:prstGeom>
        </p:spPr>
      </p:pic>
      <p:pic>
        <p:nvPicPr>
          <p:cNvPr id="2" name="Picture 1">
            <a:extLst>
              <a:ext uri="{FF2B5EF4-FFF2-40B4-BE49-F238E27FC236}">
                <a16:creationId xmlns:a16="http://schemas.microsoft.com/office/drawing/2014/main" id="{73E442ED-9C39-5B0F-4CF5-388B90DEC16D}"/>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83CF4C28-EF8D-5804-CC60-81A6EB6AD79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6" name="AutoShape 2" descr="Etilen">
            <a:extLst>
              <a:ext uri="{FF2B5EF4-FFF2-40B4-BE49-F238E27FC236}">
                <a16:creationId xmlns:a16="http://schemas.microsoft.com/office/drawing/2014/main" id="{03765DDB-5365-BAA4-5824-78CD571D6D75}"/>
              </a:ext>
            </a:extLst>
          </p:cNvPr>
          <p:cNvSpPr>
            <a:spLocks noChangeAspect="1" noChangeArrowheads="1"/>
          </p:cNvSpPr>
          <p:nvPr/>
        </p:nvSpPr>
        <p:spPr bwMode="auto">
          <a:xfrm>
            <a:off x="4419600" y="2419350"/>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3A07BEAB-8FF5-987C-BD22-A8B96FD598AD}"/>
              </a:ext>
            </a:extLst>
          </p:cNvPr>
          <p:cNvSpPr>
            <a:spLocks/>
          </p:cNvSpPr>
          <p:nvPr/>
        </p:nvSpPr>
        <p:spPr bwMode="auto">
          <a:xfrm>
            <a:off x="91195" y="2194153"/>
            <a:ext cx="1076793" cy="1127739"/>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Source Han Sans CN Medium" panose="020B0500000000000000" pitchFamily="34" charset="-128"/>
                <a:ea typeface="Source Han Sans CN Medium" panose="020B0500000000000000" pitchFamily="34" charset="-128"/>
              </a:rPr>
              <a:t>Câu</a:t>
            </a:r>
            <a:r>
              <a:rPr lang="en-US" altLang="zh-CN" sz="1500" dirty="0">
                <a:solidFill>
                  <a:schemeClr val="bg1"/>
                </a:solidFill>
                <a:latin typeface="Source Han Sans CN Medium" panose="020B0500000000000000" pitchFamily="34" charset="-128"/>
                <a:ea typeface="Source Han Sans CN Medium" panose="020B0500000000000000" pitchFamily="34" charset="-128"/>
              </a:rPr>
              <a:t> 1</a:t>
            </a:r>
            <a:endParaRPr lang="zh-CN" altLang="en-US" sz="1500" dirty="0">
              <a:solidFill>
                <a:schemeClr val="bg1"/>
              </a:solidFill>
              <a:latin typeface="Source Han Sans CN Medium" panose="020B0500000000000000" pitchFamily="34" charset="-128"/>
              <a:ea typeface="Source Han Sans CN Medium" panose="020B0500000000000000" pitchFamily="34" charset="-128"/>
            </a:endParaRPr>
          </a:p>
        </p:txBody>
      </p:sp>
      <p:sp>
        <p:nvSpPr>
          <p:cNvPr id="9" name="Freeform 7">
            <a:extLst>
              <a:ext uri="{FF2B5EF4-FFF2-40B4-BE49-F238E27FC236}">
                <a16:creationId xmlns:a16="http://schemas.microsoft.com/office/drawing/2014/main" id="{087645ED-DF13-95AB-BC91-4ACACF2B7838}"/>
              </a:ext>
            </a:extLst>
          </p:cNvPr>
          <p:cNvSpPr>
            <a:spLocks/>
          </p:cNvSpPr>
          <p:nvPr/>
        </p:nvSpPr>
        <p:spPr bwMode="auto">
          <a:xfrm>
            <a:off x="91195" y="3818749"/>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10" name="Freeform 12">
            <a:extLst>
              <a:ext uri="{FF2B5EF4-FFF2-40B4-BE49-F238E27FC236}">
                <a16:creationId xmlns:a16="http://schemas.microsoft.com/office/drawing/2014/main" id="{331347CB-2500-2854-DCE0-B994CD9DC826}"/>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1" name="Freeform 13">
            <a:extLst>
              <a:ext uri="{FF2B5EF4-FFF2-40B4-BE49-F238E27FC236}">
                <a16:creationId xmlns:a16="http://schemas.microsoft.com/office/drawing/2014/main" id="{28FF7514-DDAD-F9BD-9CF9-E8C8406AA91A}"/>
              </a:ext>
            </a:extLst>
          </p:cNvPr>
          <p:cNvSpPr>
            <a:spLocks noEditPoints="1"/>
          </p:cNvSpPr>
          <p:nvPr/>
        </p:nvSpPr>
        <p:spPr bwMode="auto">
          <a:xfrm>
            <a:off x="453759" y="2701808"/>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2" name="TextBox 11">
            <a:extLst>
              <a:ext uri="{FF2B5EF4-FFF2-40B4-BE49-F238E27FC236}">
                <a16:creationId xmlns:a16="http://schemas.microsoft.com/office/drawing/2014/main" id="{57B076E1-1FC4-BDDF-B61E-17F92227E694}"/>
              </a:ext>
            </a:extLst>
          </p:cNvPr>
          <p:cNvSpPr txBox="1"/>
          <p:nvPr/>
        </p:nvSpPr>
        <p:spPr>
          <a:xfrm>
            <a:off x="1261268" y="2076452"/>
            <a:ext cx="3669940" cy="1177225"/>
          </a:xfrm>
          <a:prstGeom prst="rect">
            <a:avLst/>
          </a:prstGeom>
          <a:noFill/>
        </p:spPr>
        <p:txBody>
          <a:bodyPr wrap="square" lIns="68560" tIns="34280" rIns="68560" bIns="34280" rtlCol="0">
            <a:spAutoFit/>
          </a:bodyPr>
          <a:lstStyle/>
          <a:p>
            <a:pPr lvl="0" fontAlgn="base"/>
            <a:r>
              <a:rPr lang="en-US" dirty="0"/>
              <a:t>Ethylene </a:t>
            </a:r>
            <a:r>
              <a:rPr lang="en-US" dirty="0" err="1"/>
              <a:t>có</a:t>
            </a:r>
            <a:r>
              <a:rPr lang="en-US" dirty="0"/>
              <a:t> </a:t>
            </a:r>
            <a:r>
              <a:rPr lang="en-US" dirty="0" err="1"/>
              <a:t>công</a:t>
            </a:r>
            <a:r>
              <a:rPr lang="en-US" dirty="0"/>
              <a:t> </a:t>
            </a:r>
            <a:r>
              <a:rPr lang="en-US" dirty="0" err="1"/>
              <a:t>thức</a:t>
            </a:r>
            <a:r>
              <a:rPr lang="en-US" dirty="0"/>
              <a:t> </a:t>
            </a:r>
            <a:r>
              <a:rPr lang="en-US" dirty="0" err="1"/>
              <a:t>cấu</a:t>
            </a:r>
            <a:endParaRPr lang="en-US" dirty="0"/>
          </a:p>
          <a:p>
            <a:pPr lvl="0" fontAlgn="base"/>
            <a:endParaRPr lang="en-US" dirty="0"/>
          </a:p>
          <a:p>
            <a:pPr lvl="0" fontAlgn="base"/>
            <a:endParaRPr lang="en-US" dirty="0"/>
          </a:p>
          <a:p>
            <a:pPr lvl="0" fontAlgn="base"/>
            <a:r>
              <a:rPr lang="en-US" dirty="0" err="1"/>
              <a:t>Công</a:t>
            </a:r>
            <a:r>
              <a:rPr lang="en-US" dirty="0"/>
              <a:t> </a:t>
            </a:r>
            <a:r>
              <a:rPr lang="en-US" dirty="0" err="1"/>
              <a:t>thức</a:t>
            </a:r>
            <a:r>
              <a:rPr lang="en-US" dirty="0"/>
              <a:t> </a:t>
            </a:r>
            <a:r>
              <a:rPr lang="en-US" dirty="0" err="1"/>
              <a:t>cấu</a:t>
            </a:r>
            <a:r>
              <a:rPr lang="en-US" dirty="0"/>
              <a:t> </a:t>
            </a:r>
            <a:r>
              <a:rPr lang="en-US" dirty="0" err="1"/>
              <a:t>tạo</a:t>
            </a:r>
            <a:r>
              <a:rPr lang="en-US" dirty="0"/>
              <a:t> </a:t>
            </a:r>
            <a:r>
              <a:rPr lang="en-US" dirty="0" err="1"/>
              <a:t>thu</a:t>
            </a:r>
            <a:r>
              <a:rPr lang="en-US" dirty="0"/>
              <a:t> </a:t>
            </a:r>
            <a:r>
              <a:rPr lang="en-US" dirty="0" err="1"/>
              <a:t>gọn</a:t>
            </a:r>
            <a:r>
              <a:rPr lang="en-US" dirty="0"/>
              <a:t>: CH</a:t>
            </a:r>
            <a:r>
              <a:rPr lang="en-US" baseline="-25000" dirty="0"/>
              <a:t>2</a:t>
            </a:r>
            <a:r>
              <a:rPr lang="en-US" dirty="0"/>
              <a:t> = CH</a:t>
            </a:r>
            <a:r>
              <a:rPr lang="en-US" baseline="-25000" dirty="0"/>
              <a:t>2</a:t>
            </a:r>
            <a:r>
              <a:rPr lang="en-US" dirty="0"/>
              <a:t> </a:t>
            </a:r>
          </a:p>
        </p:txBody>
      </p:sp>
      <p:sp>
        <p:nvSpPr>
          <p:cNvPr id="13" name="TextBox 12">
            <a:extLst>
              <a:ext uri="{FF2B5EF4-FFF2-40B4-BE49-F238E27FC236}">
                <a16:creationId xmlns:a16="http://schemas.microsoft.com/office/drawing/2014/main" id="{4925D705-AA16-60E0-242B-8DB878A1B80D}"/>
              </a:ext>
            </a:extLst>
          </p:cNvPr>
          <p:cNvSpPr txBox="1"/>
          <p:nvPr/>
        </p:nvSpPr>
        <p:spPr>
          <a:xfrm>
            <a:off x="1225323" y="3883531"/>
            <a:ext cx="3612605" cy="746338"/>
          </a:xfrm>
          <a:prstGeom prst="rect">
            <a:avLst/>
          </a:prstGeom>
          <a:noFill/>
        </p:spPr>
        <p:txBody>
          <a:bodyPr wrap="square" lIns="68560" tIns="34280" rIns="68560" bIns="34280" rtlCol="0">
            <a:spAutoFit/>
          </a:bodyPr>
          <a:lstStyle/>
          <a:p>
            <a:pPr lvl="0" fontAlgn="base"/>
            <a:r>
              <a:rPr lang="vi-VN" sz="2200" dirty="0">
                <a:latin typeface="Aptos Display" panose="020B0004020202020204" pitchFamily="34" charset="0"/>
              </a:rPr>
              <a:t>So sánh đặc điểm cấu tạo của phân tử ethylene với ethane.  </a:t>
            </a:r>
            <a:endParaRPr lang="en-US" sz="2200" dirty="0">
              <a:latin typeface="Aptos Display" panose="020B0004020202020204" pitchFamily="34" charset="0"/>
            </a:endParaRPr>
          </a:p>
        </p:txBody>
      </p:sp>
      <p:sp>
        <p:nvSpPr>
          <p:cNvPr id="4" name="Rectangle 2">
            <a:extLst>
              <a:ext uri="{FF2B5EF4-FFF2-40B4-BE49-F238E27FC236}">
                <a16:creationId xmlns:a16="http://schemas.microsoft.com/office/drawing/2014/main" id="{AB157A40-2917-8A4A-58D0-9DFE154837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E73E71E6-7771-E656-343A-F8A09FCF77C3}"/>
              </a:ext>
            </a:extLst>
          </p:cNvPr>
          <p:cNvGraphicFramePr>
            <a:graphicFrameLocks noChangeAspect="1"/>
          </p:cNvGraphicFramePr>
          <p:nvPr>
            <p:extLst>
              <p:ext uri="{D42A27DB-BD31-4B8C-83A1-F6EECF244321}">
                <p14:modId xmlns:p14="http://schemas.microsoft.com/office/powerpoint/2010/main" val="2931672439"/>
              </p:ext>
            </p:extLst>
          </p:nvPr>
        </p:nvGraphicFramePr>
        <p:xfrm>
          <a:off x="3977363" y="1958200"/>
          <a:ext cx="1016000" cy="793750"/>
        </p:xfrm>
        <a:graphic>
          <a:graphicData uri="http://schemas.openxmlformats.org/presentationml/2006/ole">
            <mc:AlternateContent xmlns:mc="http://schemas.openxmlformats.org/markup-compatibility/2006">
              <mc:Choice xmlns:v="urn:schemas-microsoft-com:vml" Requires="v">
                <p:oleObj r:id="rId4" imgW="1009650" imgH="790575" progId="ChemWindow.Document">
                  <p:embed/>
                </p:oleObj>
              </mc:Choice>
              <mc:Fallback>
                <p:oleObj r:id="rId4" imgW="1009650" imgH="790575" progId="ChemWindow.Document">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7363" y="1958200"/>
                        <a:ext cx="1016000" cy="793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Picture 2" descr="Viết báo cáo cho một buổi thảo luận của nhóm em lớp 4">
            <a:extLst>
              <a:ext uri="{FF2B5EF4-FFF2-40B4-BE49-F238E27FC236}">
                <a16:creationId xmlns:a16="http://schemas.microsoft.com/office/drawing/2014/main" id="{634D85CA-98C4-1515-90F5-F079E349E5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5800" y="741944"/>
            <a:ext cx="1891347" cy="99160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7">
            <a:extLst>
              <a:ext uri="{FF2B5EF4-FFF2-40B4-BE49-F238E27FC236}">
                <a16:creationId xmlns:a16="http://schemas.microsoft.com/office/drawing/2014/main" id="{EAE3DA24-BD66-CE5F-9AED-870EF1827C44}"/>
              </a:ext>
            </a:extLst>
          </p:cNvPr>
          <p:cNvGrpSpPr/>
          <p:nvPr/>
        </p:nvGrpSpPr>
        <p:grpSpPr>
          <a:xfrm>
            <a:off x="91196" y="1250044"/>
            <a:ext cx="3215171" cy="471394"/>
            <a:chOff x="3527609" y="1954206"/>
            <a:chExt cx="2774224" cy="471393"/>
          </a:xfrm>
        </p:grpSpPr>
        <p:sp>
          <p:nvSpPr>
            <p:cNvPr id="22" name="矩形 28">
              <a:extLst>
                <a:ext uri="{FF2B5EF4-FFF2-40B4-BE49-F238E27FC236}">
                  <a16:creationId xmlns:a16="http://schemas.microsoft.com/office/drawing/2014/main" id="{AC32D3ED-4DED-82B0-6EE7-21F44249FA77}"/>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3" name="圆角矩形 29">
              <a:extLst>
                <a:ext uri="{FF2B5EF4-FFF2-40B4-BE49-F238E27FC236}">
                  <a16:creationId xmlns:a16="http://schemas.microsoft.com/office/drawing/2014/main" id="{CC6268A2-F640-722D-D7AA-AD1242AAF3C4}"/>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4" name="文本框 48">
              <a:extLst>
                <a:ext uri="{FF2B5EF4-FFF2-40B4-BE49-F238E27FC236}">
                  <a16:creationId xmlns:a16="http://schemas.microsoft.com/office/drawing/2014/main" id="{6F3FED47-983D-8565-66E8-A79487DE4D9B}"/>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4212053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CD1F1C-4AED-43BF-47FD-CF811D4FB0C7}"/>
              </a:ext>
            </a:extLst>
          </p:cNvPr>
          <p:cNvPicPr>
            <a:picLocks noChangeAspect="1"/>
          </p:cNvPicPr>
          <p:nvPr/>
        </p:nvPicPr>
        <p:blipFill>
          <a:blip r:embed="rId2"/>
          <a:stretch>
            <a:fillRect/>
          </a:stretch>
        </p:blipFill>
        <p:spPr>
          <a:xfrm>
            <a:off x="6411801" y="507671"/>
            <a:ext cx="2743941" cy="2057956"/>
          </a:xfrm>
          <a:prstGeom prst="rect">
            <a:avLst/>
          </a:prstGeom>
        </p:spPr>
      </p:pic>
      <p:pic>
        <p:nvPicPr>
          <p:cNvPr id="2" name="Picture 1">
            <a:extLst>
              <a:ext uri="{FF2B5EF4-FFF2-40B4-BE49-F238E27FC236}">
                <a16:creationId xmlns:a16="http://schemas.microsoft.com/office/drawing/2014/main" id="{73E442ED-9C39-5B0F-4CF5-388B90DEC16D}"/>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83CF4C28-EF8D-5804-CC60-81A6EB6AD79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6" name="AutoShape 2" descr="Etilen">
            <a:extLst>
              <a:ext uri="{FF2B5EF4-FFF2-40B4-BE49-F238E27FC236}">
                <a16:creationId xmlns:a16="http://schemas.microsoft.com/office/drawing/2014/main" id="{03765DDB-5365-BAA4-5824-78CD571D6D75}"/>
              </a:ext>
            </a:extLst>
          </p:cNvPr>
          <p:cNvSpPr>
            <a:spLocks noChangeAspect="1" noChangeArrowheads="1"/>
          </p:cNvSpPr>
          <p:nvPr/>
        </p:nvSpPr>
        <p:spPr bwMode="auto">
          <a:xfrm>
            <a:off x="4419600" y="2419350"/>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087645ED-DF13-95AB-BC91-4ACACF2B7838}"/>
              </a:ext>
            </a:extLst>
          </p:cNvPr>
          <p:cNvSpPr>
            <a:spLocks/>
          </p:cNvSpPr>
          <p:nvPr/>
        </p:nvSpPr>
        <p:spPr bwMode="auto">
          <a:xfrm>
            <a:off x="34013" y="2224034"/>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10" name="Freeform 12">
            <a:extLst>
              <a:ext uri="{FF2B5EF4-FFF2-40B4-BE49-F238E27FC236}">
                <a16:creationId xmlns:a16="http://schemas.microsoft.com/office/drawing/2014/main" id="{331347CB-2500-2854-DCE0-B994CD9DC826}"/>
              </a:ext>
            </a:extLst>
          </p:cNvPr>
          <p:cNvSpPr>
            <a:spLocks noEditPoints="1"/>
          </p:cNvSpPr>
          <p:nvPr/>
        </p:nvSpPr>
        <p:spPr bwMode="auto">
          <a:xfrm>
            <a:off x="390353" y="2728686"/>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13" name="TextBox 12">
            <a:extLst>
              <a:ext uri="{FF2B5EF4-FFF2-40B4-BE49-F238E27FC236}">
                <a16:creationId xmlns:a16="http://schemas.microsoft.com/office/drawing/2014/main" id="{4925D705-AA16-60E0-242B-8DB878A1B80D}"/>
              </a:ext>
            </a:extLst>
          </p:cNvPr>
          <p:cNvSpPr txBox="1"/>
          <p:nvPr/>
        </p:nvSpPr>
        <p:spPr>
          <a:xfrm>
            <a:off x="1168141" y="2288816"/>
            <a:ext cx="3612605" cy="746338"/>
          </a:xfrm>
          <a:prstGeom prst="rect">
            <a:avLst/>
          </a:prstGeom>
          <a:noFill/>
        </p:spPr>
        <p:txBody>
          <a:bodyPr wrap="square" lIns="68560" tIns="34280" rIns="68560" bIns="34280" rtlCol="0">
            <a:spAutoFit/>
          </a:bodyPr>
          <a:lstStyle/>
          <a:p>
            <a:pPr lvl="0" fontAlgn="base"/>
            <a:r>
              <a:rPr lang="vi-VN" sz="2200" dirty="0">
                <a:latin typeface="Aptos Display" panose="020B0004020202020204" pitchFamily="34" charset="0"/>
              </a:rPr>
              <a:t>So sánh đặc điểm cấu tạo của phân tử ethylene với ethane.  </a:t>
            </a:r>
            <a:endParaRPr lang="en-US" sz="2200" dirty="0">
              <a:latin typeface="Aptos Display" panose="020B0004020202020204" pitchFamily="34" charset="0"/>
            </a:endParaRPr>
          </a:p>
        </p:txBody>
      </p:sp>
      <p:sp>
        <p:nvSpPr>
          <p:cNvPr id="4" name="Rectangle 2">
            <a:extLst>
              <a:ext uri="{FF2B5EF4-FFF2-40B4-BE49-F238E27FC236}">
                <a16:creationId xmlns:a16="http://schemas.microsoft.com/office/drawing/2014/main" id="{AB157A40-2917-8A4A-58D0-9DFE154837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17">
            <a:extLst>
              <a:ext uri="{FF2B5EF4-FFF2-40B4-BE49-F238E27FC236}">
                <a16:creationId xmlns:a16="http://schemas.microsoft.com/office/drawing/2014/main" id="{6C0A0B75-F7FC-AEC2-4B86-AE8B6CC3C3DE}"/>
              </a:ext>
            </a:extLst>
          </p:cNvPr>
          <p:cNvPicPr>
            <a:picLocks noChangeAspect="1"/>
          </p:cNvPicPr>
          <p:nvPr/>
        </p:nvPicPr>
        <p:blipFill>
          <a:blip r:embed="rId4"/>
          <a:stretch>
            <a:fillRect/>
          </a:stretch>
        </p:blipFill>
        <p:spPr>
          <a:xfrm>
            <a:off x="4227940" y="744004"/>
            <a:ext cx="2325800" cy="1793773"/>
          </a:xfrm>
          <a:prstGeom prst="rect">
            <a:avLst/>
          </a:prstGeom>
        </p:spPr>
      </p:pic>
      <p:sp>
        <p:nvSpPr>
          <p:cNvPr id="19" name="TextBox 18">
            <a:extLst>
              <a:ext uri="{FF2B5EF4-FFF2-40B4-BE49-F238E27FC236}">
                <a16:creationId xmlns:a16="http://schemas.microsoft.com/office/drawing/2014/main" id="{BEA5DD6F-BB89-9D81-8405-D5547463820C}"/>
              </a:ext>
            </a:extLst>
          </p:cNvPr>
          <p:cNvSpPr txBox="1"/>
          <p:nvPr/>
        </p:nvSpPr>
        <p:spPr>
          <a:xfrm>
            <a:off x="4900320" y="2537777"/>
            <a:ext cx="110551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latin typeface="Aptos Display" panose="020B0004020202020204" pitchFamily="34" charset="0"/>
              </a:rPr>
              <a:t>Ethane</a:t>
            </a:r>
          </a:p>
        </p:txBody>
      </p:sp>
      <p:sp>
        <p:nvSpPr>
          <p:cNvPr id="20" name="TextBox 19">
            <a:extLst>
              <a:ext uri="{FF2B5EF4-FFF2-40B4-BE49-F238E27FC236}">
                <a16:creationId xmlns:a16="http://schemas.microsoft.com/office/drawing/2014/main" id="{A1B866EA-7009-F8CC-9A91-7C5CC5F1FBEF}"/>
              </a:ext>
            </a:extLst>
          </p:cNvPr>
          <p:cNvSpPr txBox="1"/>
          <p:nvPr/>
        </p:nvSpPr>
        <p:spPr>
          <a:xfrm>
            <a:off x="7136244" y="2537777"/>
            <a:ext cx="110551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latin typeface="Aptos Display" panose="020B0004020202020204" pitchFamily="34" charset="0"/>
              </a:rPr>
              <a:t>Ethylene</a:t>
            </a:r>
          </a:p>
        </p:txBody>
      </p:sp>
      <p:graphicFrame>
        <p:nvGraphicFramePr>
          <p:cNvPr id="24" name="Table 23">
            <a:extLst>
              <a:ext uri="{FF2B5EF4-FFF2-40B4-BE49-F238E27FC236}">
                <a16:creationId xmlns:a16="http://schemas.microsoft.com/office/drawing/2014/main" id="{44B8DB5B-8769-B897-715F-8F7000739F6B}"/>
              </a:ext>
            </a:extLst>
          </p:cNvPr>
          <p:cNvGraphicFramePr>
            <a:graphicFrameLocks noGrp="1"/>
          </p:cNvGraphicFramePr>
          <p:nvPr>
            <p:extLst>
              <p:ext uri="{D42A27DB-BD31-4B8C-83A1-F6EECF244321}">
                <p14:modId xmlns:p14="http://schemas.microsoft.com/office/powerpoint/2010/main" val="4000553314"/>
              </p:ext>
            </p:extLst>
          </p:nvPr>
        </p:nvGraphicFramePr>
        <p:xfrm>
          <a:off x="914400" y="3265862"/>
          <a:ext cx="7620000" cy="1950720"/>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3097269888"/>
                    </a:ext>
                  </a:extLst>
                </a:gridCol>
                <a:gridCol w="2540000">
                  <a:extLst>
                    <a:ext uri="{9D8B030D-6E8A-4147-A177-3AD203B41FA5}">
                      <a16:colId xmlns:a16="http://schemas.microsoft.com/office/drawing/2014/main" val="3725231738"/>
                    </a:ext>
                  </a:extLst>
                </a:gridCol>
                <a:gridCol w="2540000">
                  <a:extLst>
                    <a:ext uri="{9D8B030D-6E8A-4147-A177-3AD203B41FA5}">
                      <a16:colId xmlns:a16="http://schemas.microsoft.com/office/drawing/2014/main" val="3172946403"/>
                    </a:ext>
                  </a:extLst>
                </a:gridCol>
              </a:tblGrid>
              <a:tr h="370840">
                <a:tc>
                  <a:txBody>
                    <a:bodyPr/>
                    <a:lstStyle/>
                    <a:p>
                      <a:pPr algn="ctr"/>
                      <a:endParaRPr lang="en-US" sz="2200" dirty="0">
                        <a:latin typeface="Aptos Display" panose="020B0004020202020204" pitchFamily="34" charset="0"/>
                      </a:endParaRPr>
                    </a:p>
                  </a:txBody>
                  <a:tcPr anchor="ctr"/>
                </a:tc>
                <a:tc>
                  <a:txBody>
                    <a:bodyPr/>
                    <a:lstStyle/>
                    <a:p>
                      <a:pPr algn="ctr"/>
                      <a:r>
                        <a:rPr lang="en-US" sz="2200" dirty="0">
                          <a:latin typeface="Aptos Display" panose="020B0004020202020204" pitchFamily="34" charset="0"/>
                        </a:rPr>
                        <a:t>Ethane</a:t>
                      </a:r>
                    </a:p>
                  </a:txBody>
                  <a:tcPr anchor="ctr"/>
                </a:tc>
                <a:tc>
                  <a:txBody>
                    <a:bodyPr/>
                    <a:lstStyle/>
                    <a:p>
                      <a:pPr algn="ctr"/>
                      <a:r>
                        <a:rPr lang="en-US" sz="2200" dirty="0">
                          <a:latin typeface="Aptos Display" panose="020B0004020202020204" pitchFamily="34" charset="0"/>
                        </a:rPr>
                        <a:t>Ethylene</a:t>
                      </a:r>
                    </a:p>
                  </a:txBody>
                  <a:tcPr anchor="ctr"/>
                </a:tc>
                <a:extLst>
                  <a:ext uri="{0D108BD9-81ED-4DB2-BD59-A6C34878D82A}">
                    <a16:rowId xmlns:a16="http://schemas.microsoft.com/office/drawing/2014/main" val="3560855905"/>
                  </a:ext>
                </a:extLst>
              </a:tr>
              <a:tr h="370840">
                <a:tc>
                  <a:txBody>
                    <a:bodyPr/>
                    <a:lstStyle/>
                    <a:p>
                      <a:pPr algn="ctr"/>
                      <a:r>
                        <a:rPr lang="en-US" sz="2200" dirty="0" err="1">
                          <a:latin typeface="Aptos Display" panose="020B0004020202020204" pitchFamily="34" charset="0"/>
                        </a:rPr>
                        <a:t>Giống</a:t>
                      </a:r>
                      <a:r>
                        <a:rPr lang="en-US" sz="2200" dirty="0">
                          <a:latin typeface="Aptos Display" panose="020B0004020202020204" pitchFamily="34" charset="0"/>
                        </a:rPr>
                        <a:t> </a:t>
                      </a:r>
                      <a:r>
                        <a:rPr lang="en-US" sz="2200" dirty="0" err="1">
                          <a:latin typeface="Aptos Display" panose="020B0004020202020204" pitchFamily="34" charset="0"/>
                        </a:rPr>
                        <a:t>nhau</a:t>
                      </a:r>
                      <a:endParaRPr lang="en-US" sz="2200" dirty="0">
                        <a:latin typeface="Aptos Display" panose="020B0004020202020204" pitchFamily="34" charset="0"/>
                      </a:endParaRPr>
                    </a:p>
                  </a:txBody>
                  <a:tcPr anchor="ctr"/>
                </a:tc>
                <a:tc gridSpan="2">
                  <a:txBody>
                    <a:bodyPr/>
                    <a:lstStyle/>
                    <a:p>
                      <a:pPr algn="ctr"/>
                      <a:r>
                        <a:rPr lang="en-US" sz="2200" kern="1200" dirty="0" err="1">
                          <a:solidFill>
                            <a:schemeClr val="dk1"/>
                          </a:solidFill>
                          <a:effectLst/>
                          <a:latin typeface="Aptos Display" panose="020B0004020202020204" pitchFamily="34" charset="0"/>
                          <a:ea typeface="+mn-ea"/>
                          <a:cs typeface="+mn-cs"/>
                        </a:rPr>
                        <a:t>đều</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có</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liên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kết</a:t>
                      </a:r>
                      <a:r>
                        <a:rPr lang="en-US" sz="2200" kern="1200" dirty="0">
                          <a:solidFill>
                            <a:schemeClr val="dk1"/>
                          </a:solidFill>
                          <a:effectLst/>
                          <a:latin typeface="Aptos Display" panose="020B0004020202020204" pitchFamily="34" charset="0"/>
                          <a:ea typeface="+mn-ea"/>
                          <a:cs typeface="+mn-cs"/>
                        </a:rPr>
                        <a:t> C-H</a:t>
                      </a:r>
                    </a:p>
                  </a:txBody>
                  <a:tcPr anchor="ctr"/>
                </a:tc>
                <a:tc hMerge="1">
                  <a:txBody>
                    <a:bodyPr/>
                    <a:lstStyle/>
                    <a:p>
                      <a:endParaRPr lang="en-US" dirty="0"/>
                    </a:p>
                  </a:txBody>
                  <a:tcPr/>
                </a:tc>
                <a:extLst>
                  <a:ext uri="{0D108BD9-81ED-4DB2-BD59-A6C34878D82A}">
                    <a16:rowId xmlns:a16="http://schemas.microsoft.com/office/drawing/2014/main" val="2350768593"/>
                  </a:ext>
                </a:extLst>
              </a:tr>
              <a:tr h="370840">
                <a:tc>
                  <a:txBody>
                    <a:bodyPr/>
                    <a:lstStyle/>
                    <a:p>
                      <a:pPr algn="ctr"/>
                      <a:r>
                        <a:rPr lang="en-US" sz="2200" dirty="0" err="1">
                          <a:latin typeface="Aptos Display" panose="020B0004020202020204" pitchFamily="34" charset="0"/>
                        </a:rPr>
                        <a:t>Khác</a:t>
                      </a:r>
                      <a:r>
                        <a:rPr lang="en-US" sz="2200" dirty="0">
                          <a:latin typeface="Aptos Display" panose="020B0004020202020204" pitchFamily="34" charset="0"/>
                        </a:rPr>
                        <a:t> </a:t>
                      </a:r>
                      <a:r>
                        <a:rPr lang="en-US" sz="2200" dirty="0" err="1">
                          <a:latin typeface="Aptos Display" panose="020B0004020202020204" pitchFamily="34" charset="0"/>
                        </a:rPr>
                        <a:t>nhau</a:t>
                      </a:r>
                      <a:endParaRPr lang="en-US" sz="2200" dirty="0">
                        <a:latin typeface="Aptos Display" panose="020B0004020202020204" pitchFamily="34" charset="0"/>
                      </a:endParaRPr>
                    </a:p>
                  </a:txBody>
                  <a:tcPr anchor="ctr"/>
                </a:tc>
                <a:tc>
                  <a:txBody>
                    <a:bodyPr/>
                    <a:lstStyle/>
                    <a:p>
                      <a:pPr algn="ctr"/>
                      <a:r>
                        <a:rPr lang="en-US" sz="2200" kern="1200" dirty="0" err="1">
                          <a:solidFill>
                            <a:schemeClr val="dk1"/>
                          </a:solidFill>
                          <a:effectLst/>
                          <a:latin typeface="Aptos Display" panose="020B0004020202020204" pitchFamily="34" charset="0"/>
                          <a:ea typeface="+mn-ea"/>
                          <a:cs typeface="+mn-cs"/>
                        </a:rPr>
                        <a:t>có</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liên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kết</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đơn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giữa</a:t>
                      </a:r>
                      <a:r>
                        <a:rPr lang="en-US" sz="2200" kern="1200" dirty="0">
                          <a:solidFill>
                            <a:schemeClr val="dk1"/>
                          </a:solidFill>
                          <a:effectLst/>
                          <a:latin typeface="Aptos Display" panose="020B0004020202020204" pitchFamily="34" charset="0"/>
                          <a:ea typeface="+mn-ea"/>
                          <a:cs typeface="+mn-cs"/>
                        </a:rPr>
                        <a:t> 2 </a:t>
                      </a:r>
                      <a:r>
                        <a:rPr lang="en-US" sz="2200" kern="1200" dirty="0" err="1">
                          <a:solidFill>
                            <a:schemeClr val="dk1"/>
                          </a:solidFill>
                          <a:effectLst/>
                          <a:latin typeface="Aptos Display" panose="020B0004020202020204" pitchFamily="34" charset="0"/>
                          <a:ea typeface="+mn-ea"/>
                          <a:cs typeface="+mn-cs"/>
                        </a:rPr>
                        <a:t>nguyên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tử</a:t>
                      </a:r>
                      <a:r>
                        <a:rPr lang="en-US" sz="2200" kern="1200" dirty="0">
                          <a:solidFill>
                            <a:schemeClr val="dk1"/>
                          </a:solidFill>
                          <a:effectLst/>
                          <a:latin typeface="Aptos Display" panose="020B0004020202020204" pitchFamily="34" charset="0"/>
                          <a:ea typeface="+mn-ea"/>
                          <a:cs typeface="+mn-cs"/>
                        </a:rPr>
                        <a:t> C.</a:t>
                      </a:r>
                      <a:endParaRPr lang="en-US" sz="2200" dirty="0">
                        <a:latin typeface="Aptos Display" panose="020B0004020202020204" pitchFamily="34" charset="0"/>
                      </a:endParaRPr>
                    </a:p>
                  </a:txBody>
                  <a:tcPr anchor="ctr"/>
                </a:tc>
                <a:tc>
                  <a:txBody>
                    <a:bodyPr/>
                    <a:lstStyle/>
                    <a:p>
                      <a:pPr algn="ctr"/>
                      <a:r>
                        <a:rPr lang="en-US" sz="2200" kern="1200" dirty="0" err="1">
                          <a:solidFill>
                            <a:schemeClr val="dk1"/>
                          </a:solidFill>
                          <a:effectLst/>
                          <a:latin typeface="Aptos Display" panose="020B0004020202020204" pitchFamily="34" charset="0"/>
                          <a:ea typeface="+mn-ea"/>
                          <a:cs typeface="+mn-cs"/>
                        </a:rPr>
                        <a:t>có</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liên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kết</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đôi</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giữa</a:t>
                      </a:r>
                      <a:r>
                        <a:rPr lang="en-US" sz="2200" kern="1200" dirty="0">
                          <a:solidFill>
                            <a:schemeClr val="dk1"/>
                          </a:solidFill>
                          <a:effectLst/>
                          <a:latin typeface="Aptos Display" panose="020B0004020202020204" pitchFamily="34" charset="0"/>
                          <a:ea typeface="+mn-ea"/>
                          <a:cs typeface="+mn-cs"/>
                        </a:rPr>
                        <a:t> 2 </a:t>
                      </a:r>
                      <a:r>
                        <a:rPr lang="en-US" sz="2200" kern="1200" dirty="0" err="1">
                          <a:solidFill>
                            <a:schemeClr val="dk1"/>
                          </a:solidFill>
                          <a:effectLst/>
                          <a:latin typeface="Aptos Display" panose="020B0004020202020204" pitchFamily="34" charset="0"/>
                          <a:ea typeface="+mn-ea"/>
                          <a:cs typeface="+mn-cs"/>
                        </a:rPr>
                        <a:t>nguyên</a:t>
                      </a:r>
                      <a:r>
                        <a:rPr lang="en-US" sz="2200" kern="1200" dirty="0">
                          <a:solidFill>
                            <a:schemeClr val="dk1"/>
                          </a:solidFill>
                          <a:effectLst/>
                          <a:latin typeface="Aptos Display" panose="020B0004020202020204" pitchFamily="34" charset="0"/>
                          <a:ea typeface="+mn-ea"/>
                          <a:cs typeface="+mn-cs"/>
                        </a:rPr>
                        <a:t> </a:t>
                      </a:r>
                      <a:r>
                        <a:rPr lang="en-US" sz="2200" kern="1200" dirty="0" err="1">
                          <a:solidFill>
                            <a:schemeClr val="dk1"/>
                          </a:solidFill>
                          <a:effectLst/>
                          <a:latin typeface="Aptos Display" panose="020B0004020202020204" pitchFamily="34" charset="0"/>
                          <a:ea typeface="+mn-ea"/>
                          <a:cs typeface="+mn-cs"/>
                        </a:rPr>
                        <a:t>tử</a:t>
                      </a:r>
                      <a:r>
                        <a:rPr lang="en-US" sz="2200" kern="1200" dirty="0">
                          <a:solidFill>
                            <a:schemeClr val="dk1"/>
                          </a:solidFill>
                          <a:effectLst/>
                          <a:latin typeface="Aptos Display" panose="020B0004020202020204" pitchFamily="34" charset="0"/>
                          <a:ea typeface="+mn-ea"/>
                          <a:cs typeface="+mn-cs"/>
                        </a:rPr>
                        <a:t> C</a:t>
                      </a:r>
                      <a:endParaRPr lang="en-US" sz="2200" dirty="0">
                        <a:latin typeface="Aptos Display" panose="020B0004020202020204" pitchFamily="34" charset="0"/>
                      </a:endParaRPr>
                    </a:p>
                  </a:txBody>
                  <a:tcPr anchor="ctr"/>
                </a:tc>
                <a:extLst>
                  <a:ext uri="{0D108BD9-81ED-4DB2-BD59-A6C34878D82A}">
                    <a16:rowId xmlns:a16="http://schemas.microsoft.com/office/drawing/2014/main" val="2841025528"/>
                  </a:ext>
                </a:extLst>
              </a:tr>
            </a:tbl>
          </a:graphicData>
        </a:graphic>
      </p:graphicFrame>
      <p:grpSp>
        <p:nvGrpSpPr>
          <p:cNvPr id="31" name="组合 27">
            <a:extLst>
              <a:ext uri="{FF2B5EF4-FFF2-40B4-BE49-F238E27FC236}">
                <a16:creationId xmlns:a16="http://schemas.microsoft.com/office/drawing/2014/main" id="{0A741DEA-BA9B-228D-03A1-4B20EFA0E16F}"/>
              </a:ext>
            </a:extLst>
          </p:cNvPr>
          <p:cNvGrpSpPr/>
          <p:nvPr/>
        </p:nvGrpSpPr>
        <p:grpSpPr>
          <a:xfrm>
            <a:off x="91196" y="1250044"/>
            <a:ext cx="3215171" cy="471394"/>
            <a:chOff x="3527609" y="1954206"/>
            <a:chExt cx="2774224" cy="471393"/>
          </a:xfrm>
        </p:grpSpPr>
        <p:sp>
          <p:nvSpPr>
            <p:cNvPr id="32" name="矩形 28">
              <a:extLst>
                <a:ext uri="{FF2B5EF4-FFF2-40B4-BE49-F238E27FC236}">
                  <a16:creationId xmlns:a16="http://schemas.microsoft.com/office/drawing/2014/main" id="{204DC7C6-7879-4C30-F9CE-3025DA204B63}"/>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33" name="圆角矩形 29">
              <a:extLst>
                <a:ext uri="{FF2B5EF4-FFF2-40B4-BE49-F238E27FC236}">
                  <a16:creationId xmlns:a16="http://schemas.microsoft.com/office/drawing/2014/main" id="{9182F06E-A94D-A083-405E-4FF1939C255C}"/>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4" name="文本框 48">
              <a:extLst>
                <a:ext uri="{FF2B5EF4-FFF2-40B4-BE49-F238E27FC236}">
                  <a16:creationId xmlns:a16="http://schemas.microsoft.com/office/drawing/2014/main" id="{F2B2ED8A-197B-C1A9-6351-0B0F6B21775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32792842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Line 16">
            <a:extLst>
              <a:ext uri="{FF2B5EF4-FFF2-40B4-BE49-F238E27FC236}">
                <a16:creationId xmlns:a16="http://schemas.microsoft.com/office/drawing/2014/main" id="{D66BC4EC-23EA-629F-7E2B-BC75ED1A2304}"/>
              </a:ext>
            </a:extLst>
          </p:cNvPr>
          <p:cNvSpPr>
            <a:spLocks noChangeShapeType="1"/>
          </p:cNvSpPr>
          <p:nvPr/>
        </p:nvSpPr>
        <p:spPr bwMode="auto">
          <a:xfrm>
            <a:off x="3657600" y="1198466"/>
            <a:ext cx="0" cy="3829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000" b="1" dirty="0">
              <a:latin typeface="Aptos Display" panose="020B0004020202020204" pitchFamily="34" charset="0"/>
            </a:endParaRPr>
          </a:p>
        </p:txBody>
      </p:sp>
      <p:sp>
        <p:nvSpPr>
          <p:cNvPr id="29" name="Text Box 6">
            <a:extLst>
              <a:ext uri="{FF2B5EF4-FFF2-40B4-BE49-F238E27FC236}">
                <a16:creationId xmlns:a16="http://schemas.microsoft.com/office/drawing/2014/main" id="{9D6B9F20-6E22-6114-F04D-DEBC6EF5BBEE}"/>
              </a:ext>
            </a:extLst>
          </p:cNvPr>
          <p:cNvSpPr txBox="1">
            <a:spLocks noChangeArrowheads="1"/>
          </p:cNvSpPr>
          <p:nvPr/>
        </p:nvSpPr>
        <p:spPr bwMode="auto">
          <a:xfrm>
            <a:off x="274648" y="3096781"/>
            <a:ext cx="2857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Đặc</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điểm</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a:t>
            </a:r>
          </a:p>
        </p:txBody>
      </p:sp>
      <p:sp>
        <p:nvSpPr>
          <p:cNvPr id="34" name="Text Box 30">
            <a:extLst>
              <a:ext uri="{FF2B5EF4-FFF2-40B4-BE49-F238E27FC236}">
                <a16:creationId xmlns:a16="http://schemas.microsoft.com/office/drawing/2014/main" id="{085FC033-7960-F156-4955-0B2882CFEBF8}"/>
              </a:ext>
            </a:extLst>
          </p:cNvPr>
          <p:cNvSpPr txBox="1">
            <a:spLocks noChangeArrowheads="1"/>
          </p:cNvSpPr>
          <p:nvPr/>
        </p:nvSpPr>
        <p:spPr bwMode="auto">
          <a:xfrm>
            <a:off x="575315" y="2595933"/>
            <a:ext cx="2989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Viết</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gọn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 CH</a:t>
            </a:r>
            <a:r>
              <a:rPr lang="en-US" altLang="en-US" sz="2000" baseline="-25000" dirty="0">
                <a:solidFill>
                  <a:schemeClr val="accent3">
                    <a:lumMod val="10000"/>
                  </a:schemeClr>
                </a:solidFill>
                <a:latin typeface="Aptos Display" panose="020B0004020202020204" pitchFamily="34" charset="0"/>
                <a:cs typeface="Times New Roman" panose="02020603050405020304" pitchFamily="18" charset="0"/>
              </a:rPr>
              <a:t>2</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 CH</a:t>
            </a:r>
            <a:r>
              <a:rPr lang="en-US" altLang="en-US" sz="2000" baseline="-25000" dirty="0">
                <a:solidFill>
                  <a:schemeClr val="accent3">
                    <a:lumMod val="10000"/>
                  </a:schemeClr>
                </a:solidFill>
                <a:latin typeface="Aptos Display" panose="020B0004020202020204" pitchFamily="34" charset="0"/>
                <a:cs typeface="Times New Roman" panose="02020603050405020304" pitchFamily="18" charset="0"/>
              </a:rPr>
              <a:t>2 </a:t>
            </a:r>
            <a:endParaRPr lang="en-US" altLang="en-US" sz="2000" dirty="0">
              <a:solidFill>
                <a:schemeClr val="accent3">
                  <a:lumMod val="10000"/>
                </a:schemeClr>
              </a:solidFill>
              <a:latin typeface="Aptos Display" panose="020B0004020202020204" pitchFamily="34" charset="0"/>
              <a:cs typeface="Times New Roman" panose="02020603050405020304" pitchFamily="18" charset="0"/>
            </a:endParaRPr>
          </a:p>
        </p:txBody>
      </p:sp>
      <p:sp>
        <p:nvSpPr>
          <p:cNvPr id="52" name="Text Box 6">
            <a:extLst>
              <a:ext uri="{FF2B5EF4-FFF2-40B4-BE49-F238E27FC236}">
                <a16:creationId xmlns:a16="http://schemas.microsoft.com/office/drawing/2014/main" id="{78EB4143-D41C-79EC-FC37-ACD51A9DF38A}"/>
              </a:ext>
            </a:extLst>
          </p:cNvPr>
          <p:cNvSpPr txBox="1">
            <a:spLocks noChangeArrowheads="1"/>
          </p:cNvSpPr>
          <p:nvPr/>
        </p:nvSpPr>
        <p:spPr bwMode="auto">
          <a:xfrm>
            <a:off x="17189" y="3401615"/>
            <a:ext cx="3432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Giữa</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hai</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nguyên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tử</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C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có</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2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liên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kết</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liên</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kết</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 </a:t>
            </a:r>
            <a:r>
              <a:rPr lang="en-US" altLang="en-US" sz="2000" dirty="0" err="1">
                <a:solidFill>
                  <a:schemeClr val="accent3">
                    <a:lumMod val="10000"/>
                  </a:schemeClr>
                </a:solidFill>
                <a:latin typeface="Aptos Display" panose="020B0004020202020204" pitchFamily="34" charset="0"/>
                <a:cs typeface="Times New Roman" panose="02020603050405020304" pitchFamily="18" charset="0"/>
              </a:rPr>
              <a:t>đôi</a:t>
            </a: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AD315FF4-B943-0768-5596-C05A92572E41}"/>
              </a:ext>
            </a:extLst>
          </p:cNvPr>
          <p:cNvSpPr txBox="1"/>
          <p:nvPr/>
        </p:nvSpPr>
        <p:spPr>
          <a:xfrm>
            <a:off x="-565" y="4030265"/>
            <a:ext cx="3493384" cy="1015663"/>
          </a:xfrm>
          <a:prstGeom prst="rect">
            <a:avLst/>
          </a:prstGeom>
          <a:noFill/>
        </p:spPr>
        <p:txBody>
          <a:bodyPr wrap="square">
            <a:spAutoFit/>
          </a:bodyPr>
          <a:lstStyle/>
          <a:p>
            <a:pPr algn="just"/>
            <a:r>
              <a:rPr lang="en-US" altLang="en-US" sz="2000" dirty="0">
                <a:latin typeface="Aptos Display" panose="020B0004020202020204" pitchFamily="34" charset="0"/>
                <a:cs typeface="Times New Roman" panose="02020603050405020304" pitchFamily="18" charset="0"/>
              </a:rPr>
              <a:t>+ Trong </a:t>
            </a:r>
            <a:r>
              <a:rPr lang="en-US" altLang="en-US" sz="2000" dirty="0" err="1">
                <a:latin typeface="Aptos Display" panose="020B0004020202020204" pitchFamily="34" charset="0"/>
                <a:cs typeface="Times New Roman" panose="02020603050405020304" pitchFamily="18" charset="0"/>
              </a:rPr>
              <a:t>liên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kết</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đôi</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có</a:t>
            </a:r>
            <a:r>
              <a:rPr lang="en-US" altLang="en-US" sz="2000" dirty="0">
                <a:latin typeface="Aptos Display" panose="020B0004020202020204" pitchFamily="34" charset="0"/>
                <a:cs typeface="Times New Roman" panose="02020603050405020304" pitchFamily="18" charset="0"/>
              </a:rPr>
              <a:t> 1 </a:t>
            </a:r>
            <a:r>
              <a:rPr lang="en-US" altLang="en-US" sz="2000" dirty="0" err="1">
                <a:latin typeface="Aptos Display" panose="020B0004020202020204" pitchFamily="34" charset="0"/>
                <a:cs typeface="Times New Roman" panose="02020603050405020304" pitchFamily="18" charset="0"/>
              </a:rPr>
              <a:t>liên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kết</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kém</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bền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dễ</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bị</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đứt</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ra</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trong</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các</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phản</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ứng</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hóa</a:t>
            </a:r>
            <a:r>
              <a:rPr lang="en-US" altLang="en-US" sz="2000" dirty="0">
                <a:latin typeface="Aptos Display" panose="020B0004020202020204" pitchFamily="34" charset="0"/>
                <a:cs typeface="Times New Roman" panose="02020603050405020304" pitchFamily="18" charset="0"/>
              </a:rPr>
              <a:t> </a:t>
            </a:r>
            <a:r>
              <a:rPr lang="en-US" altLang="en-US" sz="2000" dirty="0" err="1">
                <a:latin typeface="Aptos Display" panose="020B0004020202020204" pitchFamily="34" charset="0"/>
                <a:cs typeface="Times New Roman" panose="02020603050405020304" pitchFamily="18" charset="0"/>
              </a:rPr>
              <a:t>học</a:t>
            </a:r>
            <a:r>
              <a:rPr lang="en-US" altLang="en-US" sz="2000" dirty="0">
                <a:latin typeface="Aptos Display" panose="020B0004020202020204" pitchFamily="34" charset="0"/>
                <a:cs typeface="Times New Roman" panose="02020603050405020304" pitchFamily="18" charset="0"/>
              </a:rPr>
              <a:t>.</a:t>
            </a:r>
          </a:p>
        </p:txBody>
      </p:sp>
      <p:sp>
        <p:nvSpPr>
          <p:cNvPr id="8" name="Rectangle 2">
            <a:extLst>
              <a:ext uri="{FF2B5EF4-FFF2-40B4-BE49-F238E27FC236}">
                <a16:creationId xmlns:a16="http://schemas.microsoft.com/office/drawing/2014/main" id="{54B2707C-CC49-8A19-C6B5-0C3DAC720608}"/>
              </a:ext>
            </a:extLst>
          </p:cNvPr>
          <p:cNvSpPr>
            <a:spLocks noChangeArrowheads="1"/>
          </p:cNvSpPr>
          <p:nvPr/>
        </p:nvSpPr>
        <p:spPr bwMode="auto">
          <a:xfrm rot="2099291">
            <a:off x="7448550" y="3287315"/>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9" name="Rectangle 3">
            <a:extLst>
              <a:ext uri="{FF2B5EF4-FFF2-40B4-BE49-F238E27FC236}">
                <a16:creationId xmlns:a16="http://schemas.microsoft.com/office/drawing/2014/main" id="{7A6C3408-5BC8-3D46-1D8B-F565E7784DA5}"/>
              </a:ext>
            </a:extLst>
          </p:cNvPr>
          <p:cNvSpPr>
            <a:spLocks noChangeArrowheads="1"/>
          </p:cNvSpPr>
          <p:nvPr/>
        </p:nvSpPr>
        <p:spPr bwMode="auto">
          <a:xfrm>
            <a:off x="6362700" y="2722960"/>
            <a:ext cx="571500" cy="107156"/>
          </a:xfrm>
          <a:prstGeom prst="rect">
            <a:avLst/>
          </a:prstGeom>
          <a:gradFill rotWithShape="1">
            <a:gsLst>
              <a:gs pos="0">
                <a:srgbClr val="5F5F5F"/>
              </a:gs>
              <a:gs pos="50000">
                <a:srgbClr val="FFFFFF"/>
              </a:gs>
              <a:gs pos="100000">
                <a:srgbClr val="5F5F5F"/>
              </a:gs>
            </a:gsLst>
            <a:lin ang="5400000" scaled="1"/>
          </a:gra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10" name="Rectangle 4">
            <a:extLst>
              <a:ext uri="{FF2B5EF4-FFF2-40B4-BE49-F238E27FC236}">
                <a16:creationId xmlns:a16="http://schemas.microsoft.com/office/drawing/2014/main" id="{6A2CF40C-A48A-73FB-E364-439E8251EEB7}"/>
              </a:ext>
            </a:extLst>
          </p:cNvPr>
          <p:cNvSpPr>
            <a:spLocks noChangeArrowheads="1"/>
          </p:cNvSpPr>
          <p:nvPr/>
        </p:nvSpPr>
        <p:spPr bwMode="auto">
          <a:xfrm>
            <a:off x="5791200" y="2715815"/>
            <a:ext cx="571500" cy="114300"/>
          </a:xfrm>
          <a:prstGeom prst="rect">
            <a:avLst/>
          </a:prstGeom>
          <a:gradFill rotWithShape="1">
            <a:gsLst>
              <a:gs pos="0">
                <a:srgbClr val="5F5F5F"/>
              </a:gs>
              <a:gs pos="50000">
                <a:srgbClr val="FFFFFF"/>
              </a:gs>
              <a:gs pos="100000">
                <a:srgbClr val="5F5F5F"/>
              </a:gs>
            </a:gsLst>
            <a:lin ang="5400000" scaled="1"/>
          </a:gra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11" name="Rectangle 5">
            <a:extLst>
              <a:ext uri="{FF2B5EF4-FFF2-40B4-BE49-F238E27FC236}">
                <a16:creationId xmlns:a16="http://schemas.microsoft.com/office/drawing/2014/main" id="{E0E38562-9B78-20FF-8239-D7D8A0861511}"/>
              </a:ext>
            </a:extLst>
          </p:cNvPr>
          <p:cNvSpPr>
            <a:spLocks noChangeArrowheads="1"/>
          </p:cNvSpPr>
          <p:nvPr/>
        </p:nvSpPr>
        <p:spPr bwMode="auto">
          <a:xfrm>
            <a:off x="5962650" y="2919413"/>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2" name="Rectangle 6">
            <a:extLst>
              <a:ext uri="{FF2B5EF4-FFF2-40B4-BE49-F238E27FC236}">
                <a16:creationId xmlns:a16="http://schemas.microsoft.com/office/drawing/2014/main" id="{FE3191DA-0BE8-C120-A718-DD34EFECDECC}"/>
              </a:ext>
            </a:extLst>
          </p:cNvPr>
          <p:cNvSpPr>
            <a:spLocks noChangeArrowheads="1"/>
          </p:cNvSpPr>
          <p:nvPr/>
        </p:nvSpPr>
        <p:spPr bwMode="auto">
          <a:xfrm rot="19019980">
            <a:off x="7334250" y="2201465"/>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3" name="Oval 7">
            <a:extLst>
              <a:ext uri="{FF2B5EF4-FFF2-40B4-BE49-F238E27FC236}">
                <a16:creationId xmlns:a16="http://schemas.microsoft.com/office/drawing/2014/main" id="{D403C269-8D5A-A1C1-286C-9DF146A55208}"/>
              </a:ext>
            </a:extLst>
          </p:cNvPr>
          <p:cNvSpPr>
            <a:spLocks noChangeArrowheads="1"/>
          </p:cNvSpPr>
          <p:nvPr/>
        </p:nvSpPr>
        <p:spPr bwMode="auto">
          <a:xfrm>
            <a:off x="7948612" y="1494234"/>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14" name="Oval 8">
            <a:extLst>
              <a:ext uri="{FF2B5EF4-FFF2-40B4-BE49-F238E27FC236}">
                <a16:creationId xmlns:a16="http://schemas.microsoft.com/office/drawing/2014/main" id="{46E5398C-1A2A-0697-C752-0292FB49389D}"/>
              </a:ext>
            </a:extLst>
          </p:cNvPr>
          <p:cNvSpPr>
            <a:spLocks noChangeArrowheads="1"/>
          </p:cNvSpPr>
          <p:nvPr/>
        </p:nvSpPr>
        <p:spPr bwMode="auto">
          <a:xfrm>
            <a:off x="6762750" y="2426494"/>
            <a:ext cx="914400" cy="857250"/>
          </a:xfrm>
          <a:prstGeom prst="ellipse">
            <a:avLst/>
          </a:prstGeom>
          <a:gradFill rotWithShape="1">
            <a:gsLst>
              <a:gs pos="0">
                <a:srgbClr val="969696"/>
              </a:gs>
              <a:gs pos="100000">
                <a:srgbClr val="454545"/>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700" b="1" dirty="0">
                <a:solidFill>
                  <a:schemeClr val="bg1"/>
                </a:solidFill>
                <a:latin typeface=".VnArial Narrow" pitchFamily="34" charset="0"/>
              </a:rPr>
              <a:t>C</a:t>
            </a:r>
          </a:p>
        </p:txBody>
      </p:sp>
      <p:sp>
        <p:nvSpPr>
          <p:cNvPr id="15" name="Rectangle 9">
            <a:extLst>
              <a:ext uri="{FF2B5EF4-FFF2-40B4-BE49-F238E27FC236}">
                <a16:creationId xmlns:a16="http://schemas.microsoft.com/office/drawing/2014/main" id="{90470F04-223A-653B-2141-29F374A62D19}"/>
              </a:ext>
            </a:extLst>
          </p:cNvPr>
          <p:cNvSpPr>
            <a:spLocks noChangeArrowheads="1"/>
          </p:cNvSpPr>
          <p:nvPr/>
        </p:nvSpPr>
        <p:spPr bwMode="auto">
          <a:xfrm rot="19517809">
            <a:off x="4405312" y="3319463"/>
            <a:ext cx="9715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6" name="Oval 10">
            <a:extLst>
              <a:ext uri="{FF2B5EF4-FFF2-40B4-BE49-F238E27FC236}">
                <a16:creationId xmlns:a16="http://schemas.microsoft.com/office/drawing/2014/main" id="{AFF93EB0-88E6-6709-6123-D50905CCAB5E}"/>
              </a:ext>
            </a:extLst>
          </p:cNvPr>
          <p:cNvSpPr>
            <a:spLocks noChangeArrowheads="1"/>
          </p:cNvSpPr>
          <p:nvPr/>
        </p:nvSpPr>
        <p:spPr bwMode="auto">
          <a:xfrm>
            <a:off x="4008835" y="3451622"/>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17" name="Rectangle 11">
            <a:extLst>
              <a:ext uri="{FF2B5EF4-FFF2-40B4-BE49-F238E27FC236}">
                <a16:creationId xmlns:a16="http://schemas.microsoft.com/office/drawing/2014/main" id="{5A73DEBB-CB20-C58F-4867-DD3EB6208C13}"/>
              </a:ext>
            </a:extLst>
          </p:cNvPr>
          <p:cNvSpPr>
            <a:spLocks noChangeArrowheads="1"/>
          </p:cNvSpPr>
          <p:nvPr/>
        </p:nvSpPr>
        <p:spPr bwMode="auto">
          <a:xfrm rot="2385110">
            <a:off x="4469606" y="2258615"/>
            <a:ext cx="857250" cy="114300"/>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en-US" sz="1350">
              <a:latin typeface="Arial" charset="0"/>
            </a:endParaRPr>
          </a:p>
        </p:txBody>
      </p:sp>
      <p:sp>
        <p:nvSpPr>
          <p:cNvPr id="18" name="Oval 12">
            <a:extLst>
              <a:ext uri="{FF2B5EF4-FFF2-40B4-BE49-F238E27FC236}">
                <a16:creationId xmlns:a16="http://schemas.microsoft.com/office/drawing/2014/main" id="{959E56B6-E8C6-D44C-6A57-A9B1FB96F8A2}"/>
              </a:ext>
            </a:extLst>
          </p:cNvPr>
          <p:cNvSpPr>
            <a:spLocks noChangeArrowheads="1"/>
          </p:cNvSpPr>
          <p:nvPr/>
        </p:nvSpPr>
        <p:spPr bwMode="auto">
          <a:xfrm>
            <a:off x="5105400" y="2419350"/>
            <a:ext cx="914400" cy="857250"/>
          </a:xfrm>
          <a:prstGeom prst="ellipse">
            <a:avLst/>
          </a:prstGeom>
          <a:gradFill rotWithShape="1">
            <a:gsLst>
              <a:gs pos="0">
                <a:srgbClr val="969696"/>
              </a:gs>
              <a:gs pos="100000">
                <a:srgbClr val="454545"/>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700" b="1" dirty="0">
                <a:solidFill>
                  <a:schemeClr val="bg1"/>
                </a:solidFill>
                <a:latin typeface=".VnArial NarrowH" pitchFamily="34" charset="0"/>
              </a:rPr>
              <a:t>C</a:t>
            </a:r>
          </a:p>
        </p:txBody>
      </p:sp>
      <p:sp>
        <p:nvSpPr>
          <p:cNvPr id="19" name="Oval 13">
            <a:extLst>
              <a:ext uri="{FF2B5EF4-FFF2-40B4-BE49-F238E27FC236}">
                <a16:creationId xmlns:a16="http://schemas.microsoft.com/office/drawing/2014/main" id="{CF929525-B594-7954-74DC-AB66F8EA0D14}"/>
              </a:ext>
            </a:extLst>
          </p:cNvPr>
          <p:cNvSpPr>
            <a:spLocks noChangeArrowheads="1"/>
          </p:cNvSpPr>
          <p:nvPr/>
        </p:nvSpPr>
        <p:spPr bwMode="auto">
          <a:xfrm>
            <a:off x="8134350" y="3401615"/>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20" name="Oval 14">
            <a:extLst>
              <a:ext uri="{FF2B5EF4-FFF2-40B4-BE49-F238E27FC236}">
                <a16:creationId xmlns:a16="http://schemas.microsoft.com/office/drawing/2014/main" id="{A998B335-2263-FC6E-D6DC-5CFBA0FEB529}"/>
              </a:ext>
            </a:extLst>
          </p:cNvPr>
          <p:cNvSpPr>
            <a:spLocks noChangeArrowheads="1"/>
          </p:cNvSpPr>
          <p:nvPr/>
        </p:nvSpPr>
        <p:spPr bwMode="auto">
          <a:xfrm>
            <a:off x="4076700" y="1572815"/>
            <a:ext cx="685800" cy="628650"/>
          </a:xfrm>
          <a:prstGeom prst="ellipse">
            <a:avLst/>
          </a:prstGeom>
          <a:gradFill rotWithShape="1">
            <a:gsLst>
              <a:gs pos="0">
                <a:srgbClr val="FFFFFF"/>
              </a:gs>
              <a:gs pos="100000">
                <a:srgbClr val="33CC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008000"/>
                </a:solidFill>
                <a:latin typeface=".VnArial NarrowH" pitchFamily="34" charset="0"/>
              </a:rPr>
              <a:t>H</a:t>
            </a:r>
          </a:p>
        </p:txBody>
      </p:sp>
      <p:sp>
        <p:nvSpPr>
          <p:cNvPr id="21" name="Rectangle 16">
            <a:extLst>
              <a:ext uri="{FF2B5EF4-FFF2-40B4-BE49-F238E27FC236}">
                <a16:creationId xmlns:a16="http://schemas.microsoft.com/office/drawing/2014/main" id="{DC4FCD61-888A-D55A-9DEB-F294F3E11D4A}"/>
              </a:ext>
            </a:extLst>
          </p:cNvPr>
          <p:cNvSpPr>
            <a:spLocks noChangeArrowheads="1"/>
          </p:cNvSpPr>
          <p:nvPr/>
        </p:nvSpPr>
        <p:spPr bwMode="auto">
          <a:xfrm>
            <a:off x="4876800" y="1229915"/>
            <a:ext cx="217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solidFill>
                  <a:schemeClr val="bg1"/>
                </a:solidFill>
                <a:latin typeface=".VnArial Narrow" pitchFamily="34" charset="0"/>
              </a:rPr>
              <a:t>Liªn kÕt kÐm bÒn </a:t>
            </a:r>
          </a:p>
        </p:txBody>
      </p:sp>
      <p:sp>
        <p:nvSpPr>
          <p:cNvPr id="22" name="AutoShape 17">
            <a:extLst>
              <a:ext uri="{FF2B5EF4-FFF2-40B4-BE49-F238E27FC236}">
                <a16:creationId xmlns:a16="http://schemas.microsoft.com/office/drawing/2014/main" id="{EF9F1F45-88C7-1960-E5AA-5BB3BC22D766}"/>
              </a:ext>
            </a:extLst>
          </p:cNvPr>
          <p:cNvSpPr>
            <a:spLocks noChangeArrowheads="1"/>
          </p:cNvSpPr>
          <p:nvPr/>
        </p:nvSpPr>
        <p:spPr bwMode="auto">
          <a:xfrm>
            <a:off x="6191250" y="1687115"/>
            <a:ext cx="342900" cy="6858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pic>
        <p:nvPicPr>
          <p:cNvPr id="4" name="Picture 3">
            <a:extLst>
              <a:ext uri="{FF2B5EF4-FFF2-40B4-BE49-F238E27FC236}">
                <a16:creationId xmlns:a16="http://schemas.microsoft.com/office/drawing/2014/main" id="{D9839758-676D-3B98-2339-E5F4DD48089F}"/>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6" name="TextBox 5">
            <a:extLst>
              <a:ext uri="{FF2B5EF4-FFF2-40B4-BE49-F238E27FC236}">
                <a16:creationId xmlns:a16="http://schemas.microsoft.com/office/drawing/2014/main" id="{02786486-984F-FD8B-4EB8-891D7214BAFB}"/>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7" name="Rectangle 2">
            <a:extLst>
              <a:ext uri="{FF2B5EF4-FFF2-40B4-BE49-F238E27FC236}">
                <a16:creationId xmlns:a16="http://schemas.microsoft.com/office/drawing/2014/main" id="{2504DD56-1D07-421D-2E71-025F129517B4}"/>
              </a:ext>
            </a:extLst>
          </p:cNvPr>
          <p:cNvSpPr>
            <a:spLocks noChangeArrowheads="1"/>
          </p:cNvSpPr>
          <p:nvPr/>
        </p:nvSpPr>
        <p:spPr bwMode="auto">
          <a:xfrm flipV="1">
            <a:off x="1233392" y="1762015"/>
            <a:ext cx="134304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3" name="Object 22">
            <a:extLst>
              <a:ext uri="{FF2B5EF4-FFF2-40B4-BE49-F238E27FC236}">
                <a16:creationId xmlns:a16="http://schemas.microsoft.com/office/drawing/2014/main" id="{960AC1D4-9B30-CF75-D491-866C03708DDA}"/>
              </a:ext>
            </a:extLst>
          </p:cNvPr>
          <p:cNvGraphicFramePr>
            <a:graphicFrameLocks noChangeAspect="1"/>
          </p:cNvGraphicFramePr>
          <p:nvPr>
            <p:extLst>
              <p:ext uri="{D42A27DB-BD31-4B8C-83A1-F6EECF244321}">
                <p14:modId xmlns:p14="http://schemas.microsoft.com/office/powerpoint/2010/main" val="1250753140"/>
              </p:ext>
            </p:extLst>
          </p:nvPr>
        </p:nvGraphicFramePr>
        <p:xfrm>
          <a:off x="1233488" y="1700518"/>
          <a:ext cx="1204913" cy="940858"/>
        </p:xfrm>
        <a:graphic>
          <a:graphicData uri="http://schemas.openxmlformats.org/presentationml/2006/ole">
            <mc:AlternateContent xmlns:mc="http://schemas.openxmlformats.org/markup-compatibility/2006">
              <mc:Choice xmlns:v="urn:schemas-microsoft-com:vml" Requires="v">
                <p:oleObj r:id="rId3" imgW="1009650" imgH="790575" progId="ChemWindow.Document">
                  <p:embed/>
                </p:oleObj>
              </mc:Choice>
              <mc:Fallback>
                <p:oleObj r:id="rId3" imgW="1009650" imgH="790575" progId="ChemWindow.Document">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488" y="1700518"/>
                        <a:ext cx="1204913" cy="940858"/>
                      </a:xfrm>
                      <a:prstGeom prst="rect">
                        <a:avLst/>
                      </a:prstGeom>
                      <a:noFill/>
                    </p:spPr>
                  </p:pic>
                </p:oleObj>
              </mc:Fallback>
            </mc:AlternateContent>
          </a:graphicData>
        </a:graphic>
      </p:graphicFrame>
      <p:sp>
        <p:nvSpPr>
          <p:cNvPr id="24" name="Text Box 30">
            <a:extLst>
              <a:ext uri="{FF2B5EF4-FFF2-40B4-BE49-F238E27FC236}">
                <a16:creationId xmlns:a16="http://schemas.microsoft.com/office/drawing/2014/main" id="{8C18461F-1EDD-E94A-F041-BA76761CB474}"/>
              </a:ext>
            </a:extLst>
          </p:cNvPr>
          <p:cNvSpPr txBox="1">
            <a:spLocks noChangeArrowheads="1"/>
          </p:cNvSpPr>
          <p:nvPr/>
        </p:nvSpPr>
        <p:spPr bwMode="auto">
          <a:xfrm>
            <a:off x="17189" y="1640826"/>
            <a:ext cx="2989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a:solidFill>
                  <a:schemeClr val="accent3">
                    <a:lumMod val="10000"/>
                  </a:schemeClr>
                </a:solidFill>
                <a:latin typeface="Aptos Display" panose="020B0004020202020204" pitchFamily="34" charset="0"/>
                <a:cs typeface="Times New Roman" panose="02020603050405020304" pitchFamily="18" charset="0"/>
              </a:rPr>
              <a:t>CTCT:</a:t>
            </a:r>
          </a:p>
        </p:txBody>
      </p:sp>
      <p:grpSp>
        <p:nvGrpSpPr>
          <p:cNvPr id="31" name="组合 27">
            <a:extLst>
              <a:ext uri="{FF2B5EF4-FFF2-40B4-BE49-F238E27FC236}">
                <a16:creationId xmlns:a16="http://schemas.microsoft.com/office/drawing/2014/main" id="{D1BF1F78-C5E0-755B-0472-3BF76D0762A0}"/>
              </a:ext>
            </a:extLst>
          </p:cNvPr>
          <p:cNvGrpSpPr/>
          <p:nvPr/>
        </p:nvGrpSpPr>
        <p:grpSpPr>
          <a:xfrm>
            <a:off x="91196" y="1250044"/>
            <a:ext cx="3215171" cy="471394"/>
            <a:chOff x="3527609" y="1954206"/>
            <a:chExt cx="2774224" cy="471393"/>
          </a:xfrm>
        </p:grpSpPr>
        <p:sp>
          <p:nvSpPr>
            <p:cNvPr id="32" name="矩形 28">
              <a:extLst>
                <a:ext uri="{FF2B5EF4-FFF2-40B4-BE49-F238E27FC236}">
                  <a16:creationId xmlns:a16="http://schemas.microsoft.com/office/drawing/2014/main" id="{5F2BAD78-1BAC-9BEB-FAF2-C9A686CA1DFC}"/>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Cấu</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tạo</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phân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tử</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33" name="圆角矩形 29">
              <a:extLst>
                <a:ext uri="{FF2B5EF4-FFF2-40B4-BE49-F238E27FC236}">
                  <a16:creationId xmlns:a16="http://schemas.microsoft.com/office/drawing/2014/main" id="{433186AD-3E87-0EEE-3D15-43535EBFE35C}"/>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5" name="文本框 48">
              <a:extLst>
                <a:ext uri="{FF2B5EF4-FFF2-40B4-BE49-F238E27FC236}">
                  <a16:creationId xmlns:a16="http://schemas.microsoft.com/office/drawing/2014/main" id="{BB37776F-15B5-9191-0C07-B3484F17DDA6}"/>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1416802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Bottom)">
                                      <p:cBhvr>
                                        <p:cTn id="7" dur="500"/>
                                        <p:tgtEl>
                                          <p:spTgt spid="14"/>
                                        </p:tgtEl>
                                      </p:cBhvr>
                                    </p:animEffect>
                                  </p:childTnLst>
                                </p:cTn>
                              </p:par>
                              <p:par>
                                <p:cTn id="8" presetID="1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par>
                                <p:cTn id="11" presetID="1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lide(fromBottom)">
                                      <p:cBhvr>
                                        <p:cTn id="13" dur="500"/>
                                        <p:tgtEl>
                                          <p:spTgt spid="19"/>
                                        </p:tgtEl>
                                      </p:cBhvr>
                                    </p:animEffect>
                                  </p:child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lide(fromBottom)">
                                      <p:cBhvr>
                                        <p:cTn id="16" dur="500"/>
                                        <p:tgtEl>
                                          <p:spTgt spid="13"/>
                                        </p:tgtEl>
                                      </p:cBhvr>
                                    </p:animEffect>
                                  </p:childTnLst>
                                </p:cTn>
                              </p:par>
                              <p:par>
                                <p:cTn id="17" presetID="1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Bottom)">
                                      <p:cBhvr>
                                        <p:cTn id="19" dur="500"/>
                                        <p:tgtEl>
                                          <p:spTgt spid="12"/>
                                        </p:tgtEl>
                                      </p:cBhvr>
                                    </p:animEffect>
                                  </p:childTnLst>
                                </p:cTn>
                              </p:par>
                              <p:par>
                                <p:cTn id="20" presetID="1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lide(fromBottom)">
                                      <p:cBhvr>
                                        <p:cTn id="22" dur="500"/>
                                        <p:tgtEl>
                                          <p:spTgt spid="11"/>
                                        </p:tgtEl>
                                      </p:cBhvr>
                                    </p:animEffect>
                                  </p:childTnLst>
                                </p:cTn>
                              </p:par>
                              <p:par>
                                <p:cTn id="23" presetID="1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slide(fromBottom)">
                                      <p:cBhvr>
                                        <p:cTn id="25" dur="500"/>
                                        <p:tgtEl>
                                          <p:spTgt spid="18"/>
                                        </p:tgtEl>
                                      </p:cBhvr>
                                    </p:animEffect>
                                  </p:childTnLst>
                                </p:cTn>
                              </p:par>
                              <p:par>
                                <p:cTn id="26" presetID="1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slide(fromBottom)">
                                      <p:cBhvr>
                                        <p:cTn id="28" dur="500"/>
                                        <p:tgtEl>
                                          <p:spTgt spid="15"/>
                                        </p:tgtEl>
                                      </p:cBhvr>
                                    </p:animEffect>
                                  </p:childTnLst>
                                </p:cTn>
                              </p:par>
                              <p:par>
                                <p:cTn id="29" presetID="1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lide(fromBottom)">
                                      <p:cBhvr>
                                        <p:cTn id="31" dur="500"/>
                                        <p:tgtEl>
                                          <p:spTgt spid="17"/>
                                        </p:tgtEl>
                                      </p:cBhvr>
                                    </p:animEffect>
                                  </p:childTnLst>
                                </p:cTn>
                              </p:par>
                              <p:par>
                                <p:cTn id="32" presetID="1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lide(fromBottom)">
                                      <p:cBhvr>
                                        <p:cTn id="34" dur="500"/>
                                        <p:tgtEl>
                                          <p:spTgt spid="20"/>
                                        </p:tgtEl>
                                      </p:cBhvr>
                                    </p:animEffect>
                                  </p:childTnLst>
                                </p:cTn>
                              </p:par>
                              <p:par>
                                <p:cTn id="35" presetID="1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lide(fromBottom)">
                                      <p:cBhvr>
                                        <p:cTn id="37" dur="500"/>
                                        <p:tgtEl>
                                          <p:spTgt spid="16"/>
                                        </p:tgtEl>
                                      </p:cBhvr>
                                    </p:animEffect>
                                  </p:childTnLst>
                                </p:cTn>
                              </p:par>
                              <p:par>
                                <p:cTn id="38" presetID="12" presetClass="entr" presetSubtype="4"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lide(fromBottom)">
                                      <p:cBhvr>
                                        <p:cTn id="40" dur="500"/>
                                        <p:tgtEl>
                                          <p:spTgt spid="9"/>
                                        </p:tgtEl>
                                      </p:cBhvr>
                                    </p:animEffect>
                                  </p:childTnLst>
                                </p:cTn>
                              </p:par>
                              <p:par>
                                <p:cTn id="41" presetID="1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lide(fromBottom)">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mph" presetSubtype="0" repeatCount="indefinite" autoRev="1" fill="remove" nodeType="clickEffect">
                                  <p:stCondLst>
                                    <p:cond delay="0"/>
                                  </p:stCondLst>
                                  <p:childTnLst>
                                    <p:animRot by="3600000">
                                      <p:cBhvr>
                                        <p:cTn id="47" dur="500" fill="hold"/>
                                        <p:tgtEl>
                                          <p:spTgt spid="9"/>
                                        </p:tgtEl>
                                        <p:attrNameLst>
                                          <p:attrName>r</p:attrName>
                                        </p:attrNameLst>
                                      </p:cBhvr>
                                    </p:animRot>
                                  </p:childTnLst>
                                  <p:subTnLst>
                                    <p:set>
                                      <p:cBhvr override="childStyle">
                                        <p:cTn dur="1" fill="hold" display="0" masterRel="sameClick" afterEffect="1">
                                          <p:stCondLst>
                                            <p:cond evt="end" delay="0">
                                              <p:tn val="46"/>
                                            </p:cond>
                                          </p:stCondLst>
                                        </p:cTn>
                                        <p:tgtEl>
                                          <p:spTgt spid="9"/>
                                        </p:tgtEl>
                                        <p:attrNameLst>
                                          <p:attrName>style.visibility</p:attrName>
                                        </p:attrNameLst>
                                      </p:cBhvr>
                                      <p:to>
                                        <p:strVal val="hidden"/>
                                      </p:to>
                                    </p:set>
                                  </p:subTnLst>
                                </p:cTn>
                              </p:par>
                              <p:par>
                                <p:cTn id="48" presetID="8" presetClass="emph" presetSubtype="0" repeatCount="indefinite" autoRev="1" fill="remove" nodeType="withEffect">
                                  <p:stCondLst>
                                    <p:cond delay="0"/>
                                  </p:stCondLst>
                                  <p:childTnLst>
                                    <p:animRot by="-3600000">
                                      <p:cBhvr>
                                        <p:cTn id="49" dur="500" fill="hold"/>
                                        <p:tgtEl>
                                          <p:spTgt spid="10"/>
                                        </p:tgtEl>
                                        <p:attrNameLst>
                                          <p:attrName>r</p:attrName>
                                        </p:attrNameLst>
                                      </p:cBhvr>
                                    </p:animRot>
                                  </p:childTnLst>
                                </p:cTn>
                              </p:par>
                              <p:par>
                                <p:cTn id="50" presetID="12" presetClass="entr" presetSubtype="1" repeatCount="300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slide(fromTop)">
                                      <p:cBhvr>
                                        <p:cTn id="52" dur="2000"/>
                                        <p:tgtEl>
                                          <p:spTgt spid="22"/>
                                        </p:tgtEl>
                                      </p:cBhvr>
                                    </p:animEffect>
                                  </p:childTnLst>
                                </p:cTn>
                              </p:par>
                            </p:childTnLst>
                          </p:cTn>
                        </p:par>
                        <p:par>
                          <p:cTn id="53" fill="hold">
                            <p:stCondLst>
                              <p:cond delay="6000"/>
                            </p:stCondLst>
                            <p:childTnLst>
                              <p:par>
                                <p:cTn id="54" presetID="12" presetClass="entr" presetSubtype="4"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slide(fromBottom)">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grpId="1"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1"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1000"/>
                                        <p:tgtEl>
                                          <p:spTgt spid="34"/>
                                        </p:tgtEl>
                                      </p:cBhvr>
                                    </p:animEffect>
                                    <p:anim calcmode="lin" valueType="num">
                                      <p:cBhvr>
                                        <p:cTn id="72" dur="1000" fill="hold"/>
                                        <p:tgtEl>
                                          <p:spTgt spid="34"/>
                                        </p:tgtEl>
                                        <p:attrNameLst>
                                          <p:attrName>ppt_x</p:attrName>
                                        </p:attrNameLst>
                                      </p:cBhvr>
                                      <p:tavLst>
                                        <p:tav tm="0">
                                          <p:val>
                                            <p:strVal val="#ppt_x"/>
                                          </p:val>
                                        </p:tav>
                                        <p:tav tm="100000">
                                          <p:val>
                                            <p:strVal val="#ppt_x"/>
                                          </p:val>
                                        </p:tav>
                                      </p:tavLst>
                                    </p:anim>
                                    <p:anim calcmode="lin" valueType="num">
                                      <p:cBhvr>
                                        <p:cTn id="7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1"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1000"/>
                                        <p:tgtEl>
                                          <p:spTgt spid="29"/>
                                        </p:tgtEl>
                                      </p:cBhvr>
                                    </p:animEffect>
                                    <p:anim calcmode="lin" valueType="num">
                                      <p:cBhvr>
                                        <p:cTn id="79" dur="1000" fill="hold"/>
                                        <p:tgtEl>
                                          <p:spTgt spid="29"/>
                                        </p:tgtEl>
                                        <p:attrNameLst>
                                          <p:attrName>ppt_x</p:attrName>
                                        </p:attrNameLst>
                                      </p:cBhvr>
                                      <p:tavLst>
                                        <p:tav tm="0">
                                          <p:val>
                                            <p:strVal val="#ppt_x"/>
                                          </p:val>
                                        </p:tav>
                                        <p:tav tm="100000">
                                          <p:val>
                                            <p:strVal val="#ppt_x"/>
                                          </p:val>
                                        </p:tav>
                                      </p:tavLst>
                                    </p:anim>
                                    <p:anim calcmode="lin" valueType="num">
                                      <p:cBhvr>
                                        <p:cTn id="8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1" nodeType="click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1000"/>
                                        <p:tgtEl>
                                          <p:spTgt spid="52"/>
                                        </p:tgtEl>
                                      </p:cBhvr>
                                    </p:animEffect>
                                    <p:anim calcmode="lin" valueType="num">
                                      <p:cBhvr>
                                        <p:cTn id="86" dur="1000" fill="hold"/>
                                        <p:tgtEl>
                                          <p:spTgt spid="52"/>
                                        </p:tgtEl>
                                        <p:attrNameLst>
                                          <p:attrName>ppt_x</p:attrName>
                                        </p:attrNameLst>
                                      </p:cBhvr>
                                      <p:tavLst>
                                        <p:tav tm="0">
                                          <p:val>
                                            <p:strVal val="#ppt_x"/>
                                          </p:val>
                                        </p:tav>
                                        <p:tav tm="100000">
                                          <p:val>
                                            <p:strVal val="#ppt_x"/>
                                          </p:val>
                                        </p:tav>
                                      </p:tavLst>
                                    </p:anim>
                                    <p:anim calcmode="lin" valueType="num">
                                      <p:cBhvr>
                                        <p:cTn id="8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1000"/>
                                        <p:tgtEl>
                                          <p:spTgt spid="5"/>
                                        </p:tgtEl>
                                      </p:cBhvr>
                                    </p:animEffect>
                                    <p:anim calcmode="lin" valueType="num">
                                      <p:cBhvr>
                                        <p:cTn id="93" dur="1000" fill="hold"/>
                                        <p:tgtEl>
                                          <p:spTgt spid="5"/>
                                        </p:tgtEl>
                                        <p:attrNameLst>
                                          <p:attrName>ppt_x</p:attrName>
                                        </p:attrNameLst>
                                      </p:cBhvr>
                                      <p:tavLst>
                                        <p:tav tm="0">
                                          <p:val>
                                            <p:strVal val="#ppt_x"/>
                                          </p:val>
                                        </p:tav>
                                        <p:tav tm="100000">
                                          <p:val>
                                            <p:strVal val="#ppt_x"/>
                                          </p:val>
                                        </p:tav>
                                      </p:tavLst>
                                    </p:anim>
                                    <p:anim calcmode="lin" valueType="num">
                                      <p:cBhvr>
                                        <p:cTn id="9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4" grpId="0"/>
      <p:bldP spid="34" grpId="1"/>
      <p:bldP spid="52" grpId="0"/>
      <p:bldP spid="52" grpId="1"/>
      <p:bldP spid="5" grpId="0"/>
      <p:bldP spid="8" grpId="0" animBg="1"/>
      <p:bldP spid="9" grpId="0" animBg="1"/>
      <p:bldP spid="9" grpId="1" animBg="1"/>
      <p:bldP spid="10" grpId="0" animBg="1"/>
      <p:bldP spid="10" grpId="1"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animBg="1"/>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9" name="空心弧">
            <a:extLst>
              <a:ext uri="{FF2B5EF4-FFF2-40B4-BE49-F238E27FC236}">
                <a16:creationId xmlns:a16="http://schemas.microsoft.com/office/drawing/2014/main" id="{95FC1B9C-2625-0723-DF0B-74A2645F216D}"/>
              </a:ext>
            </a:extLst>
          </p:cNvPr>
          <p:cNvSpPr/>
          <p:nvPr/>
        </p:nvSpPr>
        <p:spPr>
          <a:xfrm rot="6420623">
            <a:off x="3365274" y="1674439"/>
            <a:ext cx="2029597" cy="2029597"/>
          </a:xfrm>
          <a:prstGeom prst="blockArc">
            <a:avLst>
              <a:gd name="adj1" fmla="val 10258395"/>
              <a:gd name="adj2" fmla="val 6247754"/>
              <a:gd name="adj3" fmla="val 7617"/>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0" name="空心弧">
            <a:extLst>
              <a:ext uri="{FF2B5EF4-FFF2-40B4-BE49-F238E27FC236}">
                <a16:creationId xmlns:a16="http://schemas.microsoft.com/office/drawing/2014/main" id="{FA36BC36-1C8C-D0C5-75D8-47B0B07EAEBE}"/>
              </a:ext>
            </a:extLst>
          </p:cNvPr>
          <p:cNvSpPr/>
          <p:nvPr/>
        </p:nvSpPr>
        <p:spPr>
          <a:xfrm rot="4507065">
            <a:off x="3030071" y="1339236"/>
            <a:ext cx="2700000" cy="2700000"/>
          </a:xfrm>
          <a:prstGeom prst="blockArc">
            <a:avLst>
              <a:gd name="adj1" fmla="val 8013047"/>
              <a:gd name="adj2" fmla="val 3368035"/>
              <a:gd name="adj3" fmla="val 5945"/>
            </a:avLst>
          </a:prstGeom>
          <a:solidFill>
            <a:schemeClr val="accent2"/>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1" name="文本框">
            <a:extLst>
              <a:ext uri="{FF2B5EF4-FFF2-40B4-BE49-F238E27FC236}">
                <a16:creationId xmlns:a16="http://schemas.microsoft.com/office/drawing/2014/main" id="{EB7CC285-F108-174B-23E7-AA01B8409B35}"/>
              </a:ext>
            </a:extLst>
          </p:cNvPr>
          <p:cNvSpPr/>
          <p:nvPr/>
        </p:nvSpPr>
        <p:spPr bwMode="auto">
          <a:xfrm>
            <a:off x="754235" y="2530531"/>
            <a:ext cx="1752419" cy="459783"/>
          </a:xfrm>
          <a:prstGeom prst="roundRect">
            <a:avLst/>
          </a:prstGeom>
          <a:solidFill>
            <a:schemeClr val="accent1"/>
          </a:solidFill>
          <a:ln>
            <a:noFill/>
            <a:headEnd type="none" w="med" len="med"/>
            <a:tailEnd type="none" w="med" len="med"/>
          </a:ln>
          <a:effectLst/>
        </p:spPr>
        <p:txBody>
          <a:bodyPr wrap="none" lIns="57611" tIns="28806" rIns="57611" bIns="28806" anchor="ctr"/>
          <a:lstStyle/>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1: </a:t>
            </a:r>
          </a:p>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chung</a:t>
            </a:r>
            <a:endParaRPr lang="zh-CN" altLang="en-US" sz="1350" kern="0" spc="225" dirty="0">
              <a:solidFill>
                <a:sysClr val="window" lastClr="FFFFFF"/>
              </a:solidFill>
              <a:latin typeface="Source Han Sans CN Medium" panose="020B0500000000000000" pitchFamily="34" charset="-128"/>
              <a:ea typeface="Source Han Sans CN Medium" panose="020B0500000000000000" pitchFamily="34" charset="-128"/>
            </a:endParaRPr>
          </a:p>
        </p:txBody>
      </p:sp>
      <p:sp>
        <p:nvSpPr>
          <p:cNvPr id="12" name="文本框">
            <a:extLst>
              <a:ext uri="{FF2B5EF4-FFF2-40B4-BE49-F238E27FC236}">
                <a16:creationId xmlns:a16="http://schemas.microsoft.com/office/drawing/2014/main" id="{0542AC15-4145-5171-74B2-1D7B420707C3}"/>
              </a:ext>
            </a:extLst>
          </p:cNvPr>
          <p:cNvSpPr/>
          <p:nvPr/>
        </p:nvSpPr>
        <p:spPr bwMode="auto">
          <a:xfrm>
            <a:off x="6415677" y="2399368"/>
            <a:ext cx="2336994" cy="688597"/>
          </a:xfrm>
          <a:prstGeom prst="roundRect">
            <a:avLst/>
          </a:prstGeom>
          <a:solidFill>
            <a:schemeClr val="accent2"/>
          </a:solidFill>
          <a:ln>
            <a:noFill/>
            <a:headEnd type="none" w="med" len="med"/>
            <a:tailEnd type="none" w="med" len="med"/>
          </a:ln>
          <a:effectLst/>
        </p:spPr>
        <p:txBody>
          <a:bodyPr wrap="none" lIns="57611" tIns="28806" rIns="57611" bIns="28806" anchor="ctr"/>
          <a:lstStyle/>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2:</a:t>
            </a:r>
          </a:p>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Nhiệm</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vụ</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đặc</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trưng</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p>
          <a:p>
            <a:pPr algn="ctr" defTabSz="574834">
              <a:defRPr/>
            </a:pP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tại</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mỗi</a:t>
            </a:r>
            <a:r>
              <a:rPr lang="en-US" altLang="zh-CN" sz="1350" kern="0" spc="225" dirty="0">
                <a:solidFill>
                  <a:sysClr val="window" lastClr="FFFFFF"/>
                </a:solidFill>
                <a:latin typeface="Source Han Sans CN Medium" panose="020B0500000000000000" pitchFamily="34" charset="-128"/>
                <a:ea typeface="Source Han Sans CN Medium" panose="020B0500000000000000" pitchFamily="34" charset="-128"/>
              </a:rPr>
              <a:t> </a:t>
            </a:r>
            <a:r>
              <a:rPr lang="en-US" altLang="zh-CN" sz="1350" kern="0" spc="225" dirty="0" err="1">
                <a:solidFill>
                  <a:sysClr val="window" lastClr="FFFFFF"/>
                </a:solidFill>
                <a:latin typeface="Source Han Sans CN Medium" panose="020B0500000000000000" pitchFamily="34" charset="-128"/>
                <a:ea typeface="Source Han Sans CN Medium" panose="020B0500000000000000" pitchFamily="34" charset="-128"/>
              </a:rPr>
              <a:t>góc</a:t>
            </a:r>
            <a:endParaRPr lang="zh-CN" altLang="en-US" sz="1350" kern="0" spc="225" dirty="0">
              <a:solidFill>
                <a:sysClr val="window" lastClr="FFFFFF"/>
              </a:solidFill>
              <a:latin typeface="Source Han Sans CN Medium" panose="020B0500000000000000" pitchFamily="34" charset="-128"/>
              <a:ea typeface="Source Han Sans CN Medium" panose="020B0500000000000000" pitchFamily="34" charset="-128"/>
            </a:endParaRPr>
          </a:p>
        </p:txBody>
      </p:sp>
      <p:cxnSp>
        <p:nvCxnSpPr>
          <p:cNvPr id="13" name="直接连接符">
            <a:extLst>
              <a:ext uri="{FF2B5EF4-FFF2-40B4-BE49-F238E27FC236}">
                <a16:creationId xmlns:a16="http://schemas.microsoft.com/office/drawing/2014/main" id="{FC22F480-AAA5-3873-662A-8F0CA685C1F2}"/>
              </a:ext>
            </a:extLst>
          </p:cNvPr>
          <p:cNvCxnSpPr>
            <a:cxnSpLocks/>
            <a:stCxn id="11" idx="3"/>
          </p:cNvCxnSpPr>
          <p:nvPr/>
        </p:nvCxnSpPr>
        <p:spPr>
          <a:xfrm flipV="1">
            <a:off x="2506654" y="2688760"/>
            <a:ext cx="795439" cy="71663"/>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cxnSp>
        <p:nvCxnSpPr>
          <p:cNvPr id="14" name="直接连接符">
            <a:extLst>
              <a:ext uri="{FF2B5EF4-FFF2-40B4-BE49-F238E27FC236}">
                <a16:creationId xmlns:a16="http://schemas.microsoft.com/office/drawing/2014/main" id="{2921EA53-4DDB-D130-7F1B-E6A9C1AD68E4}"/>
              </a:ext>
            </a:extLst>
          </p:cNvPr>
          <p:cNvCxnSpPr>
            <a:cxnSpLocks/>
            <a:stCxn id="12" idx="1"/>
          </p:cNvCxnSpPr>
          <p:nvPr/>
        </p:nvCxnSpPr>
        <p:spPr>
          <a:xfrm flipH="1" flipV="1">
            <a:off x="5787358" y="2557597"/>
            <a:ext cx="628319" cy="186070"/>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sp>
        <p:nvSpPr>
          <p:cNvPr id="17" name="图标">
            <a:extLst>
              <a:ext uri="{FF2B5EF4-FFF2-40B4-BE49-F238E27FC236}">
                <a16:creationId xmlns:a16="http://schemas.microsoft.com/office/drawing/2014/main" id="{46068B28-6EED-2690-734E-3A241741DECD}"/>
              </a:ext>
            </a:extLst>
          </p:cNvPr>
          <p:cNvSpPr>
            <a:spLocks noChangeAspect="1" noChangeArrowheads="1"/>
          </p:cNvSpPr>
          <p:nvPr/>
        </p:nvSpPr>
        <p:spPr bwMode="auto">
          <a:xfrm>
            <a:off x="3845558" y="2073886"/>
            <a:ext cx="1024976" cy="1145243"/>
          </a:xfrm>
          <a:custGeom>
            <a:avLst/>
            <a:gdLst>
              <a:gd name="T0" fmla="*/ 49403 w 2960688"/>
              <a:gd name="T1" fmla="*/ 176950 h 3298826"/>
              <a:gd name="T2" fmla="*/ 38380 w 2960688"/>
              <a:gd name="T3" fmla="*/ 188577 h 3298826"/>
              <a:gd name="T4" fmla="*/ 38559 w 2960688"/>
              <a:gd name="T5" fmla="*/ 210512 h 3298826"/>
              <a:gd name="T6" fmla="*/ 32914 w 2960688"/>
              <a:gd name="T7" fmla="*/ 217944 h 3298826"/>
              <a:gd name="T8" fmla="*/ 25625 w 2960688"/>
              <a:gd name="T9" fmla="*/ 200234 h 3298826"/>
              <a:gd name="T10" fmla="*/ 32436 w 2960688"/>
              <a:gd name="T11" fmla="*/ 178299 h 3298826"/>
              <a:gd name="T12" fmla="*/ 84017 w 2960688"/>
              <a:gd name="T13" fmla="*/ 168293 h 3298826"/>
              <a:gd name="T14" fmla="*/ 100178 w 2960688"/>
              <a:gd name="T15" fmla="*/ 190090 h 3298826"/>
              <a:gd name="T16" fmla="*/ 100118 w 2960688"/>
              <a:gd name="T17" fmla="*/ 210091 h 3298826"/>
              <a:gd name="T18" fmla="*/ 89910 w 2960688"/>
              <a:gd name="T19" fmla="*/ 227158 h 3298826"/>
              <a:gd name="T20" fmla="*/ 66904 w 2960688"/>
              <a:gd name="T21" fmla="*/ 237428 h 3298826"/>
              <a:gd name="T22" fmla="*/ 65000 w 2960688"/>
              <a:gd name="T23" fmla="*/ 184521 h 3298826"/>
              <a:gd name="T24" fmla="*/ 60000 w 2960688"/>
              <a:gd name="T25" fmla="*/ 154045 h 3298826"/>
              <a:gd name="T26" fmla="*/ 36786 w 2960688"/>
              <a:gd name="T27" fmla="*/ 163024 h 3298826"/>
              <a:gd name="T28" fmla="*/ 21756 w 2960688"/>
              <a:gd name="T29" fmla="*/ 182418 h 3298826"/>
              <a:gd name="T30" fmla="*/ 18750 w 2960688"/>
              <a:gd name="T31" fmla="*/ 206331 h 3298826"/>
              <a:gd name="T32" fmla="*/ 28839 w 2960688"/>
              <a:gd name="T33" fmla="*/ 229287 h 3298826"/>
              <a:gd name="T34" fmla="*/ 48750 w 2960688"/>
              <a:gd name="T35" fmla="*/ 243324 h 3298826"/>
              <a:gd name="T36" fmla="*/ 72678 w 2960688"/>
              <a:gd name="T37" fmla="*/ 245209 h 3298826"/>
              <a:gd name="T38" fmla="*/ 95059 w 2960688"/>
              <a:gd name="T39" fmla="*/ 233926 h 3298826"/>
              <a:gd name="T40" fmla="*/ 107976 w 2960688"/>
              <a:gd name="T41" fmla="*/ 213335 h 3298826"/>
              <a:gd name="T42" fmla="*/ 108690 w 2960688"/>
              <a:gd name="T43" fmla="*/ 189122 h 3298826"/>
              <a:gd name="T44" fmla="*/ 96338 w 2960688"/>
              <a:gd name="T45" fmla="*/ 167184 h 3298826"/>
              <a:gd name="T46" fmla="*/ 75297 w 2960688"/>
              <a:gd name="T47" fmla="*/ 155272 h 3298826"/>
              <a:gd name="T48" fmla="*/ 147618 w 2960688"/>
              <a:gd name="T49" fmla="*/ 197282 h 3298826"/>
              <a:gd name="T50" fmla="*/ 201903 w 2960688"/>
              <a:gd name="T51" fmla="*/ 141054 h 3298826"/>
              <a:gd name="T52" fmla="*/ 259968 w 2960688"/>
              <a:gd name="T53" fmla="*/ 160793 h 3298826"/>
              <a:gd name="T54" fmla="*/ 274671 w 2960688"/>
              <a:gd name="T55" fmla="*/ 191779 h 3298826"/>
              <a:gd name="T56" fmla="*/ 237558 w 2960688"/>
              <a:gd name="T57" fmla="*/ 219922 h 3298826"/>
              <a:gd name="T58" fmla="*/ 193362 w 2960688"/>
              <a:gd name="T59" fmla="*/ 266968 h 3298826"/>
              <a:gd name="T60" fmla="*/ 130654 w 2960688"/>
              <a:gd name="T61" fmla="*/ 229582 h 3298826"/>
              <a:gd name="T62" fmla="*/ 135892 w 2960688"/>
              <a:gd name="T63" fmla="*/ 187681 h 3298826"/>
              <a:gd name="T64" fmla="*/ 121279 w 2960688"/>
              <a:gd name="T65" fmla="*/ 154842 h 3298826"/>
              <a:gd name="T66" fmla="*/ 76756 w 2960688"/>
              <a:gd name="T67" fmla="*/ 136716 h 3298826"/>
              <a:gd name="T68" fmla="*/ 106963 w 2960688"/>
              <a:gd name="T69" fmla="*/ 151920 h 3298826"/>
              <a:gd name="T70" fmla="*/ 125684 w 2960688"/>
              <a:gd name="T71" fmla="*/ 181730 h 3298826"/>
              <a:gd name="T72" fmla="*/ 126398 w 2960688"/>
              <a:gd name="T73" fmla="*/ 215370 h 3298826"/>
              <a:gd name="T74" fmla="*/ 114642 w 2960688"/>
              <a:gd name="T75" fmla="*/ 239613 h 3298826"/>
              <a:gd name="T76" fmla="*/ 138094 w 2960688"/>
              <a:gd name="T77" fmla="*/ 300548 h 3298826"/>
              <a:gd name="T78" fmla="*/ 132142 w 2960688"/>
              <a:gd name="T79" fmla="*/ 309856 h 3298826"/>
              <a:gd name="T80" fmla="*/ 121279 w 2960688"/>
              <a:gd name="T81" fmla="*/ 309018 h 3298826"/>
              <a:gd name="T82" fmla="*/ 73154 w 2960688"/>
              <a:gd name="T83" fmla="*/ 263765 h 3298826"/>
              <a:gd name="T84" fmla="*/ 45535 w 2960688"/>
              <a:gd name="T85" fmla="*/ 261670 h 3298826"/>
              <a:gd name="T86" fmla="*/ 16815 w 2960688"/>
              <a:gd name="T87" fmla="*/ 243473 h 3298826"/>
              <a:gd name="T88" fmla="*/ 1101 w 2960688"/>
              <a:gd name="T89" fmla="*/ 211988 h 3298826"/>
              <a:gd name="T90" fmla="*/ 3720 w 2960688"/>
              <a:gd name="T91" fmla="*/ 178318 h 3298826"/>
              <a:gd name="T92" fmla="*/ 23274 w 2960688"/>
              <a:gd name="T93" fmla="*/ 150214 h 3298826"/>
              <a:gd name="T94" fmla="*/ 55268 w 2960688"/>
              <a:gd name="T95" fmla="*/ 136058 h 3298826"/>
              <a:gd name="T96" fmla="*/ 188372 w 2960688"/>
              <a:gd name="T97" fmla="*/ 4192 h 3298826"/>
              <a:gd name="T98" fmla="*/ 207281 w 2960688"/>
              <a:gd name="T99" fmla="*/ 21469 h 3298826"/>
              <a:gd name="T100" fmla="*/ 216394 w 2960688"/>
              <a:gd name="T101" fmla="*/ 48208 h 3298826"/>
              <a:gd name="T102" fmla="*/ 223629 w 2960688"/>
              <a:gd name="T103" fmla="*/ 64287 h 3298826"/>
              <a:gd name="T104" fmla="*/ 218091 w 2960688"/>
              <a:gd name="T105" fmla="*/ 80516 h 3298826"/>
              <a:gd name="T106" fmla="*/ 200819 w 2960688"/>
              <a:gd name="T107" fmla="*/ 112974 h 3298826"/>
              <a:gd name="T108" fmla="*/ 181851 w 2960688"/>
              <a:gd name="T109" fmla="*/ 128245 h 3298826"/>
              <a:gd name="T110" fmla="*/ 159220 w 2960688"/>
              <a:gd name="T111" fmla="*/ 128934 h 3298826"/>
              <a:gd name="T112" fmla="*/ 141085 w 2960688"/>
              <a:gd name="T113" fmla="*/ 116478 h 3298826"/>
              <a:gd name="T114" fmla="*/ 121729 w 2960688"/>
              <a:gd name="T115" fmla="*/ 82313 h 3298826"/>
              <a:gd name="T116" fmla="*/ 114285 w 2960688"/>
              <a:gd name="T117" fmla="*/ 66024 h 3298826"/>
              <a:gd name="T118" fmla="*/ 122474 w 2960688"/>
              <a:gd name="T119" fmla="*/ 50574 h 3298826"/>
              <a:gd name="T120" fmla="*/ 130752 w 2960688"/>
              <a:gd name="T121" fmla="*/ 23385 h 3298826"/>
              <a:gd name="T122" fmla="*/ 148798 w 2960688"/>
              <a:gd name="T123" fmla="*/ 5180 h 3298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60688"/>
              <a:gd name="T187" fmla="*/ 0 h 3298826"/>
              <a:gd name="T188" fmla="*/ 2960688 w 2960688"/>
              <a:gd name="T189" fmla="*/ 3298826 h 3298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chemeClr val="accent2"/>
          </a:solidFill>
          <a:ln>
            <a:noFill/>
          </a:ln>
        </p:spPr>
        <p:txBody>
          <a:bodyPr anchor="ctr"/>
          <a:lstStyle/>
          <a:p>
            <a:endParaRPr lang="zh-CN" altLang="en-US" sz="135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8575022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9" name="空心弧">
            <a:extLst>
              <a:ext uri="{FF2B5EF4-FFF2-40B4-BE49-F238E27FC236}">
                <a16:creationId xmlns:a16="http://schemas.microsoft.com/office/drawing/2014/main" id="{95FC1B9C-2625-0723-DF0B-74A2645F216D}"/>
              </a:ext>
            </a:extLst>
          </p:cNvPr>
          <p:cNvSpPr/>
          <p:nvPr/>
        </p:nvSpPr>
        <p:spPr>
          <a:xfrm rot="1850090">
            <a:off x="8232103" y="963052"/>
            <a:ext cx="830368" cy="833416"/>
          </a:xfrm>
          <a:prstGeom prst="blockArc">
            <a:avLst>
              <a:gd name="adj1" fmla="val 10258395"/>
              <a:gd name="adj2" fmla="val 6247754"/>
              <a:gd name="adj3" fmla="val 7617"/>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1" name="文本框">
            <a:extLst>
              <a:ext uri="{FF2B5EF4-FFF2-40B4-BE49-F238E27FC236}">
                <a16:creationId xmlns:a16="http://schemas.microsoft.com/office/drawing/2014/main" id="{EB7CC285-F108-174B-23E7-AA01B8409B35}"/>
              </a:ext>
            </a:extLst>
          </p:cNvPr>
          <p:cNvSpPr/>
          <p:nvPr/>
        </p:nvSpPr>
        <p:spPr bwMode="auto">
          <a:xfrm>
            <a:off x="81756" y="1185700"/>
            <a:ext cx="5326086" cy="645368"/>
          </a:xfrm>
          <a:prstGeom prst="roundRect">
            <a:avLst/>
          </a:prstGeom>
          <a:solidFill>
            <a:schemeClr val="accent1"/>
          </a:solidFill>
          <a:ln>
            <a:noFill/>
            <a:headEnd type="none" w="med" len="med"/>
            <a:tailEnd type="none" w="med" len="med"/>
          </a:ln>
          <a:effectLst/>
        </p:spPr>
        <p:txBody>
          <a:bodyPr wrap="none" lIns="57611" tIns="28806" rIns="57611" bIns="28806" anchor="ctr"/>
          <a:lstStyle/>
          <a:p>
            <a:pPr algn="ctr" defTabSz="574834">
              <a:defRPr/>
            </a:pPr>
            <a:r>
              <a:rPr lang="en-US" altLang="zh-CN" sz="2000" b="1" kern="0" spc="225" dirty="0" err="1">
                <a:solidFill>
                  <a:sysClr val="window" lastClr="FFFFFF"/>
                </a:solidFill>
                <a:latin typeface="Aptos Display" panose="020B0004020202020204" pitchFamily="34" charset="0"/>
                <a:ea typeface="Source Han Sans CN Medium" panose="020B0500000000000000" pitchFamily="34" charset="-128"/>
              </a:rPr>
              <a:t>Nhiệm</a:t>
            </a:r>
            <a:r>
              <a:rPr lang="en-US" altLang="zh-CN" sz="2000" b="1" kern="0" spc="225" dirty="0">
                <a:solidFill>
                  <a:sysClr val="window" lastClr="FFFFFF"/>
                </a:solidFill>
                <a:latin typeface="Aptos Display" panose="020B0004020202020204" pitchFamily="34" charset="0"/>
                <a:ea typeface="Source Han Sans CN Medium" panose="020B0500000000000000" pitchFamily="34" charset="-128"/>
              </a:rPr>
              <a:t> </a:t>
            </a:r>
            <a:r>
              <a:rPr lang="en-US" altLang="zh-CN" sz="2000" b="1"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b="1" kern="0" spc="225" dirty="0">
                <a:solidFill>
                  <a:schemeClr val="bg1"/>
                </a:solidFill>
                <a:latin typeface="Aptos Display" panose="020B0004020202020204" pitchFamily="34" charset="0"/>
                <a:ea typeface="Source Han Sans CN Medium" panose="020B0500000000000000" pitchFamily="34" charset="-128"/>
              </a:rPr>
              <a:t> 1: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nhiệm</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chung</a:t>
            </a:r>
            <a:endParaRPr lang="en-US" altLang="zh-CN" sz="2000" kern="0" spc="225" dirty="0">
              <a:solidFill>
                <a:schemeClr val="bg1"/>
              </a:solidFill>
              <a:latin typeface="Aptos Display" panose="020B0004020202020204" pitchFamily="34" charset="0"/>
              <a:ea typeface="Source Han Sans CN Medium" panose="020B0500000000000000" pitchFamily="34" charset="-128"/>
            </a:endParaRPr>
          </a:p>
          <a:p>
            <a:pPr algn="ctr" defTabSz="574834">
              <a:defRPr/>
            </a:pPr>
            <a:r>
              <a:rPr lang="en-US" sz="2000" dirty="0" err="1">
                <a:solidFill>
                  <a:schemeClr val="bg1"/>
                </a:solidFill>
                <a:latin typeface="Aptos Display" panose="020B0004020202020204" pitchFamily="34" charset="0"/>
              </a:rPr>
              <a:t>tất</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cả</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các</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nhóm</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cùng</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điều</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chế</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khí</a:t>
            </a:r>
            <a:r>
              <a:rPr lang="en-US" sz="2000" dirty="0">
                <a:solidFill>
                  <a:schemeClr val="bg1"/>
                </a:solidFill>
                <a:latin typeface="Aptos Display" panose="020B0004020202020204" pitchFamily="34" charset="0"/>
              </a:rPr>
              <a:t> ethylene</a:t>
            </a:r>
          </a:p>
        </p:txBody>
      </p:sp>
      <p:cxnSp>
        <p:nvCxnSpPr>
          <p:cNvPr id="13" name="直接连接符">
            <a:extLst>
              <a:ext uri="{FF2B5EF4-FFF2-40B4-BE49-F238E27FC236}">
                <a16:creationId xmlns:a16="http://schemas.microsoft.com/office/drawing/2014/main" id="{FC22F480-AAA5-3873-662A-8F0CA685C1F2}"/>
              </a:ext>
            </a:extLst>
          </p:cNvPr>
          <p:cNvCxnSpPr>
            <a:cxnSpLocks/>
            <a:stCxn id="11" idx="3"/>
            <a:endCxn id="9" idx="0"/>
          </p:cNvCxnSpPr>
          <p:nvPr/>
        </p:nvCxnSpPr>
        <p:spPr>
          <a:xfrm flipV="1">
            <a:off x="5407842" y="1237255"/>
            <a:ext cx="2883301" cy="271129"/>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pic>
        <p:nvPicPr>
          <p:cNvPr id="21" name="Picture 20" descr="Giải khtn 9 bài 24 trang 111, 112, 113 Kết nối tri thức">
            <a:extLst>
              <a:ext uri="{FF2B5EF4-FFF2-40B4-BE49-F238E27FC236}">
                <a16:creationId xmlns:a16="http://schemas.microsoft.com/office/drawing/2014/main" id="{DDA474C6-F2DA-A829-2E9D-9EE94678088C}"/>
              </a:ext>
            </a:extLst>
          </p:cNvPr>
          <p:cNvPicPr>
            <a:picLocks noChangeAspect="1"/>
          </p:cNvPicPr>
          <p:nvPr/>
        </p:nvPicPr>
        <p:blipFill rotWithShape="1">
          <a:blip r:embed="rId3">
            <a:extLst>
              <a:ext uri="{28A0092B-C50C-407E-A947-70E740481C1C}">
                <a14:useLocalDpi xmlns:a14="http://schemas.microsoft.com/office/drawing/2010/main" val="0"/>
              </a:ext>
            </a:extLst>
          </a:blip>
          <a:srcRect r="44344" b="10832"/>
          <a:stretch/>
        </p:blipFill>
        <p:spPr bwMode="auto">
          <a:xfrm>
            <a:off x="4722634" y="2040178"/>
            <a:ext cx="4253715" cy="2754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BB377E0B-F04B-F3FC-FDFF-4D7737BF40E3}"/>
              </a:ext>
            </a:extLst>
          </p:cNvPr>
          <p:cNvSpPr txBox="1"/>
          <p:nvPr/>
        </p:nvSpPr>
        <p:spPr>
          <a:xfrm>
            <a:off x="19054" y="1890218"/>
            <a:ext cx="4572000" cy="3028650"/>
          </a:xfrm>
          <a:prstGeom prst="rect">
            <a:avLst/>
          </a:prstGeom>
          <a:noFill/>
        </p:spPr>
        <p:txBody>
          <a:bodyPr wrap="square">
            <a:spAutoFit/>
          </a:bodyPr>
          <a:lstStyle/>
          <a:p>
            <a:pPr marR="34290" algn="just">
              <a:lnSpc>
                <a:spcPct val="107000"/>
              </a:lnSpc>
              <a:spcAft>
                <a:spcPts val="800"/>
              </a:spcAft>
            </a:pP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Lắp</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bộ</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dụng</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cụ</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thí</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nghiệm</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như</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hình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24.1a </a:t>
            </a:r>
            <a:endParaRPr lang="en-US" dirty="0">
              <a:solidFill>
                <a:srgbClr val="FF0000"/>
              </a:solidFill>
              <a:latin typeface="Aptos Display" panose="020B0004020202020204" pitchFamily="34" charset="0"/>
              <a:ea typeface="Arial" panose="020B0604020202020204" pitchFamily="34" charset="0"/>
              <a:cs typeface="Times New Roman" panose="02020603050405020304" pitchFamily="18" charset="0"/>
            </a:endParaRPr>
          </a:p>
          <a:p>
            <a:pPr marR="34925" algn="just">
              <a:lnSpc>
                <a:spcPct val="107000"/>
              </a:lnSpc>
              <a:spcAft>
                <a:spcPts val="800"/>
              </a:spcAft>
            </a:pPr>
            <a:r>
              <a:rPr lang="en-US" sz="1800" dirty="0" err="1">
                <a:solidFill>
                  <a:srgbClr val="FF0000"/>
                </a:solidFill>
                <a:effectLst/>
                <a:latin typeface="Aptos Display" panose="020B0004020202020204" pitchFamily="34" charset="0"/>
                <a:ea typeface="Arial" panose="020B0604020202020204" pitchFamily="34" charset="0"/>
                <a:cs typeface="Times New Roman" panose="02020603050405020304" pitchFamily="18" charset="0"/>
              </a:rPr>
              <a:t>Chú</a:t>
            </a:r>
            <a:r>
              <a:rPr lang="en-US" sz="1800" dirty="0">
                <a:solidFill>
                  <a:srgbClr val="FF0000"/>
                </a:solidFill>
                <a:effectLst/>
                <a:latin typeface="Aptos Display" panose="020B0004020202020204" pitchFamily="34" charset="0"/>
                <a:ea typeface="Arial" panose="020B0604020202020204" pitchFamily="34" charset="0"/>
                <a:cs typeface="Times New Roman" panose="02020603050405020304" pitchFamily="18" charset="0"/>
              </a:rPr>
              <a:t> ý: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a:t>
            </a:r>
            <a:r>
              <a:rPr lang="en-US" sz="1800" dirty="0" err="1">
                <a:effectLst/>
                <a:latin typeface="Aptos Display" panose="020B0004020202020204" pitchFamily="34" charset="0"/>
                <a:ea typeface="Arial" panose="020B0604020202020204" pitchFamily="34" charset="0"/>
              </a:rPr>
              <a:t>hông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lắp</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ống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thủy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vuốt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nhọn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mà</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hãy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đậy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bình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thủy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bằng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nút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cao</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su</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có</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gắn</a:t>
            </a:r>
            <a:r>
              <a:rPr lang="en-US" sz="1800" dirty="0">
                <a:effectLst/>
                <a:latin typeface="Aptos Display" panose="020B0004020202020204" pitchFamily="34" charset="0"/>
                <a:ea typeface="Arial" panose="020B0604020202020204" pitchFamily="34" charset="0"/>
              </a:rPr>
              <a:t> 1 </a:t>
            </a:r>
            <a:r>
              <a:rPr lang="en-US" sz="1800" dirty="0" err="1">
                <a:effectLst/>
                <a:latin typeface="Aptos Display" panose="020B0004020202020204" pitchFamily="34" charset="0"/>
                <a:ea typeface="Arial" panose="020B0604020202020204" pitchFamily="34" charset="0"/>
              </a:rPr>
              <a:t>ống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thủy</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dẫn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khí</a:t>
            </a:r>
            <a:r>
              <a:rPr lang="en-US" sz="1800" dirty="0">
                <a:effectLst/>
                <a:latin typeface="Aptos Display" panose="020B0004020202020204" pitchFamily="34" charset="0"/>
                <a:ea typeface="Arial" panose="020B0604020202020204" pitchFamily="34" charset="0"/>
              </a:rPr>
              <a:t> C</a:t>
            </a:r>
            <a:r>
              <a:rPr lang="en-US" sz="1800" baseline="-25000" dirty="0">
                <a:effectLst/>
                <a:latin typeface="Aptos Display" panose="020B0004020202020204" pitchFamily="34" charset="0"/>
                <a:ea typeface="Arial" panose="020B0604020202020204" pitchFamily="34" charset="0"/>
              </a:rPr>
              <a:t>2</a:t>
            </a:r>
            <a:r>
              <a:rPr lang="en-US" sz="1800" dirty="0">
                <a:effectLst/>
                <a:latin typeface="Aptos Display" panose="020B0004020202020204" pitchFamily="34" charset="0"/>
                <a:ea typeface="Arial" panose="020B0604020202020204" pitchFamily="34" charset="0"/>
              </a:rPr>
              <a:t>H</a:t>
            </a:r>
            <a:r>
              <a:rPr lang="en-US" sz="1800" baseline="-25000" dirty="0">
                <a:effectLst/>
                <a:latin typeface="Aptos Display" panose="020B0004020202020204" pitchFamily="34" charset="0"/>
                <a:ea typeface="Arial" panose="020B0604020202020204" pitchFamily="34" charset="0"/>
              </a:rPr>
              <a:t>4</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thu</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được</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thôi</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mỗi</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nhóm</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thu</a:t>
            </a:r>
            <a:r>
              <a:rPr lang="en-US" sz="1800" dirty="0">
                <a:effectLst/>
                <a:latin typeface="Aptos Display" panose="020B0004020202020204" pitchFamily="34" charset="0"/>
                <a:ea typeface="Arial" panose="020B0604020202020204" pitchFamily="34" charset="0"/>
              </a:rPr>
              <a:t> 2 </a:t>
            </a:r>
            <a:r>
              <a:rPr lang="en-US" sz="1800" dirty="0" err="1">
                <a:effectLst/>
                <a:latin typeface="Aptos Display" panose="020B0004020202020204" pitchFamily="34" charset="0"/>
                <a:ea typeface="Arial" panose="020B0604020202020204" pitchFamily="34" charset="0"/>
              </a:rPr>
              <a:t>bình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khí</a:t>
            </a:r>
            <a:r>
              <a:rPr lang="en-US" sz="1800" dirty="0">
                <a:effectLst/>
                <a:latin typeface="Aptos Display" panose="020B0004020202020204" pitchFamily="34" charset="0"/>
                <a:ea typeface="Arial" panose="020B0604020202020204" pitchFamily="34" charset="0"/>
              </a:rPr>
              <a:t> ethylene</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a:t>
            </a:r>
          </a:p>
          <a:p>
            <a:pPr marR="34925" algn="just">
              <a:lnSpc>
                <a:spcPct val="107000"/>
              </a:lnSpc>
              <a:spcAft>
                <a:spcPts val="800"/>
              </a:spcAft>
            </a:pP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Tiến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hành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đun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nóng</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bình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cầu</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đến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khi</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khí</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ethylene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sinh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ra</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đậy</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bình</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bằng</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nút</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cao</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su</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 </a:t>
            </a:r>
            <a:r>
              <a:rPr lang="en-US" sz="1800" dirty="0" err="1">
                <a:effectLst/>
                <a:latin typeface="Aptos Display" panose="020B0004020202020204" pitchFamily="34" charset="0"/>
                <a:ea typeface="Arial" panose="020B0604020202020204" pitchFamily="34" charset="0"/>
                <a:cs typeface="Times New Roman" panose="02020603050405020304" pitchFamily="18" charset="0"/>
              </a:rPr>
              <a:t>kín</a:t>
            </a:r>
            <a:r>
              <a:rPr lang="en-US" sz="1800" dirty="0">
                <a:effectLst/>
                <a:latin typeface="Aptos Display" panose="020B0004020202020204" pitchFamily="34" charset="0"/>
                <a:ea typeface="Arial" panose="020B0604020202020204" pitchFamily="34" charset="0"/>
                <a:cs typeface="Times New Roman" panose="02020603050405020304" pitchFamily="18" charset="0"/>
              </a:rPr>
              <a:t>.</a:t>
            </a:r>
          </a:p>
          <a:p>
            <a:r>
              <a:rPr lang="en-US" sz="1800" dirty="0">
                <a:effectLst/>
                <a:latin typeface="Aptos Display" panose="020B0004020202020204" pitchFamily="34" charset="0"/>
                <a:ea typeface="Arial" panose="020B0604020202020204" pitchFamily="34" charset="0"/>
              </a:rPr>
              <a:t>Quan </a:t>
            </a:r>
            <a:r>
              <a:rPr lang="en-US" sz="1800" dirty="0" err="1">
                <a:effectLst/>
                <a:latin typeface="Aptos Display" panose="020B0004020202020204" pitchFamily="34" charset="0"/>
                <a:ea typeface="Arial" panose="020B0604020202020204" pitchFamily="34" charset="0"/>
              </a:rPr>
              <a:t>sát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lọ</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chứa</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khí</a:t>
            </a:r>
            <a:r>
              <a:rPr lang="en-US" sz="1800" dirty="0">
                <a:effectLst/>
                <a:latin typeface="Aptos Display" panose="020B0004020202020204" pitchFamily="34" charset="0"/>
                <a:ea typeface="Arial" panose="020B0604020202020204" pitchFamily="34" charset="0"/>
              </a:rPr>
              <a:t> ethylene </a:t>
            </a:r>
            <a:r>
              <a:rPr lang="en-US" sz="1800" dirty="0" err="1">
                <a:effectLst/>
                <a:latin typeface="Aptos Display" panose="020B0004020202020204" pitchFamily="34" charset="0"/>
                <a:ea typeface="Arial" panose="020B0604020202020204" pitchFamily="34" charset="0"/>
              </a:rPr>
              <a:t>sinh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ra</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và</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kết</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hợp</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thông</a:t>
            </a:r>
            <a:r>
              <a:rPr lang="en-US" sz="1800" dirty="0">
                <a:effectLst/>
                <a:latin typeface="Aptos Display" panose="020B0004020202020204" pitchFamily="34" charset="0"/>
                <a:ea typeface="Arial" panose="020B0604020202020204" pitchFamily="34" charset="0"/>
              </a:rPr>
              <a:t> tin </a:t>
            </a:r>
            <a:r>
              <a:rPr lang="en-US" sz="1800" dirty="0" err="1">
                <a:effectLst/>
                <a:latin typeface="Aptos Display" panose="020B0004020202020204" pitchFamily="34" charset="0"/>
                <a:ea typeface="Arial" panose="020B0604020202020204" pitchFamily="34" charset="0"/>
              </a:rPr>
              <a:t>sgk</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hoàn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thành</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phiếu</a:t>
            </a:r>
            <a:r>
              <a:rPr lang="en-US" sz="1800" dirty="0">
                <a:effectLst/>
                <a:latin typeface="Aptos Display" panose="020B0004020202020204" pitchFamily="34" charset="0"/>
                <a:ea typeface="Arial" panose="020B0604020202020204" pitchFamily="34" charset="0"/>
              </a:rPr>
              <a:t> hoc </a:t>
            </a:r>
            <a:r>
              <a:rPr lang="en-US" sz="1800" dirty="0" err="1">
                <a:effectLst/>
                <a:latin typeface="Aptos Display" panose="020B0004020202020204" pitchFamily="34" charset="0"/>
                <a:ea typeface="Arial" panose="020B0604020202020204" pitchFamily="34" charset="0"/>
              </a:rPr>
              <a:t>tập</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số</a:t>
            </a:r>
            <a:r>
              <a:rPr lang="en-US" sz="1800" dirty="0">
                <a:effectLst/>
                <a:latin typeface="Aptos Display" panose="020B0004020202020204" pitchFamily="34" charset="0"/>
                <a:ea typeface="Arial" panose="020B0604020202020204" pitchFamily="34" charset="0"/>
              </a:rPr>
              <a:t> 2 </a:t>
            </a:r>
            <a:endParaRPr lang="en-US" sz="1800" dirty="0">
              <a:effectLst/>
              <a:latin typeface="Aptos Display" panose="020B00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644803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9" name="空心弧">
            <a:extLst>
              <a:ext uri="{FF2B5EF4-FFF2-40B4-BE49-F238E27FC236}">
                <a16:creationId xmlns:a16="http://schemas.microsoft.com/office/drawing/2014/main" id="{95FC1B9C-2625-0723-DF0B-74A2645F216D}"/>
              </a:ext>
            </a:extLst>
          </p:cNvPr>
          <p:cNvSpPr/>
          <p:nvPr/>
        </p:nvSpPr>
        <p:spPr>
          <a:xfrm rot="1850090">
            <a:off x="8232103" y="963052"/>
            <a:ext cx="830368" cy="833416"/>
          </a:xfrm>
          <a:prstGeom prst="blockArc">
            <a:avLst>
              <a:gd name="adj1" fmla="val 10258395"/>
              <a:gd name="adj2" fmla="val 6247754"/>
              <a:gd name="adj3" fmla="val 7617"/>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1" name="文本框">
            <a:extLst>
              <a:ext uri="{FF2B5EF4-FFF2-40B4-BE49-F238E27FC236}">
                <a16:creationId xmlns:a16="http://schemas.microsoft.com/office/drawing/2014/main" id="{EB7CC285-F108-174B-23E7-AA01B8409B35}"/>
              </a:ext>
            </a:extLst>
          </p:cNvPr>
          <p:cNvSpPr/>
          <p:nvPr/>
        </p:nvSpPr>
        <p:spPr bwMode="auto">
          <a:xfrm>
            <a:off x="81756" y="1185700"/>
            <a:ext cx="5326086" cy="645368"/>
          </a:xfrm>
          <a:prstGeom prst="roundRect">
            <a:avLst/>
          </a:prstGeom>
          <a:solidFill>
            <a:schemeClr val="accent1"/>
          </a:solidFill>
          <a:ln>
            <a:noFill/>
            <a:headEnd type="none" w="med" len="med"/>
            <a:tailEnd type="none" w="med" len="med"/>
          </a:ln>
          <a:effectLst/>
        </p:spPr>
        <p:txBody>
          <a:bodyPr wrap="none" lIns="57611" tIns="28806" rIns="57611" bIns="28806" anchor="ctr"/>
          <a:lstStyle/>
          <a:p>
            <a:pPr algn="ctr" defTabSz="574834">
              <a:defRPr/>
            </a:pPr>
            <a:r>
              <a:rPr lang="en-US" altLang="zh-CN" sz="2000" b="1" kern="0" spc="225" dirty="0" err="1">
                <a:solidFill>
                  <a:sysClr val="window" lastClr="FFFFFF"/>
                </a:solidFill>
                <a:latin typeface="Aptos Display" panose="020B0004020202020204" pitchFamily="34" charset="0"/>
                <a:ea typeface="Source Han Sans CN Medium" panose="020B0500000000000000" pitchFamily="34" charset="-128"/>
              </a:rPr>
              <a:t>Nhiệm</a:t>
            </a:r>
            <a:r>
              <a:rPr lang="en-US" altLang="zh-CN" sz="2000" b="1" kern="0" spc="225" dirty="0">
                <a:solidFill>
                  <a:sysClr val="window" lastClr="FFFFFF"/>
                </a:solidFill>
                <a:latin typeface="Aptos Display" panose="020B0004020202020204" pitchFamily="34" charset="0"/>
                <a:ea typeface="Source Han Sans CN Medium" panose="020B0500000000000000" pitchFamily="34" charset="-128"/>
              </a:rPr>
              <a:t> </a:t>
            </a:r>
            <a:r>
              <a:rPr lang="en-US" altLang="zh-CN" sz="2000" b="1"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b="1" kern="0" spc="225" dirty="0">
                <a:solidFill>
                  <a:schemeClr val="bg1"/>
                </a:solidFill>
                <a:latin typeface="Aptos Display" panose="020B0004020202020204" pitchFamily="34" charset="0"/>
                <a:ea typeface="Source Han Sans CN Medium" panose="020B0500000000000000" pitchFamily="34" charset="-128"/>
              </a:rPr>
              <a:t> 1: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nhiệm</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vụ</a:t>
            </a:r>
            <a:r>
              <a:rPr lang="en-US" altLang="zh-CN" sz="2000" kern="0" spc="225" dirty="0">
                <a:solidFill>
                  <a:schemeClr val="bg1"/>
                </a:solidFill>
                <a:latin typeface="Aptos Display" panose="020B0004020202020204" pitchFamily="34" charset="0"/>
                <a:ea typeface="Source Han Sans CN Medium" panose="020B0500000000000000" pitchFamily="34" charset="-128"/>
              </a:rPr>
              <a:t> </a:t>
            </a:r>
            <a:r>
              <a:rPr lang="en-US" altLang="zh-CN" sz="2000" kern="0" spc="225" dirty="0" err="1">
                <a:solidFill>
                  <a:schemeClr val="bg1"/>
                </a:solidFill>
                <a:latin typeface="Aptos Display" panose="020B0004020202020204" pitchFamily="34" charset="0"/>
                <a:ea typeface="Source Han Sans CN Medium" panose="020B0500000000000000" pitchFamily="34" charset="-128"/>
              </a:rPr>
              <a:t>chung</a:t>
            </a:r>
            <a:endParaRPr lang="en-US" altLang="zh-CN" sz="2000" kern="0" spc="225" dirty="0">
              <a:solidFill>
                <a:schemeClr val="bg1"/>
              </a:solidFill>
              <a:latin typeface="Aptos Display" panose="020B0004020202020204" pitchFamily="34" charset="0"/>
              <a:ea typeface="Source Han Sans CN Medium" panose="020B0500000000000000" pitchFamily="34" charset="-128"/>
            </a:endParaRPr>
          </a:p>
          <a:p>
            <a:pPr algn="ctr" defTabSz="574834">
              <a:defRPr/>
            </a:pPr>
            <a:r>
              <a:rPr lang="en-US" sz="2000" dirty="0" err="1">
                <a:solidFill>
                  <a:schemeClr val="bg1"/>
                </a:solidFill>
                <a:latin typeface="Aptos Display" panose="020B0004020202020204" pitchFamily="34" charset="0"/>
              </a:rPr>
              <a:t>tất</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cả</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các</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nhóm</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cùng</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điều</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chế</a:t>
            </a:r>
            <a:r>
              <a:rPr lang="en-US" sz="2000" dirty="0">
                <a:solidFill>
                  <a:schemeClr val="bg1"/>
                </a:solidFill>
                <a:latin typeface="Aptos Display" panose="020B0004020202020204" pitchFamily="34" charset="0"/>
              </a:rPr>
              <a:t> </a:t>
            </a:r>
            <a:r>
              <a:rPr lang="en-US" sz="2000" dirty="0" err="1">
                <a:solidFill>
                  <a:schemeClr val="bg1"/>
                </a:solidFill>
                <a:latin typeface="Aptos Display" panose="020B0004020202020204" pitchFamily="34" charset="0"/>
              </a:rPr>
              <a:t>khí</a:t>
            </a:r>
            <a:r>
              <a:rPr lang="en-US" sz="2000" dirty="0">
                <a:solidFill>
                  <a:schemeClr val="bg1"/>
                </a:solidFill>
                <a:latin typeface="Aptos Display" panose="020B0004020202020204" pitchFamily="34" charset="0"/>
              </a:rPr>
              <a:t> ethylene</a:t>
            </a:r>
          </a:p>
        </p:txBody>
      </p:sp>
      <p:cxnSp>
        <p:nvCxnSpPr>
          <p:cNvPr id="13" name="直接连接符">
            <a:extLst>
              <a:ext uri="{FF2B5EF4-FFF2-40B4-BE49-F238E27FC236}">
                <a16:creationId xmlns:a16="http://schemas.microsoft.com/office/drawing/2014/main" id="{FC22F480-AAA5-3873-662A-8F0CA685C1F2}"/>
              </a:ext>
            </a:extLst>
          </p:cNvPr>
          <p:cNvCxnSpPr>
            <a:cxnSpLocks/>
            <a:stCxn id="11" idx="3"/>
            <a:endCxn id="9" idx="0"/>
          </p:cNvCxnSpPr>
          <p:nvPr/>
        </p:nvCxnSpPr>
        <p:spPr>
          <a:xfrm flipV="1">
            <a:off x="5407842" y="1237255"/>
            <a:ext cx="2883301" cy="271129"/>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pic>
        <p:nvPicPr>
          <p:cNvPr id="12" name="Picture 11">
            <a:extLst>
              <a:ext uri="{FF2B5EF4-FFF2-40B4-BE49-F238E27FC236}">
                <a16:creationId xmlns:a16="http://schemas.microsoft.com/office/drawing/2014/main" id="{24BD8AA9-CFB8-E672-E4F0-98E6B0959D89}"/>
              </a:ext>
            </a:extLst>
          </p:cNvPr>
          <p:cNvPicPr>
            <a:picLocks noChangeAspect="1"/>
          </p:cNvPicPr>
          <p:nvPr/>
        </p:nvPicPr>
        <p:blipFill rotWithShape="1">
          <a:blip r:embed="rId3"/>
          <a:srcRect l="19167" t="35600" r="18302" b="17407"/>
          <a:stretch/>
        </p:blipFill>
        <p:spPr>
          <a:xfrm>
            <a:off x="-2" y="2114551"/>
            <a:ext cx="9144001" cy="3012329"/>
          </a:xfrm>
          <a:prstGeom prst="rect">
            <a:avLst/>
          </a:prstGeom>
        </p:spPr>
      </p:pic>
      <p:sp>
        <p:nvSpPr>
          <p:cNvPr id="14" name="TextBox 13">
            <a:extLst>
              <a:ext uri="{FF2B5EF4-FFF2-40B4-BE49-F238E27FC236}">
                <a16:creationId xmlns:a16="http://schemas.microsoft.com/office/drawing/2014/main" id="{E9795147-C9E0-A070-7AE2-1D873BF9CCA9}"/>
              </a:ext>
            </a:extLst>
          </p:cNvPr>
          <p:cNvSpPr txBox="1"/>
          <p:nvPr/>
        </p:nvSpPr>
        <p:spPr>
          <a:xfrm>
            <a:off x="2590799" y="1867397"/>
            <a:ext cx="3962400" cy="369332"/>
          </a:xfrm>
          <a:prstGeom prst="rect">
            <a:avLst/>
          </a:prstGeom>
          <a:noFill/>
        </p:spPr>
        <p:txBody>
          <a:bodyPr wrap="square" rtlCol="0">
            <a:spAutoFit/>
          </a:bodyPr>
          <a:lstStyle/>
          <a:p>
            <a:pPr algn="ctr"/>
            <a:r>
              <a:rPr lang="en-US" b="1" dirty="0">
                <a:solidFill>
                  <a:srgbClr val="FF0000"/>
                </a:solidFill>
                <a:latin typeface="Aptos Display" panose="020B0004020202020204" pitchFamily="34" charset="0"/>
              </a:rPr>
              <a:t>PHIẾU HỌC TẬP SỐ 1</a:t>
            </a:r>
          </a:p>
        </p:txBody>
      </p:sp>
      <p:sp>
        <p:nvSpPr>
          <p:cNvPr id="15" name="TextBox 14">
            <a:extLst>
              <a:ext uri="{FF2B5EF4-FFF2-40B4-BE49-F238E27FC236}">
                <a16:creationId xmlns:a16="http://schemas.microsoft.com/office/drawing/2014/main" id="{0AB1AD37-A04C-4AB7-7E63-957350CC9D64}"/>
              </a:ext>
            </a:extLst>
          </p:cNvPr>
          <p:cNvSpPr txBox="1"/>
          <p:nvPr/>
        </p:nvSpPr>
        <p:spPr>
          <a:xfrm>
            <a:off x="1260319" y="2537440"/>
            <a:ext cx="1676400" cy="369332"/>
          </a:xfrm>
          <a:prstGeom prst="rect">
            <a:avLst/>
          </a:prstGeom>
          <a:noFill/>
        </p:spPr>
        <p:txBody>
          <a:bodyPr wrap="square" rtlCol="0">
            <a:spAutoFit/>
          </a:bodyPr>
          <a:lstStyle/>
          <a:p>
            <a:r>
              <a:rPr lang="en-US" dirty="0" err="1">
                <a:solidFill>
                  <a:srgbClr val="FF0000"/>
                </a:solidFill>
              </a:rPr>
              <a:t>Khí</a:t>
            </a:r>
            <a:endParaRPr lang="en-US" dirty="0">
              <a:solidFill>
                <a:srgbClr val="FF0000"/>
              </a:solidFill>
            </a:endParaRPr>
          </a:p>
        </p:txBody>
      </p:sp>
      <p:sp>
        <p:nvSpPr>
          <p:cNvPr id="16" name="TextBox 15">
            <a:extLst>
              <a:ext uri="{FF2B5EF4-FFF2-40B4-BE49-F238E27FC236}">
                <a16:creationId xmlns:a16="http://schemas.microsoft.com/office/drawing/2014/main" id="{67FADB8D-BE65-A4B3-628A-73F8431AB2EA}"/>
              </a:ext>
            </a:extLst>
          </p:cNvPr>
          <p:cNvSpPr txBox="1"/>
          <p:nvPr/>
        </p:nvSpPr>
        <p:spPr>
          <a:xfrm>
            <a:off x="1243990" y="3005589"/>
            <a:ext cx="1676400" cy="369332"/>
          </a:xfrm>
          <a:prstGeom prst="rect">
            <a:avLst/>
          </a:prstGeom>
          <a:noFill/>
        </p:spPr>
        <p:txBody>
          <a:bodyPr wrap="square" rtlCol="0">
            <a:spAutoFit/>
          </a:bodyPr>
          <a:lstStyle/>
          <a:p>
            <a:r>
              <a:rPr lang="en-US" dirty="0" err="1">
                <a:solidFill>
                  <a:srgbClr val="FF0000"/>
                </a:solidFill>
              </a:rPr>
              <a:t>Không</a:t>
            </a:r>
            <a:r>
              <a:rPr lang="en-US" dirty="0">
                <a:solidFill>
                  <a:srgbClr val="FF0000"/>
                </a:solidFill>
              </a:rPr>
              <a:t> </a:t>
            </a:r>
            <a:r>
              <a:rPr lang="en-US" dirty="0" err="1">
                <a:solidFill>
                  <a:srgbClr val="FF0000"/>
                </a:solidFill>
              </a:rPr>
              <a:t>màu</a:t>
            </a:r>
            <a:endParaRPr lang="en-US" dirty="0">
              <a:solidFill>
                <a:srgbClr val="FF0000"/>
              </a:solidFill>
            </a:endParaRPr>
          </a:p>
        </p:txBody>
      </p:sp>
      <p:sp>
        <p:nvSpPr>
          <p:cNvPr id="17" name="TextBox 16">
            <a:extLst>
              <a:ext uri="{FF2B5EF4-FFF2-40B4-BE49-F238E27FC236}">
                <a16:creationId xmlns:a16="http://schemas.microsoft.com/office/drawing/2014/main" id="{D66FE661-7C85-4C4D-477F-D6FDEAA62D4D}"/>
              </a:ext>
            </a:extLst>
          </p:cNvPr>
          <p:cNvSpPr txBox="1"/>
          <p:nvPr/>
        </p:nvSpPr>
        <p:spPr>
          <a:xfrm>
            <a:off x="1193405" y="4188902"/>
            <a:ext cx="1676400" cy="369332"/>
          </a:xfrm>
          <a:prstGeom prst="rect">
            <a:avLst/>
          </a:prstGeom>
          <a:noFill/>
        </p:spPr>
        <p:txBody>
          <a:bodyPr wrap="square" rtlCol="0">
            <a:spAutoFit/>
          </a:bodyPr>
          <a:lstStyle/>
          <a:p>
            <a:r>
              <a:rPr lang="en-US" dirty="0" err="1">
                <a:solidFill>
                  <a:srgbClr val="FF0000"/>
                </a:solidFill>
              </a:rPr>
              <a:t>Không</a:t>
            </a:r>
            <a:endParaRPr lang="en-US" dirty="0">
              <a:solidFill>
                <a:srgbClr val="FF0000"/>
              </a:solidFill>
            </a:endParaRPr>
          </a:p>
        </p:txBody>
      </p:sp>
      <p:sp>
        <p:nvSpPr>
          <p:cNvPr id="18" name="TextBox 17">
            <a:extLst>
              <a:ext uri="{FF2B5EF4-FFF2-40B4-BE49-F238E27FC236}">
                <a16:creationId xmlns:a16="http://schemas.microsoft.com/office/drawing/2014/main" id="{7E301C08-00E0-A74D-E3E0-96D8937DC9EE}"/>
              </a:ext>
            </a:extLst>
          </p:cNvPr>
          <p:cNvSpPr txBox="1"/>
          <p:nvPr/>
        </p:nvSpPr>
        <p:spPr>
          <a:xfrm>
            <a:off x="1193405" y="3756132"/>
            <a:ext cx="5921168" cy="369332"/>
          </a:xfrm>
          <a:prstGeom prst="rect">
            <a:avLst/>
          </a:prstGeom>
          <a:noFill/>
        </p:spPr>
        <p:txBody>
          <a:bodyPr wrap="square" rtlCol="0">
            <a:spAutoFit/>
          </a:bodyPr>
          <a:lstStyle/>
          <a:p>
            <a:r>
              <a:rPr lang="en-US" dirty="0" err="1">
                <a:solidFill>
                  <a:srgbClr val="FF0000"/>
                </a:solidFill>
              </a:rPr>
              <a:t>Hóa</a:t>
            </a:r>
            <a:r>
              <a:rPr lang="en-US" dirty="0">
                <a:solidFill>
                  <a:srgbClr val="FF0000"/>
                </a:solidFill>
              </a:rPr>
              <a:t> </a:t>
            </a:r>
            <a:r>
              <a:rPr lang="en-US" dirty="0" err="1">
                <a:solidFill>
                  <a:srgbClr val="FF0000"/>
                </a:solidFill>
              </a:rPr>
              <a:t>lỏng</a:t>
            </a:r>
            <a:r>
              <a:rPr lang="en-US" dirty="0">
                <a:solidFill>
                  <a:srgbClr val="FF0000"/>
                </a:solidFill>
              </a:rPr>
              <a:t> ở -104</a:t>
            </a:r>
            <a:r>
              <a:rPr lang="en-US" baseline="30000" dirty="0">
                <a:solidFill>
                  <a:srgbClr val="FF0000"/>
                </a:solidFill>
              </a:rPr>
              <a:t>O</a:t>
            </a:r>
            <a:r>
              <a:rPr lang="en-US" dirty="0">
                <a:solidFill>
                  <a:srgbClr val="FF0000"/>
                </a:solidFill>
              </a:rPr>
              <a:t>C, </a:t>
            </a:r>
            <a:r>
              <a:rPr lang="en-US" dirty="0" err="1">
                <a:solidFill>
                  <a:srgbClr val="FF0000"/>
                </a:solidFill>
              </a:rPr>
              <a:t>hóa</a:t>
            </a:r>
            <a:r>
              <a:rPr lang="en-US" dirty="0">
                <a:solidFill>
                  <a:srgbClr val="FF0000"/>
                </a:solidFill>
              </a:rPr>
              <a:t> </a:t>
            </a:r>
            <a:r>
              <a:rPr lang="en-US" dirty="0" err="1">
                <a:solidFill>
                  <a:srgbClr val="FF0000"/>
                </a:solidFill>
              </a:rPr>
              <a:t>rắn</a:t>
            </a:r>
            <a:r>
              <a:rPr lang="en-US" dirty="0">
                <a:solidFill>
                  <a:srgbClr val="FF0000"/>
                </a:solidFill>
              </a:rPr>
              <a:t> ở -169</a:t>
            </a:r>
            <a:r>
              <a:rPr lang="en-US" baseline="30000" dirty="0">
                <a:solidFill>
                  <a:srgbClr val="FF0000"/>
                </a:solidFill>
              </a:rPr>
              <a:t>O</a:t>
            </a:r>
            <a:r>
              <a:rPr lang="en-US" dirty="0">
                <a:solidFill>
                  <a:srgbClr val="FF0000"/>
                </a:solidFill>
              </a:rPr>
              <a:t>C </a:t>
            </a:r>
          </a:p>
        </p:txBody>
      </p:sp>
      <p:sp>
        <p:nvSpPr>
          <p:cNvPr id="19" name="TextBox 18">
            <a:extLst>
              <a:ext uri="{FF2B5EF4-FFF2-40B4-BE49-F238E27FC236}">
                <a16:creationId xmlns:a16="http://schemas.microsoft.com/office/drawing/2014/main" id="{799ABF44-2F34-DFCB-8A58-82893EF480D2}"/>
              </a:ext>
            </a:extLst>
          </p:cNvPr>
          <p:cNvSpPr txBox="1"/>
          <p:nvPr/>
        </p:nvSpPr>
        <p:spPr>
          <a:xfrm>
            <a:off x="1219496" y="4709658"/>
            <a:ext cx="6019503" cy="369332"/>
          </a:xfrm>
          <a:prstGeom prst="rect">
            <a:avLst/>
          </a:prstGeom>
          <a:noFill/>
        </p:spPr>
        <p:txBody>
          <a:bodyPr wrap="square" rtlCol="0">
            <a:spAutoFit/>
          </a:bodyPr>
          <a:lstStyle/>
          <a:p>
            <a:r>
              <a:rPr lang="en-US" dirty="0">
                <a:solidFill>
                  <a:srgbClr val="FF0000"/>
                </a:solidFill>
              </a:rPr>
              <a:t>Tan </a:t>
            </a:r>
            <a:r>
              <a:rPr lang="en-US" dirty="0" err="1">
                <a:solidFill>
                  <a:srgbClr val="FF0000"/>
                </a:solidFill>
              </a:rPr>
              <a:t>ít</a:t>
            </a:r>
            <a:r>
              <a:rPr lang="en-US" dirty="0">
                <a:solidFill>
                  <a:srgbClr val="FF0000"/>
                </a:solidFill>
              </a:rPr>
              <a:t> </a:t>
            </a:r>
            <a:r>
              <a:rPr lang="en-US" dirty="0" err="1">
                <a:solidFill>
                  <a:srgbClr val="FF0000"/>
                </a:solidFill>
              </a:rPr>
              <a:t>trong</a:t>
            </a:r>
            <a:r>
              <a:rPr lang="en-US" dirty="0">
                <a:solidFill>
                  <a:srgbClr val="FF0000"/>
                </a:solidFill>
              </a:rPr>
              <a:t> </a:t>
            </a:r>
            <a:r>
              <a:rPr lang="en-US" dirty="0" err="1">
                <a:solidFill>
                  <a:srgbClr val="FF0000"/>
                </a:solidFill>
              </a:rPr>
              <a:t>các</a:t>
            </a:r>
            <a:r>
              <a:rPr lang="en-US" dirty="0">
                <a:solidFill>
                  <a:srgbClr val="FF0000"/>
                </a:solidFill>
              </a:rPr>
              <a:t> dung </a:t>
            </a:r>
            <a:r>
              <a:rPr lang="en-US" dirty="0" err="1">
                <a:solidFill>
                  <a:srgbClr val="FF0000"/>
                </a:solidFill>
              </a:rPr>
              <a:t>môi</a:t>
            </a:r>
            <a:r>
              <a:rPr lang="en-US" dirty="0">
                <a:solidFill>
                  <a:srgbClr val="FF0000"/>
                </a:solidFill>
              </a:rPr>
              <a:t> </a:t>
            </a:r>
            <a:r>
              <a:rPr lang="en-US" dirty="0" err="1">
                <a:solidFill>
                  <a:srgbClr val="FF0000"/>
                </a:solidFill>
              </a:rPr>
              <a:t>hữu</a:t>
            </a:r>
            <a:r>
              <a:rPr lang="en-US" dirty="0">
                <a:solidFill>
                  <a:srgbClr val="FF0000"/>
                </a:solidFill>
              </a:rPr>
              <a:t> </a:t>
            </a:r>
            <a:r>
              <a:rPr lang="en-US" dirty="0" err="1">
                <a:solidFill>
                  <a:srgbClr val="FF0000"/>
                </a:solidFill>
              </a:rPr>
              <a:t>cơ</a:t>
            </a:r>
            <a:r>
              <a:rPr lang="en-US" dirty="0">
                <a:solidFill>
                  <a:srgbClr val="FF0000"/>
                </a:solidFill>
              </a:rPr>
              <a:t> </a:t>
            </a:r>
            <a:r>
              <a:rPr lang="en-US" dirty="0" err="1">
                <a:solidFill>
                  <a:srgbClr val="FF0000"/>
                </a:solidFill>
              </a:rPr>
              <a:t>như</a:t>
            </a:r>
            <a:r>
              <a:rPr lang="en-US" dirty="0">
                <a:solidFill>
                  <a:srgbClr val="FF0000"/>
                </a:solidFill>
              </a:rPr>
              <a:t> ethylic alcohol. </a:t>
            </a:r>
          </a:p>
        </p:txBody>
      </p:sp>
    </p:spTree>
    <p:extLst>
      <p:ext uri="{BB962C8B-B14F-4D97-AF65-F5344CB8AC3E}">
        <p14:creationId xmlns:p14="http://schemas.microsoft.com/office/powerpoint/2010/main" val="5545776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down)">
                                      <p:cBhvr>
                                        <p:cTn id="2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sp>
        <p:nvSpPr>
          <p:cNvPr id="8" name="TextBox 7">
            <a:extLst>
              <a:ext uri="{FF2B5EF4-FFF2-40B4-BE49-F238E27FC236}">
                <a16:creationId xmlns:a16="http://schemas.microsoft.com/office/drawing/2014/main" id="{4140FFF0-2A5F-D18E-D732-52AD4CCB4EF7}"/>
              </a:ext>
            </a:extLst>
          </p:cNvPr>
          <p:cNvSpPr txBox="1"/>
          <p:nvPr/>
        </p:nvSpPr>
        <p:spPr>
          <a:xfrm>
            <a:off x="2514600" y="716565"/>
            <a:ext cx="6096000" cy="430887"/>
          </a:xfrm>
          <a:prstGeom prst="rect">
            <a:avLst/>
          </a:prstGeom>
          <a:noFill/>
        </p:spPr>
        <p:txBody>
          <a:bodyPr wrap="square" rtlCol="0">
            <a:spAutoFit/>
          </a:bodyPr>
          <a:lstStyle/>
          <a:p>
            <a:r>
              <a:rPr lang="en-US" sz="2200" dirty="0" err="1">
                <a:latin typeface="Aptos Display" panose="020B0004020202020204" pitchFamily="34" charset="0"/>
              </a:rPr>
              <a:t>Tìm</a:t>
            </a:r>
            <a:r>
              <a:rPr lang="en-US" sz="2200" dirty="0">
                <a:latin typeface="Aptos Display" panose="020B0004020202020204" pitchFamily="34" charset="0"/>
              </a:rPr>
              <a:t> </a:t>
            </a:r>
            <a:r>
              <a:rPr lang="en-US" sz="2200" dirty="0" err="1">
                <a:latin typeface="Aptos Display" panose="020B0004020202020204" pitchFamily="34" charset="0"/>
              </a:rPr>
              <a:t>hiểu</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vật</a:t>
            </a:r>
            <a:r>
              <a:rPr lang="en-US" sz="2200" dirty="0">
                <a:latin typeface="Aptos Display" panose="020B0004020202020204" pitchFamily="34" charset="0"/>
              </a:rPr>
              <a:t> </a:t>
            </a:r>
            <a:r>
              <a:rPr lang="en-US" sz="2200" dirty="0" err="1">
                <a:latin typeface="Aptos Display" panose="020B0004020202020204" pitchFamily="34" charset="0"/>
              </a:rPr>
              <a:t>lý</a:t>
            </a:r>
            <a:r>
              <a:rPr lang="en-US" sz="2200" dirty="0">
                <a:latin typeface="Aptos Display" panose="020B0004020202020204" pitchFamily="34" charset="0"/>
              </a:rPr>
              <a:t> </a:t>
            </a:r>
            <a:r>
              <a:rPr lang="en-US" sz="2200" dirty="0" err="1">
                <a:latin typeface="Aptos Display" panose="020B0004020202020204" pitchFamily="34" charset="0"/>
              </a:rPr>
              <a:t>và</a:t>
            </a:r>
            <a:r>
              <a:rPr lang="en-US" sz="2200" dirty="0">
                <a:latin typeface="Aptos Display" panose="020B0004020202020204" pitchFamily="34" charset="0"/>
              </a:rPr>
              <a:t> </a:t>
            </a:r>
            <a:r>
              <a:rPr lang="en-US" sz="2200" dirty="0" err="1">
                <a:latin typeface="Aptos Display" panose="020B0004020202020204" pitchFamily="34" charset="0"/>
              </a:rPr>
              <a:t>tính</a:t>
            </a:r>
            <a:r>
              <a:rPr lang="en-US" sz="2200" dirty="0">
                <a:latin typeface="Aptos Display" panose="020B0004020202020204" pitchFamily="34" charset="0"/>
              </a:rPr>
              <a:t> </a:t>
            </a:r>
            <a:r>
              <a:rPr lang="en-US" sz="2200" dirty="0" err="1">
                <a:latin typeface="Aptos Display" panose="020B0004020202020204" pitchFamily="34" charset="0"/>
              </a:rPr>
              <a:t>chất</a:t>
            </a:r>
            <a:r>
              <a:rPr lang="en-US" sz="2200" dirty="0">
                <a:latin typeface="Aptos Display" panose="020B0004020202020204" pitchFamily="34" charset="0"/>
              </a:rPr>
              <a:t> </a:t>
            </a:r>
            <a:r>
              <a:rPr lang="en-US" sz="2200" dirty="0" err="1">
                <a:latin typeface="Aptos Display" panose="020B0004020202020204" pitchFamily="34" charset="0"/>
              </a:rPr>
              <a:t>hóa</a:t>
            </a:r>
            <a:r>
              <a:rPr lang="en-US" sz="2200" dirty="0">
                <a:latin typeface="Aptos Display" panose="020B0004020202020204" pitchFamily="34" charset="0"/>
              </a:rPr>
              <a:t> </a:t>
            </a:r>
            <a:r>
              <a:rPr lang="en-US" sz="2200" dirty="0" err="1">
                <a:latin typeface="Aptos Display" panose="020B0004020202020204" pitchFamily="34" charset="0"/>
              </a:rPr>
              <a:t>học</a:t>
            </a:r>
            <a:endParaRPr lang="en-US" sz="2200" dirty="0">
              <a:latin typeface="Aptos Display" panose="020B0004020202020204" pitchFamily="34" charset="0"/>
            </a:endParaRPr>
          </a:p>
        </p:txBody>
      </p:sp>
      <p:sp>
        <p:nvSpPr>
          <p:cNvPr id="10" name="空心弧">
            <a:extLst>
              <a:ext uri="{FF2B5EF4-FFF2-40B4-BE49-F238E27FC236}">
                <a16:creationId xmlns:a16="http://schemas.microsoft.com/office/drawing/2014/main" id="{FA36BC36-1C8C-D0C5-75D8-47B0B07EAEBE}"/>
              </a:ext>
            </a:extLst>
          </p:cNvPr>
          <p:cNvSpPr/>
          <p:nvPr/>
        </p:nvSpPr>
        <p:spPr>
          <a:xfrm rot="16200000">
            <a:off x="92226" y="1128963"/>
            <a:ext cx="699114" cy="779929"/>
          </a:xfrm>
          <a:prstGeom prst="blockArc">
            <a:avLst>
              <a:gd name="adj1" fmla="val 8013047"/>
              <a:gd name="adj2" fmla="val 3368035"/>
              <a:gd name="adj3" fmla="val 5945"/>
            </a:avLst>
          </a:prstGeom>
          <a:solidFill>
            <a:schemeClr val="accent2"/>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endParaRPr lang="zh-CN" altLang="en-US" sz="1350" dirty="0">
              <a:solidFill>
                <a:sysClr val="windowText" lastClr="000000"/>
              </a:solidFill>
              <a:latin typeface="Source Han Sans CN Medium" panose="020B0500000000000000" pitchFamily="34" charset="-128"/>
              <a:ea typeface="Source Han Sans CN Medium" panose="020B0500000000000000" pitchFamily="34" charset="-128"/>
            </a:endParaRPr>
          </a:p>
        </p:txBody>
      </p:sp>
      <p:sp>
        <p:nvSpPr>
          <p:cNvPr id="12" name="文本框">
            <a:extLst>
              <a:ext uri="{FF2B5EF4-FFF2-40B4-BE49-F238E27FC236}">
                <a16:creationId xmlns:a16="http://schemas.microsoft.com/office/drawing/2014/main" id="{0542AC15-4145-5171-74B2-1D7B420707C3}"/>
              </a:ext>
            </a:extLst>
          </p:cNvPr>
          <p:cNvSpPr/>
          <p:nvPr/>
        </p:nvSpPr>
        <p:spPr bwMode="auto">
          <a:xfrm>
            <a:off x="1346102" y="1184769"/>
            <a:ext cx="7493097" cy="430888"/>
          </a:xfrm>
          <a:prstGeom prst="roundRect">
            <a:avLst/>
          </a:prstGeom>
          <a:solidFill>
            <a:schemeClr val="accent2"/>
          </a:solidFill>
          <a:ln>
            <a:noFill/>
            <a:headEnd type="none" w="med" len="med"/>
            <a:tailEnd type="none" w="med" len="med"/>
          </a:ln>
          <a:effectLst/>
        </p:spPr>
        <p:txBody>
          <a:bodyPr wrap="none" lIns="57611" tIns="28806" rIns="57611" bIns="28806" anchor="ctr"/>
          <a:lstStyle/>
          <a:p>
            <a:pPr algn="ctr" defTabSz="574834">
              <a:defRPr/>
            </a:pPr>
            <a:r>
              <a:rPr lang="en-US" altLang="zh-CN" sz="2000" b="1" kern="0" spc="225" dirty="0" err="1">
                <a:latin typeface="Aptos Display" panose="020B0004020202020204" pitchFamily="34" charset="0"/>
                <a:ea typeface="Source Han Sans CN Medium" panose="020B0500000000000000" pitchFamily="34" charset="-128"/>
              </a:rPr>
              <a:t>Nhiệm</a:t>
            </a:r>
            <a:r>
              <a:rPr lang="en-US" altLang="zh-CN" sz="2000" b="1" kern="0" spc="225" dirty="0">
                <a:latin typeface="Aptos Display" panose="020B0004020202020204" pitchFamily="34" charset="0"/>
                <a:ea typeface="Source Han Sans CN Medium" panose="020B0500000000000000" pitchFamily="34" charset="-128"/>
              </a:rPr>
              <a:t> </a:t>
            </a:r>
            <a:r>
              <a:rPr lang="en-US" altLang="zh-CN" sz="2000" b="1" kern="0" spc="225" dirty="0" err="1">
                <a:latin typeface="Aptos Display" panose="020B0004020202020204" pitchFamily="34" charset="0"/>
                <a:ea typeface="Source Han Sans CN Medium" panose="020B0500000000000000" pitchFamily="34" charset="-128"/>
              </a:rPr>
              <a:t>vụ</a:t>
            </a:r>
            <a:r>
              <a:rPr lang="en-US" altLang="zh-CN" sz="2000" b="1" kern="0" spc="225" dirty="0">
                <a:latin typeface="Aptos Display" panose="020B0004020202020204" pitchFamily="34" charset="0"/>
                <a:ea typeface="Source Han Sans CN Medium" panose="020B0500000000000000" pitchFamily="34" charset="-128"/>
              </a:rPr>
              <a:t> 2:</a:t>
            </a:r>
            <a:r>
              <a:rPr lang="en-US" altLang="zh-CN" sz="2000" kern="0" spc="225" dirty="0">
                <a:latin typeface="Aptos Display" panose="020B0004020202020204" pitchFamily="34" charset="0"/>
                <a:ea typeface="Source Han Sans CN Medium" panose="020B0500000000000000" pitchFamily="34" charset="-128"/>
              </a:rPr>
              <a:t>Nhiệm </a:t>
            </a:r>
            <a:r>
              <a:rPr lang="en-US" altLang="zh-CN" sz="2000" kern="0" spc="225" dirty="0" err="1">
                <a:latin typeface="Aptos Display" panose="020B0004020202020204" pitchFamily="34" charset="0"/>
                <a:ea typeface="Source Han Sans CN Medium" panose="020B0500000000000000" pitchFamily="34" charset="-128"/>
              </a:rPr>
              <a:t>vụ</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đặc</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trưng</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tại</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mỗi</a:t>
            </a:r>
            <a:r>
              <a:rPr lang="en-US" altLang="zh-CN" sz="2000" kern="0" spc="225" dirty="0">
                <a:latin typeface="Aptos Display" panose="020B0004020202020204" pitchFamily="34" charset="0"/>
                <a:ea typeface="Source Han Sans CN Medium" panose="020B0500000000000000" pitchFamily="34" charset="-128"/>
              </a:rPr>
              <a:t> </a:t>
            </a:r>
            <a:r>
              <a:rPr lang="en-US" altLang="zh-CN" sz="2000" kern="0" spc="225" dirty="0" err="1">
                <a:latin typeface="Aptos Display" panose="020B0004020202020204" pitchFamily="34" charset="0"/>
                <a:ea typeface="Source Han Sans CN Medium" panose="020B0500000000000000" pitchFamily="34" charset="-128"/>
              </a:rPr>
              <a:t>góc</a:t>
            </a:r>
            <a:endParaRPr lang="zh-CN" altLang="en-US" sz="2000" kern="0" spc="225" dirty="0">
              <a:latin typeface="Aptos Display" panose="020B0004020202020204" pitchFamily="34" charset="0"/>
              <a:ea typeface="Source Han Sans CN Medium" panose="020B0500000000000000" pitchFamily="34" charset="-128"/>
            </a:endParaRPr>
          </a:p>
        </p:txBody>
      </p:sp>
      <p:cxnSp>
        <p:nvCxnSpPr>
          <p:cNvPr id="14" name="直接连接符">
            <a:extLst>
              <a:ext uri="{FF2B5EF4-FFF2-40B4-BE49-F238E27FC236}">
                <a16:creationId xmlns:a16="http://schemas.microsoft.com/office/drawing/2014/main" id="{2921EA53-4DDB-D130-7F1B-E6A9C1AD68E4}"/>
              </a:ext>
            </a:extLst>
          </p:cNvPr>
          <p:cNvCxnSpPr>
            <a:cxnSpLocks/>
            <a:stCxn id="12" idx="1"/>
          </p:cNvCxnSpPr>
          <p:nvPr/>
        </p:nvCxnSpPr>
        <p:spPr>
          <a:xfrm flipH="1" flipV="1">
            <a:off x="717784" y="1342997"/>
            <a:ext cx="628318" cy="57216"/>
          </a:xfrm>
          <a:prstGeom prst="line">
            <a:avLst/>
          </a:prstGeom>
          <a:noFill/>
          <a:ln w="12700" cap="flat" cmpd="sng">
            <a:solidFill>
              <a:sysClr val="windowText" lastClr="000000">
                <a:lumMod val="75000"/>
                <a:lumOff val="25000"/>
              </a:sysClr>
            </a:solidFill>
            <a:prstDash val="dash"/>
            <a:bevel/>
            <a:headEnd type="none" w="med" len="med"/>
            <a:tailEnd type="oval" w="med" len="med"/>
          </a:ln>
        </p:spPr>
        <p:style>
          <a:lnRef idx="2">
            <a:srgbClr val="D70000">
              <a:shade val="50000"/>
            </a:srgbClr>
          </a:lnRef>
          <a:fillRef idx="1">
            <a:srgbClr val="D70000"/>
          </a:fillRef>
          <a:effectRef idx="0">
            <a:srgbClr val="D70000"/>
          </a:effectRef>
          <a:fontRef idx="minor">
            <a:sysClr val="window" lastClr="FFFFFF"/>
          </a:fontRef>
        </p:style>
      </p:cxnSp>
      <p:sp>
        <p:nvSpPr>
          <p:cNvPr id="7" name="TextBox 16">
            <a:extLst>
              <a:ext uri="{FF2B5EF4-FFF2-40B4-BE49-F238E27FC236}">
                <a16:creationId xmlns:a16="http://schemas.microsoft.com/office/drawing/2014/main" id="{3AB091A5-D5B5-9788-7E55-E401B6687DF6}"/>
              </a:ext>
            </a:extLst>
          </p:cNvPr>
          <p:cNvSpPr txBox="1"/>
          <p:nvPr/>
        </p:nvSpPr>
        <p:spPr>
          <a:xfrm>
            <a:off x="388144" y="2696062"/>
            <a:ext cx="1186560" cy="923330"/>
          </a:xfrm>
          <a:prstGeom prst="rect">
            <a:avLst/>
          </a:prstGeom>
          <a:noFill/>
        </p:spPr>
        <p:txBody>
          <a:bodyPr wrap="square" rtlCol="0">
            <a:spAutoFit/>
          </a:bodyPr>
          <a:lstStyle/>
          <a:p>
            <a:pPr algn="ctr"/>
            <a:r>
              <a:rPr lang="vi-VN" sz="1800" dirty="0">
                <a:effectLst/>
                <a:latin typeface="Aptos Display" panose="020B0004020202020204" pitchFamily="34" charset="0"/>
                <a:ea typeface="Arial" panose="020B0604020202020204" pitchFamily="34" charset="0"/>
              </a:rPr>
              <a:t>G</a:t>
            </a:r>
            <a:r>
              <a:rPr lang="en-US" sz="1800" dirty="0" err="1">
                <a:effectLst/>
                <a:latin typeface="Aptos Display" panose="020B0004020202020204" pitchFamily="34" charset="0"/>
                <a:ea typeface="Arial" panose="020B0604020202020204" pitchFamily="34" charset="0"/>
              </a:rPr>
              <a:t>óc</a:t>
            </a:r>
            <a:r>
              <a:rPr lang="en-US" sz="1800" dirty="0">
                <a:effectLst/>
                <a:latin typeface="Aptos Display" panose="020B0004020202020204" pitchFamily="34" charset="0"/>
                <a:ea typeface="Arial" panose="020B0604020202020204" pitchFamily="34" charset="0"/>
              </a:rPr>
              <a:t> 1: </a:t>
            </a:r>
            <a:r>
              <a:rPr lang="en-US" sz="1800" dirty="0" err="1">
                <a:effectLst/>
                <a:latin typeface="Aptos Display" panose="020B0004020202020204" pitchFamily="34" charset="0"/>
                <a:ea typeface="Arial" panose="020B0604020202020204" pitchFamily="34" charset="0"/>
              </a:rPr>
              <a:t>Phản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ứng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cháy</a:t>
            </a:r>
            <a:endParaRPr lang="en-US" sz="2399" dirty="0">
              <a:solidFill>
                <a:schemeClr val="bg1">
                  <a:lumMod val="50000"/>
                </a:schemeClr>
              </a:solidFill>
              <a:latin typeface="Aptos Display"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9" name="TextBox 17">
            <a:extLst>
              <a:ext uri="{FF2B5EF4-FFF2-40B4-BE49-F238E27FC236}">
                <a16:creationId xmlns:a16="http://schemas.microsoft.com/office/drawing/2014/main" id="{F234C8F8-BDB8-A81F-3ED0-2A693E484936}"/>
              </a:ext>
            </a:extLst>
          </p:cNvPr>
          <p:cNvSpPr txBox="1"/>
          <p:nvPr/>
        </p:nvSpPr>
        <p:spPr>
          <a:xfrm>
            <a:off x="3387370" y="2110085"/>
            <a:ext cx="1186560" cy="923330"/>
          </a:xfrm>
          <a:prstGeom prst="rect">
            <a:avLst/>
          </a:prstGeom>
          <a:noFill/>
        </p:spPr>
        <p:txBody>
          <a:bodyPr wrap="square" rtlCol="0">
            <a:spAutoFit/>
          </a:bodyPr>
          <a:lstStyle/>
          <a:p>
            <a:pPr algn="ctr"/>
            <a:r>
              <a:rPr lang="en-US" sz="1800" dirty="0" err="1">
                <a:effectLst/>
                <a:latin typeface="Aptos Display" panose="020B0004020202020204" pitchFamily="34" charset="0"/>
                <a:ea typeface="Arial" panose="020B0604020202020204" pitchFamily="34" charset="0"/>
              </a:rPr>
              <a:t>Góc</a:t>
            </a:r>
            <a:r>
              <a:rPr lang="en-US" sz="1800" dirty="0">
                <a:effectLst/>
                <a:latin typeface="Aptos Display" panose="020B0004020202020204" pitchFamily="34" charset="0"/>
                <a:ea typeface="Arial" panose="020B0604020202020204" pitchFamily="34" charset="0"/>
              </a:rPr>
              <a:t> 2: </a:t>
            </a:r>
            <a:r>
              <a:rPr lang="en-US" sz="1800" dirty="0" err="1">
                <a:effectLst/>
                <a:latin typeface="Aptos Display" panose="020B0004020202020204" pitchFamily="34" charset="0"/>
                <a:ea typeface="Arial" panose="020B0604020202020204" pitchFamily="34" charset="0"/>
              </a:rPr>
              <a:t>Phản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ứng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cộng</a:t>
            </a:r>
            <a:endParaRPr lang="en-US" sz="2399" dirty="0">
              <a:solidFill>
                <a:schemeClr val="bg1">
                  <a:lumMod val="50000"/>
                </a:schemeClr>
              </a:solidFill>
              <a:latin typeface="Aptos Display"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1" name="TextBox 18">
            <a:extLst>
              <a:ext uri="{FF2B5EF4-FFF2-40B4-BE49-F238E27FC236}">
                <a16:creationId xmlns:a16="http://schemas.microsoft.com/office/drawing/2014/main" id="{169F4D22-1233-F59E-3AC0-350E908DA244}"/>
              </a:ext>
            </a:extLst>
          </p:cNvPr>
          <p:cNvSpPr txBox="1"/>
          <p:nvPr/>
        </p:nvSpPr>
        <p:spPr>
          <a:xfrm>
            <a:off x="2025928" y="3857926"/>
            <a:ext cx="1186560" cy="923330"/>
          </a:xfrm>
          <a:prstGeom prst="rect">
            <a:avLst/>
          </a:prstGeom>
          <a:noFill/>
        </p:spPr>
        <p:txBody>
          <a:bodyPr wrap="square" rtlCol="0">
            <a:spAutoFit/>
          </a:bodyPr>
          <a:lstStyle/>
          <a:p>
            <a:pPr algn="ctr"/>
            <a:r>
              <a:rPr lang="en-US" sz="1800" dirty="0" err="1">
                <a:effectLst/>
                <a:latin typeface="Aptos Display" panose="020B0004020202020204" pitchFamily="34" charset="0"/>
                <a:ea typeface="Arial" panose="020B0604020202020204" pitchFamily="34" charset="0"/>
              </a:rPr>
              <a:t>Góc</a:t>
            </a:r>
            <a:r>
              <a:rPr lang="en-US" sz="1800" dirty="0">
                <a:effectLst/>
                <a:latin typeface="Aptos Display" panose="020B0004020202020204" pitchFamily="34" charset="0"/>
                <a:ea typeface="Arial" panose="020B0604020202020204" pitchFamily="34" charset="0"/>
              </a:rPr>
              <a:t> 3: </a:t>
            </a:r>
            <a:r>
              <a:rPr lang="en-US" sz="1800" dirty="0" err="1">
                <a:effectLst/>
                <a:latin typeface="Aptos Display" panose="020B0004020202020204" pitchFamily="34" charset="0"/>
                <a:ea typeface="Arial" panose="020B0604020202020204" pitchFamily="34" charset="0"/>
              </a:rPr>
              <a:t>Phản</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ứng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trùng</a:t>
            </a:r>
            <a:r>
              <a:rPr lang="en-US" sz="1800" dirty="0">
                <a:effectLst/>
                <a:latin typeface="Aptos Display" panose="020B0004020202020204" pitchFamily="34" charset="0"/>
                <a:ea typeface="Arial" panose="020B0604020202020204" pitchFamily="34" charset="0"/>
              </a:rPr>
              <a:t> </a:t>
            </a:r>
            <a:r>
              <a:rPr lang="en-US" sz="1800" dirty="0" err="1">
                <a:effectLst/>
                <a:latin typeface="Aptos Display" panose="020B0004020202020204" pitchFamily="34" charset="0"/>
                <a:ea typeface="Arial" panose="020B0604020202020204" pitchFamily="34" charset="0"/>
              </a:rPr>
              <a:t>hợp</a:t>
            </a:r>
            <a:endParaRPr lang="en-US" sz="2399" dirty="0">
              <a:solidFill>
                <a:schemeClr val="bg1">
                  <a:lumMod val="50000"/>
                </a:schemeClr>
              </a:solidFill>
              <a:latin typeface="Aptos Display"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5" name="Freeform 2">
            <a:extLst>
              <a:ext uri="{FF2B5EF4-FFF2-40B4-BE49-F238E27FC236}">
                <a16:creationId xmlns:a16="http://schemas.microsoft.com/office/drawing/2014/main" id="{929FFEAD-ACAC-09E7-21F7-3A634281D80B}"/>
              </a:ext>
            </a:extLst>
          </p:cNvPr>
          <p:cNvSpPr>
            <a:spLocks noChangeArrowheads="1"/>
          </p:cNvSpPr>
          <p:nvPr/>
        </p:nvSpPr>
        <p:spPr bwMode="auto">
          <a:xfrm rot="18884895">
            <a:off x="128687" y="2290178"/>
            <a:ext cx="1618732" cy="165410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2"/>
          </a:solidFill>
          <a:ln>
            <a:noFill/>
          </a:ln>
          <a:effectLst/>
        </p:spPr>
        <p:txBody>
          <a:bodyPr wrap="none" anchor="ctr"/>
          <a:lstStyle/>
          <a:p>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sp>
        <p:nvSpPr>
          <p:cNvPr id="16" name="Freeform 2">
            <a:extLst>
              <a:ext uri="{FF2B5EF4-FFF2-40B4-BE49-F238E27FC236}">
                <a16:creationId xmlns:a16="http://schemas.microsoft.com/office/drawing/2014/main" id="{5CA1FD1D-2368-22BB-D272-BED589641E92}"/>
              </a:ext>
            </a:extLst>
          </p:cNvPr>
          <p:cNvSpPr>
            <a:spLocks noChangeArrowheads="1"/>
          </p:cNvSpPr>
          <p:nvPr/>
        </p:nvSpPr>
        <p:spPr bwMode="auto">
          <a:xfrm rot="8629328">
            <a:off x="3120119" y="1623528"/>
            <a:ext cx="1678527" cy="1710256"/>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1"/>
          </a:solidFill>
          <a:ln>
            <a:noFill/>
          </a:ln>
          <a:effectLst/>
        </p:spPr>
        <p:txBody>
          <a:bodyPr wrap="none" anchor="ctr"/>
          <a:lstStyle/>
          <a:p>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sp>
        <p:nvSpPr>
          <p:cNvPr id="17" name="Freeform 2">
            <a:extLst>
              <a:ext uri="{FF2B5EF4-FFF2-40B4-BE49-F238E27FC236}">
                <a16:creationId xmlns:a16="http://schemas.microsoft.com/office/drawing/2014/main" id="{4D74DE0A-7FC7-024D-FF51-9620BF413C2F}"/>
              </a:ext>
            </a:extLst>
          </p:cNvPr>
          <p:cNvSpPr>
            <a:spLocks noChangeArrowheads="1"/>
          </p:cNvSpPr>
          <p:nvPr/>
        </p:nvSpPr>
        <p:spPr bwMode="auto">
          <a:xfrm rot="14733247">
            <a:off x="1851134" y="3485461"/>
            <a:ext cx="1545922" cy="1749917"/>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5">
              <a:lumMod val="40000"/>
              <a:lumOff val="60000"/>
            </a:schemeClr>
          </a:solidFill>
          <a:ln>
            <a:noFill/>
          </a:ln>
          <a:effectLst/>
        </p:spPr>
        <p:txBody>
          <a:bodyPr wrap="none" anchor="ctr"/>
          <a:lstStyle/>
          <a:p>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grpSp>
        <p:nvGrpSpPr>
          <p:cNvPr id="38" name="Group 37">
            <a:extLst>
              <a:ext uri="{FF2B5EF4-FFF2-40B4-BE49-F238E27FC236}">
                <a16:creationId xmlns:a16="http://schemas.microsoft.com/office/drawing/2014/main" id="{3F545796-FE0C-77B4-D43D-37EEC4DBE3B4}"/>
              </a:ext>
            </a:extLst>
          </p:cNvPr>
          <p:cNvGrpSpPr/>
          <p:nvPr/>
        </p:nvGrpSpPr>
        <p:grpSpPr>
          <a:xfrm>
            <a:off x="1896784" y="2775855"/>
            <a:ext cx="691700" cy="691700"/>
            <a:chOff x="1872644" y="4312651"/>
            <a:chExt cx="691700" cy="691700"/>
          </a:xfrm>
        </p:grpSpPr>
        <p:sp>
          <p:nvSpPr>
            <p:cNvPr id="18" name="Oval 29">
              <a:extLst>
                <a:ext uri="{FF2B5EF4-FFF2-40B4-BE49-F238E27FC236}">
                  <a16:creationId xmlns:a16="http://schemas.microsoft.com/office/drawing/2014/main" id="{95561B6E-2B6A-F02E-BCBC-496F248E99FE}"/>
                </a:ext>
              </a:extLst>
            </p:cNvPr>
            <p:cNvSpPr/>
            <p:nvPr/>
          </p:nvSpPr>
          <p:spPr>
            <a:xfrm>
              <a:off x="1872644" y="4312651"/>
              <a:ext cx="691700" cy="6917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pic>
          <p:nvPicPr>
            <p:cNvPr id="31" name="Graphic 30" descr="Fire">
              <a:extLst>
                <a:ext uri="{FF2B5EF4-FFF2-40B4-BE49-F238E27FC236}">
                  <a16:creationId xmlns:a16="http://schemas.microsoft.com/office/drawing/2014/main" id="{2F7857DC-2CB7-ADFF-0203-541D4FB521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0667" y="4366198"/>
              <a:ext cx="575653" cy="575653"/>
            </a:xfrm>
            <a:prstGeom prst="rect">
              <a:avLst/>
            </a:prstGeom>
          </p:spPr>
        </p:pic>
      </p:grpSp>
      <p:grpSp>
        <p:nvGrpSpPr>
          <p:cNvPr id="39" name="Group 38">
            <a:extLst>
              <a:ext uri="{FF2B5EF4-FFF2-40B4-BE49-F238E27FC236}">
                <a16:creationId xmlns:a16="http://schemas.microsoft.com/office/drawing/2014/main" id="{446D6C0C-750E-3176-54AC-C69BEB38037A}"/>
              </a:ext>
            </a:extLst>
          </p:cNvPr>
          <p:cNvGrpSpPr/>
          <p:nvPr/>
        </p:nvGrpSpPr>
        <p:grpSpPr>
          <a:xfrm>
            <a:off x="2250024" y="2146681"/>
            <a:ext cx="691700" cy="691700"/>
            <a:chOff x="5172486" y="3320136"/>
            <a:chExt cx="691700" cy="691700"/>
          </a:xfrm>
        </p:grpSpPr>
        <p:sp>
          <p:nvSpPr>
            <p:cNvPr id="19" name="Oval 35">
              <a:extLst>
                <a:ext uri="{FF2B5EF4-FFF2-40B4-BE49-F238E27FC236}">
                  <a16:creationId xmlns:a16="http://schemas.microsoft.com/office/drawing/2014/main" id="{3C14CDF6-7078-282F-140F-CE237B66E8E5}"/>
                </a:ext>
              </a:extLst>
            </p:cNvPr>
            <p:cNvSpPr/>
            <p:nvPr/>
          </p:nvSpPr>
          <p:spPr>
            <a:xfrm>
              <a:off x="5172486" y="3320136"/>
              <a:ext cx="691700" cy="6917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pic>
          <p:nvPicPr>
            <p:cNvPr id="34" name="Graphic 33" descr="Add">
              <a:extLst>
                <a:ext uri="{FF2B5EF4-FFF2-40B4-BE49-F238E27FC236}">
                  <a16:creationId xmlns:a16="http://schemas.microsoft.com/office/drawing/2014/main" id="{1286BCF6-F2F8-DCC0-EDBE-4585080EF7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2058" y="3381983"/>
              <a:ext cx="533400" cy="533400"/>
            </a:xfrm>
            <a:prstGeom prst="rect">
              <a:avLst/>
            </a:prstGeom>
          </p:spPr>
        </p:pic>
      </p:grpSp>
      <p:grpSp>
        <p:nvGrpSpPr>
          <p:cNvPr id="40" name="Group 39">
            <a:extLst>
              <a:ext uri="{FF2B5EF4-FFF2-40B4-BE49-F238E27FC236}">
                <a16:creationId xmlns:a16="http://schemas.microsoft.com/office/drawing/2014/main" id="{96DB4A51-FBE6-2E91-0A2D-5434DC82C584}"/>
              </a:ext>
            </a:extLst>
          </p:cNvPr>
          <p:cNvGrpSpPr/>
          <p:nvPr/>
        </p:nvGrpSpPr>
        <p:grpSpPr>
          <a:xfrm>
            <a:off x="2619208" y="2690702"/>
            <a:ext cx="695842" cy="795056"/>
            <a:chOff x="7501799" y="3236049"/>
            <a:chExt cx="695842" cy="795056"/>
          </a:xfrm>
        </p:grpSpPr>
        <p:sp>
          <p:nvSpPr>
            <p:cNvPr id="20" name="Oval 38">
              <a:extLst>
                <a:ext uri="{FF2B5EF4-FFF2-40B4-BE49-F238E27FC236}">
                  <a16:creationId xmlns:a16="http://schemas.microsoft.com/office/drawing/2014/main" id="{1B78A007-F777-DF1E-725A-A977F87EFF4B}"/>
                </a:ext>
              </a:extLst>
            </p:cNvPr>
            <p:cNvSpPr/>
            <p:nvPr/>
          </p:nvSpPr>
          <p:spPr>
            <a:xfrm>
              <a:off x="7505940" y="3339407"/>
              <a:ext cx="691701" cy="691698"/>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sp>
          <p:nvSpPr>
            <p:cNvPr id="21" name="TextBox 29">
              <a:extLst>
                <a:ext uri="{FF2B5EF4-FFF2-40B4-BE49-F238E27FC236}">
                  <a16:creationId xmlns:a16="http://schemas.microsoft.com/office/drawing/2014/main" id="{F447B03F-BBD8-CAEA-D68C-7FFDC9212E01}"/>
                </a:ext>
              </a:extLst>
            </p:cNvPr>
            <p:cNvSpPr txBox="1"/>
            <p:nvPr/>
          </p:nvSpPr>
          <p:spPr>
            <a:xfrm>
              <a:off x="7501799" y="3236049"/>
              <a:ext cx="657771" cy="392255"/>
            </a:xfrm>
            <a:prstGeom prst="rect">
              <a:avLst/>
            </a:prstGeom>
            <a:noFill/>
          </p:spPr>
          <p:txBody>
            <a:bodyPr wrap="square" lIns="68549" tIns="34274" rIns="68549" bIns="34274" rtlCol="0">
              <a:spAutoFit/>
            </a:bodyPr>
            <a:lstStyle/>
            <a:p>
              <a:pPr algn="ctr"/>
              <a:endParaRPr lang="ru-RU" sz="2099" dirty="0">
                <a:solidFill>
                  <a:schemeClr val="bg1">
                    <a:lumMod val="50000"/>
                  </a:schemeClr>
                </a:solidFill>
                <a:latin typeface="Aptos Display" panose="020B0004020202020204" pitchFamily="34" charset="0"/>
                <a:ea typeface="Source Han Sans CN Medium" panose="020B0500000000000000" pitchFamily="34" charset="-128"/>
                <a:sym typeface="Noto Serif CJK SC" panose="02020400000000000000" pitchFamily="18" charset="-122"/>
              </a:endParaRPr>
            </a:p>
          </p:txBody>
        </p:sp>
        <p:pic>
          <p:nvPicPr>
            <p:cNvPr id="37" name="Graphic 36" descr="Presentation with media">
              <a:extLst>
                <a:ext uri="{FF2B5EF4-FFF2-40B4-BE49-F238E27FC236}">
                  <a16:creationId xmlns:a16="http://schemas.microsoft.com/office/drawing/2014/main" id="{D05EDAC8-215D-CDBA-30FA-BD4C0DBE216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88413" y="3434563"/>
              <a:ext cx="537023" cy="537023"/>
            </a:xfrm>
            <a:prstGeom prst="rect">
              <a:avLst/>
            </a:prstGeom>
          </p:spPr>
        </p:pic>
      </p:grpSp>
      <p:graphicFrame>
        <p:nvGraphicFramePr>
          <p:cNvPr id="41" name="Diagram 40">
            <a:extLst>
              <a:ext uri="{FF2B5EF4-FFF2-40B4-BE49-F238E27FC236}">
                <a16:creationId xmlns:a16="http://schemas.microsoft.com/office/drawing/2014/main" id="{2436AA64-6635-1380-53BF-AEA245F74014}"/>
              </a:ext>
            </a:extLst>
          </p:cNvPr>
          <p:cNvGraphicFramePr/>
          <p:nvPr>
            <p:extLst>
              <p:ext uri="{D42A27DB-BD31-4B8C-83A1-F6EECF244321}">
                <p14:modId xmlns:p14="http://schemas.microsoft.com/office/powerpoint/2010/main" val="786683085"/>
              </p:ext>
            </p:extLst>
          </p:nvPr>
        </p:nvGraphicFramePr>
        <p:xfrm>
          <a:off x="4483310" y="1800618"/>
          <a:ext cx="4495800" cy="298809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887890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98F38-2F9B-61D6-BBB4-A09F1968AA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48460B-EE46-F095-54B0-836F997632FB}"/>
              </a:ext>
            </a:extLst>
          </p:cNvPr>
          <p:cNvPicPr>
            <a:picLocks noChangeAspect="1"/>
          </p:cNvPicPr>
          <p:nvPr/>
        </p:nvPicPr>
        <p:blipFill>
          <a:blip r:embed="rId3"/>
          <a:stretch>
            <a:fillRect/>
          </a:stretch>
        </p:blipFill>
        <p:spPr>
          <a:xfrm>
            <a:off x="0" y="27603"/>
            <a:ext cx="3192087" cy="1597660"/>
          </a:xfrm>
          <a:prstGeom prst="rect">
            <a:avLst/>
          </a:prstGeom>
        </p:spPr>
      </p:pic>
      <p:sp>
        <p:nvSpPr>
          <p:cNvPr id="18" name="TextBox 16">
            <a:extLst>
              <a:ext uri="{FF2B5EF4-FFF2-40B4-BE49-F238E27FC236}">
                <a16:creationId xmlns:a16="http://schemas.microsoft.com/office/drawing/2014/main" id="{9D454910-7D8B-1AC8-C614-6BE51C2E5B74}"/>
              </a:ext>
            </a:extLst>
          </p:cNvPr>
          <p:cNvSpPr txBox="1"/>
          <p:nvPr/>
        </p:nvSpPr>
        <p:spPr>
          <a:xfrm>
            <a:off x="280904" y="1992725"/>
            <a:ext cx="1950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Aptos Narrow" panose="020B0004020202020204" pitchFamily="34" charset="0"/>
                <a:ea typeface="Times New Roman" panose="02020603050405020304" pitchFamily="18" charset="0"/>
                <a:cs typeface="+mn-cs"/>
              </a:rPr>
              <a:t>Để</a:t>
            </a:r>
            <a:r>
              <a:rPr kumimoji="0" lang="en-US" sz="2000" b="0" i="0" u="none" strike="noStrike" kern="1200" cap="none" spc="0" normalizeH="0" baseline="0" noProof="0" dirty="0">
                <a:ln>
                  <a:noFill/>
                </a:ln>
                <a:solidFill>
                  <a:srgbClr val="0070C0"/>
                </a:solidFill>
                <a:effectLst/>
                <a:uLnTx/>
                <a:uFillTx/>
                <a:latin typeface="Aptos Narrow" panose="020B00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70C0"/>
                </a:solidFill>
                <a:effectLst/>
                <a:uLnTx/>
                <a:uFillTx/>
                <a:latin typeface="Aptos Narrow" panose="020B0004020202020204" pitchFamily="34" charset="0"/>
                <a:ea typeface="Times New Roman" panose="02020603050405020304" pitchFamily="18" charset="0"/>
                <a:cs typeface="+mn-cs"/>
              </a:rPr>
              <a:t>giúp</a:t>
            </a:r>
            <a:r>
              <a:rPr kumimoji="0" lang="en-US" sz="2000" b="0" i="0" u="none" strike="noStrike" kern="1200" cap="none" spc="0" normalizeH="0" baseline="0" noProof="0" dirty="0">
                <a:ln>
                  <a:noFill/>
                </a:ln>
                <a:solidFill>
                  <a:srgbClr val="0070C0"/>
                </a:solidFill>
                <a:effectLst/>
                <a:uLnTx/>
                <a:uFillTx/>
                <a:latin typeface="Aptos Narrow" panose="020B00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70C0"/>
                </a:solidFill>
                <a:effectLst/>
                <a:uLnTx/>
                <a:uFillTx/>
                <a:latin typeface="Aptos Narrow" panose="020B0004020202020204" pitchFamily="34" charset="0"/>
                <a:ea typeface="Times New Roman" panose="02020603050405020304" pitchFamily="18" charset="0"/>
                <a:cs typeface="+mn-cs"/>
              </a:rPr>
              <a:t>trái</a:t>
            </a:r>
            <a:r>
              <a:rPr kumimoji="0" lang="en-US" sz="2000" b="0" i="0" u="none" strike="noStrike" kern="1200" cap="none" spc="0" normalizeH="0" baseline="0" noProof="0" dirty="0">
                <a:ln>
                  <a:noFill/>
                </a:ln>
                <a:solidFill>
                  <a:srgbClr val="0070C0"/>
                </a:solidFill>
                <a:effectLst/>
                <a:uLnTx/>
                <a:uFillTx/>
                <a:latin typeface="Aptos Narrow" panose="020B00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70C0"/>
                </a:solidFill>
                <a:effectLst/>
                <a:uLnTx/>
                <a:uFillTx/>
                <a:latin typeface="Aptos Narrow" panose="020B0004020202020204" pitchFamily="34" charset="0"/>
                <a:ea typeface="Times New Roman" panose="02020603050405020304" pitchFamily="18" charset="0"/>
                <a:cs typeface="+mn-cs"/>
              </a:rPr>
              <a:t>cây</a:t>
            </a:r>
            <a:r>
              <a:rPr kumimoji="0" lang="en-US" sz="2000" b="0" i="0" u="none" strike="noStrike" kern="1200" cap="none" spc="0" normalizeH="0" baseline="0" noProof="0" dirty="0">
                <a:ln>
                  <a:noFill/>
                </a:ln>
                <a:solidFill>
                  <a:srgbClr val="0070C0"/>
                </a:solidFill>
                <a:effectLst/>
                <a:uLnTx/>
                <a:uFillTx/>
                <a:latin typeface="Aptos Narrow" panose="020B00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70C0"/>
                </a:solidFill>
                <a:effectLst/>
                <a:uLnTx/>
                <a:uFillTx/>
                <a:latin typeface="Aptos Narrow" panose="020B0004020202020204" pitchFamily="34" charset="0"/>
                <a:ea typeface="Times New Roman" panose="02020603050405020304" pitchFamily="18" charset="0"/>
                <a:cs typeface="+mn-cs"/>
              </a:rPr>
              <a:t>đã</a:t>
            </a:r>
            <a:r>
              <a:rPr kumimoji="0" lang="en-US" sz="2000" b="0" i="0" u="none" strike="noStrike" kern="1200" cap="none" spc="0" normalizeH="0" baseline="0" noProof="0" dirty="0">
                <a:ln>
                  <a:noFill/>
                </a:ln>
                <a:solidFill>
                  <a:srgbClr val="0070C0"/>
                </a:solidFill>
                <a:effectLst/>
                <a:uLnTx/>
                <a:uFillTx/>
                <a:latin typeface="Aptos Narrow" panose="020B00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70C0"/>
                </a:solidFill>
                <a:effectLst/>
                <a:uLnTx/>
                <a:uFillTx/>
                <a:latin typeface="Aptos Narrow" panose="020B0004020202020204" pitchFamily="34" charset="0"/>
                <a:ea typeface="Times New Roman" panose="02020603050405020304" pitchFamily="18" charset="0"/>
                <a:cs typeface="+mn-cs"/>
              </a:rPr>
              <a:t>thu</a:t>
            </a:r>
            <a:r>
              <a:rPr kumimoji="0" lang="en-US" sz="2000" b="0" i="0" u="none" strike="noStrike" kern="1200" cap="none" spc="0" normalizeH="0" baseline="0" noProof="0" dirty="0">
                <a:ln>
                  <a:noFill/>
                </a:ln>
                <a:solidFill>
                  <a:srgbClr val="0070C0"/>
                </a:solidFill>
                <a:effectLst/>
                <a:uLnTx/>
                <a:uFillTx/>
                <a:latin typeface="Aptos Narrow" panose="020B00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70C0"/>
                </a:solidFill>
                <a:effectLst/>
                <a:uLnTx/>
                <a:uFillTx/>
                <a:latin typeface="Aptos Narrow" panose="020B0004020202020204" pitchFamily="34" charset="0"/>
                <a:ea typeface="Times New Roman" panose="02020603050405020304" pitchFamily="18" charset="0"/>
                <a:cs typeface="+mn-cs"/>
              </a:rPr>
              <a:t>hoạch</a:t>
            </a:r>
            <a:r>
              <a:rPr kumimoji="0" lang="en-US" sz="2000" b="0" i="0" u="none" strike="noStrike" kern="1200" cap="none" spc="0" normalizeH="0" baseline="0" noProof="0" dirty="0">
                <a:ln>
                  <a:noFill/>
                </a:ln>
                <a:solidFill>
                  <a:srgbClr val="0070C0"/>
                </a:solidFill>
                <a:effectLst/>
                <a:uLnTx/>
                <a:uFillTx/>
                <a:latin typeface="Aptos Narrow" panose="020B00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70C0"/>
                </a:solidFill>
                <a:effectLst/>
                <a:uLnTx/>
                <a:uFillTx/>
                <a:latin typeface="Aptos Narrow" panose="020B0004020202020204" pitchFamily="34" charset="0"/>
                <a:ea typeface="Times New Roman" panose="02020603050405020304" pitchFamily="18" charset="0"/>
                <a:cs typeface="+mn-cs"/>
              </a:rPr>
              <a:t>nhanh</a:t>
            </a:r>
            <a:r>
              <a:rPr kumimoji="0" lang="en-US" sz="2000" b="0" i="0" u="none" strike="noStrike" kern="1200" cap="none" spc="0" normalizeH="0" baseline="0" noProof="0" dirty="0">
                <a:ln>
                  <a:noFill/>
                </a:ln>
                <a:solidFill>
                  <a:srgbClr val="0070C0"/>
                </a:solidFill>
                <a:effectLst/>
                <a:uLnTx/>
                <a:uFillTx/>
                <a:latin typeface="Aptos Narrow" panose="020B00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70C0"/>
                </a:solidFill>
                <a:effectLst/>
                <a:uLnTx/>
                <a:uFillTx/>
                <a:latin typeface="Aptos Narrow" panose="020B0004020202020204" pitchFamily="34" charset="0"/>
                <a:ea typeface="Times New Roman" panose="02020603050405020304" pitchFamily="18" charset="0"/>
                <a:cs typeface="+mn-cs"/>
              </a:rPr>
              <a:t>chín</a:t>
            </a:r>
            <a:endParaRPr kumimoji="0" lang="en-US" sz="2000" b="0" i="0" u="none" strike="noStrike" kern="1200" cap="none" spc="0" normalizeH="0" baseline="0" noProof="0" dirty="0">
              <a:ln>
                <a:noFill/>
              </a:ln>
              <a:solidFill>
                <a:srgbClr val="0070C0"/>
              </a:solidFill>
              <a:effectLst/>
              <a:uLnTx/>
              <a:uFillTx/>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9" name="TextBox 17">
            <a:extLst>
              <a:ext uri="{FF2B5EF4-FFF2-40B4-BE49-F238E27FC236}">
                <a16:creationId xmlns:a16="http://schemas.microsoft.com/office/drawing/2014/main" id="{D1C70C3D-FAE7-B5CD-AE47-D1DEF751E47A}"/>
              </a:ext>
            </a:extLst>
          </p:cNvPr>
          <p:cNvSpPr txBox="1"/>
          <p:nvPr/>
        </p:nvSpPr>
        <p:spPr>
          <a:xfrm>
            <a:off x="3222565" y="1990526"/>
            <a:ext cx="19166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B050"/>
                </a:solidFill>
                <a:effectLst/>
                <a:uLnTx/>
                <a:uFillTx/>
                <a:latin typeface="Aptos Narrow" panose="020B0004020202020204" pitchFamily="34" charset="0"/>
                <a:cs typeface="+mn-cs"/>
              </a:rPr>
              <a:t>Để</a:t>
            </a:r>
            <a:r>
              <a:rPr kumimoji="0" lang="en-US" sz="2000" b="0" i="0" u="none" strike="noStrike" kern="1200" cap="none" spc="0" normalizeH="0" baseline="0" noProof="0" dirty="0">
                <a:ln>
                  <a:noFill/>
                </a:ln>
                <a:solidFill>
                  <a:srgbClr val="00B050"/>
                </a:solidFill>
                <a:effectLst/>
                <a:uLnTx/>
                <a:uFillTx/>
                <a:latin typeface="Aptos Narrow" panose="020B0004020202020204" pitchFamily="34" charset="0"/>
                <a:cs typeface="+mn-cs"/>
              </a:rPr>
              <a:t> </a:t>
            </a:r>
            <a:r>
              <a:rPr kumimoji="0" lang="en-US" sz="2000" b="0" i="0" u="none" strike="noStrike" kern="1200" cap="none" spc="0" normalizeH="0" baseline="0" noProof="0" dirty="0" err="1">
                <a:ln>
                  <a:noFill/>
                </a:ln>
                <a:solidFill>
                  <a:srgbClr val="00B050"/>
                </a:solidFill>
                <a:effectLst/>
                <a:uLnTx/>
                <a:uFillTx/>
                <a:latin typeface="Aptos Narrow" panose="020B0004020202020204" pitchFamily="34" charset="0"/>
                <a:cs typeface="+mn-cs"/>
              </a:rPr>
              <a:t>giữ</a:t>
            </a:r>
            <a:r>
              <a:rPr kumimoji="0" lang="en-US" sz="2000" b="0" i="0" u="none" strike="noStrike" kern="1200" cap="none" spc="0" normalizeH="0" baseline="0" noProof="0" dirty="0">
                <a:ln>
                  <a:noFill/>
                </a:ln>
                <a:solidFill>
                  <a:srgbClr val="00B050"/>
                </a:solidFill>
                <a:effectLst/>
                <a:uLnTx/>
                <a:uFillTx/>
                <a:latin typeface="Aptos Narrow" panose="020B0004020202020204" pitchFamily="34" charset="0"/>
                <a:cs typeface="+mn-cs"/>
              </a:rPr>
              <a:t> </a:t>
            </a:r>
            <a:r>
              <a:rPr kumimoji="0" lang="en-US" sz="2000" b="0" i="0" u="none" strike="noStrike" kern="1200" cap="none" spc="0" normalizeH="0" baseline="0" noProof="0" dirty="0" err="1">
                <a:ln>
                  <a:noFill/>
                </a:ln>
                <a:solidFill>
                  <a:srgbClr val="00B050"/>
                </a:solidFill>
                <a:effectLst/>
                <a:uLnTx/>
                <a:uFillTx/>
                <a:latin typeface="Aptos Narrow" panose="020B0004020202020204" pitchFamily="34" charset="0"/>
                <a:cs typeface="+mn-cs"/>
              </a:rPr>
              <a:t>trái</a:t>
            </a:r>
            <a:r>
              <a:rPr kumimoji="0" lang="en-US" sz="2000" b="0" i="0" u="none" strike="noStrike" kern="1200" cap="none" spc="0" normalizeH="0" baseline="0" noProof="0" dirty="0">
                <a:ln>
                  <a:noFill/>
                </a:ln>
                <a:solidFill>
                  <a:srgbClr val="00B050"/>
                </a:solidFill>
                <a:effectLst/>
                <a:uLnTx/>
                <a:uFillTx/>
                <a:latin typeface="Aptos Narrow" panose="020B0004020202020204" pitchFamily="34" charset="0"/>
                <a:cs typeface="+mn-cs"/>
              </a:rPr>
              <a:t> </a:t>
            </a:r>
            <a:r>
              <a:rPr kumimoji="0" lang="en-US" sz="2000" b="0" i="0" u="none" strike="noStrike" kern="1200" cap="none" spc="0" normalizeH="0" baseline="0" noProof="0" dirty="0" err="1">
                <a:ln>
                  <a:noFill/>
                </a:ln>
                <a:solidFill>
                  <a:srgbClr val="00B050"/>
                </a:solidFill>
                <a:effectLst/>
                <a:uLnTx/>
                <a:uFillTx/>
                <a:latin typeface="Aptos Narrow" panose="020B0004020202020204" pitchFamily="34" charset="0"/>
                <a:cs typeface="+mn-cs"/>
              </a:rPr>
              <a:t>cây</a:t>
            </a:r>
            <a:r>
              <a:rPr kumimoji="0" lang="en-US" sz="2000" b="0" i="0" u="none" strike="noStrike" kern="1200" cap="none" spc="0" normalizeH="0" baseline="0" noProof="0" dirty="0">
                <a:ln>
                  <a:noFill/>
                </a:ln>
                <a:solidFill>
                  <a:srgbClr val="00B050"/>
                </a:solidFill>
                <a:effectLst/>
                <a:uLnTx/>
                <a:uFillTx/>
                <a:latin typeface="Aptos Narrow" panose="020B0004020202020204" pitchFamily="34" charset="0"/>
                <a:cs typeface="+mn-cs"/>
              </a:rPr>
              <a:t> </a:t>
            </a:r>
            <a:r>
              <a:rPr kumimoji="0" lang="en-US" sz="2000" b="0" i="0" u="none" strike="noStrike" kern="1200" cap="none" spc="0" normalizeH="0" baseline="0" noProof="0" dirty="0" err="1">
                <a:ln>
                  <a:noFill/>
                </a:ln>
                <a:solidFill>
                  <a:srgbClr val="00B050"/>
                </a:solidFill>
                <a:effectLst/>
                <a:uLnTx/>
                <a:uFillTx/>
                <a:latin typeface="Aptos Narrow" panose="020B0004020202020204" pitchFamily="34" charset="0"/>
                <a:cs typeface="+mn-cs"/>
              </a:rPr>
              <a:t>lâu</a:t>
            </a:r>
            <a:r>
              <a:rPr kumimoji="0" lang="en-US" sz="2000" b="0" i="0" u="none" strike="noStrike" kern="1200" cap="none" spc="0" normalizeH="0" baseline="0" noProof="0" dirty="0">
                <a:ln>
                  <a:noFill/>
                </a:ln>
                <a:solidFill>
                  <a:srgbClr val="00B050"/>
                </a:solidFill>
                <a:effectLst/>
                <a:uLnTx/>
                <a:uFillTx/>
                <a:latin typeface="Aptos Narrow" panose="020B0004020202020204" pitchFamily="34" charset="0"/>
                <a:cs typeface="+mn-cs"/>
              </a:rPr>
              <a:t> </a:t>
            </a:r>
            <a:r>
              <a:rPr kumimoji="0" lang="en-US" sz="2000" b="0" i="0" u="none" strike="noStrike" kern="1200" cap="none" spc="0" normalizeH="0" baseline="0" noProof="0" dirty="0" err="1">
                <a:ln>
                  <a:noFill/>
                </a:ln>
                <a:solidFill>
                  <a:srgbClr val="00B050"/>
                </a:solidFill>
                <a:effectLst/>
                <a:uLnTx/>
                <a:uFillTx/>
                <a:latin typeface="Aptos Narrow" panose="020B0004020202020204" pitchFamily="34" charset="0"/>
                <a:cs typeface="+mn-cs"/>
              </a:rPr>
              <a:t>chín</a:t>
            </a:r>
            <a:r>
              <a:rPr kumimoji="0" lang="en-US" sz="2000" b="0" i="0" u="none" strike="noStrike" kern="1200" cap="none" spc="0" normalizeH="0" baseline="0" noProof="0" dirty="0">
                <a:ln>
                  <a:noFill/>
                </a:ln>
                <a:solidFill>
                  <a:srgbClr val="00B050"/>
                </a:solidFill>
                <a:effectLst/>
                <a:uLnTx/>
                <a:uFillTx/>
                <a:latin typeface="Aptos Narrow" panose="020B0004020202020204" pitchFamily="34" charset="0"/>
                <a:cs typeface="+mn-cs"/>
              </a:rPr>
              <a:t> </a:t>
            </a:r>
            <a:r>
              <a:rPr kumimoji="0" lang="en-US" sz="2000" b="0" i="0" u="none" strike="noStrike" kern="1200" cap="none" spc="0" normalizeH="0" baseline="0" noProof="0" dirty="0" err="1">
                <a:ln>
                  <a:noFill/>
                </a:ln>
                <a:solidFill>
                  <a:srgbClr val="00B050"/>
                </a:solidFill>
                <a:effectLst/>
                <a:uLnTx/>
                <a:uFillTx/>
                <a:latin typeface="Aptos Narrow" panose="020B0004020202020204" pitchFamily="34" charset="0"/>
                <a:cs typeface="+mn-cs"/>
              </a:rPr>
              <a:t>một</a:t>
            </a:r>
            <a:r>
              <a:rPr kumimoji="0" lang="en-US" sz="2000" b="0" i="0" u="none" strike="noStrike" kern="1200" cap="none" spc="0" normalizeH="0" baseline="0" noProof="0" dirty="0">
                <a:ln>
                  <a:noFill/>
                </a:ln>
                <a:solidFill>
                  <a:srgbClr val="00B050"/>
                </a:solidFill>
                <a:effectLst/>
                <a:uLnTx/>
                <a:uFillTx/>
                <a:latin typeface="Aptos Narrow" panose="020B0004020202020204" pitchFamily="34" charset="0"/>
                <a:cs typeface="+mn-cs"/>
              </a:rPr>
              <a:t> </a:t>
            </a:r>
            <a:r>
              <a:rPr kumimoji="0" lang="en-US" sz="2000" b="0" i="0" u="none" strike="noStrike" kern="1200" cap="none" spc="0" normalizeH="0" baseline="0" noProof="0" dirty="0" err="1">
                <a:ln>
                  <a:noFill/>
                </a:ln>
                <a:solidFill>
                  <a:srgbClr val="00B050"/>
                </a:solidFill>
                <a:effectLst/>
                <a:uLnTx/>
                <a:uFillTx/>
                <a:latin typeface="Aptos Narrow" panose="020B0004020202020204" pitchFamily="34" charset="0"/>
                <a:cs typeface="+mn-cs"/>
              </a:rPr>
              <a:t>cách</a:t>
            </a:r>
            <a:r>
              <a:rPr kumimoji="0" lang="en-US" sz="2000" b="0" i="0" u="none" strike="noStrike" kern="1200" cap="none" spc="0" normalizeH="0" baseline="0" noProof="0" dirty="0">
                <a:ln>
                  <a:noFill/>
                </a:ln>
                <a:solidFill>
                  <a:srgbClr val="00B050"/>
                </a:solidFill>
                <a:effectLst/>
                <a:uLnTx/>
                <a:uFillTx/>
                <a:latin typeface="Aptos Narrow" panose="020B0004020202020204" pitchFamily="34" charset="0"/>
                <a:cs typeface="+mn-cs"/>
              </a:rPr>
              <a:t> </a:t>
            </a:r>
            <a:r>
              <a:rPr kumimoji="0" lang="en-US" sz="2000" b="0" i="0" u="none" strike="noStrike" kern="1200" cap="none" spc="0" normalizeH="0" baseline="0" noProof="0" dirty="0" err="1">
                <a:ln>
                  <a:noFill/>
                </a:ln>
                <a:solidFill>
                  <a:srgbClr val="00B050"/>
                </a:solidFill>
                <a:effectLst/>
                <a:uLnTx/>
                <a:uFillTx/>
                <a:latin typeface="Aptos Narrow" panose="020B0004020202020204" pitchFamily="34" charset="0"/>
                <a:cs typeface="+mn-cs"/>
              </a:rPr>
              <a:t>tự</a:t>
            </a:r>
            <a:r>
              <a:rPr kumimoji="0" lang="en-US" sz="2000" b="0" i="0" u="none" strike="noStrike" kern="1200" cap="none" spc="0" normalizeH="0" baseline="0" noProof="0" dirty="0">
                <a:ln>
                  <a:noFill/>
                </a:ln>
                <a:solidFill>
                  <a:srgbClr val="00B050"/>
                </a:solidFill>
                <a:effectLst/>
                <a:uLnTx/>
                <a:uFillTx/>
                <a:latin typeface="Aptos Narrow" panose="020B0004020202020204" pitchFamily="34" charset="0"/>
                <a:cs typeface="+mn-cs"/>
              </a:rPr>
              <a:t> </a:t>
            </a:r>
            <a:r>
              <a:rPr kumimoji="0" lang="en-US" sz="2000" b="0" i="0" u="none" strike="noStrike" kern="1200" cap="none" spc="0" normalizeH="0" baseline="0" noProof="0" dirty="0" err="1">
                <a:ln>
                  <a:noFill/>
                </a:ln>
                <a:solidFill>
                  <a:srgbClr val="00B050"/>
                </a:solidFill>
                <a:effectLst/>
                <a:uLnTx/>
                <a:uFillTx/>
                <a:latin typeface="Aptos Narrow" panose="020B0004020202020204" pitchFamily="34" charset="0"/>
                <a:cs typeface="+mn-cs"/>
              </a:rPr>
              <a:t>nhiên</a:t>
            </a:r>
            <a:endParaRPr kumimoji="0" lang="en-US" sz="2000" b="0" i="0" u="none" strike="noStrike" kern="1200" cap="none" spc="0" normalizeH="0" baseline="0" noProof="0" dirty="0">
              <a:ln>
                <a:noFill/>
              </a:ln>
              <a:solidFill>
                <a:srgbClr val="00B050"/>
              </a:solidFill>
              <a:effectLst/>
              <a:uLnTx/>
              <a:uFillTx/>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20" name="TextBox 18">
            <a:extLst>
              <a:ext uri="{FF2B5EF4-FFF2-40B4-BE49-F238E27FC236}">
                <a16:creationId xmlns:a16="http://schemas.microsoft.com/office/drawing/2014/main" id="{276E129D-C979-819A-0DC6-6B6B14BEEE0D}"/>
              </a:ext>
            </a:extLst>
          </p:cNvPr>
          <p:cNvSpPr txBox="1"/>
          <p:nvPr/>
        </p:nvSpPr>
        <p:spPr>
          <a:xfrm>
            <a:off x="6490814" y="2079590"/>
            <a:ext cx="11865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ptos Narrow" panose="020B0004020202020204" pitchFamily="34" charset="0"/>
                <a:ea typeface="Times New Roman" panose="02020603050405020304" pitchFamily="18" charset="0"/>
                <a:cs typeface="+mn-cs"/>
              </a:rPr>
              <a:t>Làm</a:t>
            </a:r>
            <a:r>
              <a:rPr kumimoji="0" lang="en-US" sz="20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Aptos Narrow" panose="020B0004020202020204" pitchFamily="34" charset="0"/>
                <a:ea typeface="Times New Roman" panose="02020603050405020304" pitchFamily="18" charset="0"/>
                <a:cs typeface="+mn-cs"/>
              </a:rPr>
              <a:t>như</a:t>
            </a:r>
            <a:r>
              <a:rPr kumimoji="0" lang="en-US" sz="20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Aptos Narrow" panose="020B0004020202020204" pitchFamily="34" charset="0"/>
                <a:ea typeface="Times New Roman" panose="02020603050405020304" pitchFamily="18" charset="0"/>
                <a:cs typeface="+mn-cs"/>
              </a:rPr>
              <a:t>vậy</a:t>
            </a:r>
            <a:r>
              <a:rPr kumimoji="0" lang="en-US" sz="2000" b="0" i="0" u="none" strike="noStrike" kern="12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Aptos Narrow" panose="020B0004020202020204" pitchFamily="34" charset="0"/>
                <a:ea typeface="Times New Roman" panose="02020603050405020304" pitchFamily="18" charset="0"/>
                <a:cs typeface="+mn-cs"/>
              </a:rPr>
              <a:t>vì</a:t>
            </a: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5" name="Freeform 2">
            <a:extLst>
              <a:ext uri="{FF2B5EF4-FFF2-40B4-BE49-F238E27FC236}">
                <a16:creationId xmlns:a16="http://schemas.microsoft.com/office/drawing/2014/main" id="{3545C116-63D7-3706-369F-7B5B081B2BE5}"/>
              </a:ext>
            </a:extLst>
          </p:cNvPr>
          <p:cNvSpPr>
            <a:spLocks noChangeArrowheads="1"/>
          </p:cNvSpPr>
          <p:nvPr/>
        </p:nvSpPr>
        <p:spPr bwMode="auto">
          <a:xfrm>
            <a:off x="76200"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sp>
        <p:nvSpPr>
          <p:cNvPr id="16" name="Freeform 2">
            <a:extLst>
              <a:ext uri="{FF2B5EF4-FFF2-40B4-BE49-F238E27FC236}">
                <a16:creationId xmlns:a16="http://schemas.microsoft.com/office/drawing/2014/main" id="{F868F776-9380-9D49-CA99-B750E36A994A}"/>
              </a:ext>
            </a:extLst>
          </p:cNvPr>
          <p:cNvSpPr>
            <a:spLocks noChangeArrowheads="1"/>
          </p:cNvSpPr>
          <p:nvPr/>
        </p:nvSpPr>
        <p:spPr bwMode="auto">
          <a:xfrm>
            <a:off x="2991800"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sp>
        <p:nvSpPr>
          <p:cNvPr id="17" name="Freeform 2">
            <a:extLst>
              <a:ext uri="{FF2B5EF4-FFF2-40B4-BE49-F238E27FC236}">
                <a16:creationId xmlns:a16="http://schemas.microsoft.com/office/drawing/2014/main" id="{D4E973C4-9C27-95A4-2ECD-2AA59E0BFDFC}"/>
              </a:ext>
            </a:extLst>
          </p:cNvPr>
          <p:cNvSpPr>
            <a:spLocks noChangeArrowheads="1"/>
          </p:cNvSpPr>
          <p:nvPr/>
        </p:nvSpPr>
        <p:spPr bwMode="auto">
          <a:xfrm>
            <a:off x="5895023"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sp>
        <p:nvSpPr>
          <p:cNvPr id="21" name="Oval 29">
            <a:extLst>
              <a:ext uri="{FF2B5EF4-FFF2-40B4-BE49-F238E27FC236}">
                <a16:creationId xmlns:a16="http://schemas.microsoft.com/office/drawing/2014/main" id="{DD4F4832-F062-0731-E423-7109734064EC}"/>
              </a:ext>
            </a:extLst>
          </p:cNvPr>
          <p:cNvSpPr/>
          <p:nvPr/>
        </p:nvSpPr>
        <p:spPr>
          <a:xfrm>
            <a:off x="2369784" y="2857659"/>
            <a:ext cx="871293" cy="73939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sp>
        <p:nvSpPr>
          <p:cNvPr id="22" name="Oval 35">
            <a:extLst>
              <a:ext uri="{FF2B5EF4-FFF2-40B4-BE49-F238E27FC236}">
                <a16:creationId xmlns:a16="http://schemas.microsoft.com/office/drawing/2014/main" id="{1F9876E3-14A8-E5CF-BB5C-95527272BC7A}"/>
              </a:ext>
            </a:extLst>
          </p:cNvPr>
          <p:cNvSpPr/>
          <p:nvPr/>
        </p:nvSpPr>
        <p:spPr>
          <a:xfrm>
            <a:off x="5257194" y="2857659"/>
            <a:ext cx="871293" cy="73939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sp>
        <p:nvSpPr>
          <p:cNvPr id="32" name="Oval 38">
            <a:extLst>
              <a:ext uri="{FF2B5EF4-FFF2-40B4-BE49-F238E27FC236}">
                <a16:creationId xmlns:a16="http://schemas.microsoft.com/office/drawing/2014/main" id="{73CA97CA-6185-FC13-FCE8-56E73F5E6239}"/>
              </a:ext>
            </a:extLst>
          </p:cNvPr>
          <p:cNvSpPr/>
          <p:nvPr/>
        </p:nvSpPr>
        <p:spPr>
          <a:xfrm>
            <a:off x="8196505" y="2878258"/>
            <a:ext cx="871294" cy="73939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sp>
        <p:nvSpPr>
          <p:cNvPr id="33" name="TextBox 29">
            <a:extLst>
              <a:ext uri="{FF2B5EF4-FFF2-40B4-BE49-F238E27FC236}">
                <a16:creationId xmlns:a16="http://schemas.microsoft.com/office/drawing/2014/main" id="{556F63F1-AF74-682F-2E4A-1307555AAC14}"/>
              </a:ext>
            </a:extLst>
          </p:cNvPr>
          <p:cNvSpPr txBox="1"/>
          <p:nvPr/>
        </p:nvSpPr>
        <p:spPr>
          <a:xfrm>
            <a:off x="7500857" y="2681753"/>
            <a:ext cx="657771" cy="376994"/>
          </a:xfrm>
          <a:prstGeom prst="rect">
            <a:avLst/>
          </a:prstGeom>
          <a:noFill/>
        </p:spPr>
        <p:txBody>
          <a:bodyPr wrap="square" lIns="68549" tIns="34274" rIns="68549" bIns="3427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sp>
        <p:nvSpPr>
          <p:cNvPr id="24" name="Freeform 33">
            <a:extLst>
              <a:ext uri="{FF2B5EF4-FFF2-40B4-BE49-F238E27FC236}">
                <a16:creationId xmlns:a16="http://schemas.microsoft.com/office/drawing/2014/main" id="{32D594D5-3EB3-F2FA-9ACE-42EB58CCAA81}"/>
              </a:ext>
            </a:extLst>
          </p:cNvPr>
          <p:cNvSpPr>
            <a:spLocks noEditPoints="1"/>
          </p:cNvSpPr>
          <p:nvPr/>
        </p:nvSpPr>
        <p:spPr bwMode="auto">
          <a:xfrm>
            <a:off x="5513996" y="3024717"/>
            <a:ext cx="350549" cy="326163"/>
          </a:xfrm>
          <a:custGeom>
            <a:avLst/>
            <a:gdLst>
              <a:gd name="T0" fmla="*/ 508 w 690"/>
              <a:gd name="T1" fmla="*/ 406 h 642"/>
              <a:gd name="T2" fmla="*/ 542 w 690"/>
              <a:gd name="T3" fmla="*/ 308 h 642"/>
              <a:gd name="T4" fmla="*/ 544 w 690"/>
              <a:gd name="T5" fmla="*/ 272 h 642"/>
              <a:gd name="T6" fmla="*/ 532 w 690"/>
              <a:gd name="T7" fmla="*/ 190 h 642"/>
              <a:gd name="T8" fmla="*/ 498 w 690"/>
              <a:gd name="T9" fmla="*/ 120 h 642"/>
              <a:gd name="T10" fmla="*/ 446 w 690"/>
              <a:gd name="T11" fmla="*/ 62 h 642"/>
              <a:gd name="T12" fmla="*/ 378 w 690"/>
              <a:gd name="T13" fmla="*/ 20 h 642"/>
              <a:gd name="T14" fmla="*/ 300 w 690"/>
              <a:gd name="T15" fmla="*/ 0 h 642"/>
              <a:gd name="T16" fmla="*/ 244 w 690"/>
              <a:gd name="T17" fmla="*/ 0 h 642"/>
              <a:gd name="T18" fmla="*/ 166 w 690"/>
              <a:gd name="T19" fmla="*/ 20 h 642"/>
              <a:gd name="T20" fmla="*/ 98 w 690"/>
              <a:gd name="T21" fmla="*/ 62 h 642"/>
              <a:gd name="T22" fmla="*/ 46 w 690"/>
              <a:gd name="T23" fmla="*/ 120 h 642"/>
              <a:gd name="T24" fmla="*/ 12 w 690"/>
              <a:gd name="T25" fmla="*/ 190 h 642"/>
              <a:gd name="T26" fmla="*/ 0 w 690"/>
              <a:gd name="T27" fmla="*/ 272 h 642"/>
              <a:gd name="T28" fmla="*/ 4 w 690"/>
              <a:gd name="T29" fmla="*/ 326 h 642"/>
              <a:gd name="T30" fmla="*/ 32 w 690"/>
              <a:gd name="T31" fmla="*/ 402 h 642"/>
              <a:gd name="T32" fmla="*/ 80 w 690"/>
              <a:gd name="T33" fmla="*/ 464 h 642"/>
              <a:gd name="T34" fmla="*/ 142 w 690"/>
              <a:gd name="T35" fmla="*/ 512 h 642"/>
              <a:gd name="T36" fmla="*/ 216 w 690"/>
              <a:gd name="T37" fmla="*/ 538 h 642"/>
              <a:gd name="T38" fmla="*/ 272 w 690"/>
              <a:gd name="T39" fmla="*/ 544 h 642"/>
              <a:gd name="T40" fmla="*/ 342 w 690"/>
              <a:gd name="T41" fmla="*/ 536 h 642"/>
              <a:gd name="T42" fmla="*/ 406 w 690"/>
              <a:gd name="T43" fmla="*/ 508 h 642"/>
              <a:gd name="T44" fmla="*/ 618 w 690"/>
              <a:gd name="T45" fmla="*/ 638 h 642"/>
              <a:gd name="T46" fmla="*/ 628 w 690"/>
              <a:gd name="T47" fmla="*/ 642 h 642"/>
              <a:gd name="T48" fmla="*/ 652 w 690"/>
              <a:gd name="T49" fmla="*/ 634 h 642"/>
              <a:gd name="T50" fmla="*/ 676 w 690"/>
              <a:gd name="T51" fmla="*/ 610 h 642"/>
              <a:gd name="T52" fmla="*/ 690 w 690"/>
              <a:gd name="T53" fmla="*/ 576 h 642"/>
              <a:gd name="T54" fmla="*/ 686 w 690"/>
              <a:gd name="T55" fmla="*/ 562 h 642"/>
              <a:gd name="T56" fmla="*/ 272 w 690"/>
              <a:gd name="T57" fmla="*/ 446 h 642"/>
              <a:gd name="T58" fmla="*/ 220 w 690"/>
              <a:gd name="T59" fmla="*/ 438 h 642"/>
              <a:gd name="T60" fmla="*/ 174 w 690"/>
              <a:gd name="T61" fmla="*/ 416 h 642"/>
              <a:gd name="T62" fmla="*/ 138 w 690"/>
              <a:gd name="T63" fmla="*/ 382 h 642"/>
              <a:gd name="T64" fmla="*/ 110 w 690"/>
              <a:gd name="T65" fmla="*/ 340 h 642"/>
              <a:gd name="T66" fmla="*/ 98 w 690"/>
              <a:gd name="T67" fmla="*/ 290 h 642"/>
              <a:gd name="T68" fmla="*/ 98 w 690"/>
              <a:gd name="T69" fmla="*/ 254 h 642"/>
              <a:gd name="T70" fmla="*/ 110 w 690"/>
              <a:gd name="T71" fmla="*/ 204 h 642"/>
              <a:gd name="T72" fmla="*/ 138 w 690"/>
              <a:gd name="T73" fmla="*/ 160 h 642"/>
              <a:gd name="T74" fmla="*/ 174 w 690"/>
              <a:gd name="T75" fmla="*/ 128 h 642"/>
              <a:gd name="T76" fmla="*/ 220 w 690"/>
              <a:gd name="T77" fmla="*/ 106 h 642"/>
              <a:gd name="T78" fmla="*/ 272 w 690"/>
              <a:gd name="T79" fmla="*/ 98 h 642"/>
              <a:gd name="T80" fmla="*/ 306 w 690"/>
              <a:gd name="T81" fmla="*/ 100 h 642"/>
              <a:gd name="T82" fmla="*/ 354 w 690"/>
              <a:gd name="T83" fmla="*/ 118 h 642"/>
              <a:gd name="T84" fmla="*/ 396 w 690"/>
              <a:gd name="T85" fmla="*/ 148 h 642"/>
              <a:gd name="T86" fmla="*/ 426 w 690"/>
              <a:gd name="T87" fmla="*/ 188 h 642"/>
              <a:gd name="T88" fmla="*/ 442 w 690"/>
              <a:gd name="T89" fmla="*/ 236 h 642"/>
              <a:gd name="T90" fmla="*/ 446 w 690"/>
              <a:gd name="T91" fmla="*/ 272 h 642"/>
              <a:gd name="T92" fmla="*/ 438 w 690"/>
              <a:gd name="T93" fmla="*/ 324 h 642"/>
              <a:gd name="T94" fmla="*/ 416 w 690"/>
              <a:gd name="T95" fmla="*/ 370 h 642"/>
              <a:gd name="T96" fmla="*/ 382 w 690"/>
              <a:gd name="T97" fmla="*/ 406 h 642"/>
              <a:gd name="T98" fmla="*/ 340 w 690"/>
              <a:gd name="T99" fmla="*/ 432 h 642"/>
              <a:gd name="T100" fmla="*/ 290 w 690"/>
              <a:gd name="T101" fmla="*/ 4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0" h="642">
                <a:moveTo>
                  <a:pt x="686" y="562"/>
                </a:moveTo>
                <a:lnTo>
                  <a:pt x="508" y="406"/>
                </a:lnTo>
                <a:lnTo>
                  <a:pt x="508" y="406"/>
                </a:lnTo>
                <a:lnTo>
                  <a:pt x="524" y="376"/>
                </a:lnTo>
                <a:lnTo>
                  <a:pt x="534" y="342"/>
                </a:lnTo>
                <a:lnTo>
                  <a:pt x="542" y="308"/>
                </a:lnTo>
                <a:lnTo>
                  <a:pt x="544" y="290"/>
                </a:lnTo>
                <a:lnTo>
                  <a:pt x="544" y="272"/>
                </a:lnTo>
                <a:lnTo>
                  <a:pt x="544" y="272"/>
                </a:lnTo>
                <a:lnTo>
                  <a:pt x="542" y="244"/>
                </a:lnTo>
                <a:lnTo>
                  <a:pt x="538" y="216"/>
                </a:lnTo>
                <a:lnTo>
                  <a:pt x="532" y="190"/>
                </a:lnTo>
                <a:lnTo>
                  <a:pt x="522" y="166"/>
                </a:lnTo>
                <a:lnTo>
                  <a:pt x="512" y="142"/>
                </a:lnTo>
                <a:lnTo>
                  <a:pt x="498" y="120"/>
                </a:lnTo>
                <a:lnTo>
                  <a:pt x="482" y="98"/>
                </a:lnTo>
                <a:lnTo>
                  <a:pt x="464" y="80"/>
                </a:lnTo>
                <a:lnTo>
                  <a:pt x="446" y="62"/>
                </a:lnTo>
                <a:lnTo>
                  <a:pt x="424" y="46"/>
                </a:lnTo>
                <a:lnTo>
                  <a:pt x="402" y="32"/>
                </a:lnTo>
                <a:lnTo>
                  <a:pt x="378" y="20"/>
                </a:lnTo>
                <a:lnTo>
                  <a:pt x="352" y="12"/>
                </a:lnTo>
                <a:lnTo>
                  <a:pt x="326" y="4"/>
                </a:lnTo>
                <a:lnTo>
                  <a:pt x="300" y="0"/>
                </a:lnTo>
                <a:lnTo>
                  <a:pt x="272" y="0"/>
                </a:lnTo>
                <a:lnTo>
                  <a:pt x="272" y="0"/>
                </a:lnTo>
                <a:lnTo>
                  <a:pt x="244" y="0"/>
                </a:lnTo>
                <a:lnTo>
                  <a:pt x="216" y="4"/>
                </a:lnTo>
                <a:lnTo>
                  <a:pt x="190" y="12"/>
                </a:lnTo>
                <a:lnTo>
                  <a:pt x="166" y="20"/>
                </a:lnTo>
                <a:lnTo>
                  <a:pt x="142" y="32"/>
                </a:lnTo>
                <a:lnTo>
                  <a:pt x="120" y="46"/>
                </a:lnTo>
                <a:lnTo>
                  <a:pt x="98" y="62"/>
                </a:lnTo>
                <a:lnTo>
                  <a:pt x="80" y="80"/>
                </a:lnTo>
                <a:lnTo>
                  <a:pt x="62" y="98"/>
                </a:lnTo>
                <a:lnTo>
                  <a:pt x="46" y="120"/>
                </a:lnTo>
                <a:lnTo>
                  <a:pt x="32" y="142"/>
                </a:lnTo>
                <a:lnTo>
                  <a:pt x="20" y="166"/>
                </a:lnTo>
                <a:lnTo>
                  <a:pt x="12" y="190"/>
                </a:lnTo>
                <a:lnTo>
                  <a:pt x="4" y="216"/>
                </a:lnTo>
                <a:lnTo>
                  <a:pt x="0" y="244"/>
                </a:lnTo>
                <a:lnTo>
                  <a:pt x="0" y="272"/>
                </a:lnTo>
                <a:lnTo>
                  <a:pt x="0" y="272"/>
                </a:lnTo>
                <a:lnTo>
                  <a:pt x="0" y="300"/>
                </a:lnTo>
                <a:lnTo>
                  <a:pt x="4" y="326"/>
                </a:lnTo>
                <a:lnTo>
                  <a:pt x="12" y="352"/>
                </a:lnTo>
                <a:lnTo>
                  <a:pt x="20" y="378"/>
                </a:lnTo>
                <a:lnTo>
                  <a:pt x="32" y="402"/>
                </a:lnTo>
                <a:lnTo>
                  <a:pt x="46" y="424"/>
                </a:lnTo>
                <a:lnTo>
                  <a:pt x="62" y="446"/>
                </a:lnTo>
                <a:lnTo>
                  <a:pt x="80" y="464"/>
                </a:lnTo>
                <a:lnTo>
                  <a:pt x="98" y="482"/>
                </a:lnTo>
                <a:lnTo>
                  <a:pt x="120" y="498"/>
                </a:lnTo>
                <a:lnTo>
                  <a:pt x="142" y="512"/>
                </a:lnTo>
                <a:lnTo>
                  <a:pt x="166" y="522"/>
                </a:lnTo>
                <a:lnTo>
                  <a:pt x="190" y="532"/>
                </a:lnTo>
                <a:lnTo>
                  <a:pt x="216" y="538"/>
                </a:lnTo>
                <a:lnTo>
                  <a:pt x="244" y="542"/>
                </a:lnTo>
                <a:lnTo>
                  <a:pt x="272" y="544"/>
                </a:lnTo>
                <a:lnTo>
                  <a:pt x="272" y="544"/>
                </a:lnTo>
                <a:lnTo>
                  <a:pt x="296" y="544"/>
                </a:lnTo>
                <a:lnTo>
                  <a:pt x="320" y="540"/>
                </a:lnTo>
                <a:lnTo>
                  <a:pt x="342" y="536"/>
                </a:lnTo>
                <a:lnTo>
                  <a:pt x="364" y="528"/>
                </a:lnTo>
                <a:lnTo>
                  <a:pt x="386" y="520"/>
                </a:lnTo>
                <a:lnTo>
                  <a:pt x="406" y="508"/>
                </a:lnTo>
                <a:lnTo>
                  <a:pt x="426" y="496"/>
                </a:lnTo>
                <a:lnTo>
                  <a:pt x="444" y="484"/>
                </a:lnTo>
                <a:lnTo>
                  <a:pt x="618" y="638"/>
                </a:lnTo>
                <a:lnTo>
                  <a:pt x="618" y="638"/>
                </a:lnTo>
                <a:lnTo>
                  <a:pt x="622" y="642"/>
                </a:lnTo>
                <a:lnTo>
                  <a:pt x="628" y="642"/>
                </a:lnTo>
                <a:lnTo>
                  <a:pt x="634" y="642"/>
                </a:lnTo>
                <a:lnTo>
                  <a:pt x="640" y="640"/>
                </a:lnTo>
                <a:lnTo>
                  <a:pt x="652" y="634"/>
                </a:lnTo>
                <a:lnTo>
                  <a:pt x="664" y="624"/>
                </a:lnTo>
                <a:lnTo>
                  <a:pt x="676" y="610"/>
                </a:lnTo>
                <a:lnTo>
                  <a:pt x="676" y="610"/>
                </a:lnTo>
                <a:lnTo>
                  <a:pt x="686" y="596"/>
                </a:lnTo>
                <a:lnTo>
                  <a:pt x="690" y="584"/>
                </a:lnTo>
                <a:lnTo>
                  <a:pt x="690" y="576"/>
                </a:lnTo>
                <a:lnTo>
                  <a:pt x="690" y="572"/>
                </a:lnTo>
                <a:lnTo>
                  <a:pt x="688" y="566"/>
                </a:lnTo>
                <a:lnTo>
                  <a:pt x="686" y="562"/>
                </a:lnTo>
                <a:lnTo>
                  <a:pt x="686" y="562"/>
                </a:lnTo>
                <a:close/>
                <a:moveTo>
                  <a:pt x="272" y="446"/>
                </a:moveTo>
                <a:lnTo>
                  <a:pt x="272" y="446"/>
                </a:lnTo>
                <a:lnTo>
                  <a:pt x="254" y="446"/>
                </a:lnTo>
                <a:lnTo>
                  <a:pt x="236" y="442"/>
                </a:lnTo>
                <a:lnTo>
                  <a:pt x="220" y="438"/>
                </a:lnTo>
                <a:lnTo>
                  <a:pt x="204" y="432"/>
                </a:lnTo>
                <a:lnTo>
                  <a:pt x="188" y="426"/>
                </a:lnTo>
                <a:lnTo>
                  <a:pt x="174" y="416"/>
                </a:lnTo>
                <a:lnTo>
                  <a:pt x="160" y="406"/>
                </a:lnTo>
                <a:lnTo>
                  <a:pt x="148" y="396"/>
                </a:lnTo>
                <a:lnTo>
                  <a:pt x="138" y="382"/>
                </a:lnTo>
                <a:lnTo>
                  <a:pt x="128" y="370"/>
                </a:lnTo>
                <a:lnTo>
                  <a:pt x="118" y="354"/>
                </a:lnTo>
                <a:lnTo>
                  <a:pt x="110" y="340"/>
                </a:lnTo>
                <a:lnTo>
                  <a:pt x="106" y="324"/>
                </a:lnTo>
                <a:lnTo>
                  <a:pt x="100" y="306"/>
                </a:lnTo>
                <a:lnTo>
                  <a:pt x="98" y="290"/>
                </a:lnTo>
                <a:lnTo>
                  <a:pt x="98" y="272"/>
                </a:lnTo>
                <a:lnTo>
                  <a:pt x="98" y="272"/>
                </a:lnTo>
                <a:lnTo>
                  <a:pt x="98" y="254"/>
                </a:lnTo>
                <a:lnTo>
                  <a:pt x="100" y="236"/>
                </a:lnTo>
                <a:lnTo>
                  <a:pt x="106" y="220"/>
                </a:lnTo>
                <a:lnTo>
                  <a:pt x="110" y="204"/>
                </a:lnTo>
                <a:lnTo>
                  <a:pt x="118" y="188"/>
                </a:lnTo>
                <a:lnTo>
                  <a:pt x="128" y="174"/>
                </a:lnTo>
                <a:lnTo>
                  <a:pt x="138" y="160"/>
                </a:lnTo>
                <a:lnTo>
                  <a:pt x="148" y="148"/>
                </a:lnTo>
                <a:lnTo>
                  <a:pt x="160" y="138"/>
                </a:lnTo>
                <a:lnTo>
                  <a:pt x="174" y="128"/>
                </a:lnTo>
                <a:lnTo>
                  <a:pt x="188" y="118"/>
                </a:lnTo>
                <a:lnTo>
                  <a:pt x="204" y="110"/>
                </a:lnTo>
                <a:lnTo>
                  <a:pt x="220" y="106"/>
                </a:lnTo>
                <a:lnTo>
                  <a:pt x="236" y="100"/>
                </a:lnTo>
                <a:lnTo>
                  <a:pt x="254" y="98"/>
                </a:lnTo>
                <a:lnTo>
                  <a:pt x="272" y="98"/>
                </a:lnTo>
                <a:lnTo>
                  <a:pt x="272" y="98"/>
                </a:lnTo>
                <a:lnTo>
                  <a:pt x="290" y="98"/>
                </a:lnTo>
                <a:lnTo>
                  <a:pt x="306" y="100"/>
                </a:lnTo>
                <a:lnTo>
                  <a:pt x="324" y="106"/>
                </a:lnTo>
                <a:lnTo>
                  <a:pt x="340" y="110"/>
                </a:lnTo>
                <a:lnTo>
                  <a:pt x="354" y="118"/>
                </a:lnTo>
                <a:lnTo>
                  <a:pt x="370" y="128"/>
                </a:lnTo>
                <a:lnTo>
                  <a:pt x="382" y="138"/>
                </a:lnTo>
                <a:lnTo>
                  <a:pt x="396" y="148"/>
                </a:lnTo>
                <a:lnTo>
                  <a:pt x="406" y="160"/>
                </a:lnTo>
                <a:lnTo>
                  <a:pt x="416" y="174"/>
                </a:lnTo>
                <a:lnTo>
                  <a:pt x="426" y="188"/>
                </a:lnTo>
                <a:lnTo>
                  <a:pt x="432" y="204"/>
                </a:lnTo>
                <a:lnTo>
                  <a:pt x="438" y="220"/>
                </a:lnTo>
                <a:lnTo>
                  <a:pt x="442" y="236"/>
                </a:lnTo>
                <a:lnTo>
                  <a:pt x="446" y="254"/>
                </a:lnTo>
                <a:lnTo>
                  <a:pt x="446" y="272"/>
                </a:lnTo>
                <a:lnTo>
                  <a:pt x="446" y="272"/>
                </a:lnTo>
                <a:lnTo>
                  <a:pt x="446" y="290"/>
                </a:lnTo>
                <a:lnTo>
                  <a:pt x="442" y="306"/>
                </a:lnTo>
                <a:lnTo>
                  <a:pt x="438" y="324"/>
                </a:lnTo>
                <a:lnTo>
                  <a:pt x="432" y="340"/>
                </a:lnTo>
                <a:lnTo>
                  <a:pt x="426" y="354"/>
                </a:lnTo>
                <a:lnTo>
                  <a:pt x="416" y="370"/>
                </a:lnTo>
                <a:lnTo>
                  <a:pt x="406" y="382"/>
                </a:lnTo>
                <a:lnTo>
                  <a:pt x="396" y="396"/>
                </a:lnTo>
                <a:lnTo>
                  <a:pt x="382" y="406"/>
                </a:lnTo>
                <a:lnTo>
                  <a:pt x="370" y="416"/>
                </a:lnTo>
                <a:lnTo>
                  <a:pt x="354" y="426"/>
                </a:lnTo>
                <a:lnTo>
                  <a:pt x="340" y="432"/>
                </a:lnTo>
                <a:lnTo>
                  <a:pt x="324" y="438"/>
                </a:lnTo>
                <a:lnTo>
                  <a:pt x="306" y="442"/>
                </a:lnTo>
                <a:lnTo>
                  <a:pt x="290" y="446"/>
                </a:lnTo>
                <a:lnTo>
                  <a:pt x="272" y="446"/>
                </a:lnTo>
                <a:lnTo>
                  <a:pt x="272" y="446"/>
                </a:lnTo>
                <a:close/>
              </a:path>
            </a:pathLst>
          </a:custGeom>
          <a:solidFill>
            <a:schemeClr val="bg1"/>
          </a:solidFill>
          <a:ln>
            <a:noFill/>
          </a:ln>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grpSp>
        <p:nvGrpSpPr>
          <p:cNvPr id="25" name="Group 40">
            <a:extLst>
              <a:ext uri="{FF2B5EF4-FFF2-40B4-BE49-F238E27FC236}">
                <a16:creationId xmlns:a16="http://schemas.microsoft.com/office/drawing/2014/main" id="{F6C9EBE4-69E6-C40D-11EE-3B629ED9B6F1}"/>
              </a:ext>
            </a:extLst>
          </p:cNvPr>
          <p:cNvGrpSpPr/>
          <p:nvPr/>
        </p:nvGrpSpPr>
        <p:grpSpPr>
          <a:xfrm>
            <a:off x="8485762" y="3092839"/>
            <a:ext cx="369439" cy="264248"/>
            <a:chOff x="3962400" y="3128963"/>
            <a:chExt cx="914400" cy="654050"/>
          </a:xfrm>
          <a:solidFill>
            <a:schemeClr val="bg1"/>
          </a:solidFill>
        </p:grpSpPr>
        <p:sp>
          <p:nvSpPr>
            <p:cNvPr id="30" name="Freeform 57">
              <a:extLst>
                <a:ext uri="{FF2B5EF4-FFF2-40B4-BE49-F238E27FC236}">
                  <a16:creationId xmlns:a16="http://schemas.microsoft.com/office/drawing/2014/main" id="{03F2B8AA-2D17-0990-55B5-168E6D3D649E}"/>
                </a:ext>
              </a:extLst>
            </p:cNvPr>
            <p:cNvSpPr>
              <a:spLocks noEditPoints="1"/>
            </p:cNvSpPr>
            <p:nvPr/>
          </p:nvSpPr>
          <p:spPr bwMode="auto">
            <a:xfrm>
              <a:off x="3962400" y="3128963"/>
              <a:ext cx="914400" cy="654050"/>
            </a:xfrm>
            <a:custGeom>
              <a:avLst/>
              <a:gdLst>
                <a:gd name="T0" fmla="*/ 444 w 576"/>
                <a:gd name="T1" fmla="*/ 48 h 412"/>
                <a:gd name="T2" fmla="*/ 442 w 576"/>
                <a:gd name="T3" fmla="*/ 48 h 412"/>
                <a:gd name="T4" fmla="*/ 426 w 576"/>
                <a:gd name="T5" fmla="*/ 16 h 412"/>
                <a:gd name="T6" fmla="*/ 416 w 576"/>
                <a:gd name="T7" fmla="*/ 4 h 412"/>
                <a:gd name="T8" fmla="*/ 402 w 576"/>
                <a:gd name="T9" fmla="*/ 0 h 412"/>
                <a:gd name="T10" fmla="*/ 180 w 576"/>
                <a:gd name="T11" fmla="*/ 0 h 412"/>
                <a:gd name="T12" fmla="*/ 166 w 576"/>
                <a:gd name="T13" fmla="*/ 4 h 412"/>
                <a:gd name="T14" fmla="*/ 154 w 576"/>
                <a:gd name="T15" fmla="*/ 16 h 412"/>
                <a:gd name="T16" fmla="*/ 138 w 576"/>
                <a:gd name="T17" fmla="*/ 48 h 412"/>
                <a:gd name="T18" fmla="*/ 18 w 576"/>
                <a:gd name="T19" fmla="*/ 48 h 412"/>
                <a:gd name="T20" fmla="*/ 10 w 576"/>
                <a:gd name="T21" fmla="*/ 50 h 412"/>
                <a:gd name="T22" fmla="*/ 2 w 576"/>
                <a:gd name="T23" fmla="*/ 60 h 412"/>
                <a:gd name="T24" fmla="*/ 0 w 576"/>
                <a:gd name="T25" fmla="*/ 394 h 412"/>
                <a:gd name="T26" fmla="*/ 2 w 576"/>
                <a:gd name="T27" fmla="*/ 400 h 412"/>
                <a:gd name="T28" fmla="*/ 10 w 576"/>
                <a:gd name="T29" fmla="*/ 410 h 412"/>
                <a:gd name="T30" fmla="*/ 558 w 576"/>
                <a:gd name="T31" fmla="*/ 412 h 412"/>
                <a:gd name="T32" fmla="*/ 566 w 576"/>
                <a:gd name="T33" fmla="*/ 410 h 412"/>
                <a:gd name="T34" fmla="*/ 574 w 576"/>
                <a:gd name="T35" fmla="*/ 400 h 412"/>
                <a:gd name="T36" fmla="*/ 576 w 576"/>
                <a:gd name="T37" fmla="*/ 66 h 412"/>
                <a:gd name="T38" fmla="*/ 574 w 576"/>
                <a:gd name="T39" fmla="*/ 60 h 412"/>
                <a:gd name="T40" fmla="*/ 566 w 576"/>
                <a:gd name="T41" fmla="*/ 50 h 412"/>
                <a:gd name="T42" fmla="*/ 558 w 576"/>
                <a:gd name="T43" fmla="*/ 48 h 412"/>
                <a:gd name="T44" fmla="*/ 288 w 576"/>
                <a:gd name="T45" fmla="*/ 362 h 412"/>
                <a:gd name="T46" fmla="*/ 260 w 576"/>
                <a:gd name="T47" fmla="*/ 358 h 412"/>
                <a:gd name="T48" fmla="*/ 236 w 576"/>
                <a:gd name="T49" fmla="*/ 352 h 412"/>
                <a:gd name="T50" fmla="*/ 212 w 576"/>
                <a:gd name="T51" fmla="*/ 338 h 412"/>
                <a:gd name="T52" fmla="*/ 192 w 576"/>
                <a:gd name="T53" fmla="*/ 322 h 412"/>
                <a:gd name="T54" fmla="*/ 176 w 576"/>
                <a:gd name="T55" fmla="*/ 302 h 412"/>
                <a:gd name="T56" fmla="*/ 164 w 576"/>
                <a:gd name="T57" fmla="*/ 278 h 412"/>
                <a:gd name="T58" fmla="*/ 156 w 576"/>
                <a:gd name="T59" fmla="*/ 254 h 412"/>
                <a:gd name="T60" fmla="*/ 152 w 576"/>
                <a:gd name="T61" fmla="*/ 226 h 412"/>
                <a:gd name="T62" fmla="*/ 154 w 576"/>
                <a:gd name="T63" fmla="*/ 212 h 412"/>
                <a:gd name="T64" fmla="*/ 158 w 576"/>
                <a:gd name="T65" fmla="*/ 186 h 412"/>
                <a:gd name="T66" fmla="*/ 168 w 576"/>
                <a:gd name="T67" fmla="*/ 162 h 412"/>
                <a:gd name="T68" fmla="*/ 184 w 576"/>
                <a:gd name="T69" fmla="*/ 140 h 412"/>
                <a:gd name="T70" fmla="*/ 202 w 576"/>
                <a:gd name="T71" fmla="*/ 122 h 412"/>
                <a:gd name="T72" fmla="*/ 224 w 576"/>
                <a:gd name="T73" fmla="*/ 106 h 412"/>
                <a:gd name="T74" fmla="*/ 248 w 576"/>
                <a:gd name="T75" fmla="*/ 96 h 412"/>
                <a:gd name="T76" fmla="*/ 274 w 576"/>
                <a:gd name="T77" fmla="*/ 92 h 412"/>
                <a:gd name="T78" fmla="*/ 288 w 576"/>
                <a:gd name="T79" fmla="*/ 90 h 412"/>
                <a:gd name="T80" fmla="*/ 316 w 576"/>
                <a:gd name="T81" fmla="*/ 94 h 412"/>
                <a:gd name="T82" fmla="*/ 340 w 576"/>
                <a:gd name="T83" fmla="*/ 102 h 412"/>
                <a:gd name="T84" fmla="*/ 364 w 576"/>
                <a:gd name="T85" fmla="*/ 114 h 412"/>
                <a:gd name="T86" fmla="*/ 384 w 576"/>
                <a:gd name="T87" fmla="*/ 130 h 412"/>
                <a:gd name="T88" fmla="*/ 400 w 576"/>
                <a:gd name="T89" fmla="*/ 150 h 412"/>
                <a:gd name="T90" fmla="*/ 414 w 576"/>
                <a:gd name="T91" fmla="*/ 174 h 412"/>
                <a:gd name="T92" fmla="*/ 422 w 576"/>
                <a:gd name="T93" fmla="*/ 198 h 412"/>
                <a:gd name="T94" fmla="*/ 424 w 576"/>
                <a:gd name="T95" fmla="*/ 226 h 412"/>
                <a:gd name="T96" fmla="*/ 424 w 576"/>
                <a:gd name="T97" fmla="*/ 240 h 412"/>
                <a:gd name="T98" fmla="*/ 418 w 576"/>
                <a:gd name="T99" fmla="*/ 266 h 412"/>
                <a:gd name="T100" fmla="*/ 408 w 576"/>
                <a:gd name="T101" fmla="*/ 290 h 412"/>
                <a:gd name="T102" fmla="*/ 392 w 576"/>
                <a:gd name="T103" fmla="*/ 312 h 412"/>
                <a:gd name="T104" fmla="*/ 374 w 576"/>
                <a:gd name="T105" fmla="*/ 330 h 412"/>
                <a:gd name="T106" fmla="*/ 352 w 576"/>
                <a:gd name="T107" fmla="*/ 346 h 412"/>
                <a:gd name="T108" fmla="*/ 328 w 576"/>
                <a:gd name="T109" fmla="*/ 356 h 412"/>
                <a:gd name="T110" fmla="*/ 302 w 576"/>
                <a:gd name="T111" fmla="*/ 362 h 412"/>
                <a:gd name="T112" fmla="*/ 288 w 576"/>
                <a:gd name="T113" fmla="*/ 3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6" h="412">
                  <a:moveTo>
                    <a:pt x="558" y="48"/>
                  </a:moveTo>
                  <a:lnTo>
                    <a:pt x="444" y="48"/>
                  </a:lnTo>
                  <a:lnTo>
                    <a:pt x="444" y="48"/>
                  </a:lnTo>
                  <a:lnTo>
                    <a:pt x="442" y="48"/>
                  </a:lnTo>
                  <a:lnTo>
                    <a:pt x="426" y="16"/>
                  </a:lnTo>
                  <a:lnTo>
                    <a:pt x="426" y="16"/>
                  </a:lnTo>
                  <a:lnTo>
                    <a:pt x="422" y="10"/>
                  </a:lnTo>
                  <a:lnTo>
                    <a:pt x="416" y="4"/>
                  </a:lnTo>
                  <a:lnTo>
                    <a:pt x="408" y="2"/>
                  </a:lnTo>
                  <a:lnTo>
                    <a:pt x="402" y="0"/>
                  </a:lnTo>
                  <a:lnTo>
                    <a:pt x="180" y="0"/>
                  </a:lnTo>
                  <a:lnTo>
                    <a:pt x="180" y="0"/>
                  </a:lnTo>
                  <a:lnTo>
                    <a:pt x="172" y="2"/>
                  </a:lnTo>
                  <a:lnTo>
                    <a:pt x="166" y="4"/>
                  </a:lnTo>
                  <a:lnTo>
                    <a:pt x="158" y="10"/>
                  </a:lnTo>
                  <a:lnTo>
                    <a:pt x="154" y="16"/>
                  </a:lnTo>
                  <a:lnTo>
                    <a:pt x="138" y="48"/>
                  </a:lnTo>
                  <a:lnTo>
                    <a:pt x="138" y="48"/>
                  </a:lnTo>
                  <a:lnTo>
                    <a:pt x="138" y="48"/>
                  </a:lnTo>
                  <a:lnTo>
                    <a:pt x="18" y="48"/>
                  </a:lnTo>
                  <a:lnTo>
                    <a:pt x="18" y="48"/>
                  </a:lnTo>
                  <a:lnTo>
                    <a:pt x="10" y="50"/>
                  </a:lnTo>
                  <a:lnTo>
                    <a:pt x="6" y="54"/>
                  </a:lnTo>
                  <a:lnTo>
                    <a:pt x="2" y="60"/>
                  </a:lnTo>
                  <a:lnTo>
                    <a:pt x="0" y="66"/>
                  </a:lnTo>
                  <a:lnTo>
                    <a:pt x="0" y="394"/>
                  </a:lnTo>
                  <a:lnTo>
                    <a:pt x="0" y="394"/>
                  </a:lnTo>
                  <a:lnTo>
                    <a:pt x="2" y="400"/>
                  </a:lnTo>
                  <a:lnTo>
                    <a:pt x="6" y="406"/>
                  </a:lnTo>
                  <a:lnTo>
                    <a:pt x="10" y="410"/>
                  </a:lnTo>
                  <a:lnTo>
                    <a:pt x="18" y="412"/>
                  </a:lnTo>
                  <a:lnTo>
                    <a:pt x="558" y="412"/>
                  </a:lnTo>
                  <a:lnTo>
                    <a:pt x="558" y="412"/>
                  </a:lnTo>
                  <a:lnTo>
                    <a:pt x="566" y="410"/>
                  </a:lnTo>
                  <a:lnTo>
                    <a:pt x="570" y="406"/>
                  </a:lnTo>
                  <a:lnTo>
                    <a:pt x="574" y="400"/>
                  </a:lnTo>
                  <a:lnTo>
                    <a:pt x="576" y="394"/>
                  </a:lnTo>
                  <a:lnTo>
                    <a:pt x="576" y="66"/>
                  </a:lnTo>
                  <a:lnTo>
                    <a:pt x="576" y="66"/>
                  </a:lnTo>
                  <a:lnTo>
                    <a:pt x="574" y="60"/>
                  </a:lnTo>
                  <a:lnTo>
                    <a:pt x="570" y="54"/>
                  </a:lnTo>
                  <a:lnTo>
                    <a:pt x="566" y="50"/>
                  </a:lnTo>
                  <a:lnTo>
                    <a:pt x="558" y="48"/>
                  </a:lnTo>
                  <a:lnTo>
                    <a:pt x="558" y="48"/>
                  </a:lnTo>
                  <a:close/>
                  <a:moveTo>
                    <a:pt x="288" y="362"/>
                  </a:moveTo>
                  <a:lnTo>
                    <a:pt x="288" y="362"/>
                  </a:lnTo>
                  <a:lnTo>
                    <a:pt x="274" y="362"/>
                  </a:lnTo>
                  <a:lnTo>
                    <a:pt x="260" y="358"/>
                  </a:lnTo>
                  <a:lnTo>
                    <a:pt x="248" y="356"/>
                  </a:lnTo>
                  <a:lnTo>
                    <a:pt x="236" y="352"/>
                  </a:lnTo>
                  <a:lnTo>
                    <a:pt x="224" y="346"/>
                  </a:lnTo>
                  <a:lnTo>
                    <a:pt x="212" y="338"/>
                  </a:lnTo>
                  <a:lnTo>
                    <a:pt x="202" y="330"/>
                  </a:lnTo>
                  <a:lnTo>
                    <a:pt x="192" y="322"/>
                  </a:lnTo>
                  <a:lnTo>
                    <a:pt x="184" y="312"/>
                  </a:lnTo>
                  <a:lnTo>
                    <a:pt x="176" y="302"/>
                  </a:lnTo>
                  <a:lnTo>
                    <a:pt x="168" y="290"/>
                  </a:lnTo>
                  <a:lnTo>
                    <a:pt x="164" y="278"/>
                  </a:lnTo>
                  <a:lnTo>
                    <a:pt x="158" y="266"/>
                  </a:lnTo>
                  <a:lnTo>
                    <a:pt x="156" y="254"/>
                  </a:lnTo>
                  <a:lnTo>
                    <a:pt x="154" y="240"/>
                  </a:lnTo>
                  <a:lnTo>
                    <a:pt x="152" y="226"/>
                  </a:lnTo>
                  <a:lnTo>
                    <a:pt x="152" y="226"/>
                  </a:lnTo>
                  <a:lnTo>
                    <a:pt x="154" y="212"/>
                  </a:lnTo>
                  <a:lnTo>
                    <a:pt x="156" y="198"/>
                  </a:lnTo>
                  <a:lnTo>
                    <a:pt x="158" y="186"/>
                  </a:lnTo>
                  <a:lnTo>
                    <a:pt x="164" y="174"/>
                  </a:lnTo>
                  <a:lnTo>
                    <a:pt x="168" y="162"/>
                  </a:lnTo>
                  <a:lnTo>
                    <a:pt x="176" y="150"/>
                  </a:lnTo>
                  <a:lnTo>
                    <a:pt x="184" y="140"/>
                  </a:lnTo>
                  <a:lnTo>
                    <a:pt x="192" y="130"/>
                  </a:lnTo>
                  <a:lnTo>
                    <a:pt x="202" y="122"/>
                  </a:lnTo>
                  <a:lnTo>
                    <a:pt x="212" y="114"/>
                  </a:lnTo>
                  <a:lnTo>
                    <a:pt x="224" y="106"/>
                  </a:lnTo>
                  <a:lnTo>
                    <a:pt x="236" y="102"/>
                  </a:lnTo>
                  <a:lnTo>
                    <a:pt x="248" y="96"/>
                  </a:lnTo>
                  <a:lnTo>
                    <a:pt x="260" y="94"/>
                  </a:lnTo>
                  <a:lnTo>
                    <a:pt x="274" y="92"/>
                  </a:lnTo>
                  <a:lnTo>
                    <a:pt x="288" y="90"/>
                  </a:lnTo>
                  <a:lnTo>
                    <a:pt x="288" y="90"/>
                  </a:lnTo>
                  <a:lnTo>
                    <a:pt x="302" y="92"/>
                  </a:lnTo>
                  <a:lnTo>
                    <a:pt x="316" y="94"/>
                  </a:lnTo>
                  <a:lnTo>
                    <a:pt x="328" y="96"/>
                  </a:lnTo>
                  <a:lnTo>
                    <a:pt x="340" y="102"/>
                  </a:lnTo>
                  <a:lnTo>
                    <a:pt x="352" y="106"/>
                  </a:lnTo>
                  <a:lnTo>
                    <a:pt x="364" y="114"/>
                  </a:lnTo>
                  <a:lnTo>
                    <a:pt x="374" y="122"/>
                  </a:lnTo>
                  <a:lnTo>
                    <a:pt x="384" y="130"/>
                  </a:lnTo>
                  <a:lnTo>
                    <a:pt x="392" y="140"/>
                  </a:lnTo>
                  <a:lnTo>
                    <a:pt x="400" y="150"/>
                  </a:lnTo>
                  <a:lnTo>
                    <a:pt x="408" y="162"/>
                  </a:lnTo>
                  <a:lnTo>
                    <a:pt x="414" y="174"/>
                  </a:lnTo>
                  <a:lnTo>
                    <a:pt x="418" y="186"/>
                  </a:lnTo>
                  <a:lnTo>
                    <a:pt x="422" y="198"/>
                  </a:lnTo>
                  <a:lnTo>
                    <a:pt x="424" y="212"/>
                  </a:lnTo>
                  <a:lnTo>
                    <a:pt x="424" y="226"/>
                  </a:lnTo>
                  <a:lnTo>
                    <a:pt x="424" y="226"/>
                  </a:lnTo>
                  <a:lnTo>
                    <a:pt x="424" y="240"/>
                  </a:lnTo>
                  <a:lnTo>
                    <a:pt x="422" y="254"/>
                  </a:lnTo>
                  <a:lnTo>
                    <a:pt x="418" y="266"/>
                  </a:lnTo>
                  <a:lnTo>
                    <a:pt x="414" y="278"/>
                  </a:lnTo>
                  <a:lnTo>
                    <a:pt x="408" y="290"/>
                  </a:lnTo>
                  <a:lnTo>
                    <a:pt x="400" y="302"/>
                  </a:lnTo>
                  <a:lnTo>
                    <a:pt x="392" y="312"/>
                  </a:lnTo>
                  <a:lnTo>
                    <a:pt x="384" y="322"/>
                  </a:lnTo>
                  <a:lnTo>
                    <a:pt x="374" y="330"/>
                  </a:lnTo>
                  <a:lnTo>
                    <a:pt x="364" y="338"/>
                  </a:lnTo>
                  <a:lnTo>
                    <a:pt x="352" y="346"/>
                  </a:lnTo>
                  <a:lnTo>
                    <a:pt x="340" y="352"/>
                  </a:lnTo>
                  <a:lnTo>
                    <a:pt x="328" y="356"/>
                  </a:lnTo>
                  <a:lnTo>
                    <a:pt x="316" y="358"/>
                  </a:lnTo>
                  <a:lnTo>
                    <a:pt x="302" y="362"/>
                  </a:lnTo>
                  <a:lnTo>
                    <a:pt x="288" y="362"/>
                  </a:lnTo>
                  <a:lnTo>
                    <a:pt x="288" y="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sp>
          <p:nvSpPr>
            <p:cNvPr id="31" name="Freeform 58">
              <a:extLst>
                <a:ext uri="{FF2B5EF4-FFF2-40B4-BE49-F238E27FC236}">
                  <a16:creationId xmlns:a16="http://schemas.microsoft.com/office/drawing/2014/main" id="{276352E1-8C9E-9573-50AE-11E660DD337C}"/>
                </a:ext>
              </a:extLst>
            </p:cNvPr>
            <p:cNvSpPr/>
            <p:nvPr/>
          </p:nvSpPr>
          <p:spPr bwMode="auto">
            <a:xfrm>
              <a:off x="4279900" y="3348038"/>
              <a:ext cx="279400" cy="279400"/>
            </a:xfrm>
            <a:custGeom>
              <a:avLst/>
              <a:gdLst>
                <a:gd name="T0" fmla="*/ 88 w 176"/>
                <a:gd name="T1" fmla="*/ 0 h 176"/>
                <a:gd name="T2" fmla="*/ 88 w 176"/>
                <a:gd name="T3" fmla="*/ 0 h 176"/>
                <a:gd name="T4" fmla="*/ 70 w 176"/>
                <a:gd name="T5" fmla="*/ 2 h 176"/>
                <a:gd name="T6" fmla="*/ 54 w 176"/>
                <a:gd name="T7" fmla="*/ 8 h 176"/>
                <a:gd name="T8" fmla="*/ 40 w 176"/>
                <a:gd name="T9" fmla="*/ 16 h 176"/>
                <a:gd name="T10" fmla="*/ 26 w 176"/>
                <a:gd name="T11" fmla="*/ 26 h 176"/>
                <a:gd name="T12" fmla="*/ 16 w 176"/>
                <a:gd name="T13" fmla="*/ 40 h 176"/>
                <a:gd name="T14" fmla="*/ 8 w 176"/>
                <a:gd name="T15" fmla="*/ 54 h 176"/>
                <a:gd name="T16" fmla="*/ 2 w 176"/>
                <a:gd name="T17" fmla="*/ 70 h 176"/>
                <a:gd name="T18" fmla="*/ 0 w 176"/>
                <a:gd name="T19" fmla="*/ 88 h 176"/>
                <a:gd name="T20" fmla="*/ 0 w 176"/>
                <a:gd name="T21" fmla="*/ 88 h 176"/>
                <a:gd name="T22" fmla="*/ 2 w 176"/>
                <a:gd name="T23" fmla="*/ 106 h 176"/>
                <a:gd name="T24" fmla="*/ 8 w 176"/>
                <a:gd name="T25" fmla="*/ 122 h 176"/>
                <a:gd name="T26" fmla="*/ 16 w 176"/>
                <a:gd name="T27" fmla="*/ 138 h 176"/>
                <a:gd name="T28" fmla="*/ 26 w 176"/>
                <a:gd name="T29" fmla="*/ 150 h 176"/>
                <a:gd name="T30" fmla="*/ 40 w 176"/>
                <a:gd name="T31" fmla="*/ 160 h 176"/>
                <a:gd name="T32" fmla="*/ 54 w 176"/>
                <a:gd name="T33" fmla="*/ 168 h 176"/>
                <a:gd name="T34" fmla="*/ 70 w 176"/>
                <a:gd name="T35" fmla="*/ 174 h 176"/>
                <a:gd name="T36" fmla="*/ 88 w 176"/>
                <a:gd name="T37" fmla="*/ 176 h 176"/>
                <a:gd name="T38" fmla="*/ 88 w 176"/>
                <a:gd name="T39" fmla="*/ 176 h 176"/>
                <a:gd name="T40" fmla="*/ 106 w 176"/>
                <a:gd name="T41" fmla="*/ 174 h 176"/>
                <a:gd name="T42" fmla="*/ 122 w 176"/>
                <a:gd name="T43" fmla="*/ 168 h 176"/>
                <a:gd name="T44" fmla="*/ 138 w 176"/>
                <a:gd name="T45" fmla="*/ 160 h 176"/>
                <a:gd name="T46" fmla="*/ 150 w 176"/>
                <a:gd name="T47" fmla="*/ 150 h 176"/>
                <a:gd name="T48" fmla="*/ 160 w 176"/>
                <a:gd name="T49" fmla="*/ 138 h 176"/>
                <a:gd name="T50" fmla="*/ 168 w 176"/>
                <a:gd name="T51" fmla="*/ 122 h 176"/>
                <a:gd name="T52" fmla="*/ 174 w 176"/>
                <a:gd name="T53" fmla="*/ 106 h 176"/>
                <a:gd name="T54" fmla="*/ 176 w 176"/>
                <a:gd name="T55" fmla="*/ 88 h 176"/>
                <a:gd name="T56" fmla="*/ 176 w 176"/>
                <a:gd name="T57" fmla="*/ 88 h 176"/>
                <a:gd name="T58" fmla="*/ 174 w 176"/>
                <a:gd name="T59" fmla="*/ 70 h 176"/>
                <a:gd name="T60" fmla="*/ 168 w 176"/>
                <a:gd name="T61" fmla="*/ 54 h 176"/>
                <a:gd name="T62" fmla="*/ 160 w 176"/>
                <a:gd name="T63" fmla="*/ 40 h 176"/>
                <a:gd name="T64" fmla="*/ 150 w 176"/>
                <a:gd name="T65" fmla="*/ 26 h 176"/>
                <a:gd name="T66" fmla="*/ 138 w 176"/>
                <a:gd name="T67" fmla="*/ 16 h 176"/>
                <a:gd name="T68" fmla="*/ 122 w 176"/>
                <a:gd name="T69" fmla="*/ 8 h 176"/>
                <a:gd name="T70" fmla="*/ 106 w 176"/>
                <a:gd name="T71" fmla="*/ 2 h 176"/>
                <a:gd name="T72" fmla="*/ 88 w 176"/>
                <a:gd name="T73" fmla="*/ 0 h 176"/>
                <a:gd name="T74" fmla="*/ 88 w 176"/>
                <a:gd name="T7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0"/>
                  </a:moveTo>
                  <a:lnTo>
                    <a:pt x="88" y="0"/>
                  </a:lnTo>
                  <a:lnTo>
                    <a:pt x="70" y="2"/>
                  </a:lnTo>
                  <a:lnTo>
                    <a:pt x="54" y="8"/>
                  </a:lnTo>
                  <a:lnTo>
                    <a:pt x="40" y="16"/>
                  </a:lnTo>
                  <a:lnTo>
                    <a:pt x="26" y="26"/>
                  </a:lnTo>
                  <a:lnTo>
                    <a:pt x="16" y="40"/>
                  </a:lnTo>
                  <a:lnTo>
                    <a:pt x="8" y="54"/>
                  </a:lnTo>
                  <a:lnTo>
                    <a:pt x="2" y="70"/>
                  </a:lnTo>
                  <a:lnTo>
                    <a:pt x="0" y="88"/>
                  </a:lnTo>
                  <a:lnTo>
                    <a:pt x="0" y="88"/>
                  </a:lnTo>
                  <a:lnTo>
                    <a:pt x="2" y="106"/>
                  </a:lnTo>
                  <a:lnTo>
                    <a:pt x="8" y="122"/>
                  </a:lnTo>
                  <a:lnTo>
                    <a:pt x="16" y="138"/>
                  </a:lnTo>
                  <a:lnTo>
                    <a:pt x="26" y="150"/>
                  </a:lnTo>
                  <a:lnTo>
                    <a:pt x="40" y="160"/>
                  </a:lnTo>
                  <a:lnTo>
                    <a:pt x="54" y="168"/>
                  </a:lnTo>
                  <a:lnTo>
                    <a:pt x="70" y="174"/>
                  </a:lnTo>
                  <a:lnTo>
                    <a:pt x="88" y="176"/>
                  </a:lnTo>
                  <a:lnTo>
                    <a:pt x="88" y="176"/>
                  </a:lnTo>
                  <a:lnTo>
                    <a:pt x="106" y="174"/>
                  </a:lnTo>
                  <a:lnTo>
                    <a:pt x="122" y="168"/>
                  </a:lnTo>
                  <a:lnTo>
                    <a:pt x="138" y="160"/>
                  </a:lnTo>
                  <a:lnTo>
                    <a:pt x="150" y="150"/>
                  </a:lnTo>
                  <a:lnTo>
                    <a:pt x="160" y="138"/>
                  </a:lnTo>
                  <a:lnTo>
                    <a:pt x="168" y="122"/>
                  </a:lnTo>
                  <a:lnTo>
                    <a:pt x="174" y="106"/>
                  </a:lnTo>
                  <a:lnTo>
                    <a:pt x="176" y="88"/>
                  </a:lnTo>
                  <a:lnTo>
                    <a:pt x="176" y="88"/>
                  </a:lnTo>
                  <a:lnTo>
                    <a:pt x="174" y="70"/>
                  </a:lnTo>
                  <a:lnTo>
                    <a:pt x="168" y="54"/>
                  </a:lnTo>
                  <a:lnTo>
                    <a:pt x="160" y="40"/>
                  </a:lnTo>
                  <a:lnTo>
                    <a:pt x="150" y="26"/>
                  </a:lnTo>
                  <a:lnTo>
                    <a:pt x="138" y="16"/>
                  </a:lnTo>
                  <a:lnTo>
                    <a:pt x="122" y="8"/>
                  </a:lnTo>
                  <a:lnTo>
                    <a:pt x="106" y="2"/>
                  </a:lnTo>
                  <a:lnTo>
                    <a:pt x="88" y="0"/>
                  </a:ln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grpSp>
      <p:grpSp>
        <p:nvGrpSpPr>
          <p:cNvPr id="26" name="Group 80">
            <a:extLst>
              <a:ext uri="{FF2B5EF4-FFF2-40B4-BE49-F238E27FC236}">
                <a16:creationId xmlns:a16="http://schemas.microsoft.com/office/drawing/2014/main" id="{51622DFC-2EB2-8E19-E9D8-A2F256EA7B08}"/>
              </a:ext>
            </a:extLst>
          </p:cNvPr>
          <p:cNvGrpSpPr/>
          <p:nvPr/>
        </p:nvGrpSpPr>
        <p:grpSpPr>
          <a:xfrm>
            <a:off x="2646792" y="3024717"/>
            <a:ext cx="338180" cy="350345"/>
            <a:chOff x="2927350" y="3395663"/>
            <a:chExt cx="882650" cy="914400"/>
          </a:xfrm>
          <a:solidFill>
            <a:schemeClr val="bg1"/>
          </a:solidFill>
        </p:grpSpPr>
        <p:sp>
          <p:nvSpPr>
            <p:cNvPr id="27" name="Freeform 157">
              <a:extLst>
                <a:ext uri="{FF2B5EF4-FFF2-40B4-BE49-F238E27FC236}">
                  <a16:creationId xmlns:a16="http://schemas.microsoft.com/office/drawing/2014/main" id="{130229CB-3C03-2E21-C76D-4507204E4455}"/>
                </a:ext>
              </a:extLst>
            </p:cNvPr>
            <p:cNvSpPr/>
            <p:nvPr/>
          </p:nvSpPr>
          <p:spPr bwMode="auto">
            <a:xfrm>
              <a:off x="2927350" y="4043363"/>
              <a:ext cx="882650" cy="266700"/>
            </a:xfrm>
            <a:custGeom>
              <a:avLst/>
              <a:gdLst>
                <a:gd name="T0" fmla="*/ 278 w 556"/>
                <a:gd name="T1" fmla="*/ 40 h 168"/>
                <a:gd name="T2" fmla="*/ 276 w 556"/>
                <a:gd name="T3" fmla="*/ 40 h 168"/>
                <a:gd name="T4" fmla="*/ 276 w 556"/>
                <a:gd name="T5" fmla="*/ 40 h 168"/>
                <a:gd name="T6" fmla="*/ 220 w 556"/>
                <a:gd name="T7" fmla="*/ 38 h 168"/>
                <a:gd name="T8" fmla="*/ 166 w 556"/>
                <a:gd name="T9" fmla="*/ 34 h 168"/>
                <a:gd name="T10" fmla="*/ 116 w 556"/>
                <a:gd name="T11" fmla="*/ 30 h 168"/>
                <a:gd name="T12" fmla="*/ 72 w 556"/>
                <a:gd name="T13" fmla="*/ 22 h 168"/>
                <a:gd name="T14" fmla="*/ 72 w 556"/>
                <a:gd name="T15" fmla="*/ 22 h 168"/>
                <a:gd name="T16" fmla="*/ 38 w 556"/>
                <a:gd name="T17" fmla="*/ 16 h 168"/>
                <a:gd name="T18" fmla="*/ 20 w 556"/>
                <a:gd name="T19" fmla="*/ 10 h 168"/>
                <a:gd name="T20" fmla="*/ 0 w 556"/>
                <a:gd name="T21" fmla="*/ 2 h 168"/>
                <a:gd name="T22" fmla="*/ 0 w 556"/>
                <a:gd name="T23" fmla="*/ 114 h 168"/>
                <a:gd name="T24" fmla="*/ 0 w 556"/>
                <a:gd name="T25" fmla="*/ 114 h 168"/>
                <a:gd name="T26" fmla="*/ 2 w 556"/>
                <a:gd name="T27" fmla="*/ 120 h 168"/>
                <a:gd name="T28" fmla="*/ 6 w 556"/>
                <a:gd name="T29" fmla="*/ 126 h 168"/>
                <a:gd name="T30" fmla="*/ 12 w 556"/>
                <a:gd name="T31" fmla="*/ 130 h 168"/>
                <a:gd name="T32" fmla="*/ 22 w 556"/>
                <a:gd name="T33" fmla="*/ 136 h 168"/>
                <a:gd name="T34" fmla="*/ 48 w 556"/>
                <a:gd name="T35" fmla="*/ 144 h 168"/>
                <a:gd name="T36" fmla="*/ 82 w 556"/>
                <a:gd name="T37" fmla="*/ 152 h 168"/>
                <a:gd name="T38" fmla="*/ 122 w 556"/>
                <a:gd name="T39" fmla="*/ 160 h 168"/>
                <a:gd name="T40" fmla="*/ 168 w 556"/>
                <a:gd name="T41" fmla="*/ 164 h 168"/>
                <a:gd name="T42" fmla="*/ 220 w 556"/>
                <a:gd name="T43" fmla="*/ 168 h 168"/>
                <a:gd name="T44" fmla="*/ 276 w 556"/>
                <a:gd name="T45" fmla="*/ 168 h 168"/>
                <a:gd name="T46" fmla="*/ 276 w 556"/>
                <a:gd name="T47" fmla="*/ 168 h 168"/>
                <a:gd name="T48" fmla="*/ 278 w 556"/>
                <a:gd name="T49" fmla="*/ 168 h 168"/>
                <a:gd name="T50" fmla="*/ 278 w 556"/>
                <a:gd name="T51" fmla="*/ 168 h 168"/>
                <a:gd name="T52" fmla="*/ 334 w 556"/>
                <a:gd name="T53" fmla="*/ 168 h 168"/>
                <a:gd name="T54" fmla="*/ 386 w 556"/>
                <a:gd name="T55" fmla="*/ 164 h 168"/>
                <a:gd name="T56" fmla="*/ 434 w 556"/>
                <a:gd name="T57" fmla="*/ 158 h 168"/>
                <a:gd name="T58" fmla="*/ 474 w 556"/>
                <a:gd name="T59" fmla="*/ 152 h 168"/>
                <a:gd name="T60" fmla="*/ 508 w 556"/>
                <a:gd name="T61" fmla="*/ 144 h 168"/>
                <a:gd name="T62" fmla="*/ 534 w 556"/>
                <a:gd name="T63" fmla="*/ 136 h 168"/>
                <a:gd name="T64" fmla="*/ 544 w 556"/>
                <a:gd name="T65" fmla="*/ 130 h 168"/>
                <a:gd name="T66" fmla="*/ 550 w 556"/>
                <a:gd name="T67" fmla="*/ 126 h 168"/>
                <a:gd name="T68" fmla="*/ 554 w 556"/>
                <a:gd name="T69" fmla="*/ 120 h 168"/>
                <a:gd name="T70" fmla="*/ 556 w 556"/>
                <a:gd name="T71" fmla="*/ 114 h 168"/>
                <a:gd name="T72" fmla="*/ 556 w 556"/>
                <a:gd name="T73" fmla="*/ 0 h 168"/>
                <a:gd name="T74" fmla="*/ 556 w 556"/>
                <a:gd name="T75" fmla="*/ 0 h 168"/>
                <a:gd name="T76" fmla="*/ 536 w 556"/>
                <a:gd name="T77" fmla="*/ 8 h 168"/>
                <a:gd name="T78" fmla="*/ 516 w 556"/>
                <a:gd name="T79" fmla="*/ 14 h 168"/>
                <a:gd name="T80" fmla="*/ 484 w 556"/>
                <a:gd name="T81" fmla="*/ 22 h 168"/>
                <a:gd name="T82" fmla="*/ 484 w 556"/>
                <a:gd name="T83" fmla="*/ 22 h 168"/>
                <a:gd name="T84" fmla="*/ 438 w 556"/>
                <a:gd name="T85" fmla="*/ 30 h 168"/>
                <a:gd name="T86" fmla="*/ 390 w 556"/>
                <a:gd name="T87" fmla="*/ 34 h 168"/>
                <a:gd name="T88" fmla="*/ 336 w 556"/>
                <a:gd name="T89" fmla="*/ 38 h 168"/>
                <a:gd name="T90" fmla="*/ 278 w 556"/>
                <a:gd name="T91" fmla="*/ 40 h 168"/>
                <a:gd name="T92" fmla="*/ 278 w 556"/>
                <a:gd name="T93" fmla="*/ 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6" h="168">
                  <a:moveTo>
                    <a:pt x="278" y="40"/>
                  </a:moveTo>
                  <a:lnTo>
                    <a:pt x="276" y="40"/>
                  </a:lnTo>
                  <a:lnTo>
                    <a:pt x="276" y="40"/>
                  </a:lnTo>
                  <a:lnTo>
                    <a:pt x="220" y="38"/>
                  </a:lnTo>
                  <a:lnTo>
                    <a:pt x="166" y="34"/>
                  </a:lnTo>
                  <a:lnTo>
                    <a:pt x="116" y="30"/>
                  </a:lnTo>
                  <a:lnTo>
                    <a:pt x="72" y="22"/>
                  </a:lnTo>
                  <a:lnTo>
                    <a:pt x="72" y="22"/>
                  </a:lnTo>
                  <a:lnTo>
                    <a:pt x="38" y="16"/>
                  </a:lnTo>
                  <a:lnTo>
                    <a:pt x="20" y="10"/>
                  </a:lnTo>
                  <a:lnTo>
                    <a:pt x="0" y="2"/>
                  </a:lnTo>
                  <a:lnTo>
                    <a:pt x="0" y="114"/>
                  </a:lnTo>
                  <a:lnTo>
                    <a:pt x="0" y="114"/>
                  </a:lnTo>
                  <a:lnTo>
                    <a:pt x="2" y="120"/>
                  </a:lnTo>
                  <a:lnTo>
                    <a:pt x="6" y="126"/>
                  </a:lnTo>
                  <a:lnTo>
                    <a:pt x="12" y="130"/>
                  </a:lnTo>
                  <a:lnTo>
                    <a:pt x="22" y="136"/>
                  </a:lnTo>
                  <a:lnTo>
                    <a:pt x="48" y="144"/>
                  </a:lnTo>
                  <a:lnTo>
                    <a:pt x="82" y="152"/>
                  </a:lnTo>
                  <a:lnTo>
                    <a:pt x="122" y="160"/>
                  </a:lnTo>
                  <a:lnTo>
                    <a:pt x="168" y="164"/>
                  </a:lnTo>
                  <a:lnTo>
                    <a:pt x="220" y="168"/>
                  </a:lnTo>
                  <a:lnTo>
                    <a:pt x="276" y="168"/>
                  </a:lnTo>
                  <a:lnTo>
                    <a:pt x="276" y="168"/>
                  </a:lnTo>
                  <a:lnTo>
                    <a:pt x="278" y="168"/>
                  </a:lnTo>
                  <a:lnTo>
                    <a:pt x="278" y="168"/>
                  </a:lnTo>
                  <a:lnTo>
                    <a:pt x="334" y="168"/>
                  </a:lnTo>
                  <a:lnTo>
                    <a:pt x="386" y="164"/>
                  </a:lnTo>
                  <a:lnTo>
                    <a:pt x="434" y="158"/>
                  </a:lnTo>
                  <a:lnTo>
                    <a:pt x="474" y="152"/>
                  </a:lnTo>
                  <a:lnTo>
                    <a:pt x="508" y="144"/>
                  </a:lnTo>
                  <a:lnTo>
                    <a:pt x="534" y="136"/>
                  </a:lnTo>
                  <a:lnTo>
                    <a:pt x="544" y="130"/>
                  </a:lnTo>
                  <a:lnTo>
                    <a:pt x="550" y="126"/>
                  </a:lnTo>
                  <a:lnTo>
                    <a:pt x="554" y="120"/>
                  </a:lnTo>
                  <a:lnTo>
                    <a:pt x="556" y="114"/>
                  </a:lnTo>
                  <a:lnTo>
                    <a:pt x="556" y="0"/>
                  </a:lnTo>
                  <a:lnTo>
                    <a:pt x="556" y="0"/>
                  </a:lnTo>
                  <a:lnTo>
                    <a:pt x="536" y="8"/>
                  </a:lnTo>
                  <a:lnTo>
                    <a:pt x="516" y="14"/>
                  </a:lnTo>
                  <a:lnTo>
                    <a:pt x="484" y="22"/>
                  </a:lnTo>
                  <a:lnTo>
                    <a:pt x="484" y="22"/>
                  </a:lnTo>
                  <a:lnTo>
                    <a:pt x="438" y="30"/>
                  </a:lnTo>
                  <a:lnTo>
                    <a:pt x="390" y="34"/>
                  </a:lnTo>
                  <a:lnTo>
                    <a:pt x="336" y="38"/>
                  </a:lnTo>
                  <a:lnTo>
                    <a:pt x="278" y="40"/>
                  </a:lnTo>
                  <a:lnTo>
                    <a:pt x="27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sp>
          <p:nvSpPr>
            <p:cNvPr id="28" name="Freeform 158">
              <a:extLst>
                <a:ext uri="{FF2B5EF4-FFF2-40B4-BE49-F238E27FC236}">
                  <a16:creationId xmlns:a16="http://schemas.microsoft.com/office/drawing/2014/main" id="{F05445A0-0DEC-88CF-DEA2-0E011EC8B2D3}"/>
                </a:ext>
              </a:extLst>
            </p:cNvPr>
            <p:cNvSpPr/>
            <p:nvPr/>
          </p:nvSpPr>
          <p:spPr bwMode="auto">
            <a:xfrm>
              <a:off x="2927350" y="3763963"/>
              <a:ext cx="882650" cy="269875"/>
            </a:xfrm>
            <a:custGeom>
              <a:avLst/>
              <a:gdLst>
                <a:gd name="T0" fmla="*/ 278 w 556"/>
                <a:gd name="T1" fmla="*/ 38 h 170"/>
                <a:gd name="T2" fmla="*/ 276 w 556"/>
                <a:gd name="T3" fmla="*/ 38 h 170"/>
                <a:gd name="T4" fmla="*/ 276 w 556"/>
                <a:gd name="T5" fmla="*/ 38 h 170"/>
                <a:gd name="T6" fmla="*/ 220 w 556"/>
                <a:gd name="T7" fmla="*/ 36 h 170"/>
                <a:gd name="T8" fmla="*/ 166 w 556"/>
                <a:gd name="T9" fmla="*/ 34 h 170"/>
                <a:gd name="T10" fmla="*/ 116 w 556"/>
                <a:gd name="T11" fmla="*/ 28 h 170"/>
                <a:gd name="T12" fmla="*/ 72 w 556"/>
                <a:gd name="T13" fmla="*/ 20 h 170"/>
                <a:gd name="T14" fmla="*/ 72 w 556"/>
                <a:gd name="T15" fmla="*/ 20 h 170"/>
                <a:gd name="T16" fmla="*/ 38 w 556"/>
                <a:gd name="T17" fmla="*/ 14 h 170"/>
                <a:gd name="T18" fmla="*/ 20 w 556"/>
                <a:gd name="T19" fmla="*/ 8 h 170"/>
                <a:gd name="T20" fmla="*/ 0 w 556"/>
                <a:gd name="T21" fmla="*/ 0 h 170"/>
                <a:gd name="T22" fmla="*/ 0 w 556"/>
                <a:gd name="T23" fmla="*/ 0 h 170"/>
                <a:gd name="T24" fmla="*/ 0 w 556"/>
                <a:gd name="T25" fmla="*/ 0 h 170"/>
                <a:gd name="T26" fmla="*/ 0 w 556"/>
                <a:gd name="T27" fmla="*/ 116 h 170"/>
                <a:gd name="T28" fmla="*/ 0 w 556"/>
                <a:gd name="T29" fmla="*/ 116 h 170"/>
                <a:gd name="T30" fmla="*/ 2 w 556"/>
                <a:gd name="T31" fmla="*/ 122 h 170"/>
                <a:gd name="T32" fmla="*/ 6 w 556"/>
                <a:gd name="T33" fmla="*/ 126 h 170"/>
                <a:gd name="T34" fmla="*/ 12 w 556"/>
                <a:gd name="T35" fmla="*/ 132 h 170"/>
                <a:gd name="T36" fmla="*/ 22 w 556"/>
                <a:gd name="T37" fmla="*/ 136 h 170"/>
                <a:gd name="T38" fmla="*/ 48 w 556"/>
                <a:gd name="T39" fmla="*/ 146 h 170"/>
                <a:gd name="T40" fmla="*/ 82 w 556"/>
                <a:gd name="T41" fmla="*/ 154 h 170"/>
                <a:gd name="T42" fmla="*/ 122 w 556"/>
                <a:gd name="T43" fmla="*/ 160 h 170"/>
                <a:gd name="T44" fmla="*/ 168 w 556"/>
                <a:gd name="T45" fmla="*/ 164 h 170"/>
                <a:gd name="T46" fmla="*/ 220 w 556"/>
                <a:gd name="T47" fmla="*/ 168 h 170"/>
                <a:gd name="T48" fmla="*/ 276 w 556"/>
                <a:gd name="T49" fmla="*/ 170 h 170"/>
                <a:gd name="T50" fmla="*/ 276 w 556"/>
                <a:gd name="T51" fmla="*/ 170 h 170"/>
                <a:gd name="T52" fmla="*/ 278 w 556"/>
                <a:gd name="T53" fmla="*/ 170 h 170"/>
                <a:gd name="T54" fmla="*/ 278 w 556"/>
                <a:gd name="T55" fmla="*/ 170 h 170"/>
                <a:gd name="T56" fmla="*/ 334 w 556"/>
                <a:gd name="T57" fmla="*/ 168 h 170"/>
                <a:gd name="T58" fmla="*/ 386 w 556"/>
                <a:gd name="T59" fmla="*/ 164 h 170"/>
                <a:gd name="T60" fmla="*/ 434 w 556"/>
                <a:gd name="T61" fmla="*/ 160 h 170"/>
                <a:gd name="T62" fmla="*/ 474 w 556"/>
                <a:gd name="T63" fmla="*/ 154 h 170"/>
                <a:gd name="T64" fmla="*/ 508 w 556"/>
                <a:gd name="T65" fmla="*/ 146 h 170"/>
                <a:gd name="T66" fmla="*/ 534 w 556"/>
                <a:gd name="T67" fmla="*/ 136 h 170"/>
                <a:gd name="T68" fmla="*/ 544 w 556"/>
                <a:gd name="T69" fmla="*/ 132 h 170"/>
                <a:gd name="T70" fmla="*/ 550 w 556"/>
                <a:gd name="T71" fmla="*/ 126 h 170"/>
                <a:gd name="T72" fmla="*/ 554 w 556"/>
                <a:gd name="T73" fmla="*/ 120 h 170"/>
                <a:gd name="T74" fmla="*/ 556 w 556"/>
                <a:gd name="T75" fmla="*/ 116 h 170"/>
                <a:gd name="T76" fmla="*/ 556 w 556"/>
                <a:gd name="T77" fmla="*/ 0 h 170"/>
                <a:gd name="T78" fmla="*/ 556 w 556"/>
                <a:gd name="T79" fmla="*/ 0 h 170"/>
                <a:gd name="T80" fmla="*/ 556 w 556"/>
                <a:gd name="T81" fmla="*/ 0 h 170"/>
                <a:gd name="T82" fmla="*/ 556 w 556"/>
                <a:gd name="T83" fmla="*/ 0 h 170"/>
                <a:gd name="T84" fmla="*/ 536 w 556"/>
                <a:gd name="T85" fmla="*/ 8 h 170"/>
                <a:gd name="T86" fmla="*/ 516 w 556"/>
                <a:gd name="T87" fmla="*/ 14 h 170"/>
                <a:gd name="T88" fmla="*/ 484 w 556"/>
                <a:gd name="T89" fmla="*/ 20 h 170"/>
                <a:gd name="T90" fmla="*/ 484 w 556"/>
                <a:gd name="T91" fmla="*/ 20 h 170"/>
                <a:gd name="T92" fmla="*/ 438 w 556"/>
                <a:gd name="T93" fmla="*/ 28 h 170"/>
                <a:gd name="T94" fmla="*/ 390 w 556"/>
                <a:gd name="T95" fmla="*/ 32 h 170"/>
                <a:gd name="T96" fmla="*/ 336 w 556"/>
                <a:gd name="T97" fmla="*/ 36 h 170"/>
                <a:gd name="T98" fmla="*/ 278 w 556"/>
                <a:gd name="T99" fmla="*/ 38 h 170"/>
                <a:gd name="T100" fmla="*/ 278 w 556"/>
                <a:gd name="T101" fmla="*/ 3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6" h="170">
                  <a:moveTo>
                    <a:pt x="278" y="38"/>
                  </a:moveTo>
                  <a:lnTo>
                    <a:pt x="276" y="38"/>
                  </a:lnTo>
                  <a:lnTo>
                    <a:pt x="276" y="38"/>
                  </a:lnTo>
                  <a:lnTo>
                    <a:pt x="220" y="36"/>
                  </a:lnTo>
                  <a:lnTo>
                    <a:pt x="166" y="34"/>
                  </a:lnTo>
                  <a:lnTo>
                    <a:pt x="116" y="28"/>
                  </a:lnTo>
                  <a:lnTo>
                    <a:pt x="72" y="20"/>
                  </a:lnTo>
                  <a:lnTo>
                    <a:pt x="72" y="20"/>
                  </a:lnTo>
                  <a:lnTo>
                    <a:pt x="38" y="14"/>
                  </a:lnTo>
                  <a:lnTo>
                    <a:pt x="20" y="8"/>
                  </a:lnTo>
                  <a:lnTo>
                    <a:pt x="0" y="0"/>
                  </a:lnTo>
                  <a:lnTo>
                    <a:pt x="0" y="0"/>
                  </a:lnTo>
                  <a:lnTo>
                    <a:pt x="0" y="0"/>
                  </a:lnTo>
                  <a:lnTo>
                    <a:pt x="0" y="116"/>
                  </a:lnTo>
                  <a:lnTo>
                    <a:pt x="0" y="116"/>
                  </a:lnTo>
                  <a:lnTo>
                    <a:pt x="2" y="122"/>
                  </a:lnTo>
                  <a:lnTo>
                    <a:pt x="6" y="126"/>
                  </a:lnTo>
                  <a:lnTo>
                    <a:pt x="12" y="132"/>
                  </a:lnTo>
                  <a:lnTo>
                    <a:pt x="22" y="136"/>
                  </a:lnTo>
                  <a:lnTo>
                    <a:pt x="48" y="146"/>
                  </a:lnTo>
                  <a:lnTo>
                    <a:pt x="82" y="154"/>
                  </a:lnTo>
                  <a:lnTo>
                    <a:pt x="122" y="160"/>
                  </a:lnTo>
                  <a:lnTo>
                    <a:pt x="168" y="164"/>
                  </a:lnTo>
                  <a:lnTo>
                    <a:pt x="220" y="168"/>
                  </a:lnTo>
                  <a:lnTo>
                    <a:pt x="276" y="170"/>
                  </a:lnTo>
                  <a:lnTo>
                    <a:pt x="276" y="170"/>
                  </a:lnTo>
                  <a:lnTo>
                    <a:pt x="278" y="170"/>
                  </a:lnTo>
                  <a:lnTo>
                    <a:pt x="278" y="170"/>
                  </a:lnTo>
                  <a:lnTo>
                    <a:pt x="334" y="168"/>
                  </a:lnTo>
                  <a:lnTo>
                    <a:pt x="386" y="164"/>
                  </a:lnTo>
                  <a:lnTo>
                    <a:pt x="434" y="160"/>
                  </a:lnTo>
                  <a:lnTo>
                    <a:pt x="474" y="154"/>
                  </a:lnTo>
                  <a:lnTo>
                    <a:pt x="508" y="146"/>
                  </a:lnTo>
                  <a:lnTo>
                    <a:pt x="534" y="136"/>
                  </a:lnTo>
                  <a:lnTo>
                    <a:pt x="544" y="132"/>
                  </a:lnTo>
                  <a:lnTo>
                    <a:pt x="550" y="126"/>
                  </a:lnTo>
                  <a:lnTo>
                    <a:pt x="554" y="120"/>
                  </a:lnTo>
                  <a:lnTo>
                    <a:pt x="556" y="116"/>
                  </a:lnTo>
                  <a:lnTo>
                    <a:pt x="556" y="0"/>
                  </a:lnTo>
                  <a:lnTo>
                    <a:pt x="556" y="0"/>
                  </a:lnTo>
                  <a:lnTo>
                    <a:pt x="556" y="0"/>
                  </a:lnTo>
                  <a:lnTo>
                    <a:pt x="556" y="0"/>
                  </a:lnTo>
                  <a:lnTo>
                    <a:pt x="536" y="8"/>
                  </a:lnTo>
                  <a:lnTo>
                    <a:pt x="516" y="14"/>
                  </a:lnTo>
                  <a:lnTo>
                    <a:pt x="484" y="20"/>
                  </a:lnTo>
                  <a:lnTo>
                    <a:pt x="484" y="20"/>
                  </a:lnTo>
                  <a:lnTo>
                    <a:pt x="438" y="28"/>
                  </a:lnTo>
                  <a:lnTo>
                    <a:pt x="390" y="32"/>
                  </a:lnTo>
                  <a:lnTo>
                    <a:pt x="336" y="36"/>
                  </a:lnTo>
                  <a:lnTo>
                    <a:pt x="278" y="38"/>
                  </a:lnTo>
                  <a:lnTo>
                    <a:pt x="278"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sp>
          <p:nvSpPr>
            <p:cNvPr id="29" name="Freeform 159">
              <a:extLst>
                <a:ext uri="{FF2B5EF4-FFF2-40B4-BE49-F238E27FC236}">
                  <a16:creationId xmlns:a16="http://schemas.microsoft.com/office/drawing/2014/main" id="{4618640E-02BF-1498-42C2-FF623A35CEFC}"/>
                </a:ext>
              </a:extLst>
            </p:cNvPr>
            <p:cNvSpPr/>
            <p:nvPr/>
          </p:nvSpPr>
          <p:spPr bwMode="auto">
            <a:xfrm>
              <a:off x="2927350" y="3395663"/>
              <a:ext cx="882650" cy="355600"/>
            </a:xfrm>
            <a:custGeom>
              <a:avLst/>
              <a:gdLst>
                <a:gd name="T0" fmla="*/ 276 w 556"/>
                <a:gd name="T1" fmla="*/ 224 h 224"/>
                <a:gd name="T2" fmla="*/ 276 w 556"/>
                <a:gd name="T3" fmla="*/ 224 h 224"/>
                <a:gd name="T4" fmla="*/ 278 w 556"/>
                <a:gd name="T5" fmla="*/ 224 h 224"/>
                <a:gd name="T6" fmla="*/ 278 w 556"/>
                <a:gd name="T7" fmla="*/ 224 h 224"/>
                <a:gd name="T8" fmla="*/ 334 w 556"/>
                <a:gd name="T9" fmla="*/ 222 h 224"/>
                <a:gd name="T10" fmla="*/ 386 w 556"/>
                <a:gd name="T11" fmla="*/ 218 h 224"/>
                <a:gd name="T12" fmla="*/ 434 w 556"/>
                <a:gd name="T13" fmla="*/ 214 h 224"/>
                <a:gd name="T14" fmla="*/ 474 w 556"/>
                <a:gd name="T15" fmla="*/ 208 h 224"/>
                <a:gd name="T16" fmla="*/ 508 w 556"/>
                <a:gd name="T17" fmla="*/ 200 h 224"/>
                <a:gd name="T18" fmla="*/ 534 w 556"/>
                <a:gd name="T19" fmla="*/ 190 h 224"/>
                <a:gd name="T20" fmla="*/ 544 w 556"/>
                <a:gd name="T21" fmla="*/ 186 h 224"/>
                <a:gd name="T22" fmla="*/ 550 w 556"/>
                <a:gd name="T23" fmla="*/ 180 h 224"/>
                <a:gd name="T24" fmla="*/ 554 w 556"/>
                <a:gd name="T25" fmla="*/ 174 h 224"/>
                <a:gd name="T26" fmla="*/ 556 w 556"/>
                <a:gd name="T27" fmla="*/ 170 h 224"/>
                <a:gd name="T28" fmla="*/ 556 w 556"/>
                <a:gd name="T29" fmla="*/ 54 h 224"/>
                <a:gd name="T30" fmla="*/ 556 w 556"/>
                <a:gd name="T31" fmla="*/ 54 h 224"/>
                <a:gd name="T32" fmla="*/ 554 w 556"/>
                <a:gd name="T33" fmla="*/ 48 h 224"/>
                <a:gd name="T34" fmla="*/ 550 w 556"/>
                <a:gd name="T35" fmla="*/ 42 h 224"/>
                <a:gd name="T36" fmla="*/ 544 w 556"/>
                <a:gd name="T37" fmla="*/ 38 h 224"/>
                <a:gd name="T38" fmla="*/ 534 w 556"/>
                <a:gd name="T39" fmla="*/ 32 h 224"/>
                <a:gd name="T40" fmla="*/ 508 w 556"/>
                <a:gd name="T41" fmla="*/ 24 h 224"/>
                <a:gd name="T42" fmla="*/ 474 w 556"/>
                <a:gd name="T43" fmla="*/ 16 h 224"/>
                <a:gd name="T44" fmla="*/ 434 w 556"/>
                <a:gd name="T45" fmla="*/ 10 h 224"/>
                <a:gd name="T46" fmla="*/ 388 w 556"/>
                <a:gd name="T47" fmla="*/ 4 h 224"/>
                <a:gd name="T48" fmla="*/ 336 w 556"/>
                <a:gd name="T49" fmla="*/ 2 h 224"/>
                <a:gd name="T50" fmla="*/ 280 w 556"/>
                <a:gd name="T51" fmla="*/ 0 h 224"/>
                <a:gd name="T52" fmla="*/ 280 w 556"/>
                <a:gd name="T53" fmla="*/ 0 h 224"/>
                <a:gd name="T54" fmla="*/ 278 w 556"/>
                <a:gd name="T55" fmla="*/ 0 h 224"/>
                <a:gd name="T56" fmla="*/ 278 w 556"/>
                <a:gd name="T57" fmla="*/ 0 h 224"/>
                <a:gd name="T58" fmla="*/ 222 w 556"/>
                <a:gd name="T59" fmla="*/ 2 h 224"/>
                <a:gd name="T60" fmla="*/ 170 w 556"/>
                <a:gd name="T61" fmla="*/ 4 h 224"/>
                <a:gd name="T62" fmla="*/ 122 w 556"/>
                <a:gd name="T63" fmla="*/ 10 h 224"/>
                <a:gd name="T64" fmla="*/ 82 w 556"/>
                <a:gd name="T65" fmla="*/ 16 h 224"/>
                <a:gd name="T66" fmla="*/ 48 w 556"/>
                <a:gd name="T67" fmla="*/ 24 h 224"/>
                <a:gd name="T68" fmla="*/ 22 w 556"/>
                <a:gd name="T69" fmla="*/ 34 h 224"/>
                <a:gd name="T70" fmla="*/ 12 w 556"/>
                <a:gd name="T71" fmla="*/ 38 h 224"/>
                <a:gd name="T72" fmla="*/ 6 w 556"/>
                <a:gd name="T73" fmla="*/ 44 h 224"/>
                <a:gd name="T74" fmla="*/ 2 w 556"/>
                <a:gd name="T75" fmla="*/ 48 h 224"/>
                <a:gd name="T76" fmla="*/ 0 w 556"/>
                <a:gd name="T77" fmla="*/ 54 h 224"/>
                <a:gd name="T78" fmla="*/ 0 w 556"/>
                <a:gd name="T79" fmla="*/ 170 h 224"/>
                <a:gd name="T80" fmla="*/ 0 w 556"/>
                <a:gd name="T81" fmla="*/ 170 h 224"/>
                <a:gd name="T82" fmla="*/ 2 w 556"/>
                <a:gd name="T83" fmla="*/ 176 h 224"/>
                <a:gd name="T84" fmla="*/ 6 w 556"/>
                <a:gd name="T85" fmla="*/ 180 h 224"/>
                <a:gd name="T86" fmla="*/ 12 w 556"/>
                <a:gd name="T87" fmla="*/ 186 h 224"/>
                <a:gd name="T88" fmla="*/ 22 w 556"/>
                <a:gd name="T89" fmla="*/ 190 h 224"/>
                <a:gd name="T90" fmla="*/ 48 w 556"/>
                <a:gd name="T91" fmla="*/ 200 h 224"/>
                <a:gd name="T92" fmla="*/ 82 w 556"/>
                <a:gd name="T93" fmla="*/ 208 h 224"/>
                <a:gd name="T94" fmla="*/ 122 w 556"/>
                <a:gd name="T95" fmla="*/ 214 h 224"/>
                <a:gd name="T96" fmla="*/ 168 w 556"/>
                <a:gd name="T97" fmla="*/ 220 h 224"/>
                <a:gd name="T98" fmla="*/ 220 w 556"/>
                <a:gd name="T99" fmla="*/ 222 h 224"/>
                <a:gd name="T100" fmla="*/ 276 w 556"/>
                <a:gd name="T101" fmla="*/ 224 h 224"/>
                <a:gd name="T102" fmla="*/ 276 w 556"/>
                <a:gd name="T10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6" h="224">
                  <a:moveTo>
                    <a:pt x="276" y="224"/>
                  </a:moveTo>
                  <a:lnTo>
                    <a:pt x="276" y="224"/>
                  </a:lnTo>
                  <a:lnTo>
                    <a:pt x="278" y="224"/>
                  </a:lnTo>
                  <a:lnTo>
                    <a:pt x="278" y="224"/>
                  </a:lnTo>
                  <a:lnTo>
                    <a:pt x="334" y="222"/>
                  </a:lnTo>
                  <a:lnTo>
                    <a:pt x="386" y="218"/>
                  </a:lnTo>
                  <a:lnTo>
                    <a:pt x="434" y="214"/>
                  </a:lnTo>
                  <a:lnTo>
                    <a:pt x="474" y="208"/>
                  </a:lnTo>
                  <a:lnTo>
                    <a:pt x="508" y="200"/>
                  </a:lnTo>
                  <a:lnTo>
                    <a:pt x="534" y="190"/>
                  </a:lnTo>
                  <a:lnTo>
                    <a:pt x="544" y="186"/>
                  </a:lnTo>
                  <a:lnTo>
                    <a:pt x="550" y="180"/>
                  </a:lnTo>
                  <a:lnTo>
                    <a:pt x="554" y="174"/>
                  </a:lnTo>
                  <a:lnTo>
                    <a:pt x="556" y="170"/>
                  </a:lnTo>
                  <a:lnTo>
                    <a:pt x="556" y="54"/>
                  </a:lnTo>
                  <a:lnTo>
                    <a:pt x="556" y="54"/>
                  </a:lnTo>
                  <a:lnTo>
                    <a:pt x="554" y="48"/>
                  </a:lnTo>
                  <a:lnTo>
                    <a:pt x="550" y="42"/>
                  </a:lnTo>
                  <a:lnTo>
                    <a:pt x="544" y="38"/>
                  </a:lnTo>
                  <a:lnTo>
                    <a:pt x="534" y="32"/>
                  </a:lnTo>
                  <a:lnTo>
                    <a:pt x="508" y="24"/>
                  </a:lnTo>
                  <a:lnTo>
                    <a:pt x="474" y="16"/>
                  </a:lnTo>
                  <a:lnTo>
                    <a:pt x="434" y="10"/>
                  </a:lnTo>
                  <a:lnTo>
                    <a:pt x="388" y="4"/>
                  </a:lnTo>
                  <a:lnTo>
                    <a:pt x="336" y="2"/>
                  </a:lnTo>
                  <a:lnTo>
                    <a:pt x="280" y="0"/>
                  </a:lnTo>
                  <a:lnTo>
                    <a:pt x="280" y="0"/>
                  </a:lnTo>
                  <a:lnTo>
                    <a:pt x="278" y="0"/>
                  </a:lnTo>
                  <a:lnTo>
                    <a:pt x="278" y="0"/>
                  </a:lnTo>
                  <a:lnTo>
                    <a:pt x="222" y="2"/>
                  </a:lnTo>
                  <a:lnTo>
                    <a:pt x="170" y="4"/>
                  </a:lnTo>
                  <a:lnTo>
                    <a:pt x="122" y="10"/>
                  </a:lnTo>
                  <a:lnTo>
                    <a:pt x="82" y="16"/>
                  </a:lnTo>
                  <a:lnTo>
                    <a:pt x="48" y="24"/>
                  </a:lnTo>
                  <a:lnTo>
                    <a:pt x="22" y="34"/>
                  </a:lnTo>
                  <a:lnTo>
                    <a:pt x="12" y="38"/>
                  </a:lnTo>
                  <a:lnTo>
                    <a:pt x="6" y="44"/>
                  </a:lnTo>
                  <a:lnTo>
                    <a:pt x="2" y="48"/>
                  </a:lnTo>
                  <a:lnTo>
                    <a:pt x="0" y="54"/>
                  </a:lnTo>
                  <a:lnTo>
                    <a:pt x="0" y="170"/>
                  </a:lnTo>
                  <a:lnTo>
                    <a:pt x="0" y="170"/>
                  </a:lnTo>
                  <a:lnTo>
                    <a:pt x="2" y="176"/>
                  </a:lnTo>
                  <a:lnTo>
                    <a:pt x="6" y="180"/>
                  </a:lnTo>
                  <a:lnTo>
                    <a:pt x="12" y="186"/>
                  </a:lnTo>
                  <a:lnTo>
                    <a:pt x="22" y="190"/>
                  </a:lnTo>
                  <a:lnTo>
                    <a:pt x="48" y="200"/>
                  </a:lnTo>
                  <a:lnTo>
                    <a:pt x="82" y="208"/>
                  </a:lnTo>
                  <a:lnTo>
                    <a:pt x="122" y="214"/>
                  </a:lnTo>
                  <a:lnTo>
                    <a:pt x="168" y="220"/>
                  </a:lnTo>
                  <a:lnTo>
                    <a:pt x="220" y="222"/>
                  </a:lnTo>
                  <a:lnTo>
                    <a:pt x="276" y="224"/>
                  </a:lnTo>
                  <a:lnTo>
                    <a:pt x="276" y="2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ptos Narrow" panose="020B0004020202020204" pitchFamily="34" charset="0"/>
                <a:ea typeface="Source Han Sans CN Medium" panose="020B0500000000000000" pitchFamily="34" charset="-128"/>
                <a:cs typeface="+mn-cs"/>
                <a:sym typeface="Noto Serif CJK SC" panose="02020400000000000000" pitchFamily="18" charset="-122"/>
              </a:endParaRPr>
            </a:p>
          </p:txBody>
        </p:sp>
      </p:grpSp>
    </p:spTree>
    <p:extLst>
      <p:ext uri="{BB962C8B-B14F-4D97-AF65-F5344CB8AC3E}">
        <p14:creationId xmlns:p14="http://schemas.microsoft.com/office/powerpoint/2010/main" val="10266348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3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5D6D6FF7-6D8F-6E91-3F54-273CC1EC30F5}"/>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36922C26-A98F-958D-33DE-1DCC0428F8BD}"/>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Tính</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chất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vật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lý</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ACAFDB90-83EA-2BE6-3EB2-ECEC42721EC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3" name="文本框 48">
              <a:extLst>
                <a:ext uri="{FF2B5EF4-FFF2-40B4-BE49-F238E27FC236}">
                  <a16:creationId xmlns:a16="http://schemas.microsoft.com/office/drawing/2014/main" id="{C8C4FF15-AFE7-B985-0E1D-AB3198541C3C}"/>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02</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62" name="Freeform: Shape 61">
            <a:extLst>
              <a:ext uri="{FF2B5EF4-FFF2-40B4-BE49-F238E27FC236}">
                <a16:creationId xmlns:a16="http://schemas.microsoft.com/office/drawing/2014/main" id="{E3CF306D-A6B6-0ACB-8456-FDD49EC9B5A4}"/>
              </a:ext>
            </a:extLst>
          </p:cNvPr>
          <p:cNvSpPr/>
          <p:nvPr/>
        </p:nvSpPr>
        <p:spPr>
          <a:xfrm>
            <a:off x="1981200" y="2457206"/>
            <a:ext cx="1449161" cy="980944"/>
          </a:xfrm>
          <a:custGeom>
            <a:avLst/>
            <a:gdLst>
              <a:gd name="connsiteX0" fmla="*/ 0 w 1449161"/>
              <a:gd name="connsiteY0" fmla="*/ 98094 h 980944"/>
              <a:gd name="connsiteX1" fmla="*/ 98094 w 1449161"/>
              <a:gd name="connsiteY1" fmla="*/ 0 h 980944"/>
              <a:gd name="connsiteX2" fmla="*/ 1351067 w 1449161"/>
              <a:gd name="connsiteY2" fmla="*/ 0 h 980944"/>
              <a:gd name="connsiteX3" fmla="*/ 1449161 w 1449161"/>
              <a:gd name="connsiteY3" fmla="*/ 98094 h 980944"/>
              <a:gd name="connsiteX4" fmla="*/ 1449161 w 1449161"/>
              <a:gd name="connsiteY4" fmla="*/ 882850 h 980944"/>
              <a:gd name="connsiteX5" fmla="*/ 1351067 w 1449161"/>
              <a:gd name="connsiteY5" fmla="*/ 980944 h 980944"/>
              <a:gd name="connsiteX6" fmla="*/ 98094 w 1449161"/>
              <a:gd name="connsiteY6" fmla="*/ 980944 h 980944"/>
              <a:gd name="connsiteX7" fmla="*/ 0 w 1449161"/>
              <a:gd name="connsiteY7" fmla="*/ 882850 h 980944"/>
              <a:gd name="connsiteX8" fmla="*/ 0 w 1449161"/>
              <a:gd name="connsiteY8" fmla="*/ 98094 h 98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9161" h="980944">
                <a:moveTo>
                  <a:pt x="0" y="98094"/>
                </a:moveTo>
                <a:cubicBezTo>
                  <a:pt x="0" y="43918"/>
                  <a:pt x="43918" y="0"/>
                  <a:pt x="98094" y="0"/>
                </a:cubicBezTo>
                <a:lnTo>
                  <a:pt x="1351067" y="0"/>
                </a:lnTo>
                <a:cubicBezTo>
                  <a:pt x="1405243" y="0"/>
                  <a:pt x="1449161" y="43918"/>
                  <a:pt x="1449161" y="98094"/>
                </a:cubicBezTo>
                <a:lnTo>
                  <a:pt x="1449161" y="882850"/>
                </a:lnTo>
                <a:cubicBezTo>
                  <a:pt x="1449161" y="937026"/>
                  <a:pt x="1405243" y="980944"/>
                  <a:pt x="1351067" y="980944"/>
                </a:cubicBezTo>
                <a:lnTo>
                  <a:pt x="98094" y="980944"/>
                </a:lnTo>
                <a:cubicBezTo>
                  <a:pt x="43918" y="980944"/>
                  <a:pt x="0" y="937026"/>
                  <a:pt x="0" y="882850"/>
                </a:cubicBezTo>
                <a:lnTo>
                  <a:pt x="0" y="980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971" tIns="43971" rIns="43971" bIns="43971"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ptos Display" panose="020B0004020202020204" pitchFamily="34" charset="0"/>
              </a:rPr>
              <a:t>TCVL </a:t>
            </a:r>
          </a:p>
          <a:p>
            <a:pPr marL="0" lvl="0" indent="0" algn="ctr" defTabSz="1066800">
              <a:lnSpc>
                <a:spcPct val="90000"/>
              </a:lnSpc>
              <a:spcBef>
                <a:spcPct val="0"/>
              </a:spcBef>
              <a:spcAft>
                <a:spcPct val="35000"/>
              </a:spcAft>
              <a:buNone/>
            </a:pPr>
            <a:r>
              <a:rPr lang="en-US" sz="2400" kern="1200" dirty="0">
                <a:latin typeface="Aptos Display" panose="020B0004020202020204" pitchFamily="34" charset="0"/>
              </a:rPr>
              <a:t>Ethylene</a:t>
            </a:r>
          </a:p>
        </p:txBody>
      </p:sp>
      <p:sp>
        <p:nvSpPr>
          <p:cNvPr id="63" name="Freeform: Shape 62">
            <a:extLst>
              <a:ext uri="{FF2B5EF4-FFF2-40B4-BE49-F238E27FC236}">
                <a16:creationId xmlns:a16="http://schemas.microsoft.com/office/drawing/2014/main" id="{3B089A30-9A82-114B-5C5E-1CE9C95038FA}"/>
              </a:ext>
            </a:extLst>
          </p:cNvPr>
          <p:cNvSpPr/>
          <p:nvPr/>
        </p:nvSpPr>
        <p:spPr>
          <a:xfrm rot="17350740">
            <a:off x="2837959" y="2098364"/>
            <a:ext cx="1764469" cy="32092"/>
          </a:xfrm>
          <a:custGeom>
            <a:avLst/>
            <a:gdLst>
              <a:gd name="connsiteX0" fmla="*/ 0 w 1764469"/>
              <a:gd name="connsiteY0" fmla="*/ 16046 h 32092"/>
              <a:gd name="connsiteX1" fmla="*/ 1764469 w 1764469"/>
              <a:gd name="connsiteY1" fmla="*/ 16046 h 32092"/>
            </a:gdLst>
            <a:ahLst/>
            <a:cxnLst>
              <a:cxn ang="0">
                <a:pos x="connsiteX0" y="connsiteY0"/>
              </a:cxn>
              <a:cxn ang="0">
                <a:pos x="connsiteX1" y="connsiteY1"/>
              </a:cxn>
            </a:cxnLst>
            <a:rect l="l" t="t" r="r" b="b"/>
            <a:pathLst>
              <a:path w="1764469" h="32092">
                <a:moveTo>
                  <a:pt x="0" y="16046"/>
                </a:moveTo>
                <a:lnTo>
                  <a:pt x="176446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50822" tIns="-28065" rIns="850823" bIns="-28067"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64" name="Freeform: Shape 63">
            <a:extLst>
              <a:ext uri="{FF2B5EF4-FFF2-40B4-BE49-F238E27FC236}">
                <a16:creationId xmlns:a16="http://schemas.microsoft.com/office/drawing/2014/main" id="{1C3FC117-D492-DE2B-B55E-A2A82BF1E620}"/>
              </a:ext>
            </a:extLst>
          </p:cNvPr>
          <p:cNvSpPr/>
          <p:nvPr/>
        </p:nvSpPr>
        <p:spPr>
          <a:xfrm>
            <a:off x="4010026" y="918852"/>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chất khí</a:t>
            </a:r>
            <a:endParaRPr lang="en-US" sz="2400" kern="1200" dirty="0">
              <a:solidFill>
                <a:schemeClr val="accent3">
                  <a:lumMod val="75000"/>
                </a:schemeClr>
              </a:solidFill>
              <a:latin typeface="Aptos Display" panose="020B0004020202020204" pitchFamily="34" charset="0"/>
            </a:endParaRPr>
          </a:p>
        </p:txBody>
      </p:sp>
      <p:sp>
        <p:nvSpPr>
          <p:cNvPr id="65" name="Freeform: Shape 64">
            <a:extLst>
              <a:ext uri="{FF2B5EF4-FFF2-40B4-BE49-F238E27FC236}">
                <a16:creationId xmlns:a16="http://schemas.microsoft.com/office/drawing/2014/main" id="{E0B5A9E0-D8D5-BF18-379B-5FBDC0B2F28A}"/>
              </a:ext>
            </a:extLst>
          </p:cNvPr>
          <p:cNvSpPr/>
          <p:nvPr/>
        </p:nvSpPr>
        <p:spPr>
          <a:xfrm rot="18289469">
            <a:off x="3212664" y="2514998"/>
            <a:ext cx="1015059" cy="32092"/>
          </a:xfrm>
          <a:custGeom>
            <a:avLst/>
            <a:gdLst>
              <a:gd name="connsiteX0" fmla="*/ 0 w 1015059"/>
              <a:gd name="connsiteY0" fmla="*/ 16046 h 32092"/>
              <a:gd name="connsiteX1" fmla="*/ 1015059 w 1015059"/>
              <a:gd name="connsiteY1" fmla="*/ 16046 h 32092"/>
            </a:gdLst>
            <a:ahLst/>
            <a:cxnLst>
              <a:cxn ang="0">
                <a:pos x="connsiteX0" y="connsiteY0"/>
              </a:cxn>
              <a:cxn ang="0">
                <a:pos x="connsiteX1" y="connsiteY1"/>
              </a:cxn>
            </a:cxnLst>
            <a:rect l="l" t="t" r="r" b="b"/>
            <a:pathLst>
              <a:path w="1015059" h="32092">
                <a:moveTo>
                  <a:pt x="0" y="16046"/>
                </a:moveTo>
                <a:lnTo>
                  <a:pt x="101505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4853" tIns="-9331" rIns="494854" bIns="-933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66" name="Freeform: Shape 65">
            <a:extLst>
              <a:ext uri="{FF2B5EF4-FFF2-40B4-BE49-F238E27FC236}">
                <a16:creationId xmlns:a16="http://schemas.microsoft.com/office/drawing/2014/main" id="{15FFD897-087C-289C-76A9-3328C52F2D81}"/>
              </a:ext>
            </a:extLst>
          </p:cNvPr>
          <p:cNvSpPr/>
          <p:nvPr/>
        </p:nvSpPr>
        <p:spPr>
          <a:xfrm>
            <a:off x="4010026" y="1752120"/>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không màu</a:t>
            </a:r>
            <a:endParaRPr lang="en-US" sz="2400" kern="1200" dirty="0">
              <a:solidFill>
                <a:schemeClr val="accent3">
                  <a:lumMod val="75000"/>
                </a:schemeClr>
              </a:solidFill>
              <a:latin typeface="Aptos Display" panose="020B0004020202020204" pitchFamily="34" charset="0"/>
            </a:endParaRPr>
          </a:p>
        </p:txBody>
      </p:sp>
      <p:sp>
        <p:nvSpPr>
          <p:cNvPr id="67" name="Freeform: Shape 66">
            <a:extLst>
              <a:ext uri="{FF2B5EF4-FFF2-40B4-BE49-F238E27FC236}">
                <a16:creationId xmlns:a16="http://schemas.microsoft.com/office/drawing/2014/main" id="{ED011E27-E8B7-DD37-AED3-0517944AADF9}"/>
              </a:ext>
            </a:extLst>
          </p:cNvPr>
          <p:cNvSpPr/>
          <p:nvPr/>
        </p:nvSpPr>
        <p:spPr>
          <a:xfrm>
            <a:off x="3430361" y="2931632"/>
            <a:ext cx="579664" cy="32092"/>
          </a:xfrm>
          <a:custGeom>
            <a:avLst/>
            <a:gdLst>
              <a:gd name="connsiteX0" fmla="*/ 0 w 579664"/>
              <a:gd name="connsiteY0" fmla="*/ 16046 h 32092"/>
              <a:gd name="connsiteX1" fmla="*/ 579664 w 579664"/>
              <a:gd name="connsiteY1" fmla="*/ 16046 h 32092"/>
            </a:gdLst>
            <a:ahLst/>
            <a:cxnLst>
              <a:cxn ang="0">
                <a:pos x="connsiteX0" y="connsiteY0"/>
              </a:cxn>
              <a:cxn ang="0">
                <a:pos x="connsiteX1" y="connsiteY1"/>
              </a:cxn>
            </a:cxnLst>
            <a:rect l="l" t="t" r="r" b="b"/>
            <a:pathLst>
              <a:path w="579664" h="32092">
                <a:moveTo>
                  <a:pt x="0" y="16046"/>
                </a:moveTo>
                <a:lnTo>
                  <a:pt x="579664"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8041" tIns="1555" rIns="288040" bIns="1554"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68" name="Freeform: Shape 67">
            <a:extLst>
              <a:ext uri="{FF2B5EF4-FFF2-40B4-BE49-F238E27FC236}">
                <a16:creationId xmlns:a16="http://schemas.microsoft.com/office/drawing/2014/main" id="{8ED27DC5-B4EE-1532-42E5-BD4B9128755F}"/>
              </a:ext>
            </a:extLst>
          </p:cNvPr>
          <p:cNvSpPr/>
          <p:nvPr/>
        </p:nvSpPr>
        <p:spPr>
          <a:xfrm>
            <a:off x="4010026" y="2585388"/>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Hầu như không tan trong nước</a:t>
            </a:r>
            <a:endParaRPr lang="en-US" sz="2400" kern="1200" dirty="0">
              <a:solidFill>
                <a:schemeClr val="accent3">
                  <a:lumMod val="75000"/>
                </a:schemeClr>
              </a:solidFill>
              <a:latin typeface="Aptos Display" panose="020B0004020202020204" pitchFamily="34" charset="0"/>
            </a:endParaRPr>
          </a:p>
        </p:txBody>
      </p:sp>
      <p:sp>
        <p:nvSpPr>
          <p:cNvPr id="69" name="Freeform: Shape 68">
            <a:extLst>
              <a:ext uri="{FF2B5EF4-FFF2-40B4-BE49-F238E27FC236}">
                <a16:creationId xmlns:a16="http://schemas.microsoft.com/office/drawing/2014/main" id="{F0EEAF0A-39BB-72FE-784A-C22B5C0030AC}"/>
              </a:ext>
            </a:extLst>
          </p:cNvPr>
          <p:cNvSpPr/>
          <p:nvPr/>
        </p:nvSpPr>
        <p:spPr>
          <a:xfrm rot="3310531">
            <a:off x="3212664" y="3348266"/>
            <a:ext cx="1015059" cy="32092"/>
          </a:xfrm>
          <a:custGeom>
            <a:avLst/>
            <a:gdLst>
              <a:gd name="connsiteX0" fmla="*/ 0 w 1015059"/>
              <a:gd name="connsiteY0" fmla="*/ 16046 h 32092"/>
              <a:gd name="connsiteX1" fmla="*/ 1015059 w 1015059"/>
              <a:gd name="connsiteY1" fmla="*/ 16046 h 32092"/>
            </a:gdLst>
            <a:ahLst/>
            <a:cxnLst>
              <a:cxn ang="0">
                <a:pos x="connsiteX0" y="connsiteY0"/>
              </a:cxn>
              <a:cxn ang="0">
                <a:pos x="connsiteX1" y="connsiteY1"/>
              </a:cxn>
            </a:cxnLst>
            <a:rect l="l" t="t" r="r" b="b"/>
            <a:pathLst>
              <a:path w="1015059" h="32092">
                <a:moveTo>
                  <a:pt x="0" y="16046"/>
                </a:moveTo>
                <a:lnTo>
                  <a:pt x="101505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94853" tIns="-9330" rIns="494853" bIns="-9331" numCol="1" spcCol="1270" anchor="ctr" anchorCtr="0">
            <a:noAutofit/>
          </a:bodyPr>
          <a:lstStyle/>
          <a:p>
            <a:pPr marL="0" lvl="0" indent="0" algn="ctr" defTabSz="1066800">
              <a:lnSpc>
                <a:spcPct val="90000"/>
              </a:lnSpc>
              <a:spcBef>
                <a:spcPct val="0"/>
              </a:spcBef>
              <a:spcAft>
                <a:spcPct val="35000"/>
              </a:spcAft>
              <a:buNone/>
            </a:pPr>
            <a:endParaRPr lang="en-US" sz="2400" kern="1200">
              <a:latin typeface="Aptos Display" panose="020B0004020202020204" pitchFamily="34" charset="0"/>
            </a:endParaRPr>
          </a:p>
        </p:txBody>
      </p:sp>
      <p:sp>
        <p:nvSpPr>
          <p:cNvPr id="70" name="Freeform: Shape 69">
            <a:extLst>
              <a:ext uri="{FF2B5EF4-FFF2-40B4-BE49-F238E27FC236}">
                <a16:creationId xmlns:a16="http://schemas.microsoft.com/office/drawing/2014/main" id="{20AF3BCB-D7DE-10DA-A405-BED5234AD68C}"/>
              </a:ext>
            </a:extLst>
          </p:cNvPr>
          <p:cNvSpPr/>
          <p:nvPr/>
        </p:nvSpPr>
        <p:spPr>
          <a:xfrm>
            <a:off x="4010026" y="3418656"/>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accent3">
                    <a:lumMod val="75000"/>
                  </a:schemeClr>
                </a:solidFill>
                <a:latin typeface="Aptos Display" panose="020B0004020202020204" pitchFamily="34" charset="0"/>
              </a:rPr>
              <a:t>Tan ít trong các dung môi hữu cơ</a:t>
            </a:r>
            <a:endParaRPr lang="en-US" sz="2400" kern="1200" dirty="0">
              <a:solidFill>
                <a:schemeClr val="accent3">
                  <a:lumMod val="75000"/>
                </a:schemeClr>
              </a:solidFill>
              <a:latin typeface="Aptos Display" panose="020B0004020202020204" pitchFamily="34" charset="0"/>
            </a:endParaRPr>
          </a:p>
        </p:txBody>
      </p:sp>
      <p:sp>
        <p:nvSpPr>
          <p:cNvPr id="71" name="Freeform: Shape 70">
            <a:extLst>
              <a:ext uri="{FF2B5EF4-FFF2-40B4-BE49-F238E27FC236}">
                <a16:creationId xmlns:a16="http://schemas.microsoft.com/office/drawing/2014/main" id="{F5254BC2-B138-5BA9-24D6-4B423F44C761}"/>
              </a:ext>
            </a:extLst>
          </p:cNvPr>
          <p:cNvSpPr/>
          <p:nvPr/>
        </p:nvSpPr>
        <p:spPr>
          <a:xfrm rot="4249260">
            <a:off x="2837959" y="3764900"/>
            <a:ext cx="1764469" cy="32092"/>
          </a:xfrm>
          <a:custGeom>
            <a:avLst/>
            <a:gdLst>
              <a:gd name="connsiteX0" fmla="*/ 0 w 1764469"/>
              <a:gd name="connsiteY0" fmla="*/ 16046 h 32092"/>
              <a:gd name="connsiteX1" fmla="*/ 1764469 w 1764469"/>
              <a:gd name="connsiteY1" fmla="*/ 16046 h 32092"/>
            </a:gdLst>
            <a:ahLst/>
            <a:cxnLst>
              <a:cxn ang="0">
                <a:pos x="connsiteX0" y="connsiteY0"/>
              </a:cxn>
              <a:cxn ang="0">
                <a:pos x="connsiteX1" y="connsiteY1"/>
              </a:cxn>
            </a:cxnLst>
            <a:rect l="l" t="t" r="r" b="b"/>
            <a:pathLst>
              <a:path w="1764469" h="32092">
                <a:moveTo>
                  <a:pt x="0" y="16046"/>
                </a:moveTo>
                <a:lnTo>
                  <a:pt x="1764469" y="160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50823" tIns="-28066" rIns="850822" bIns="-28066"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Aptos Display" panose="020B0004020202020204" pitchFamily="34" charset="0"/>
            </a:endParaRPr>
          </a:p>
        </p:txBody>
      </p:sp>
      <p:sp>
        <p:nvSpPr>
          <p:cNvPr id="72" name="Freeform: Shape 71">
            <a:extLst>
              <a:ext uri="{FF2B5EF4-FFF2-40B4-BE49-F238E27FC236}">
                <a16:creationId xmlns:a16="http://schemas.microsoft.com/office/drawing/2014/main" id="{10B32904-56CE-EFE2-8633-FCC122B0DC0F}"/>
              </a:ext>
            </a:extLst>
          </p:cNvPr>
          <p:cNvSpPr/>
          <p:nvPr/>
        </p:nvSpPr>
        <p:spPr>
          <a:xfrm>
            <a:off x="4010026" y="4251924"/>
            <a:ext cx="4067173" cy="724580"/>
          </a:xfrm>
          <a:custGeom>
            <a:avLst/>
            <a:gdLst>
              <a:gd name="connsiteX0" fmla="*/ 0 w 4067173"/>
              <a:gd name="connsiteY0" fmla="*/ 72458 h 724580"/>
              <a:gd name="connsiteX1" fmla="*/ 72458 w 4067173"/>
              <a:gd name="connsiteY1" fmla="*/ 0 h 724580"/>
              <a:gd name="connsiteX2" fmla="*/ 3994715 w 4067173"/>
              <a:gd name="connsiteY2" fmla="*/ 0 h 724580"/>
              <a:gd name="connsiteX3" fmla="*/ 4067173 w 4067173"/>
              <a:gd name="connsiteY3" fmla="*/ 72458 h 724580"/>
              <a:gd name="connsiteX4" fmla="*/ 4067173 w 4067173"/>
              <a:gd name="connsiteY4" fmla="*/ 652122 h 724580"/>
              <a:gd name="connsiteX5" fmla="*/ 3994715 w 4067173"/>
              <a:gd name="connsiteY5" fmla="*/ 724580 h 724580"/>
              <a:gd name="connsiteX6" fmla="*/ 72458 w 4067173"/>
              <a:gd name="connsiteY6" fmla="*/ 724580 h 724580"/>
              <a:gd name="connsiteX7" fmla="*/ 0 w 4067173"/>
              <a:gd name="connsiteY7" fmla="*/ 652122 h 724580"/>
              <a:gd name="connsiteX8" fmla="*/ 0 w 4067173"/>
              <a:gd name="connsiteY8" fmla="*/ 72458 h 7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3" h="724580">
                <a:moveTo>
                  <a:pt x="0" y="72458"/>
                </a:moveTo>
                <a:cubicBezTo>
                  <a:pt x="0" y="32441"/>
                  <a:pt x="32441" y="0"/>
                  <a:pt x="72458" y="0"/>
                </a:cubicBezTo>
                <a:lnTo>
                  <a:pt x="3994715" y="0"/>
                </a:lnTo>
                <a:cubicBezTo>
                  <a:pt x="4034732" y="0"/>
                  <a:pt x="4067173" y="32441"/>
                  <a:pt x="4067173" y="72458"/>
                </a:cubicBezTo>
                <a:lnTo>
                  <a:pt x="4067173" y="652122"/>
                </a:lnTo>
                <a:cubicBezTo>
                  <a:pt x="4067173" y="692139"/>
                  <a:pt x="4034732" y="724580"/>
                  <a:pt x="3994715" y="724580"/>
                </a:cubicBezTo>
                <a:lnTo>
                  <a:pt x="72458" y="724580"/>
                </a:lnTo>
                <a:cubicBezTo>
                  <a:pt x="32441" y="724580"/>
                  <a:pt x="0" y="692139"/>
                  <a:pt x="0" y="652122"/>
                </a:cubicBezTo>
                <a:lnTo>
                  <a:pt x="0" y="72458"/>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462" tIns="36462" rIns="36462" bIns="36462" numCol="1" spcCol="1270" anchor="ctr" anchorCtr="0">
            <a:noAutofit/>
          </a:bodyPr>
          <a:lstStyle/>
          <a:p>
            <a:pPr marL="0" lvl="0" indent="0" algn="ctr" defTabSz="1066800">
              <a:lnSpc>
                <a:spcPct val="90000"/>
              </a:lnSpc>
              <a:spcBef>
                <a:spcPct val="0"/>
              </a:spcBef>
              <a:spcAft>
                <a:spcPct val="35000"/>
              </a:spcAft>
              <a:buNone/>
            </a:pPr>
            <a:r>
              <a:rPr lang="vi-VN" sz="2400" kern="1200">
                <a:solidFill>
                  <a:schemeClr val="accent3">
                    <a:lumMod val="75000"/>
                  </a:schemeClr>
                </a:solidFill>
                <a:latin typeface="Aptos Display" panose="020B0004020202020204" pitchFamily="34" charset="0"/>
              </a:rPr>
              <a:t>Hơi nhẹ hơn không khí.</a:t>
            </a:r>
            <a:endParaRPr lang="en-US" sz="2400" kern="1200">
              <a:solidFill>
                <a:schemeClr val="accent3">
                  <a:lumMod val="75000"/>
                </a:schemeClr>
              </a:solidFill>
              <a:latin typeface="Aptos Display" panose="020B0004020202020204" pitchFamily="34" charset="0"/>
            </a:endParaRPr>
          </a:p>
        </p:txBody>
      </p:sp>
      <p:pic>
        <p:nvPicPr>
          <p:cNvPr id="29" name="Graphic 28" descr="Flask outline">
            <a:extLst>
              <a:ext uri="{FF2B5EF4-FFF2-40B4-BE49-F238E27FC236}">
                <a16:creationId xmlns:a16="http://schemas.microsoft.com/office/drawing/2014/main" id="{27A4F9EA-6EC9-4BB5-E5D1-6D3C9847E0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410" y="1842289"/>
            <a:ext cx="2407929" cy="2407929"/>
          </a:xfrm>
          <a:prstGeom prst="rect">
            <a:avLst/>
          </a:prstGeom>
        </p:spPr>
      </p:pic>
    </p:spTree>
    <p:extLst>
      <p:ext uri="{BB962C8B-B14F-4D97-AF65-F5344CB8AC3E}">
        <p14:creationId xmlns:p14="http://schemas.microsoft.com/office/powerpoint/2010/main" val="33225081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arn(inVertical)">
                                      <p:cBhvr>
                                        <p:cTn id="15" dur="500"/>
                                        <p:tgtEl>
                                          <p:spTgt spid="6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barn(inVertical)">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barn(inVertical)">
                                      <p:cBhvr>
                                        <p:cTn id="31" dur="500"/>
                                        <p:tgtEl>
                                          <p:spTgt spid="6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barn(inVertical)">
                                      <p:cBhvr>
                                        <p:cTn id="34" dur="5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down)">
                                      <p:cBhvr>
                                        <p:cTn id="39" dur="500"/>
                                        <p:tgtEl>
                                          <p:spTgt spid="7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down)">
                                      <p:cBhvr>
                                        <p:cTn id="4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6C35341A-903C-1EFE-147B-D156BBB70C57}"/>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DE808A37-70B3-776D-5427-59B961713971}"/>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Tính</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chất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hóa</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học</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FCA2C39A-FB12-21DC-E71F-8E39B390D588}"/>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7" name="文本框 48">
              <a:extLst>
                <a:ext uri="{FF2B5EF4-FFF2-40B4-BE49-F238E27FC236}">
                  <a16:creationId xmlns:a16="http://schemas.microsoft.com/office/drawing/2014/main" id="{9E5D83CF-4C05-A11C-4B0F-F135301D661C}"/>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1" name="组合 27">
            <a:extLst>
              <a:ext uri="{FF2B5EF4-FFF2-40B4-BE49-F238E27FC236}">
                <a16:creationId xmlns:a16="http://schemas.microsoft.com/office/drawing/2014/main" id="{6480ACCC-33B1-2208-E8AE-F94D1A7EC079}"/>
              </a:ext>
            </a:extLst>
          </p:cNvPr>
          <p:cNvGrpSpPr/>
          <p:nvPr/>
        </p:nvGrpSpPr>
        <p:grpSpPr>
          <a:xfrm>
            <a:off x="568204" y="1847789"/>
            <a:ext cx="3215171" cy="471394"/>
            <a:chOff x="3527609" y="1954206"/>
            <a:chExt cx="2774224" cy="471393"/>
          </a:xfrm>
        </p:grpSpPr>
        <p:sp>
          <p:nvSpPr>
            <p:cNvPr id="12" name="矩形 28">
              <a:extLst>
                <a:ext uri="{FF2B5EF4-FFF2-40B4-BE49-F238E27FC236}">
                  <a16:creationId xmlns:a16="http://schemas.microsoft.com/office/drawing/2014/main" id="{5BA292D4-48DC-9757-2062-B8AAE332F9F3}"/>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Phản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ứng</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cháy</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3" name="圆角矩形 29">
              <a:extLst>
                <a:ext uri="{FF2B5EF4-FFF2-40B4-BE49-F238E27FC236}">
                  <a16:creationId xmlns:a16="http://schemas.microsoft.com/office/drawing/2014/main" id="{650F19F9-ECAF-B18A-0475-061560C16025}"/>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4" name="文本框 48">
              <a:extLst>
                <a:ext uri="{FF2B5EF4-FFF2-40B4-BE49-F238E27FC236}">
                  <a16:creationId xmlns:a16="http://schemas.microsoft.com/office/drawing/2014/main" id="{45666990-0383-EC32-5D78-C1598859586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a.</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16" name="TextBox 15">
            <a:extLst>
              <a:ext uri="{FF2B5EF4-FFF2-40B4-BE49-F238E27FC236}">
                <a16:creationId xmlns:a16="http://schemas.microsoft.com/office/drawing/2014/main" id="{0013C0A4-7216-CBB0-7A8F-774DD17B026C}"/>
              </a:ext>
            </a:extLst>
          </p:cNvPr>
          <p:cNvSpPr txBox="1"/>
          <p:nvPr/>
        </p:nvSpPr>
        <p:spPr>
          <a:xfrm>
            <a:off x="762000" y="2326613"/>
            <a:ext cx="7467600" cy="869149"/>
          </a:xfrm>
          <a:prstGeom prst="rect">
            <a:avLst/>
          </a:prstGeom>
          <a:noFill/>
        </p:spPr>
        <p:txBody>
          <a:bodyPr wrap="square">
            <a:spAutoFit/>
          </a:bodyPr>
          <a:lstStyle/>
          <a:p>
            <a:pPr algn="ctr">
              <a:lnSpc>
                <a:spcPct val="107000"/>
              </a:lnSpc>
              <a:spcAft>
                <a:spcPts val="800"/>
              </a:spcAft>
            </a:pPr>
            <a:r>
              <a:rPr lang="en-US" sz="2400" dirty="0">
                <a:effectLst/>
                <a:latin typeface="Aptos Display" panose="020B0004020202020204" pitchFamily="34" charset="0"/>
                <a:ea typeface="Arial" panose="020B0604020202020204" pitchFamily="34" charset="0"/>
                <a:cs typeface="Times New Roman" panose="02020603050405020304" pitchFamily="18" charset="0"/>
              </a:rPr>
              <a:t>Alkene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cháy</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tạo</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ra</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sản</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phẩm</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chủ</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yếu</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là</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khí</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carbon dioxide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và</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hơi</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nước</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phản</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ứng</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tỏa</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ra</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nhiều</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400" dirty="0" err="1">
                <a:effectLst/>
                <a:latin typeface="Aptos Display" panose="020B0004020202020204" pitchFamily="34" charset="0"/>
                <a:ea typeface="Arial" panose="020B0604020202020204" pitchFamily="34" charset="0"/>
                <a:cs typeface="Times New Roman" panose="02020603050405020304" pitchFamily="18" charset="0"/>
              </a:rPr>
              <a:t>nhiệt</a:t>
            </a:r>
            <a:r>
              <a:rPr lang="en-US" sz="2400" dirty="0">
                <a:effectLst/>
                <a:latin typeface="Aptos Display" panose="020B0004020202020204" pitchFamily="34" charset="0"/>
                <a:ea typeface="Arial" panose="020B0604020202020204" pitchFamily="34" charset="0"/>
                <a:cs typeface="Times New Roman" panose="02020603050405020304" pitchFamily="18" charset="0"/>
              </a:rPr>
              <a:t>.</a:t>
            </a:r>
          </a:p>
        </p:txBody>
      </p:sp>
      <p:pic>
        <p:nvPicPr>
          <p:cNvPr id="18" name="Picture 17" title="straight C subscript 2 straight H subscript 4 space plus space 3 straight O subscript 2 rightwards arrow with straight t to the power of straight o on top 2 CO subscript 2 space plus space 2 straight H subscript 2 straight O">
            <a:extLst>
              <a:ext uri="{FF2B5EF4-FFF2-40B4-BE49-F238E27FC236}">
                <a16:creationId xmlns:a16="http://schemas.microsoft.com/office/drawing/2014/main" id="{807AA269-18A7-7976-4AA9-B043048F08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46" y="3301461"/>
            <a:ext cx="5652708" cy="771785"/>
          </a:xfrm>
          <a:prstGeom prst="rect">
            <a:avLst/>
          </a:prstGeom>
        </p:spPr>
      </p:pic>
    </p:spTree>
    <p:extLst>
      <p:ext uri="{BB962C8B-B14F-4D97-AF65-F5344CB8AC3E}">
        <p14:creationId xmlns:p14="http://schemas.microsoft.com/office/powerpoint/2010/main" val="14127258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185728CD-06D8-07EE-9D4C-C22E75B4F006}"/>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0782294E-8A1A-DD23-5C6B-719C596B420E}"/>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Tính</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chất</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hóa</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học</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0542E46C-8C51-18E8-633C-668042D4E7C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7" name="文本框 48">
              <a:extLst>
                <a:ext uri="{FF2B5EF4-FFF2-40B4-BE49-F238E27FC236}">
                  <a16:creationId xmlns:a16="http://schemas.microsoft.com/office/drawing/2014/main" id="{4F84B3B5-FC5B-855A-1AC6-0034E6EE5691}"/>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8" name="组合 27">
            <a:extLst>
              <a:ext uri="{FF2B5EF4-FFF2-40B4-BE49-F238E27FC236}">
                <a16:creationId xmlns:a16="http://schemas.microsoft.com/office/drawing/2014/main" id="{5A45A2C8-A5FB-9329-32C0-F4D1F6EF923B}"/>
              </a:ext>
            </a:extLst>
          </p:cNvPr>
          <p:cNvGrpSpPr/>
          <p:nvPr/>
        </p:nvGrpSpPr>
        <p:grpSpPr>
          <a:xfrm>
            <a:off x="568204" y="1847789"/>
            <a:ext cx="3215171" cy="471394"/>
            <a:chOff x="3527609" y="1954206"/>
            <a:chExt cx="2774224" cy="471393"/>
          </a:xfrm>
        </p:grpSpPr>
        <p:sp>
          <p:nvSpPr>
            <p:cNvPr id="9" name="矩形 28">
              <a:extLst>
                <a:ext uri="{FF2B5EF4-FFF2-40B4-BE49-F238E27FC236}">
                  <a16:creationId xmlns:a16="http://schemas.microsoft.com/office/drawing/2014/main" id="{F3E8425C-3E31-5DFD-5E8F-0A13FCE2AFBF}"/>
                </a:ext>
              </a:extLst>
            </p:cNvPr>
            <p:cNvSpPr/>
            <p:nvPr/>
          </p:nvSpPr>
          <p:spPr>
            <a:xfrm>
              <a:off x="4031063" y="1963895"/>
              <a:ext cx="2270770" cy="461704"/>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Phản</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ứng</a:t>
              </a:r>
              <a:r>
                <a:rPr lang="en-US"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 </a:t>
              </a:r>
              <a:r>
                <a:rPr lang="en-US" altLang="zh-CN" sz="2200" kern="100" dirty="0" err="1">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rPr>
                <a:t>cộng</a:t>
              </a:r>
              <a:endParaRPr lang="zh-CN" altLang="zh-CN" sz="2200" kern="100" dirty="0">
                <a:solidFill>
                  <a:srgbClr val="002060"/>
                </a:solidFill>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0" name="圆角矩形 29">
              <a:extLst>
                <a:ext uri="{FF2B5EF4-FFF2-40B4-BE49-F238E27FC236}">
                  <a16:creationId xmlns:a16="http://schemas.microsoft.com/office/drawing/2014/main" id="{AF1B2AA7-1595-2BBC-7C56-57E4A305DFD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1" name="文本框 48">
              <a:extLst>
                <a:ext uri="{FF2B5EF4-FFF2-40B4-BE49-F238E27FC236}">
                  <a16:creationId xmlns:a16="http://schemas.microsoft.com/office/drawing/2014/main" id="{1BFCA427-C3EE-1368-B65D-EAEC5E543B72}"/>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b.</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42839890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12" name="Line 20">
            <a:extLst>
              <a:ext uri="{FF2B5EF4-FFF2-40B4-BE49-F238E27FC236}">
                <a16:creationId xmlns:a16="http://schemas.microsoft.com/office/drawing/2014/main" id="{A42D7E7C-F183-3692-C785-3A71DEE26BE4}"/>
              </a:ext>
            </a:extLst>
          </p:cNvPr>
          <p:cNvSpPr>
            <a:spLocks noChangeShapeType="1"/>
          </p:cNvSpPr>
          <p:nvPr/>
        </p:nvSpPr>
        <p:spPr bwMode="auto">
          <a:xfrm flipV="1">
            <a:off x="1617050" y="4091484"/>
            <a:ext cx="756243" cy="14973"/>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82" name="Oval 2">
            <a:extLst>
              <a:ext uri="{FF2B5EF4-FFF2-40B4-BE49-F238E27FC236}">
                <a16:creationId xmlns:a16="http://schemas.microsoft.com/office/drawing/2014/main" id="{3F05804D-478C-1D8B-8484-9406C79B731C}"/>
              </a:ext>
            </a:extLst>
          </p:cNvPr>
          <p:cNvSpPr>
            <a:spLocks noChangeArrowheads="1"/>
          </p:cNvSpPr>
          <p:nvPr/>
        </p:nvSpPr>
        <p:spPr bwMode="auto">
          <a:xfrm>
            <a:off x="4535468" y="437723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33795" name="Line 3">
            <a:extLst>
              <a:ext uri="{FF2B5EF4-FFF2-40B4-BE49-F238E27FC236}">
                <a16:creationId xmlns:a16="http://schemas.microsoft.com/office/drawing/2014/main" id="{64246B26-67E0-CC75-ECD8-42FF6FA1992B}"/>
              </a:ext>
            </a:extLst>
          </p:cNvPr>
          <p:cNvSpPr>
            <a:spLocks noChangeShapeType="1"/>
          </p:cNvSpPr>
          <p:nvPr/>
        </p:nvSpPr>
        <p:spPr bwMode="auto">
          <a:xfrm>
            <a:off x="6702405" y="4046090"/>
            <a:ext cx="457200" cy="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33796" name="Line 4">
            <a:extLst>
              <a:ext uri="{FF2B5EF4-FFF2-40B4-BE49-F238E27FC236}">
                <a16:creationId xmlns:a16="http://schemas.microsoft.com/office/drawing/2014/main" id="{C95BF743-0CFF-6A8D-7442-6C39447E9869}"/>
              </a:ext>
            </a:extLst>
          </p:cNvPr>
          <p:cNvSpPr>
            <a:spLocks noChangeShapeType="1"/>
          </p:cNvSpPr>
          <p:nvPr/>
        </p:nvSpPr>
        <p:spPr bwMode="auto">
          <a:xfrm flipV="1">
            <a:off x="4315444" y="4052947"/>
            <a:ext cx="728963" cy="5403"/>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33797" name="Arc 5">
            <a:extLst>
              <a:ext uri="{FF2B5EF4-FFF2-40B4-BE49-F238E27FC236}">
                <a16:creationId xmlns:a16="http://schemas.microsoft.com/office/drawing/2014/main" id="{BE2BBF33-F784-5657-5DBD-85537554EC71}"/>
              </a:ext>
            </a:extLst>
          </p:cNvPr>
          <p:cNvSpPr>
            <a:spLocks/>
          </p:cNvSpPr>
          <p:nvPr/>
        </p:nvSpPr>
        <p:spPr bwMode="auto">
          <a:xfrm rot="19538661">
            <a:off x="3175774" y="3693815"/>
            <a:ext cx="615554" cy="682229"/>
          </a:xfrm>
          <a:custGeom>
            <a:avLst/>
            <a:gdLst>
              <a:gd name="T0" fmla="*/ 2147483647 w 19403"/>
              <a:gd name="T1" fmla="*/ 0 h 21502"/>
              <a:gd name="T2" fmla="*/ 2147483647 w 19403"/>
              <a:gd name="T3" fmla="*/ 2147483647 h 21502"/>
              <a:gd name="T4" fmla="*/ 0 w 19403"/>
              <a:gd name="T5" fmla="*/ 2147483647 h 21502"/>
              <a:gd name="T6" fmla="*/ 0 60000 65536"/>
              <a:gd name="T7" fmla="*/ 0 60000 65536"/>
              <a:gd name="T8" fmla="*/ 0 60000 65536"/>
              <a:gd name="T9" fmla="*/ 0 w 19403"/>
              <a:gd name="T10" fmla="*/ 0 h 21502"/>
              <a:gd name="T11" fmla="*/ 19403 w 19403"/>
              <a:gd name="T12" fmla="*/ 21502 h 21502"/>
            </a:gdLst>
            <a:ahLst/>
            <a:cxnLst>
              <a:cxn ang="T6">
                <a:pos x="T0" y="T1"/>
              </a:cxn>
              <a:cxn ang="T7">
                <a:pos x="T2" y="T3"/>
              </a:cxn>
              <a:cxn ang="T8">
                <a:pos x="T4" y="T5"/>
              </a:cxn>
            </a:cxnLst>
            <a:rect l="T9" t="T10" r="T11" b="T12"/>
            <a:pathLst>
              <a:path w="19403" h="21502" fill="none" extrusionOk="0">
                <a:moveTo>
                  <a:pt x="2055" y="-1"/>
                </a:moveTo>
                <a:cubicBezTo>
                  <a:pt x="9532" y="714"/>
                  <a:pt x="16101" y="5262"/>
                  <a:pt x="19402" y="12010"/>
                </a:cubicBezTo>
              </a:path>
              <a:path w="19403" h="21502" stroke="0" extrusionOk="0">
                <a:moveTo>
                  <a:pt x="2055" y="-1"/>
                </a:moveTo>
                <a:cubicBezTo>
                  <a:pt x="9532" y="714"/>
                  <a:pt x="16101" y="5262"/>
                  <a:pt x="19402" y="12010"/>
                </a:cubicBezTo>
                <a:lnTo>
                  <a:pt x="0" y="21502"/>
                </a:lnTo>
                <a:close/>
              </a:path>
            </a:pathLst>
          </a:custGeom>
          <a:noFill/>
          <a:ln w="76200">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sp>
        <p:nvSpPr>
          <p:cNvPr id="20486" name="Line 6">
            <a:extLst>
              <a:ext uri="{FF2B5EF4-FFF2-40B4-BE49-F238E27FC236}">
                <a16:creationId xmlns:a16="http://schemas.microsoft.com/office/drawing/2014/main" id="{539D260A-56B4-F64D-5C18-F49F9FEBA6DC}"/>
              </a:ext>
            </a:extLst>
          </p:cNvPr>
          <p:cNvSpPr>
            <a:spLocks noChangeShapeType="1"/>
          </p:cNvSpPr>
          <p:nvPr/>
        </p:nvSpPr>
        <p:spPr bwMode="auto">
          <a:xfrm rot="10542633">
            <a:off x="4274721" y="4236741"/>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87" name="Line 7">
            <a:extLst>
              <a:ext uri="{FF2B5EF4-FFF2-40B4-BE49-F238E27FC236}">
                <a16:creationId xmlns:a16="http://schemas.microsoft.com/office/drawing/2014/main" id="{33BA3412-48F1-ADF0-CFB5-55A59C04342C}"/>
              </a:ext>
            </a:extLst>
          </p:cNvPr>
          <p:cNvSpPr>
            <a:spLocks noChangeShapeType="1"/>
          </p:cNvSpPr>
          <p:nvPr/>
        </p:nvSpPr>
        <p:spPr bwMode="auto">
          <a:xfrm rot="16654103">
            <a:off x="2175649" y="4231978"/>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88" name="Oval 8">
            <a:extLst>
              <a:ext uri="{FF2B5EF4-FFF2-40B4-BE49-F238E27FC236}">
                <a16:creationId xmlns:a16="http://schemas.microsoft.com/office/drawing/2014/main" id="{36D52B8F-DDF3-6E7D-D247-6C62CB0B1D71}"/>
              </a:ext>
            </a:extLst>
          </p:cNvPr>
          <p:cNvSpPr>
            <a:spLocks noChangeArrowheads="1"/>
          </p:cNvSpPr>
          <p:nvPr/>
        </p:nvSpPr>
        <p:spPr bwMode="auto">
          <a:xfrm>
            <a:off x="1801793" y="437723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20489" name="Text Box 9">
            <a:extLst>
              <a:ext uri="{FF2B5EF4-FFF2-40B4-BE49-F238E27FC236}">
                <a16:creationId xmlns:a16="http://schemas.microsoft.com/office/drawing/2014/main" id="{69549BFC-5A63-C165-A3C6-1140B6CADA0B}"/>
              </a:ext>
            </a:extLst>
          </p:cNvPr>
          <p:cNvSpPr txBox="1">
            <a:spLocks noChangeArrowheads="1"/>
          </p:cNvSpPr>
          <p:nvPr/>
        </p:nvSpPr>
        <p:spPr bwMode="auto">
          <a:xfrm>
            <a:off x="1458893" y="2343825"/>
            <a:ext cx="7086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Cơ</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chế</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phản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ứng</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giữa</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ethylene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với</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bromine</a:t>
            </a:r>
          </a:p>
        </p:txBody>
      </p:sp>
      <p:sp>
        <p:nvSpPr>
          <p:cNvPr id="20490" name="Oval 12">
            <a:extLst>
              <a:ext uri="{FF2B5EF4-FFF2-40B4-BE49-F238E27FC236}">
                <a16:creationId xmlns:a16="http://schemas.microsoft.com/office/drawing/2014/main" id="{24D89BE8-DE0C-1178-D6A9-11B89C66CA80}"/>
              </a:ext>
            </a:extLst>
          </p:cNvPr>
          <p:cNvSpPr>
            <a:spLocks noChangeArrowheads="1"/>
          </p:cNvSpPr>
          <p:nvPr/>
        </p:nvSpPr>
        <p:spPr bwMode="auto">
          <a:xfrm>
            <a:off x="1801793" y="317708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20491" name="Oval 13">
            <a:extLst>
              <a:ext uri="{FF2B5EF4-FFF2-40B4-BE49-F238E27FC236}">
                <a16:creationId xmlns:a16="http://schemas.microsoft.com/office/drawing/2014/main" id="{E75B57FE-2AD0-1728-D4D3-B2DAF9231689}"/>
              </a:ext>
            </a:extLst>
          </p:cNvPr>
          <p:cNvSpPr>
            <a:spLocks noChangeArrowheads="1"/>
          </p:cNvSpPr>
          <p:nvPr/>
        </p:nvSpPr>
        <p:spPr bwMode="auto">
          <a:xfrm>
            <a:off x="4535468" y="3177084"/>
            <a:ext cx="466725" cy="514350"/>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a:solidFill>
                  <a:srgbClr val="1A4568"/>
                </a:solidFill>
                <a:cs typeface="Arial"/>
                <a:sym typeface="Arial"/>
              </a:rPr>
              <a:t>H</a:t>
            </a:r>
          </a:p>
        </p:txBody>
      </p:sp>
      <p:sp>
        <p:nvSpPr>
          <p:cNvPr id="20492" name="Line 14">
            <a:extLst>
              <a:ext uri="{FF2B5EF4-FFF2-40B4-BE49-F238E27FC236}">
                <a16:creationId xmlns:a16="http://schemas.microsoft.com/office/drawing/2014/main" id="{D96BF095-79EB-0187-1E27-18DAC4DDB9C1}"/>
              </a:ext>
            </a:extLst>
          </p:cNvPr>
          <p:cNvSpPr>
            <a:spLocks noChangeShapeType="1"/>
          </p:cNvSpPr>
          <p:nvPr/>
        </p:nvSpPr>
        <p:spPr bwMode="auto">
          <a:xfrm>
            <a:off x="2160171" y="3550941"/>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93" name="Oval 15">
            <a:extLst>
              <a:ext uri="{FF2B5EF4-FFF2-40B4-BE49-F238E27FC236}">
                <a16:creationId xmlns:a16="http://schemas.microsoft.com/office/drawing/2014/main" id="{D769A5B2-F514-7A3B-F383-B387DD19D1DE}"/>
              </a:ext>
            </a:extLst>
          </p:cNvPr>
          <p:cNvSpPr>
            <a:spLocks noChangeArrowheads="1"/>
          </p:cNvSpPr>
          <p:nvPr/>
        </p:nvSpPr>
        <p:spPr bwMode="auto">
          <a:xfrm>
            <a:off x="2373293" y="3634284"/>
            <a:ext cx="857250" cy="857250"/>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4650" kern="0">
                <a:solidFill>
                  <a:srgbClr val="FFFFFF"/>
                </a:solidFill>
                <a:cs typeface="Arial"/>
                <a:sym typeface="Arial"/>
              </a:rPr>
              <a:t>C</a:t>
            </a:r>
          </a:p>
        </p:txBody>
      </p:sp>
      <p:sp>
        <p:nvSpPr>
          <p:cNvPr id="20494" name="Line 16">
            <a:extLst>
              <a:ext uri="{FF2B5EF4-FFF2-40B4-BE49-F238E27FC236}">
                <a16:creationId xmlns:a16="http://schemas.microsoft.com/office/drawing/2014/main" id="{8BF17503-E577-35E0-5069-7269F207F511}"/>
              </a:ext>
            </a:extLst>
          </p:cNvPr>
          <p:cNvSpPr>
            <a:spLocks noChangeShapeType="1"/>
          </p:cNvSpPr>
          <p:nvPr/>
        </p:nvSpPr>
        <p:spPr bwMode="auto">
          <a:xfrm rot="16200000">
            <a:off x="4300915" y="3519984"/>
            <a:ext cx="342900" cy="342900"/>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0495" name="Oval 17">
            <a:extLst>
              <a:ext uri="{FF2B5EF4-FFF2-40B4-BE49-F238E27FC236}">
                <a16:creationId xmlns:a16="http://schemas.microsoft.com/office/drawing/2014/main" id="{206605F4-F9BA-6722-CCC1-BBD71F5ADE9D}"/>
              </a:ext>
            </a:extLst>
          </p:cNvPr>
          <p:cNvSpPr>
            <a:spLocks noChangeArrowheads="1"/>
          </p:cNvSpPr>
          <p:nvPr/>
        </p:nvSpPr>
        <p:spPr bwMode="auto">
          <a:xfrm>
            <a:off x="3573443" y="3634284"/>
            <a:ext cx="857250" cy="857250"/>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4650" kern="0">
                <a:solidFill>
                  <a:srgbClr val="FFFFFF"/>
                </a:solidFill>
                <a:cs typeface="Arial"/>
                <a:sym typeface="Arial"/>
              </a:rPr>
              <a:t>C</a:t>
            </a:r>
          </a:p>
        </p:txBody>
      </p:sp>
      <p:sp>
        <p:nvSpPr>
          <p:cNvPr id="20496" name="Arc 18">
            <a:extLst>
              <a:ext uri="{FF2B5EF4-FFF2-40B4-BE49-F238E27FC236}">
                <a16:creationId xmlns:a16="http://schemas.microsoft.com/office/drawing/2014/main" id="{B8290535-ADB2-BE3D-F5DE-F2C03368BD9B}"/>
              </a:ext>
            </a:extLst>
          </p:cNvPr>
          <p:cNvSpPr>
            <a:spLocks/>
          </p:cNvSpPr>
          <p:nvPr/>
        </p:nvSpPr>
        <p:spPr bwMode="auto">
          <a:xfrm rot="1807778" flipV="1">
            <a:off x="3175774" y="3743822"/>
            <a:ext cx="585788" cy="682229"/>
          </a:xfrm>
          <a:custGeom>
            <a:avLst/>
            <a:gdLst>
              <a:gd name="T0" fmla="*/ 2147483647 w 18456"/>
              <a:gd name="T1" fmla="*/ 0 h 21502"/>
              <a:gd name="T2" fmla="*/ 2147483647 w 18456"/>
              <a:gd name="T3" fmla="*/ 2147483647 h 21502"/>
              <a:gd name="T4" fmla="*/ 0 w 18456"/>
              <a:gd name="T5" fmla="*/ 2147483647 h 21502"/>
              <a:gd name="T6" fmla="*/ 0 60000 65536"/>
              <a:gd name="T7" fmla="*/ 0 60000 65536"/>
              <a:gd name="T8" fmla="*/ 0 60000 65536"/>
              <a:gd name="T9" fmla="*/ 0 w 18456"/>
              <a:gd name="T10" fmla="*/ 0 h 21502"/>
              <a:gd name="T11" fmla="*/ 18456 w 18456"/>
              <a:gd name="T12" fmla="*/ 21502 h 21502"/>
            </a:gdLst>
            <a:ahLst/>
            <a:cxnLst>
              <a:cxn ang="T6">
                <a:pos x="T0" y="T1"/>
              </a:cxn>
              <a:cxn ang="T7">
                <a:pos x="T2" y="T3"/>
              </a:cxn>
              <a:cxn ang="T8">
                <a:pos x="T4" y="T5"/>
              </a:cxn>
            </a:cxnLst>
            <a:rect l="T9" t="T10" r="T11" b="T12"/>
            <a:pathLst>
              <a:path w="18456" h="21502" fill="none" extrusionOk="0">
                <a:moveTo>
                  <a:pt x="2055" y="-1"/>
                </a:moveTo>
                <a:cubicBezTo>
                  <a:pt x="8837" y="648"/>
                  <a:pt x="14915" y="4458"/>
                  <a:pt x="18455" y="10279"/>
                </a:cubicBezTo>
              </a:path>
              <a:path w="18456" h="21502" stroke="0" extrusionOk="0">
                <a:moveTo>
                  <a:pt x="2055" y="-1"/>
                </a:moveTo>
                <a:cubicBezTo>
                  <a:pt x="8837" y="648"/>
                  <a:pt x="14915" y="4458"/>
                  <a:pt x="18455" y="10279"/>
                </a:cubicBezTo>
                <a:lnTo>
                  <a:pt x="0" y="21502"/>
                </a:lnTo>
                <a:close/>
              </a:path>
            </a:pathLst>
          </a:custGeom>
          <a:noFill/>
          <a:ln w="76200">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sp>
        <p:nvSpPr>
          <p:cNvPr id="33811" name="Oval 19">
            <a:extLst>
              <a:ext uri="{FF2B5EF4-FFF2-40B4-BE49-F238E27FC236}">
                <a16:creationId xmlns:a16="http://schemas.microsoft.com/office/drawing/2014/main" id="{EE291C1E-260C-D1CB-6D15-1E48BE166BF8}"/>
              </a:ext>
            </a:extLst>
          </p:cNvPr>
          <p:cNvSpPr>
            <a:spLocks noChangeArrowheads="1"/>
          </p:cNvSpPr>
          <p:nvPr/>
        </p:nvSpPr>
        <p:spPr bwMode="auto">
          <a:xfrm>
            <a:off x="6393102" y="3788915"/>
            <a:ext cx="466725" cy="514350"/>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dirty="0">
                <a:solidFill>
                  <a:srgbClr val="1A4568"/>
                </a:solidFill>
                <a:cs typeface="Arial"/>
                <a:sym typeface="Arial"/>
              </a:rPr>
              <a:t>Br</a:t>
            </a:r>
          </a:p>
        </p:txBody>
      </p:sp>
      <p:sp>
        <p:nvSpPr>
          <p:cNvPr id="33813" name="Oval 21">
            <a:extLst>
              <a:ext uri="{FF2B5EF4-FFF2-40B4-BE49-F238E27FC236}">
                <a16:creationId xmlns:a16="http://schemas.microsoft.com/office/drawing/2014/main" id="{FADEB9B9-F78A-6734-8758-B440B1799351}"/>
              </a:ext>
            </a:extLst>
          </p:cNvPr>
          <p:cNvSpPr>
            <a:spLocks noChangeArrowheads="1"/>
          </p:cNvSpPr>
          <p:nvPr/>
        </p:nvSpPr>
        <p:spPr bwMode="auto">
          <a:xfrm>
            <a:off x="7092930" y="3788915"/>
            <a:ext cx="466725" cy="514350"/>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50" kern="0" dirty="0">
                <a:solidFill>
                  <a:srgbClr val="1A4568"/>
                </a:solidFill>
                <a:cs typeface="Arial"/>
                <a:sym typeface="Arial"/>
              </a:rPr>
              <a:t>Br</a:t>
            </a:r>
          </a:p>
        </p:txBody>
      </p:sp>
      <p:pic>
        <p:nvPicPr>
          <p:cNvPr id="12" name="Picture 11">
            <a:extLst>
              <a:ext uri="{FF2B5EF4-FFF2-40B4-BE49-F238E27FC236}">
                <a16:creationId xmlns:a16="http://schemas.microsoft.com/office/drawing/2014/main" id="{B27CF6AF-FED0-FB3B-5FCC-DB3147EF2C91}"/>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3" name="TextBox 12">
            <a:extLst>
              <a:ext uri="{FF2B5EF4-FFF2-40B4-BE49-F238E27FC236}">
                <a16:creationId xmlns:a16="http://schemas.microsoft.com/office/drawing/2014/main" id="{6F2E0E60-D30B-94B1-0FE7-8ED8FC4C9346}"/>
              </a:ext>
            </a:extLst>
          </p:cNvPr>
          <p:cNvSpPr txBox="1"/>
          <p:nvPr/>
        </p:nvSpPr>
        <p:spPr>
          <a:xfrm>
            <a:off x="81756" y="700236"/>
            <a:ext cx="2223298" cy="430887"/>
          </a:xfrm>
          <a:prstGeom prst="rect">
            <a:avLst/>
          </a:prstGeom>
          <a:gradFill rotWithShape="1">
            <a:gsLst>
              <a:gs pos="0">
                <a:srgbClr val="A3D157">
                  <a:lumMod val="110000"/>
                  <a:satMod val="105000"/>
                  <a:tint val="67000"/>
                </a:srgbClr>
              </a:gs>
              <a:gs pos="50000">
                <a:srgbClr val="A3D157">
                  <a:lumMod val="105000"/>
                  <a:satMod val="103000"/>
                  <a:tint val="73000"/>
                </a:srgbClr>
              </a:gs>
              <a:gs pos="100000">
                <a:srgbClr val="A3D157">
                  <a:lumMod val="105000"/>
                  <a:satMod val="109000"/>
                  <a:tint val="81000"/>
                </a:srgbClr>
              </a:gs>
            </a:gsLst>
            <a:lin ang="5400000" scaled="0"/>
          </a:gradFill>
          <a:ln w="6350" cap="flat" cmpd="sng" algn="ctr">
            <a:solidFill>
              <a:srgbClr val="A3D157"/>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2060"/>
                </a:solidFill>
                <a:effectLst/>
                <a:uLnTx/>
                <a:uFillTx/>
                <a:latin typeface="Aptos Display" panose="020B0004020202020204" pitchFamily="34" charset="0"/>
                <a:cs typeface="+mn-cs"/>
              </a:rPr>
              <a:t>II. ETHYLENE</a:t>
            </a:r>
          </a:p>
        </p:txBody>
      </p:sp>
      <p:grpSp>
        <p:nvGrpSpPr>
          <p:cNvPr id="14" name="组合 27">
            <a:extLst>
              <a:ext uri="{FF2B5EF4-FFF2-40B4-BE49-F238E27FC236}">
                <a16:creationId xmlns:a16="http://schemas.microsoft.com/office/drawing/2014/main" id="{4D7A4969-A060-A5D6-F222-8B7637223BF7}"/>
              </a:ext>
            </a:extLst>
          </p:cNvPr>
          <p:cNvGrpSpPr/>
          <p:nvPr/>
        </p:nvGrpSpPr>
        <p:grpSpPr>
          <a:xfrm>
            <a:off x="91196" y="1250044"/>
            <a:ext cx="3215171" cy="471394"/>
            <a:chOff x="3527609" y="1954206"/>
            <a:chExt cx="2774224" cy="471393"/>
          </a:xfrm>
        </p:grpSpPr>
        <p:sp>
          <p:nvSpPr>
            <p:cNvPr id="15" name="矩形 28">
              <a:extLst>
                <a:ext uri="{FF2B5EF4-FFF2-40B4-BE49-F238E27FC236}">
                  <a16:creationId xmlns:a16="http://schemas.microsoft.com/office/drawing/2014/main" id="{9399CB39-1C5A-DF42-E724-789D56B286AD}"/>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6" name="圆角矩形 29">
              <a:extLst>
                <a:ext uri="{FF2B5EF4-FFF2-40B4-BE49-F238E27FC236}">
                  <a16:creationId xmlns:a16="http://schemas.microsoft.com/office/drawing/2014/main" id="{D55FC8B9-EDB6-DCC9-7187-8829D87ED2FB}"/>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文本框 48">
              <a:extLst>
                <a:ext uri="{FF2B5EF4-FFF2-40B4-BE49-F238E27FC236}">
                  <a16:creationId xmlns:a16="http://schemas.microsoft.com/office/drawing/2014/main" id="{2B22D747-3BF2-6FC7-DB19-B43847F50C30}"/>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18" name="组合 27">
            <a:extLst>
              <a:ext uri="{FF2B5EF4-FFF2-40B4-BE49-F238E27FC236}">
                <a16:creationId xmlns:a16="http://schemas.microsoft.com/office/drawing/2014/main" id="{46A5C0CB-2E0B-93C6-20AD-4C446ACE0630}"/>
              </a:ext>
            </a:extLst>
          </p:cNvPr>
          <p:cNvGrpSpPr/>
          <p:nvPr/>
        </p:nvGrpSpPr>
        <p:grpSpPr>
          <a:xfrm>
            <a:off x="568204" y="1847789"/>
            <a:ext cx="3215171" cy="471394"/>
            <a:chOff x="3527609" y="1954206"/>
            <a:chExt cx="2774224" cy="471393"/>
          </a:xfrm>
        </p:grpSpPr>
        <p:sp>
          <p:nvSpPr>
            <p:cNvPr id="19" name="矩形 28">
              <a:extLst>
                <a:ext uri="{FF2B5EF4-FFF2-40B4-BE49-F238E27FC236}">
                  <a16:creationId xmlns:a16="http://schemas.microsoft.com/office/drawing/2014/main" id="{C039C4F6-3E72-99CF-6E61-E68DAB56F7E0}"/>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cộng</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0" name="圆角矩形 29">
              <a:extLst>
                <a:ext uri="{FF2B5EF4-FFF2-40B4-BE49-F238E27FC236}">
                  <a16:creationId xmlns:a16="http://schemas.microsoft.com/office/drawing/2014/main" id="{1FB3B507-7A30-D387-F97F-04C1DBC4A637}"/>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1" name="文本框 48">
              <a:extLst>
                <a:ext uri="{FF2B5EF4-FFF2-40B4-BE49-F238E27FC236}">
                  <a16:creationId xmlns:a16="http://schemas.microsoft.com/office/drawing/2014/main" id="{90C39C17-98B3-1C60-4A2E-41B517674098}"/>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b.</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Tree>
    <p:extLst>
      <p:ext uri="{BB962C8B-B14F-4D97-AF65-F5344CB8AC3E}">
        <p14:creationId xmlns:p14="http://schemas.microsoft.com/office/powerpoint/2010/main" val="6582009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33797"/>
                                        </p:tgtEl>
                                      </p:cBhvr>
                                    </p:animEffect>
                                    <p:set>
                                      <p:cBhvr>
                                        <p:cTn id="7" dur="1" fill="hold">
                                          <p:stCondLst>
                                            <p:cond delay="499"/>
                                          </p:stCondLst>
                                        </p:cTn>
                                        <p:tgtEl>
                                          <p:spTgt spid="33797"/>
                                        </p:tgtEl>
                                        <p:attrNameLst>
                                          <p:attrName>style.visibility</p:attrName>
                                        </p:attrNameLst>
                                      </p:cBhvr>
                                      <p:to>
                                        <p:strVal val="hidden"/>
                                      </p:to>
                                    </p:se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33812"/>
                                        </p:tgtEl>
                                        <p:attrNameLst>
                                          <p:attrName>style.visibility</p:attrName>
                                        </p:attrNameLst>
                                      </p:cBhvr>
                                      <p:to>
                                        <p:strVal val="visible"/>
                                      </p:to>
                                    </p:set>
                                    <p:animEffect transition="in" filter="box(in)">
                                      <p:cBhvr>
                                        <p:cTn id="11" dur="500"/>
                                        <p:tgtEl>
                                          <p:spTgt spid="33812"/>
                                        </p:tgtEl>
                                      </p:cBhvr>
                                    </p:animEffect>
                                  </p:childTnLst>
                                </p:cTn>
                              </p:par>
                              <p:par>
                                <p:cTn id="12" presetID="4" presetClass="entr" presetSubtype="16" fill="hold" nodeType="withEffect">
                                  <p:stCondLst>
                                    <p:cond delay="0"/>
                                  </p:stCondLst>
                                  <p:childTnLst>
                                    <p:set>
                                      <p:cBhvr>
                                        <p:cTn id="13" dur="1" fill="hold">
                                          <p:stCondLst>
                                            <p:cond delay="0"/>
                                          </p:stCondLst>
                                        </p:cTn>
                                        <p:tgtEl>
                                          <p:spTgt spid="33796"/>
                                        </p:tgtEl>
                                        <p:attrNameLst>
                                          <p:attrName>style.visibility</p:attrName>
                                        </p:attrNameLst>
                                      </p:cBhvr>
                                      <p:to>
                                        <p:strVal val="visible"/>
                                      </p:to>
                                    </p:set>
                                    <p:animEffect transition="in" filter="box(in)">
                                      <p:cBhvr>
                                        <p:cTn id="14" dur="500"/>
                                        <p:tgtEl>
                                          <p:spTgt spid="33796"/>
                                        </p:tgtEl>
                                      </p:cBhvr>
                                    </p:animEffect>
                                  </p:childTnLst>
                                </p:cTn>
                              </p:par>
                            </p:childTnLst>
                          </p:cTn>
                        </p:par>
                        <p:par>
                          <p:cTn id="15" fill="hold" nodeType="afterGroup">
                            <p:stCondLst>
                              <p:cond delay="1000"/>
                            </p:stCondLst>
                            <p:childTnLst>
                              <p:par>
                                <p:cTn id="16" presetID="5" presetClass="exit" presetSubtype="10" fill="hold" nodeType="afterEffect">
                                  <p:stCondLst>
                                    <p:cond delay="0"/>
                                  </p:stCondLst>
                                  <p:childTnLst>
                                    <p:animEffect transition="out" filter="checkerboard(across)">
                                      <p:cBhvr>
                                        <p:cTn id="17" dur="500"/>
                                        <p:tgtEl>
                                          <p:spTgt spid="33795"/>
                                        </p:tgtEl>
                                      </p:cBhvr>
                                    </p:animEffect>
                                    <p:set>
                                      <p:cBhvr>
                                        <p:cTn id="18" dur="1" fill="hold">
                                          <p:stCondLst>
                                            <p:cond delay="499"/>
                                          </p:stCondLst>
                                        </p:cTn>
                                        <p:tgtEl>
                                          <p:spTgt spid="33795"/>
                                        </p:tgtEl>
                                        <p:attrNameLst>
                                          <p:attrName>style.visibility</p:attrName>
                                        </p:attrNameLst>
                                      </p:cBhvr>
                                      <p:to>
                                        <p:strVal val="hidden"/>
                                      </p:to>
                                    </p:set>
                                  </p:childTnLst>
                                </p:cTn>
                              </p:par>
                            </p:childTnLst>
                          </p:cTn>
                        </p:par>
                        <p:par>
                          <p:cTn id="19" fill="hold" nodeType="afterGroup">
                            <p:stCondLst>
                              <p:cond delay="1500"/>
                            </p:stCondLst>
                            <p:childTnLst>
                              <p:par>
                                <p:cTn id="20" presetID="0" presetClass="path" presetSubtype="0" accel="50000" decel="50000" fill="hold" nodeType="afterEffect">
                                  <p:stCondLst>
                                    <p:cond delay="0"/>
                                  </p:stCondLst>
                                  <p:childTnLst>
                                    <p:animMotion origin="layout" path="M -2.77778E-6 1.60494E-6 C 0.04931 0.09815 0.09879 0.19691 -2.77778E-6 0.2392 C -0.09861 0.28055 -0.50173 0.28889 -0.59097 0.25031 C -0.67986 0.21173 -0.54496 0.04846 -0.53576 0.00833 " pathEditMode="relative" rAng="0" ptsTypes="AAAA">
                                      <p:cBhvr>
                                        <p:cTn id="21" dur="2000" fill="hold"/>
                                        <p:tgtEl>
                                          <p:spTgt spid="33811"/>
                                        </p:tgtEl>
                                        <p:attrNameLst>
                                          <p:attrName>ppt_x</p:attrName>
                                          <p:attrName>ppt_y</p:attrName>
                                        </p:attrNameLst>
                                      </p:cBhvr>
                                      <p:rCtr x="-28212" y="13735"/>
                                    </p:animMotion>
                                  </p:childTnLst>
                                </p:cTn>
                              </p:par>
                            </p:childTnLst>
                          </p:cTn>
                        </p:par>
                        <p:par>
                          <p:cTn id="22" fill="hold" nodeType="afterGroup">
                            <p:stCondLst>
                              <p:cond delay="3500"/>
                            </p:stCondLst>
                            <p:childTnLst>
                              <p:par>
                                <p:cTn id="23" presetID="35" presetClass="path" presetSubtype="0" accel="50000" decel="50000" fill="hold" nodeType="afterEffect">
                                  <p:stCondLst>
                                    <p:cond delay="0"/>
                                  </p:stCondLst>
                                  <p:childTnLst>
                                    <p:animMotion origin="layout" path="M 4.72222E-6 1.60494E-6 L -0.23195 0.00278 " pathEditMode="relative" rAng="0" ptsTypes="AA">
                                      <p:cBhvr>
                                        <p:cTn id="24" dur="2000" fill="hold"/>
                                        <p:tgtEl>
                                          <p:spTgt spid="33813"/>
                                        </p:tgtEl>
                                        <p:attrNameLst>
                                          <p:attrName>ppt_x</p:attrName>
                                          <p:attrName>ppt_y</p:attrName>
                                        </p:attrNameLst>
                                      </p:cBhvr>
                                      <p:rCtr x="-11597"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1" grpId="0" animBg="1"/>
      <p:bldP spid="338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7" name="Group 3">
            <a:extLst>
              <a:ext uri="{FF2B5EF4-FFF2-40B4-BE49-F238E27FC236}">
                <a16:creationId xmlns:a16="http://schemas.microsoft.com/office/drawing/2014/main" id="{223A5CB4-AFBD-4302-6D6F-2DE9F9C0AB10}"/>
              </a:ext>
            </a:extLst>
          </p:cNvPr>
          <p:cNvGrpSpPr>
            <a:grpSpLocks/>
          </p:cNvGrpSpPr>
          <p:nvPr/>
        </p:nvGrpSpPr>
        <p:grpSpPr bwMode="auto">
          <a:xfrm>
            <a:off x="1562100" y="2934891"/>
            <a:ext cx="1943100" cy="1040606"/>
            <a:chOff x="96" y="1238"/>
            <a:chExt cx="1632" cy="874"/>
          </a:xfrm>
        </p:grpSpPr>
        <p:sp>
          <p:nvSpPr>
            <p:cNvPr id="21538" name="Oval 4">
              <a:extLst>
                <a:ext uri="{FF2B5EF4-FFF2-40B4-BE49-F238E27FC236}">
                  <a16:creationId xmlns:a16="http://schemas.microsoft.com/office/drawing/2014/main" id="{4100E19A-F2DB-4976-84B0-292846A58E5C}"/>
                </a:ext>
              </a:extLst>
            </p:cNvPr>
            <p:cNvSpPr>
              <a:spLocks noChangeArrowheads="1"/>
            </p:cNvSpPr>
            <p:nvPr/>
          </p:nvSpPr>
          <p:spPr bwMode="auto">
            <a:xfrm>
              <a:off x="1490" y="1850"/>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39" name="Arc 5">
              <a:extLst>
                <a:ext uri="{FF2B5EF4-FFF2-40B4-BE49-F238E27FC236}">
                  <a16:creationId xmlns:a16="http://schemas.microsoft.com/office/drawing/2014/main" id="{5DAF7739-DFE5-1C8E-66EC-2EE67FE735DD}"/>
                </a:ext>
              </a:extLst>
            </p:cNvPr>
            <p:cNvSpPr>
              <a:spLocks/>
            </p:cNvSpPr>
            <p:nvPr/>
          </p:nvSpPr>
          <p:spPr bwMode="auto">
            <a:xfrm rot="-2061339">
              <a:off x="797" y="1501"/>
              <a:ext cx="314" cy="348"/>
            </a:xfrm>
            <a:custGeom>
              <a:avLst/>
              <a:gdLst>
                <a:gd name="T0" fmla="*/ 0 w 19403"/>
                <a:gd name="T1" fmla="*/ 0 h 21502"/>
                <a:gd name="T2" fmla="*/ 0 w 19403"/>
                <a:gd name="T3" fmla="*/ 0 h 21502"/>
                <a:gd name="T4" fmla="*/ 0 w 19403"/>
                <a:gd name="T5" fmla="*/ 0 h 21502"/>
                <a:gd name="T6" fmla="*/ 0 60000 65536"/>
                <a:gd name="T7" fmla="*/ 0 60000 65536"/>
                <a:gd name="T8" fmla="*/ 0 60000 65536"/>
                <a:gd name="T9" fmla="*/ 0 w 19403"/>
                <a:gd name="T10" fmla="*/ 0 h 21502"/>
                <a:gd name="T11" fmla="*/ 19403 w 19403"/>
                <a:gd name="T12" fmla="*/ 21502 h 21502"/>
              </a:gdLst>
              <a:ahLst/>
              <a:cxnLst>
                <a:cxn ang="T6">
                  <a:pos x="T0" y="T1"/>
                </a:cxn>
                <a:cxn ang="T7">
                  <a:pos x="T2" y="T3"/>
                </a:cxn>
                <a:cxn ang="T8">
                  <a:pos x="T4" y="T5"/>
                </a:cxn>
              </a:cxnLst>
              <a:rect l="T9" t="T10" r="T11" b="T12"/>
              <a:pathLst>
                <a:path w="19403" h="21502" fill="none" extrusionOk="0">
                  <a:moveTo>
                    <a:pt x="2055" y="-1"/>
                  </a:moveTo>
                  <a:cubicBezTo>
                    <a:pt x="9532" y="714"/>
                    <a:pt x="16101" y="5262"/>
                    <a:pt x="19402" y="12010"/>
                  </a:cubicBezTo>
                </a:path>
                <a:path w="19403" h="21502" stroke="0" extrusionOk="0">
                  <a:moveTo>
                    <a:pt x="2055" y="-1"/>
                  </a:moveTo>
                  <a:cubicBezTo>
                    <a:pt x="9532" y="714"/>
                    <a:pt x="16101" y="5262"/>
                    <a:pt x="19402" y="12010"/>
                  </a:cubicBezTo>
                  <a:lnTo>
                    <a:pt x="0" y="21502"/>
                  </a:lnTo>
                  <a:close/>
                </a:path>
              </a:pathLst>
            </a:custGeom>
            <a:noFill/>
            <a:ln w="76200">
              <a:solidFill>
                <a:srgbClr val="FF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sp>
          <p:nvSpPr>
            <p:cNvPr id="21540" name="Line 6">
              <a:extLst>
                <a:ext uri="{FF2B5EF4-FFF2-40B4-BE49-F238E27FC236}">
                  <a16:creationId xmlns:a16="http://schemas.microsoft.com/office/drawing/2014/main" id="{FF90B101-E472-49B2-920C-3C2182A96EB4}"/>
                </a:ext>
              </a:extLst>
            </p:cNvPr>
            <p:cNvSpPr>
              <a:spLocks noChangeShapeType="1"/>
            </p:cNvSpPr>
            <p:nvPr/>
          </p:nvSpPr>
          <p:spPr bwMode="auto">
            <a:xfrm rot="10542633">
              <a:off x="1357" y="1778"/>
              <a:ext cx="175" cy="175"/>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1" name="Line 7">
              <a:extLst>
                <a:ext uri="{FF2B5EF4-FFF2-40B4-BE49-F238E27FC236}">
                  <a16:creationId xmlns:a16="http://schemas.microsoft.com/office/drawing/2014/main" id="{166BDAB1-29B1-F843-7478-EA9B42BE8829}"/>
                </a:ext>
              </a:extLst>
            </p:cNvPr>
            <p:cNvSpPr>
              <a:spLocks noChangeShapeType="1"/>
            </p:cNvSpPr>
            <p:nvPr/>
          </p:nvSpPr>
          <p:spPr bwMode="auto">
            <a:xfrm rot="-4945897">
              <a:off x="287" y="1776"/>
              <a:ext cx="175" cy="175"/>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2" name="Oval 8">
              <a:extLst>
                <a:ext uri="{FF2B5EF4-FFF2-40B4-BE49-F238E27FC236}">
                  <a16:creationId xmlns:a16="http://schemas.microsoft.com/office/drawing/2014/main" id="{10CC25D2-8F8F-5E82-C4D6-0FC88684553E}"/>
                </a:ext>
              </a:extLst>
            </p:cNvPr>
            <p:cNvSpPr>
              <a:spLocks noChangeArrowheads="1"/>
            </p:cNvSpPr>
            <p:nvPr/>
          </p:nvSpPr>
          <p:spPr bwMode="auto">
            <a:xfrm>
              <a:off x="96" y="1850"/>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43" name="Oval 9">
              <a:extLst>
                <a:ext uri="{FF2B5EF4-FFF2-40B4-BE49-F238E27FC236}">
                  <a16:creationId xmlns:a16="http://schemas.microsoft.com/office/drawing/2014/main" id="{E6A3FA76-906D-BEC1-3F96-096208734283}"/>
                </a:ext>
              </a:extLst>
            </p:cNvPr>
            <p:cNvSpPr>
              <a:spLocks noChangeArrowheads="1"/>
            </p:cNvSpPr>
            <p:nvPr/>
          </p:nvSpPr>
          <p:spPr bwMode="auto">
            <a:xfrm>
              <a:off x="96" y="123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44" name="Oval 10">
              <a:extLst>
                <a:ext uri="{FF2B5EF4-FFF2-40B4-BE49-F238E27FC236}">
                  <a16:creationId xmlns:a16="http://schemas.microsoft.com/office/drawing/2014/main" id="{7A31FAE7-3B49-AE80-15AE-9694140A5F56}"/>
                </a:ext>
              </a:extLst>
            </p:cNvPr>
            <p:cNvSpPr>
              <a:spLocks noChangeArrowheads="1"/>
            </p:cNvSpPr>
            <p:nvPr/>
          </p:nvSpPr>
          <p:spPr bwMode="auto">
            <a:xfrm>
              <a:off x="1490" y="123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45" name="Line 11">
              <a:extLst>
                <a:ext uri="{FF2B5EF4-FFF2-40B4-BE49-F238E27FC236}">
                  <a16:creationId xmlns:a16="http://schemas.microsoft.com/office/drawing/2014/main" id="{40E40986-70A2-3D5C-A897-183CC1CF6E1B}"/>
                </a:ext>
              </a:extLst>
            </p:cNvPr>
            <p:cNvSpPr>
              <a:spLocks noChangeShapeType="1"/>
            </p:cNvSpPr>
            <p:nvPr/>
          </p:nvSpPr>
          <p:spPr bwMode="auto">
            <a:xfrm>
              <a:off x="279" y="1429"/>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6" name="Oval 12">
              <a:extLst>
                <a:ext uri="{FF2B5EF4-FFF2-40B4-BE49-F238E27FC236}">
                  <a16:creationId xmlns:a16="http://schemas.microsoft.com/office/drawing/2014/main" id="{60E1E787-3A76-2F03-CB56-45D313FF8372}"/>
                </a:ext>
              </a:extLst>
            </p:cNvPr>
            <p:cNvSpPr>
              <a:spLocks noChangeArrowheads="1"/>
            </p:cNvSpPr>
            <p:nvPr/>
          </p:nvSpPr>
          <p:spPr bwMode="auto">
            <a:xfrm>
              <a:off x="387" y="1471"/>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47" name="Line 13">
              <a:extLst>
                <a:ext uri="{FF2B5EF4-FFF2-40B4-BE49-F238E27FC236}">
                  <a16:creationId xmlns:a16="http://schemas.microsoft.com/office/drawing/2014/main" id="{35FD8DB3-21C8-DCE0-2E4D-226718820CE9}"/>
                </a:ext>
              </a:extLst>
            </p:cNvPr>
            <p:cNvSpPr>
              <a:spLocks noChangeShapeType="1"/>
            </p:cNvSpPr>
            <p:nvPr/>
          </p:nvSpPr>
          <p:spPr bwMode="auto">
            <a:xfrm rot="-5400000">
              <a:off x="1370" y="1413"/>
              <a:ext cx="175" cy="175"/>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48" name="Oval 14">
              <a:extLst>
                <a:ext uri="{FF2B5EF4-FFF2-40B4-BE49-F238E27FC236}">
                  <a16:creationId xmlns:a16="http://schemas.microsoft.com/office/drawing/2014/main" id="{1E5CD8C2-03FB-A519-7D3C-7695F9ED745F}"/>
                </a:ext>
              </a:extLst>
            </p:cNvPr>
            <p:cNvSpPr>
              <a:spLocks noChangeArrowheads="1"/>
            </p:cNvSpPr>
            <p:nvPr/>
          </p:nvSpPr>
          <p:spPr bwMode="auto">
            <a:xfrm>
              <a:off x="999" y="1471"/>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49" name="Arc 15">
              <a:extLst>
                <a:ext uri="{FF2B5EF4-FFF2-40B4-BE49-F238E27FC236}">
                  <a16:creationId xmlns:a16="http://schemas.microsoft.com/office/drawing/2014/main" id="{33BB6E1B-2AD3-5044-C381-1B0B290B8569}"/>
                </a:ext>
              </a:extLst>
            </p:cNvPr>
            <p:cNvSpPr>
              <a:spLocks/>
            </p:cNvSpPr>
            <p:nvPr/>
          </p:nvSpPr>
          <p:spPr bwMode="auto">
            <a:xfrm rot="1807778" flipV="1">
              <a:off x="797" y="1527"/>
              <a:ext cx="298" cy="348"/>
            </a:xfrm>
            <a:custGeom>
              <a:avLst/>
              <a:gdLst>
                <a:gd name="T0" fmla="*/ 0 w 18456"/>
                <a:gd name="T1" fmla="*/ 0 h 21502"/>
                <a:gd name="T2" fmla="*/ 0 w 18456"/>
                <a:gd name="T3" fmla="*/ 0 h 21502"/>
                <a:gd name="T4" fmla="*/ 0 w 18456"/>
                <a:gd name="T5" fmla="*/ 0 h 21502"/>
                <a:gd name="T6" fmla="*/ 0 60000 65536"/>
                <a:gd name="T7" fmla="*/ 0 60000 65536"/>
                <a:gd name="T8" fmla="*/ 0 60000 65536"/>
                <a:gd name="T9" fmla="*/ 0 w 18456"/>
                <a:gd name="T10" fmla="*/ 0 h 21502"/>
                <a:gd name="T11" fmla="*/ 18456 w 18456"/>
                <a:gd name="T12" fmla="*/ 21502 h 21502"/>
              </a:gdLst>
              <a:ahLst/>
              <a:cxnLst>
                <a:cxn ang="T6">
                  <a:pos x="T0" y="T1"/>
                </a:cxn>
                <a:cxn ang="T7">
                  <a:pos x="T2" y="T3"/>
                </a:cxn>
                <a:cxn ang="T8">
                  <a:pos x="T4" y="T5"/>
                </a:cxn>
              </a:cxnLst>
              <a:rect l="T9" t="T10" r="T11" b="T12"/>
              <a:pathLst>
                <a:path w="18456" h="21502" fill="none" extrusionOk="0">
                  <a:moveTo>
                    <a:pt x="2055" y="-1"/>
                  </a:moveTo>
                  <a:cubicBezTo>
                    <a:pt x="8837" y="648"/>
                    <a:pt x="14915" y="4458"/>
                    <a:pt x="18455" y="10279"/>
                  </a:cubicBezTo>
                </a:path>
                <a:path w="18456" h="21502" stroke="0" extrusionOk="0">
                  <a:moveTo>
                    <a:pt x="2055" y="-1"/>
                  </a:moveTo>
                  <a:cubicBezTo>
                    <a:pt x="8837" y="648"/>
                    <a:pt x="14915" y="4458"/>
                    <a:pt x="18455" y="10279"/>
                  </a:cubicBezTo>
                  <a:lnTo>
                    <a:pt x="0" y="21502"/>
                  </a:lnTo>
                  <a:close/>
                </a:path>
              </a:pathLst>
            </a:custGeom>
            <a:noFill/>
            <a:ln w="76200">
              <a:solidFill>
                <a:srgbClr val="FF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a:buClr>
                  <a:srgbClr val="000000"/>
                </a:buClr>
              </a:pPr>
              <a:endParaRPr lang="en-US" sz="1050" kern="0">
                <a:solidFill>
                  <a:srgbClr val="000000"/>
                </a:solidFill>
                <a:latin typeface="Arial"/>
                <a:cs typeface="Arial"/>
                <a:sym typeface="Arial"/>
              </a:endParaRPr>
            </a:p>
          </p:txBody>
        </p:sp>
      </p:grpSp>
      <p:grpSp>
        <p:nvGrpSpPr>
          <p:cNvPr id="21508" name="Group 16">
            <a:extLst>
              <a:ext uri="{FF2B5EF4-FFF2-40B4-BE49-F238E27FC236}">
                <a16:creationId xmlns:a16="http://schemas.microsoft.com/office/drawing/2014/main" id="{B7FB5087-3BF2-1596-9D7C-F7D05773EF27}"/>
              </a:ext>
            </a:extLst>
          </p:cNvPr>
          <p:cNvGrpSpPr>
            <a:grpSpLocks/>
          </p:cNvGrpSpPr>
          <p:nvPr/>
        </p:nvGrpSpPr>
        <p:grpSpPr bwMode="auto">
          <a:xfrm>
            <a:off x="4191000" y="3263503"/>
            <a:ext cx="742950" cy="311944"/>
            <a:chOff x="2304" y="1514"/>
            <a:chExt cx="624" cy="262"/>
          </a:xfrm>
        </p:grpSpPr>
        <p:sp>
          <p:nvSpPr>
            <p:cNvPr id="21535" name="Line 17">
              <a:extLst>
                <a:ext uri="{FF2B5EF4-FFF2-40B4-BE49-F238E27FC236}">
                  <a16:creationId xmlns:a16="http://schemas.microsoft.com/office/drawing/2014/main" id="{9FA6731D-E8BE-6CFE-E869-B30C739F5CE2}"/>
                </a:ext>
              </a:extLst>
            </p:cNvPr>
            <p:cNvSpPr>
              <a:spLocks noChangeShapeType="1"/>
            </p:cNvSpPr>
            <p:nvPr/>
          </p:nvSpPr>
          <p:spPr bwMode="auto">
            <a:xfrm>
              <a:off x="2512" y="1656"/>
              <a:ext cx="192" cy="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36" name="Oval 18">
              <a:extLst>
                <a:ext uri="{FF2B5EF4-FFF2-40B4-BE49-F238E27FC236}">
                  <a16:creationId xmlns:a16="http://schemas.microsoft.com/office/drawing/2014/main" id="{AA8E9057-BBFD-3666-C498-E155D25D8AD1}"/>
                </a:ext>
              </a:extLst>
            </p:cNvPr>
            <p:cNvSpPr>
              <a:spLocks noChangeArrowheads="1"/>
            </p:cNvSpPr>
            <p:nvPr/>
          </p:nvSpPr>
          <p:spPr bwMode="auto">
            <a:xfrm>
              <a:off x="2304" y="1514"/>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sp>
          <p:nvSpPr>
            <p:cNvPr id="21537" name="Oval 19">
              <a:extLst>
                <a:ext uri="{FF2B5EF4-FFF2-40B4-BE49-F238E27FC236}">
                  <a16:creationId xmlns:a16="http://schemas.microsoft.com/office/drawing/2014/main" id="{1775A767-8017-B5ED-5D4B-ED8AD7E68029}"/>
                </a:ext>
              </a:extLst>
            </p:cNvPr>
            <p:cNvSpPr>
              <a:spLocks noChangeArrowheads="1"/>
            </p:cNvSpPr>
            <p:nvPr/>
          </p:nvSpPr>
          <p:spPr bwMode="auto">
            <a:xfrm>
              <a:off x="2690" y="1514"/>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grpSp>
      <p:sp>
        <p:nvSpPr>
          <p:cNvPr id="21509" name="Text Box 20">
            <a:extLst>
              <a:ext uri="{FF2B5EF4-FFF2-40B4-BE49-F238E27FC236}">
                <a16:creationId xmlns:a16="http://schemas.microsoft.com/office/drawing/2014/main" id="{2B602A38-6F12-9C00-266E-7751BDC2EDA9}"/>
              </a:ext>
            </a:extLst>
          </p:cNvPr>
          <p:cNvSpPr txBox="1">
            <a:spLocks noChangeArrowheads="1"/>
          </p:cNvSpPr>
          <p:nvPr/>
        </p:nvSpPr>
        <p:spPr bwMode="auto">
          <a:xfrm>
            <a:off x="3676650" y="3232547"/>
            <a:ext cx="35298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buClr>
                <a:srgbClr val="000000"/>
              </a:buClr>
            </a:pPr>
            <a:r>
              <a:rPr lang="en-US" altLang="en-US" sz="2250" kern="0">
                <a:solidFill>
                  <a:srgbClr val="0000FF"/>
                </a:solidFill>
                <a:cs typeface="Arial"/>
                <a:sym typeface="Arial"/>
              </a:rPr>
              <a:t>+</a:t>
            </a:r>
          </a:p>
        </p:txBody>
      </p:sp>
      <p:sp>
        <p:nvSpPr>
          <p:cNvPr id="21510" name="Line 21">
            <a:extLst>
              <a:ext uri="{FF2B5EF4-FFF2-40B4-BE49-F238E27FC236}">
                <a16:creationId xmlns:a16="http://schemas.microsoft.com/office/drawing/2014/main" id="{E4200B23-B9D1-28D5-A623-84EFB1120F1A}"/>
              </a:ext>
            </a:extLst>
          </p:cNvPr>
          <p:cNvSpPr>
            <a:spLocks noChangeShapeType="1"/>
          </p:cNvSpPr>
          <p:nvPr/>
        </p:nvSpPr>
        <p:spPr bwMode="auto">
          <a:xfrm>
            <a:off x="5105400" y="3442096"/>
            <a:ext cx="62865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grpSp>
        <p:nvGrpSpPr>
          <p:cNvPr id="21511" name="Group 22">
            <a:extLst>
              <a:ext uri="{FF2B5EF4-FFF2-40B4-BE49-F238E27FC236}">
                <a16:creationId xmlns:a16="http://schemas.microsoft.com/office/drawing/2014/main" id="{462880CC-6B8E-493F-9081-2D0DFFCFEB72}"/>
              </a:ext>
            </a:extLst>
          </p:cNvPr>
          <p:cNvGrpSpPr>
            <a:grpSpLocks/>
          </p:cNvGrpSpPr>
          <p:nvPr/>
        </p:nvGrpSpPr>
        <p:grpSpPr bwMode="auto">
          <a:xfrm>
            <a:off x="5962651" y="2661046"/>
            <a:ext cx="2150269" cy="1590675"/>
            <a:chOff x="3792" y="1008"/>
            <a:chExt cx="1806" cy="1336"/>
          </a:xfrm>
        </p:grpSpPr>
        <p:sp>
          <p:nvSpPr>
            <p:cNvPr id="21520" name="Oval 23">
              <a:extLst>
                <a:ext uri="{FF2B5EF4-FFF2-40B4-BE49-F238E27FC236}">
                  <a16:creationId xmlns:a16="http://schemas.microsoft.com/office/drawing/2014/main" id="{8B3619BF-0823-78AC-D908-8F36865ADFF5}"/>
                </a:ext>
              </a:extLst>
            </p:cNvPr>
            <p:cNvSpPr>
              <a:spLocks noChangeArrowheads="1"/>
            </p:cNvSpPr>
            <p:nvPr/>
          </p:nvSpPr>
          <p:spPr bwMode="auto">
            <a:xfrm>
              <a:off x="4895" y="2082"/>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21" name="Line 24">
              <a:extLst>
                <a:ext uri="{FF2B5EF4-FFF2-40B4-BE49-F238E27FC236}">
                  <a16:creationId xmlns:a16="http://schemas.microsoft.com/office/drawing/2014/main" id="{F9A4D462-FC45-F568-E267-46572D871C11}"/>
                </a:ext>
              </a:extLst>
            </p:cNvPr>
            <p:cNvSpPr>
              <a:spLocks noChangeShapeType="1"/>
            </p:cNvSpPr>
            <p:nvPr/>
          </p:nvSpPr>
          <p:spPr bwMode="auto">
            <a:xfrm rot="2660717">
              <a:off x="4910" y="1866"/>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2" name="Line 25">
              <a:extLst>
                <a:ext uri="{FF2B5EF4-FFF2-40B4-BE49-F238E27FC236}">
                  <a16:creationId xmlns:a16="http://schemas.microsoft.com/office/drawing/2014/main" id="{F8533DBC-578A-817C-6DB1-63461C8F2ECA}"/>
                </a:ext>
              </a:extLst>
            </p:cNvPr>
            <p:cNvSpPr>
              <a:spLocks noChangeShapeType="1"/>
            </p:cNvSpPr>
            <p:nvPr/>
          </p:nvSpPr>
          <p:spPr bwMode="auto">
            <a:xfrm>
              <a:off x="3984" y="1680"/>
              <a:ext cx="192" cy="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3" name="Line 26">
              <a:extLst>
                <a:ext uri="{FF2B5EF4-FFF2-40B4-BE49-F238E27FC236}">
                  <a16:creationId xmlns:a16="http://schemas.microsoft.com/office/drawing/2014/main" id="{2F2542EA-A01E-2388-FC9E-09EED83AE866}"/>
                </a:ext>
              </a:extLst>
            </p:cNvPr>
            <p:cNvSpPr>
              <a:spLocks noChangeShapeType="1"/>
            </p:cNvSpPr>
            <p:nvPr/>
          </p:nvSpPr>
          <p:spPr bwMode="auto">
            <a:xfrm>
              <a:off x="5232" y="1671"/>
              <a:ext cx="192" cy="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4" name="Line 27">
              <a:extLst>
                <a:ext uri="{FF2B5EF4-FFF2-40B4-BE49-F238E27FC236}">
                  <a16:creationId xmlns:a16="http://schemas.microsoft.com/office/drawing/2014/main" id="{8153D0CC-FB28-AF15-5A41-F99FCE801DDD}"/>
                </a:ext>
              </a:extLst>
            </p:cNvPr>
            <p:cNvSpPr>
              <a:spLocks noChangeShapeType="1"/>
            </p:cNvSpPr>
            <p:nvPr/>
          </p:nvSpPr>
          <p:spPr bwMode="auto">
            <a:xfrm rot="2660717">
              <a:off x="4286" y="1866"/>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5" name="Oval 28">
              <a:extLst>
                <a:ext uri="{FF2B5EF4-FFF2-40B4-BE49-F238E27FC236}">
                  <a16:creationId xmlns:a16="http://schemas.microsoft.com/office/drawing/2014/main" id="{3D8D5062-1918-EC9F-665D-FEDAB7D5E420}"/>
                </a:ext>
              </a:extLst>
            </p:cNvPr>
            <p:cNvSpPr>
              <a:spLocks noChangeArrowheads="1"/>
            </p:cNvSpPr>
            <p:nvPr/>
          </p:nvSpPr>
          <p:spPr bwMode="auto">
            <a:xfrm>
              <a:off x="4245" y="100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26" name="Line 29">
              <a:extLst>
                <a:ext uri="{FF2B5EF4-FFF2-40B4-BE49-F238E27FC236}">
                  <a16:creationId xmlns:a16="http://schemas.microsoft.com/office/drawing/2014/main" id="{E5A6DCBD-6D2F-5A22-6D7F-02DFD3D588D8}"/>
                </a:ext>
              </a:extLst>
            </p:cNvPr>
            <p:cNvSpPr>
              <a:spLocks noChangeShapeType="1"/>
            </p:cNvSpPr>
            <p:nvPr/>
          </p:nvSpPr>
          <p:spPr bwMode="auto">
            <a:xfrm rot="2660717">
              <a:off x="4286" y="1257"/>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27" name="Oval 30">
              <a:extLst>
                <a:ext uri="{FF2B5EF4-FFF2-40B4-BE49-F238E27FC236}">
                  <a16:creationId xmlns:a16="http://schemas.microsoft.com/office/drawing/2014/main" id="{00141862-8366-4892-AA95-5B2063C5C3D8}"/>
                </a:ext>
              </a:extLst>
            </p:cNvPr>
            <p:cNvSpPr>
              <a:spLocks noChangeArrowheads="1"/>
            </p:cNvSpPr>
            <p:nvPr/>
          </p:nvSpPr>
          <p:spPr bwMode="auto">
            <a:xfrm>
              <a:off x="4176" y="1457"/>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28" name="Oval 31">
              <a:extLst>
                <a:ext uri="{FF2B5EF4-FFF2-40B4-BE49-F238E27FC236}">
                  <a16:creationId xmlns:a16="http://schemas.microsoft.com/office/drawing/2014/main" id="{2FB53839-9310-594F-1324-E86993CB7D5A}"/>
                </a:ext>
              </a:extLst>
            </p:cNvPr>
            <p:cNvSpPr>
              <a:spLocks noChangeArrowheads="1"/>
            </p:cNvSpPr>
            <p:nvPr/>
          </p:nvSpPr>
          <p:spPr bwMode="auto">
            <a:xfrm>
              <a:off x="4788" y="1457"/>
              <a:ext cx="438" cy="437"/>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100" kern="0">
                  <a:solidFill>
                    <a:srgbClr val="FFFFFF"/>
                  </a:solidFill>
                  <a:cs typeface="Arial"/>
                  <a:sym typeface="Arial"/>
                </a:rPr>
                <a:t>C</a:t>
              </a:r>
            </a:p>
          </p:txBody>
        </p:sp>
        <p:sp>
          <p:nvSpPr>
            <p:cNvPr id="21529" name="Oval 32">
              <a:extLst>
                <a:ext uri="{FF2B5EF4-FFF2-40B4-BE49-F238E27FC236}">
                  <a16:creationId xmlns:a16="http://schemas.microsoft.com/office/drawing/2014/main" id="{37B46661-B094-F29C-32AF-74E7C85B03D4}"/>
                </a:ext>
              </a:extLst>
            </p:cNvPr>
            <p:cNvSpPr>
              <a:spLocks noChangeArrowheads="1"/>
            </p:cNvSpPr>
            <p:nvPr/>
          </p:nvSpPr>
          <p:spPr bwMode="auto">
            <a:xfrm>
              <a:off x="4869" y="1008"/>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30" name="Line 33">
              <a:extLst>
                <a:ext uri="{FF2B5EF4-FFF2-40B4-BE49-F238E27FC236}">
                  <a16:creationId xmlns:a16="http://schemas.microsoft.com/office/drawing/2014/main" id="{EC713457-E502-83FF-CF3E-736FC1DF58FF}"/>
                </a:ext>
              </a:extLst>
            </p:cNvPr>
            <p:cNvSpPr>
              <a:spLocks noChangeShapeType="1"/>
            </p:cNvSpPr>
            <p:nvPr/>
          </p:nvSpPr>
          <p:spPr bwMode="auto">
            <a:xfrm rot="2660717">
              <a:off x="4910" y="1257"/>
              <a:ext cx="175" cy="174"/>
            </a:xfrm>
            <a:prstGeom prst="line">
              <a:avLst/>
            </a:prstGeom>
            <a:noFill/>
            <a:ln w="76200">
              <a:solidFill>
                <a:srgbClr val="FF9966"/>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31" name="Oval 34">
              <a:extLst>
                <a:ext uri="{FF2B5EF4-FFF2-40B4-BE49-F238E27FC236}">
                  <a16:creationId xmlns:a16="http://schemas.microsoft.com/office/drawing/2014/main" id="{ECA3B844-27BD-5F7E-DF66-2877CD7D251A}"/>
                </a:ext>
              </a:extLst>
            </p:cNvPr>
            <p:cNvSpPr>
              <a:spLocks noChangeArrowheads="1"/>
            </p:cNvSpPr>
            <p:nvPr/>
          </p:nvSpPr>
          <p:spPr bwMode="auto">
            <a:xfrm>
              <a:off x="4271" y="2082"/>
              <a:ext cx="238" cy="262"/>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H</a:t>
              </a:r>
            </a:p>
          </p:txBody>
        </p:sp>
        <p:sp>
          <p:nvSpPr>
            <p:cNvPr id="21532" name="Line 35">
              <a:extLst>
                <a:ext uri="{FF2B5EF4-FFF2-40B4-BE49-F238E27FC236}">
                  <a16:creationId xmlns:a16="http://schemas.microsoft.com/office/drawing/2014/main" id="{B6B7139E-E652-F366-2E92-8EA536B570DB}"/>
                </a:ext>
              </a:extLst>
            </p:cNvPr>
            <p:cNvSpPr>
              <a:spLocks noChangeShapeType="1"/>
            </p:cNvSpPr>
            <p:nvPr/>
          </p:nvSpPr>
          <p:spPr bwMode="auto">
            <a:xfrm>
              <a:off x="4557" y="1680"/>
              <a:ext cx="288" cy="0"/>
            </a:xfrm>
            <a:prstGeom prst="line">
              <a:avLst/>
            </a:prstGeom>
            <a:noFill/>
            <a:ln w="76200">
              <a:solidFill>
                <a:srgbClr val="FF33CC"/>
              </a:solidFill>
              <a:round/>
              <a:headEnd/>
              <a:tailEn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21533" name="Oval 36">
              <a:extLst>
                <a:ext uri="{FF2B5EF4-FFF2-40B4-BE49-F238E27FC236}">
                  <a16:creationId xmlns:a16="http://schemas.microsoft.com/office/drawing/2014/main" id="{B7462061-729B-9A46-ED4D-C8F8D67F336F}"/>
                </a:ext>
              </a:extLst>
            </p:cNvPr>
            <p:cNvSpPr>
              <a:spLocks noChangeArrowheads="1"/>
            </p:cNvSpPr>
            <p:nvPr/>
          </p:nvSpPr>
          <p:spPr bwMode="auto">
            <a:xfrm>
              <a:off x="3792" y="1536"/>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sp>
          <p:nvSpPr>
            <p:cNvPr id="21534" name="Oval 37">
              <a:extLst>
                <a:ext uri="{FF2B5EF4-FFF2-40B4-BE49-F238E27FC236}">
                  <a16:creationId xmlns:a16="http://schemas.microsoft.com/office/drawing/2014/main" id="{E2FF9FEF-6E9E-DE70-3B31-10A0FEA7429B}"/>
                </a:ext>
              </a:extLst>
            </p:cNvPr>
            <p:cNvSpPr>
              <a:spLocks noChangeArrowheads="1"/>
            </p:cNvSpPr>
            <p:nvPr/>
          </p:nvSpPr>
          <p:spPr bwMode="auto">
            <a:xfrm>
              <a:off x="5360" y="1536"/>
              <a:ext cx="238" cy="262"/>
            </a:xfrm>
            <a:prstGeom prst="ellipse">
              <a:avLst/>
            </a:prstGeom>
            <a:solidFill>
              <a:srgbClr val="FF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1500" kern="0">
                  <a:solidFill>
                    <a:srgbClr val="1A4568"/>
                  </a:solidFill>
                  <a:cs typeface="Arial"/>
                  <a:sym typeface="Arial"/>
                </a:rPr>
                <a:t>Br</a:t>
              </a:r>
            </a:p>
          </p:txBody>
        </p:sp>
      </p:grpSp>
      <p:sp>
        <p:nvSpPr>
          <p:cNvPr id="11306" name="Text Box 42">
            <a:extLst>
              <a:ext uri="{FF2B5EF4-FFF2-40B4-BE49-F238E27FC236}">
                <a16:creationId xmlns:a16="http://schemas.microsoft.com/office/drawing/2014/main" id="{98365A30-5109-7E47-2E3C-A89061008B10}"/>
              </a:ext>
            </a:extLst>
          </p:cNvPr>
          <p:cNvSpPr txBox="1">
            <a:spLocks noChangeArrowheads="1"/>
          </p:cNvSpPr>
          <p:nvPr/>
        </p:nvSpPr>
        <p:spPr bwMode="auto">
          <a:xfrm>
            <a:off x="1962150" y="4271962"/>
            <a:ext cx="3028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 =  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  +    Br</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endParaRPr lang="en-US" altLang="en-US" kern="0">
              <a:solidFill>
                <a:srgbClr val="1A4568"/>
              </a:solidFill>
              <a:latin typeface="Times New Roman" panose="02020603050405020304" pitchFamily="18" charset="0"/>
              <a:cs typeface="Times New Roman" panose="02020603050405020304" pitchFamily="18" charset="0"/>
              <a:sym typeface="Arial"/>
            </a:endParaRPr>
          </a:p>
        </p:txBody>
      </p:sp>
      <p:sp>
        <p:nvSpPr>
          <p:cNvPr id="11307" name="Line 43">
            <a:extLst>
              <a:ext uri="{FF2B5EF4-FFF2-40B4-BE49-F238E27FC236}">
                <a16:creationId xmlns:a16="http://schemas.microsoft.com/office/drawing/2014/main" id="{D3F4C2EF-2E38-50DE-6F53-4D8B7FD5838E}"/>
              </a:ext>
            </a:extLst>
          </p:cNvPr>
          <p:cNvSpPr>
            <a:spLocks noChangeShapeType="1"/>
          </p:cNvSpPr>
          <p:nvPr/>
        </p:nvSpPr>
        <p:spPr bwMode="auto">
          <a:xfrm>
            <a:off x="4762500" y="4489846"/>
            <a:ext cx="628650" cy="0"/>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11308" name="Text Box 44">
            <a:extLst>
              <a:ext uri="{FF2B5EF4-FFF2-40B4-BE49-F238E27FC236}">
                <a16:creationId xmlns:a16="http://schemas.microsoft.com/office/drawing/2014/main" id="{569A1BC9-F1C3-611D-4F01-569C37243E7E}"/>
              </a:ext>
            </a:extLst>
          </p:cNvPr>
          <p:cNvSpPr txBox="1">
            <a:spLocks noChangeArrowheads="1"/>
          </p:cNvSpPr>
          <p:nvPr/>
        </p:nvSpPr>
        <p:spPr bwMode="auto">
          <a:xfrm>
            <a:off x="5505450" y="4271962"/>
            <a:ext cx="2686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Br – 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r>
              <a:rPr lang="en-US" altLang="en-US" kern="0">
                <a:solidFill>
                  <a:srgbClr val="1A4568"/>
                </a:solidFill>
                <a:latin typeface="Times New Roman" panose="02020603050405020304" pitchFamily="18" charset="0"/>
                <a:cs typeface="Times New Roman" panose="02020603050405020304" pitchFamily="18" charset="0"/>
                <a:sym typeface="Arial"/>
              </a:rPr>
              <a:t>–</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 </a:t>
            </a:r>
            <a:r>
              <a:rPr lang="en-US" altLang="en-US" kern="0">
                <a:solidFill>
                  <a:srgbClr val="1A4568"/>
                </a:solidFill>
                <a:latin typeface="Times New Roman" panose="02020603050405020304" pitchFamily="18" charset="0"/>
                <a:cs typeface="Times New Roman" panose="02020603050405020304" pitchFamily="18" charset="0"/>
                <a:sym typeface="Arial"/>
              </a:rPr>
              <a:t>CH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r>
              <a:rPr lang="en-US" altLang="en-US" kern="0">
                <a:solidFill>
                  <a:srgbClr val="1A4568"/>
                </a:solidFill>
                <a:latin typeface="Times New Roman" panose="02020603050405020304" pitchFamily="18" charset="0"/>
                <a:cs typeface="Times New Roman" panose="02020603050405020304" pitchFamily="18" charset="0"/>
                <a:sym typeface="Arial"/>
              </a:rPr>
              <a:t>– Br </a:t>
            </a:r>
          </a:p>
        </p:txBody>
      </p:sp>
      <p:sp>
        <p:nvSpPr>
          <p:cNvPr id="11309" name="Text Box 45">
            <a:extLst>
              <a:ext uri="{FF2B5EF4-FFF2-40B4-BE49-F238E27FC236}">
                <a16:creationId xmlns:a16="http://schemas.microsoft.com/office/drawing/2014/main" id="{3F7BE04F-B0EF-3CA5-F7FA-FA0DCFDDC363}"/>
              </a:ext>
            </a:extLst>
          </p:cNvPr>
          <p:cNvSpPr txBox="1">
            <a:spLocks noChangeArrowheads="1"/>
          </p:cNvSpPr>
          <p:nvPr/>
        </p:nvSpPr>
        <p:spPr bwMode="auto">
          <a:xfrm>
            <a:off x="2647950" y="4718447"/>
            <a:ext cx="2343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C</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4</a:t>
            </a:r>
            <a:r>
              <a:rPr lang="en-US" altLang="en-US" kern="0">
                <a:solidFill>
                  <a:srgbClr val="1A4568"/>
                </a:solidFill>
                <a:latin typeface="Times New Roman" panose="02020603050405020304" pitchFamily="18" charset="0"/>
                <a:cs typeface="Times New Roman" panose="02020603050405020304" pitchFamily="18" charset="0"/>
                <a:sym typeface="Arial"/>
              </a:rPr>
              <a:t>   +    Br</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endParaRPr lang="en-US" altLang="en-US" kern="0">
              <a:solidFill>
                <a:srgbClr val="1A4568"/>
              </a:solidFill>
              <a:latin typeface="Times New Roman" panose="02020603050405020304" pitchFamily="18" charset="0"/>
              <a:cs typeface="Times New Roman" panose="02020603050405020304" pitchFamily="18" charset="0"/>
              <a:sym typeface="Arial"/>
            </a:endParaRPr>
          </a:p>
        </p:txBody>
      </p:sp>
      <p:sp>
        <p:nvSpPr>
          <p:cNvPr id="11310" name="Line 46">
            <a:extLst>
              <a:ext uri="{FF2B5EF4-FFF2-40B4-BE49-F238E27FC236}">
                <a16:creationId xmlns:a16="http://schemas.microsoft.com/office/drawing/2014/main" id="{3F4A3220-217D-570C-2AA2-E4FECDCD808F}"/>
              </a:ext>
            </a:extLst>
          </p:cNvPr>
          <p:cNvSpPr>
            <a:spLocks noChangeShapeType="1"/>
          </p:cNvSpPr>
          <p:nvPr/>
        </p:nvSpPr>
        <p:spPr bwMode="auto">
          <a:xfrm>
            <a:off x="4762500" y="4932759"/>
            <a:ext cx="628650" cy="0"/>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a:buClr>
                <a:srgbClr val="000000"/>
              </a:buClr>
            </a:pPr>
            <a:endParaRPr lang="en-US" sz="1050" kern="0">
              <a:solidFill>
                <a:srgbClr val="000000"/>
              </a:solidFill>
              <a:latin typeface="Arial"/>
              <a:cs typeface="Arial"/>
              <a:sym typeface="Arial"/>
            </a:endParaRPr>
          </a:p>
        </p:txBody>
      </p:sp>
      <p:sp>
        <p:nvSpPr>
          <p:cNvPr id="11311" name="Text Box 47">
            <a:extLst>
              <a:ext uri="{FF2B5EF4-FFF2-40B4-BE49-F238E27FC236}">
                <a16:creationId xmlns:a16="http://schemas.microsoft.com/office/drawing/2014/main" id="{84A0BB3B-3F40-D19C-6475-3DDC36EE75FD}"/>
              </a:ext>
            </a:extLst>
          </p:cNvPr>
          <p:cNvSpPr txBox="1">
            <a:spLocks noChangeArrowheads="1"/>
          </p:cNvSpPr>
          <p:nvPr/>
        </p:nvSpPr>
        <p:spPr bwMode="auto">
          <a:xfrm>
            <a:off x="5619750" y="4718447"/>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buClr>
                <a:srgbClr val="000000"/>
              </a:buClr>
            </a:pPr>
            <a:r>
              <a:rPr lang="en-US" altLang="en-US" kern="0">
                <a:solidFill>
                  <a:srgbClr val="1A4568"/>
                </a:solidFill>
                <a:latin typeface="Times New Roman" panose="02020603050405020304" pitchFamily="18" charset="0"/>
                <a:cs typeface="Times New Roman" panose="02020603050405020304" pitchFamily="18" charset="0"/>
                <a:sym typeface="Arial"/>
              </a:rPr>
              <a:t>C</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a:t>
            </a:r>
            <a:r>
              <a:rPr lang="en-US" altLang="en-US" kern="0">
                <a:solidFill>
                  <a:srgbClr val="1A4568"/>
                </a:solidFill>
                <a:latin typeface="Times New Roman" panose="02020603050405020304" pitchFamily="18" charset="0"/>
                <a:cs typeface="Times New Roman" panose="02020603050405020304" pitchFamily="18" charset="0"/>
                <a:sym typeface="Arial"/>
              </a:rPr>
              <a:t>H</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4</a:t>
            </a:r>
            <a:r>
              <a:rPr lang="en-US" altLang="en-US" kern="0">
                <a:solidFill>
                  <a:srgbClr val="1A4568"/>
                </a:solidFill>
                <a:latin typeface="Times New Roman" panose="02020603050405020304" pitchFamily="18" charset="0"/>
                <a:cs typeface="Times New Roman" panose="02020603050405020304" pitchFamily="18" charset="0"/>
                <a:sym typeface="Arial"/>
              </a:rPr>
              <a:t>Br</a:t>
            </a:r>
            <a:r>
              <a:rPr lang="en-US" altLang="en-US" kern="0" baseline="-25000">
                <a:solidFill>
                  <a:srgbClr val="1A4568"/>
                </a:solidFill>
                <a:latin typeface="Times New Roman" panose="02020603050405020304" pitchFamily="18" charset="0"/>
                <a:cs typeface="Times New Roman" panose="02020603050405020304" pitchFamily="18" charset="0"/>
                <a:sym typeface="Arial"/>
              </a:rPr>
              <a:t>2  </a:t>
            </a:r>
            <a:endParaRPr lang="en-US" altLang="en-US" kern="0">
              <a:solidFill>
                <a:srgbClr val="1A4568"/>
              </a:solidFill>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AA96AC60-A522-664A-2FBD-FA51EAA1F66A}"/>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13" name="TextBox 12">
            <a:extLst>
              <a:ext uri="{FF2B5EF4-FFF2-40B4-BE49-F238E27FC236}">
                <a16:creationId xmlns:a16="http://schemas.microsoft.com/office/drawing/2014/main" id="{832F5367-CA07-21D1-539A-EDF71C63ED15}"/>
              </a:ext>
            </a:extLst>
          </p:cNvPr>
          <p:cNvSpPr txBox="1"/>
          <p:nvPr/>
        </p:nvSpPr>
        <p:spPr>
          <a:xfrm>
            <a:off x="81756" y="700236"/>
            <a:ext cx="2223298" cy="430887"/>
          </a:xfrm>
          <a:prstGeom prst="rect">
            <a:avLst/>
          </a:prstGeom>
          <a:gradFill rotWithShape="1">
            <a:gsLst>
              <a:gs pos="0">
                <a:srgbClr val="A3D157">
                  <a:lumMod val="110000"/>
                  <a:satMod val="105000"/>
                  <a:tint val="67000"/>
                </a:srgbClr>
              </a:gs>
              <a:gs pos="50000">
                <a:srgbClr val="A3D157">
                  <a:lumMod val="105000"/>
                  <a:satMod val="103000"/>
                  <a:tint val="73000"/>
                </a:srgbClr>
              </a:gs>
              <a:gs pos="100000">
                <a:srgbClr val="A3D157">
                  <a:lumMod val="105000"/>
                  <a:satMod val="109000"/>
                  <a:tint val="81000"/>
                </a:srgbClr>
              </a:gs>
            </a:gsLst>
            <a:lin ang="5400000" scaled="0"/>
          </a:gradFill>
          <a:ln w="6350" cap="flat" cmpd="sng" algn="ctr">
            <a:solidFill>
              <a:srgbClr val="A3D157"/>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2060"/>
                </a:solidFill>
                <a:effectLst/>
                <a:uLnTx/>
                <a:uFillTx/>
                <a:latin typeface="Aptos Display" panose="020B0004020202020204" pitchFamily="34" charset="0"/>
                <a:cs typeface="+mn-cs"/>
              </a:rPr>
              <a:t>II. ETHYLENE</a:t>
            </a:r>
          </a:p>
        </p:txBody>
      </p:sp>
      <p:grpSp>
        <p:nvGrpSpPr>
          <p:cNvPr id="14" name="组合 27">
            <a:extLst>
              <a:ext uri="{FF2B5EF4-FFF2-40B4-BE49-F238E27FC236}">
                <a16:creationId xmlns:a16="http://schemas.microsoft.com/office/drawing/2014/main" id="{20AEA669-D29D-FE30-A3B5-8E6E0971212C}"/>
              </a:ext>
            </a:extLst>
          </p:cNvPr>
          <p:cNvGrpSpPr/>
          <p:nvPr/>
        </p:nvGrpSpPr>
        <p:grpSpPr>
          <a:xfrm>
            <a:off x="91196" y="1250044"/>
            <a:ext cx="3215171" cy="471394"/>
            <a:chOff x="3527609" y="1954206"/>
            <a:chExt cx="2774224" cy="471393"/>
          </a:xfrm>
        </p:grpSpPr>
        <p:sp>
          <p:nvSpPr>
            <p:cNvPr id="15" name="矩形 28">
              <a:extLst>
                <a:ext uri="{FF2B5EF4-FFF2-40B4-BE49-F238E27FC236}">
                  <a16:creationId xmlns:a16="http://schemas.microsoft.com/office/drawing/2014/main" id="{328A1D2D-4CBF-06CE-D93B-244A120FF7E1}"/>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6" name="圆角矩形 29">
              <a:extLst>
                <a:ext uri="{FF2B5EF4-FFF2-40B4-BE49-F238E27FC236}">
                  <a16:creationId xmlns:a16="http://schemas.microsoft.com/office/drawing/2014/main" id="{D962E2CE-046B-3CF7-671E-1D03F4A03BE4}"/>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文本框 48">
              <a:extLst>
                <a:ext uri="{FF2B5EF4-FFF2-40B4-BE49-F238E27FC236}">
                  <a16:creationId xmlns:a16="http://schemas.microsoft.com/office/drawing/2014/main" id="{660307DC-7E31-5E4A-67B3-8358A7732CA4}"/>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18" name="组合 27">
            <a:extLst>
              <a:ext uri="{FF2B5EF4-FFF2-40B4-BE49-F238E27FC236}">
                <a16:creationId xmlns:a16="http://schemas.microsoft.com/office/drawing/2014/main" id="{F099D1CC-C074-DE7E-B3A5-045B782128C4}"/>
              </a:ext>
            </a:extLst>
          </p:cNvPr>
          <p:cNvGrpSpPr/>
          <p:nvPr/>
        </p:nvGrpSpPr>
        <p:grpSpPr>
          <a:xfrm>
            <a:off x="568204" y="1847789"/>
            <a:ext cx="3215171" cy="471394"/>
            <a:chOff x="3527609" y="1954206"/>
            <a:chExt cx="2774224" cy="471393"/>
          </a:xfrm>
        </p:grpSpPr>
        <p:sp>
          <p:nvSpPr>
            <p:cNvPr id="19" name="矩形 28">
              <a:extLst>
                <a:ext uri="{FF2B5EF4-FFF2-40B4-BE49-F238E27FC236}">
                  <a16:creationId xmlns:a16="http://schemas.microsoft.com/office/drawing/2014/main" id="{648A9B4D-035A-2B1E-C54A-99AABEF9BC37}"/>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cộng</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0" name="圆角矩形 29">
              <a:extLst>
                <a:ext uri="{FF2B5EF4-FFF2-40B4-BE49-F238E27FC236}">
                  <a16:creationId xmlns:a16="http://schemas.microsoft.com/office/drawing/2014/main" id="{29E39235-8AAD-0C26-F504-2B5ED9A512AB}"/>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1" name="文本框 48">
              <a:extLst>
                <a:ext uri="{FF2B5EF4-FFF2-40B4-BE49-F238E27FC236}">
                  <a16:creationId xmlns:a16="http://schemas.microsoft.com/office/drawing/2014/main" id="{06A63771-8947-8CDE-3BA7-5559035E2FD1}"/>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b.</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
        <p:nvSpPr>
          <p:cNvPr id="22" name="Text Box 9">
            <a:extLst>
              <a:ext uri="{FF2B5EF4-FFF2-40B4-BE49-F238E27FC236}">
                <a16:creationId xmlns:a16="http://schemas.microsoft.com/office/drawing/2014/main" id="{065FB17D-C4BA-617A-F684-7F4317D780B3}"/>
              </a:ext>
            </a:extLst>
          </p:cNvPr>
          <p:cNvSpPr txBox="1">
            <a:spLocks noChangeArrowheads="1"/>
          </p:cNvSpPr>
          <p:nvPr/>
        </p:nvSpPr>
        <p:spPr bwMode="auto">
          <a:xfrm>
            <a:off x="1458893" y="2343825"/>
            <a:ext cx="7086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buClr>
                <a:srgbClr val="000000"/>
              </a:buClr>
            </a:pP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Cơ</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chế</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phản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ứng</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giữa</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ethylene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với</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phân</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a:t>
            </a:r>
            <a:r>
              <a:rPr lang="en-US" altLang="en-US" sz="2200" kern="0" dirty="0" err="1">
                <a:solidFill>
                  <a:srgbClr val="1A4568"/>
                </a:solidFill>
                <a:latin typeface="Aptos Display" panose="020B0004020202020204" pitchFamily="34" charset="0"/>
                <a:cs typeface="Times New Roman" panose="02020603050405020304" pitchFamily="18" charset="0"/>
                <a:sym typeface="Arial"/>
              </a:rPr>
              <a:t>tử</a:t>
            </a:r>
            <a:r>
              <a:rPr lang="en-US" altLang="en-US" sz="2200" kern="0" dirty="0">
                <a:solidFill>
                  <a:srgbClr val="1A4568"/>
                </a:solidFill>
                <a:latin typeface="Aptos Display" panose="020B0004020202020204" pitchFamily="34" charset="0"/>
                <a:cs typeface="Times New Roman" panose="02020603050405020304" pitchFamily="18" charset="0"/>
                <a:sym typeface="Arial"/>
              </a:rPr>
              <a:t> bromine</a:t>
            </a:r>
          </a:p>
        </p:txBody>
      </p:sp>
    </p:spTree>
    <p:extLst>
      <p:ext uri="{BB962C8B-B14F-4D97-AF65-F5344CB8AC3E}">
        <p14:creationId xmlns:p14="http://schemas.microsoft.com/office/powerpoint/2010/main" val="24355481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1306"/>
                                        </p:tgtEl>
                                        <p:attrNameLst>
                                          <p:attrName>style.visibility</p:attrName>
                                        </p:attrNameLst>
                                      </p:cBhvr>
                                      <p:to>
                                        <p:strVal val="visible"/>
                                      </p:to>
                                    </p:set>
                                    <p:animEffect transition="in" filter="slide(fromLeft)">
                                      <p:cBhvr>
                                        <p:cTn id="7" dur="500"/>
                                        <p:tgtEl>
                                          <p:spTgt spid="11306"/>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11307"/>
                                        </p:tgtEl>
                                        <p:attrNameLst>
                                          <p:attrName>style.visibility</p:attrName>
                                        </p:attrNameLst>
                                      </p:cBhvr>
                                      <p:to>
                                        <p:strVal val="visible"/>
                                      </p:to>
                                    </p:set>
                                    <p:animEffect transition="in" filter="slide(fromLeft)">
                                      <p:cBhvr>
                                        <p:cTn id="11" dur="500"/>
                                        <p:tgtEl>
                                          <p:spTgt spid="11307"/>
                                        </p:tgtEl>
                                      </p:cBhvr>
                                    </p:animEffect>
                                  </p:childTnLst>
                                </p:cTn>
                              </p:par>
                            </p:childTnLst>
                          </p:cTn>
                        </p:par>
                        <p:par>
                          <p:cTn id="12" fill="hold" nodeType="afterGroup">
                            <p:stCondLst>
                              <p:cond delay="1000"/>
                            </p:stCondLst>
                            <p:childTnLst>
                              <p:par>
                                <p:cTn id="13" presetID="12" presetClass="entr" presetSubtype="8" fill="hold" nodeType="afterEffect">
                                  <p:stCondLst>
                                    <p:cond delay="0"/>
                                  </p:stCondLst>
                                  <p:childTnLst>
                                    <p:set>
                                      <p:cBhvr>
                                        <p:cTn id="14" dur="1" fill="hold">
                                          <p:stCondLst>
                                            <p:cond delay="0"/>
                                          </p:stCondLst>
                                        </p:cTn>
                                        <p:tgtEl>
                                          <p:spTgt spid="11308"/>
                                        </p:tgtEl>
                                        <p:attrNameLst>
                                          <p:attrName>style.visibility</p:attrName>
                                        </p:attrNameLst>
                                      </p:cBhvr>
                                      <p:to>
                                        <p:strVal val="visible"/>
                                      </p:to>
                                    </p:set>
                                    <p:animEffect transition="in" filter="slide(fromLeft)">
                                      <p:cBhvr>
                                        <p:cTn id="15" dur="500"/>
                                        <p:tgtEl>
                                          <p:spTgt spid="11308"/>
                                        </p:tgtEl>
                                      </p:cBhvr>
                                    </p:animEffect>
                                  </p:childTnLst>
                                </p:cTn>
                              </p:par>
                              <p:par>
                                <p:cTn id="16" presetID="12" presetClass="entr" presetSubtype="8" fill="hold" nodeType="withEffect">
                                  <p:stCondLst>
                                    <p:cond delay="0"/>
                                  </p:stCondLst>
                                  <p:childTnLst>
                                    <p:set>
                                      <p:cBhvr>
                                        <p:cTn id="17" dur="1" fill="hold">
                                          <p:stCondLst>
                                            <p:cond delay="0"/>
                                          </p:stCondLst>
                                        </p:cTn>
                                        <p:tgtEl>
                                          <p:spTgt spid="11309"/>
                                        </p:tgtEl>
                                        <p:attrNameLst>
                                          <p:attrName>style.visibility</p:attrName>
                                        </p:attrNameLst>
                                      </p:cBhvr>
                                      <p:to>
                                        <p:strVal val="visible"/>
                                      </p:to>
                                    </p:set>
                                    <p:animEffect transition="in" filter="slide(fromLeft)">
                                      <p:cBhvr>
                                        <p:cTn id="18" dur="500"/>
                                        <p:tgtEl>
                                          <p:spTgt spid="11309"/>
                                        </p:tgtEl>
                                      </p:cBhvr>
                                    </p:animEffect>
                                  </p:childTnLst>
                                </p:cTn>
                              </p:par>
                            </p:childTnLst>
                          </p:cTn>
                        </p:par>
                        <p:par>
                          <p:cTn id="19" fill="hold" nodeType="afterGroup">
                            <p:stCondLst>
                              <p:cond delay="1500"/>
                            </p:stCondLst>
                            <p:childTnLst>
                              <p:par>
                                <p:cTn id="20" presetID="12" presetClass="entr" presetSubtype="8" fill="hold" nodeType="afterEffect">
                                  <p:stCondLst>
                                    <p:cond delay="0"/>
                                  </p:stCondLst>
                                  <p:childTnLst>
                                    <p:set>
                                      <p:cBhvr>
                                        <p:cTn id="21" dur="1" fill="hold">
                                          <p:stCondLst>
                                            <p:cond delay="0"/>
                                          </p:stCondLst>
                                        </p:cTn>
                                        <p:tgtEl>
                                          <p:spTgt spid="11310"/>
                                        </p:tgtEl>
                                        <p:attrNameLst>
                                          <p:attrName>style.visibility</p:attrName>
                                        </p:attrNameLst>
                                      </p:cBhvr>
                                      <p:to>
                                        <p:strVal val="visible"/>
                                      </p:to>
                                    </p:set>
                                    <p:animEffect transition="in" filter="slide(fromLeft)">
                                      <p:cBhvr>
                                        <p:cTn id="22" dur="500"/>
                                        <p:tgtEl>
                                          <p:spTgt spid="11310"/>
                                        </p:tgtEl>
                                      </p:cBhvr>
                                    </p:animEffect>
                                  </p:childTnLst>
                                </p:cTn>
                              </p:par>
                              <p:par>
                                <p:cTn id="23" presetID="12" presetClass="entr" presetSubtype="8" fill="hold" nodeType="withEffect">
                                  <p:stCondLst>
                                    <p:cond delay="0"/>
                                  </p:stCondLst>
                                  <p:childTnLst>
                                    <p:set>
                                      <p:cBhvr>
                                        <p:cTn id="24" dur="1" fill="hold">
                                          <p:stCondLst>
                                            <p:cond delay="0"/>
                                          </p:stCondLst>
                                        </p:cTn>
                                        <p:tgtEl>
                                          <p:spTgt spid="11311"/>
                                        </p:tgtEl>
                                        <p:attrNameLst>
                                          <p:attrName>style.visibility</p:attrName>
                                        </p:attrNameLst>
                                      </p:cBhvr>
                                      <p:to>
                                        <p:strVal val="visible"/>
                                      </p:to>
                                    </p:set>
                                    <p:animEffect transition="in" filter="slide(fromLeft)">
                                      <p:cBhvr>
                                        <p:cTn id="25" dur="500"/>
                                        <p:tgtEl>
                                          <p:spTgt spid="11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6" grpId="0" autoUpdateAnimBg="0"/>
      <p:bldP spid="11308" grpId="0" autoUpdateAnimBg="0"/>
      <p:bldP spid="11309" grpId="0" autoUpdateAnimBg="0"/>
      <p:bldP spid="1131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F58C34D-2F5A-55DD-51A4-0728F4A219AB}"/>
              </a:ext>
            </a:extLst>
          </p:cNvPr>
          <p:cNvGrpSpPr>
            <a:grpSpLocks/>
          </p:cNvGrpSpPr>
          <p:nvPr/>
        </p:nvGrpSpPr>
        <p:grpSpPr bwMode="auto">
          <a:xfrm>
            <a:off x="4001691" y="2225279"/>
            <a:ext cx="577454" cy="2628900"/>
            <a:chOff x="3215" y="1152"/>
            <a:chExt cx="485" cy="2208"/>
          </a:xfrm>
        </p:grpSpPr>
        <p:grpSp>
          <p:nvGrpSpPr>
            <p:cNvPr id="24637" name="Group 3">
              <a:extLst>
                <a:ext uri="{FF2B5EF4-FFF2-40B4-BE49-F238E27FC236}">
                  <a16:creationId xmlns:a16="http://schemas.microsoft.com/office/drawing/2014/main" id="{10787ECE-0722-6097-A068-C41CF97282BF}"/>
                </a:ext>
              </a:extLst>
            </p:cNvPr>
            <p:cNvGrpSpPr>
              <a:grpSpLocks/>
            </p:cNvGrpSpPr>
            <p:nvPr/>
          </p:nvGrpSpPr>
          <p:grpSpPr bwMode="auto">
            <a:xfrm>
              <a:off x="3312" y="1152"/>
              <a:ext cx="388" cy="384"/>
              <a:chOff x="4368" y="2784"/>
              <a:chExt cx="388" cy="384"/>
            </a:xfrm>
          </p:grpSpPr>
          <p:sp>
            <p:nvSpPr>
              <p:cNvPr id="24644" name="Oval 4">
                <a:extLst>
                  <a:ext uri="{FF2B5EF4-FFF2-40B4-BE49-F238E27FC236}">
                    <a16:creationId xmlns:a16="http://schemas.microsoft.com/office/drawing/2014/main" id="{4DA3ED1D-6B0C-B4F7-D3F1-E6C41A5ED062}"/>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45" name="Text Box 5">
                <a:extLst>
                  <a:ext uri="{FF2B5EF4-FFF2-40B4-BE49-F238E27FC236}">
                    <a16:creationId xmlns:a16="http://schemas.microsoft.com/office/drawing/2014/main" id="{3EA37E4E-68C1-E2BC-3906-1A0F00169FCD}"/>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38" name="Group 6">
              <a:extLst>
                <a:ext uri="{FF2B5EF4-FFF2-40B4-BE49-F238E27FC236}">
                  <a16:creationId xmlns:a16="http://schemas.microsoft.com/office/drawing/2014/main" id="{D88A8158-4F79-B9B9-044C-89FDCB9E0481}"/>
                </a:ext>
              </a:extLst>
            </p:cNvPr>
            <p:cNvGrpSpPr>
              <a:grpSpLocks/>
            </p:cNvGrpSpPr>
            <p:nvPr/>
          </p:nvGrpSpPr>
          <p:grpSpPr bwMode="auto">
            <a:xfrm>
              <a:off x="3215" y="1476"/>
              <a:ext cx="49" cy="1556"/>
              <a:chOff x="3215" y="1476"/>
              <a:chExt cx="49" cy="1556"/>
            </a:xfrm>
          </p:grpSpPr>
          <p:sp>
            <p:nvSpPr>
              <p:cNvPr id="24642" name="Rectangle 7">
                <a:extLst>
                  <a:ext uri="{FF2B5EF4-FFF2-40B4-BE49-F238E27FC236}">
                    <a16:creationId xmlns:a16="http://schemas.microsoft.com/office/drawing/2014/main" id="{AB420710-2827-BCFC-B7FE-9CE4125A868D}"/>
                  </a:ext>
                </a:extLst>
              </p:cNvPr>
              <p:cNvSpPr>
                <a:spLocks noChangeArrowheads="1"/>
              </p:cNvSpPr>
              <p:nvPr/>
            </p:nvSpPr>
            <p:spPr bwMode="auto">
              <a:xfrm rot="17962126" flipH="1">
                <a:off x="2899" y="1794"/>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43" name="Rectangle 8">
                <a:extLst>
                  <a:ext uri="{FF2B5EF4-FFF2-40B4-BE49-F238E27FC236}">
                    <a16:creationId xmlns:a16="http://schemas.microsoft.com/office/drawing/2014/main" id="{515D52F0-35F0-7060-2C91-5BAB790295F7}"/>
                  </a:ext>
                </a:extLst>
              </p:cNvPr>
              <p:cNvSpPr>
                <a:spLocks noChangeArrowheads="1"/>
              </p:cNvSpPr>
              <p:nvPr/>
            </p:nvSpPr>
            <p:spPr bwMode="auto">
              <a:xfrm rot="3637874" flipH="1" flipV="1">
                <a:off x="2897" y="2667"/>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39" name="Group 9">
              <a:extLst>
                <a:ext uri="{FF2B5EF4-FFF2-40B4-BE49-F238E27FC236}">
                  <a16:creationId xmlns:a16="http://schemas.microsoft.com/office/drawing/2014/main" id="{19207609-C21B-1241-625E-635055A094F2}"/>
                </a:ext>
              </a:extLst>
            </p:cNvPr>
            <p:cNvGrpSpPr>
              <a:grpSpLocks/>
            </p:cNvGrpSpPr>
            <p:nvPr/>
          </p:nvGrpSpPr>
          <p:grpSpPr bwMode="auto">
            <a:xfrm>
              <a:off x="3312" y="2976"/>
              <a:ext cx="388" cy="384"/>
              <a:chOff x="4368" y="2784"/>
              <a:chExt cx="388" cy="384"/>
            </a:xfrm>
          </p:grpSpPr>
          <p:sp>
            <p:nvSpPr>
              <p:cNvPr id="24640" name="Oval 10">
                <a:extLst>
                  <a:ext uri="{FF2B5EF4-FFF2-40B4-BE49-F238E27FC236}">
                    <a16:creationId xmlns:a16="http://schemas.microsoft.com/office/drawing/2014/main" id="{EB092C1A-47CF-E7A7-B1C3-8CB11493CEC3}"/>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41" name="Text Box 11">
                <a:extLst>
                  <a:ext uri="{FF2B5EF4-FFF2-40B4-BE49-F238E27FC236}">
                    <a16:creationId xmlns:a16="http://schemas.microsoft.com/office/drawing/2014/main" id="{B5AA9A9A-C499-664D-545A-F52D8C60F465}"/>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grpSp>
        <p:nvGrpSpPr>
          <p:cNvPr id="6" name="Group 12">
            <a:extLst>
              <a:ext uri="{FF2B5EF4-FFF2-40B4-BE49-F238E27FC236}">
                <a16:creationId xmlns:a16="http://schemas.microsoft.com/office/drawing/2014/main" id="{1C0BD864-3515-A0A5-9F3D-361831BE0967}"/>
              </a:ext>
            </a:extLst>
          </p:cNvPr>
          <p:cNvGrpSpPr>
            <a:grpSpLocks/>
          </p:cNvGrpSpPr>
          <p:nvPr/>
        </p:nvGrpSpPr>
        <p:grpSpPr bwMode="auto">
          <a:xfrm>
            <a:off x="1358500" y="2282429"/>
            <a:ext cx="571500" cy="2628900"/>
            <a:chOff x="960" y="1152"/>
            <a:chExt cx="480" cy="2208"/>
          </a:xfrm>
        </p:grpSpPr>
        <p:grpSp>
          <p:nvGrpSpPr>
            <p:cNvPr id="24628" name="Group 13">
              <a:extLst>
                <a:ext uri="{FF2B5EF4-FFF2-40B4-BE49-F238E27FC236}">
                  <a16:creationId xmlns:a16="http://schemas.microsoft.com/office/drawing/2014/main" id="{57D013C4-77BE-25AE-E2D1-2725721941EA}"/>
                </a:ext>
              </a:extLst>
            </p:cNvPr>
            <p:cNvGrpSpPr>
              <a:grpSpLocks/>
            </p:cNvGrpSpPr>
            <p:nvPr/>
          </p:nvGrpSpPr>
          <p:grpSpPr bwMode="auto">
            <a:xfrm>
              <a:off x="1391" y="1480"/>
              <a:ext cx="49" cy="1556"/>
              <a:chOff x="1391" y="1480"/>
              <a:chExt cx="49" cy="1556"/>
            </a:xfrm>
          </p:grpSpPr>
          <p:sp>
            <p:nvSpPr>
              <p:cNvPr id="24635" name="Rectangle 14">
                <a:extLst>
                  <a:ext uri="{FF2B5EF4-FFF2-40B4-BE49-F238E27FC236}">
                    <a16:creationId xmlns:a16="http://schemas.microsoft.com/office/drawing/2014/main" id="{A6D94138-7490-9E38-53CD-674C5D06C246}"/>
                  </a:ext>
                </a:extLst>
              </p:cNvPr>
              <p:cNvSpPr>
                <a:spLocks noChangeArrowheads="1"/>
              </p:cNvSpPr>
              <p:nvPr/>
            </p:nvSpPr>
            <p:spPr bwMode="auto">
              <a:xfrm rot="3637874">
                <a:off x="1075" y="1798"/>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36" name="Rectangle 15">
                <a:extLst>
                  <a:ext uri="{FF2B5EF4-FFF2-40B4-BE49-F238E27FC236}">
                    <a16:creationId xmlns:a16="http://schemas.microsoft.com/office/drawing/2014/main" id="{6CC3BF9E-8686-CB7C-355A-F64E16E1C872}"/>
                  </a:ext>
                </a:extLst>
              </p:cNvPr>
              <p:cNvSpPr>
                <a:spLocks noChangeArrowheads="1"/>
              </p:cNvSpPr>
              <p:nvPr/>
            </p:nvSpPr>
            <p:spPr bwMode="auto">
              <a:xfrm rot="17962126" flipV="1">
                <a:off x="1073" y="2671"/>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29" name="Group 16">
              <a:extLst>
                <a:ext uri="{FF2B5EF4-FFF2-40B4-BE49-F238E27FC236}">
                  <a16:creationId xmlns:a16="http://schemas.microsoft.com/office/drawing/2014/main" id="{557CEE30-467D-821E-A1B7-2D66486E67F9}"/>
                </a:ext>
              </a:extLst>
            </p:cNvPr>
            <p:cNvGrpSpPr>
              <a:grpSpLocks/>
            </p:cNvGrpSpPr>
            <p:nvPr/>
          </p:nvGrpSpPr>
          <p:grpSpPr bwMode="auto">
            <a:xfrm>
              <a:off x="960" y="1152"/>
              <a:ext cx="388" cy="384"/>
              <a:chOff x="4368" y="2784"/>
              <a:chExt cx="388" cy="384"/>
            </a:xfrm>
          </p:grpSpPr>
          <p:sp>
            <p:nvSpPr>
              <p:cNvPr id="24633" name="Oval 17">
                <a:extLst>
                  <a:ext uri="{FF2B5EF4-FFF2-40B4-BE49-F238E27FC236}">
                    <a16:creationId xmlns:a16="http://schemas.microsoft.com/office/drawing/2014/main" id="{0DC05550-BFCA-41A7-7857-6F7F68419CB6}"/>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34" name="Text Box 18">
                <a:extLst>
                  <a:ext uri="{FF2B5EF4-FFF2-40B4-BE49-F238E27FC236}">
                    <a16:creationId xmlns:a16="http://schemas.microsoft.com/office/drawing/2014/main" id="{47399479-C594-C1A2-DEF6-6F851824817A}"/>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30" name="Group 19">
              <a:extLst>
                <a:ext uri="{FF2B5EF4-FFF2-40B4-BE49-F238E27FC236}">
                  <a16:creationId xmlns:a16="http://schemas.microsoft.com/office/drawing/2014/main" id="{B92EC703-C30E-CC5E-C560-060C29D7C8FE}"/>
                </a:ext>
              </a:extLst>
            </p:cNvPr>
            <p:cNvGrpSpPr>
              <a:grpSpLocks/>
            </p:cNvGrpSpPr>
            <p:nvPr/>
          </p:nvGrpSpPr>
          <p:grpSpPr bwMode="auto">
            <a:xfrm>
              <a:off x="960" y="2976"/>
              <a:ext cx="388" cy="384"/>
              <a:chOff x="4368" y="2784"/>
              <a:chExt cx="388" cy="384"/>
            </a:xfrm>
          </p:grpSpPr>
          <p:sp>
            <p:nvSpPr>
              <p:cNvPr id="24631" name="Oval 20">
                <a:extLst>
                  <a:ext uri="{FF2B5EF4-FFF2-40B4-BE49-F238E27FC236}">
                    <a16:creationId xmlns:a16="http://schemas.microsoft.com/office/drawing/2014/main" id="{8E36BD34-3379-3C2E-6257-4D5847D209FD}"/>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32" name="Text Box 21">
                <a:extLst>
                  <a:ext uri="{FF2B5EF4-FFF2-40B4-BE49-F238E27FC236}">
                    <a16:creationId xmlns:a16="http://schemas.microsoft.com/office/drawing/2014/main" id="{9B74C492-7FB6-E9E9-271C-8E57B9752129}"/>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sp>
        <p:nvSpPr>
          <p:cNvPr id="48150" name="Rectangle 22">
            <a:extLst>
              <a:ext uri="{FF2B5EF4-FFF2-40B4-BE49-F238E27FC236}">
                <a16:creationId xmlns:a16="http://schemas.microsoft.com/office/drawing/2014/main" id="{8869BA51-66A3-BC7E-7D8D-130D0AA1DCF3}"/>
              </a:ext>
            </a:extLst>
          </p:cNvPr>
          <p:cNvSpPr>
            <a:spLocks noChangeArrowheads="1"/>
          </p:cNvSpPr>
          <p:nvPr/>
        </p:nvSpPr>
        <p:spPr bwMode="auto">
          <a:xfrm>
            <a:off x="2757485" y="3524251"/>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51" name="Rectangle 23">
            <a:extLst>
              <a:ext uri="{FF2B5EF4-FFF2-40B4-BE49-F238E27FC236}">
                <a16:creationId xmlns:a16="http://schemas.microsoft.com/office/drawing/2014/main" id="{273F5120-585F-BE33-56B1-8267A18ADACD}"/>
              </a:ext>
            </a:extLst>
          </p:cNvPr>
          <p:cNvSpPr>
            <a:spLocks noChangeArrowheads="1"/>
          </p:cNvSpPr>
          <p:nvPr/>
        </p:nvSpPr>
        <p:spPr bwMode="auto">
          <a:xfrm>
            <a:off x="1957385" y="3524251"/>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52" name="Rectangle 24">
            <a:extLst>
              <a:ext uri="{FF2B5EF4-FFF2-40B4-BE49-F238E27FC236}">
                <a16:creationId xmlns:a16="http://schemas.microsoft.com/office/drawing/2014/main" id="{79D53DDC-226B-41E5-15C9-0A6B8FAD1BB1}"/>
              </a:ext>
            </a:extLst>
          </p:cNvPr>
          <p:cNvSpPr>
            <a:spLocks noChangeArrowheads="1"/>
          </p:cNvSpPr>
          <p:nvPr/>
        </p:nvSpPr>
        <p:spPr bwMode="auto">
          <a:xfrm rot="5400000">
            <a:off x="1471610" y="3693319"/>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53" name="Rectangle 25">
            <a:extLst>
              <a:ext uri="{FF2B5EF4-FFF2-40B4-BE49-F238E27FC236}">
                <a16:creationId xmlns:a16="http://schemas.microsoft.com/office/drawing/2014/main" id="{5083EC44-48CF-FA09-4556-3F3508FF0625}"/>
              </a:ext>
            </a:extLst>
          </p:cNvPr>
          <p:cNvSpPr>
            <a:spLocks noChangeArrowheads="1"/>
          </p:cNvSpPr>
          <p:nvPr/>
        </p:nvSpPr>
        <p:spPr bwMode="auto">
          <a:xfrm rot="5400000">
            <a:off x="3248022" y="3682604"/>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54" name="Rectangle 26">
            <a:extLst>
              <a:ext uri="{FF2B5EF4-FFF2-40B4-BE49-F238E27FC236}">
                <a16:creationId xmlns:a16="http://schemas.microsoft.com/office/drawing/2014/main" id="{8DC89BF2-02DD-A1E7-D3BB-7D9BA6E01626}"/>
              </a:ext>
            </a:extLst>
          </p:cNvPr>
          <p:cNvSpPr>
            <a:spLocks noChangeArrowheads="1"/>
          </p:cNvSpPr>
          <p:nvPr/>
        </p:nvSpPr>
        <p:spPr bwMode="auto">
          <a:xfrm>
            <a:off x="2325289" y="3623073"/>
            <a:ext cx="1278731" cy="5715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55" name="Rectangle 27">
            <a:extLst>
              <a:ext uri="{FF2B5EF4-FFF2-40B4-BE49-F238E27FC236}">
                <a16:creationId xmlns:a16="http://schemas.microsoft.com/office/drawing/2014/main" id="{9684773C-EAB8-AA48-8C1F-39DA69D301BD}"/>
              </a:ext>
            </a:extLst>
          </p:cNvPr>
          <p:cNvSpPr>
            <a:spLocks noChangeArrowheads="1"/>
          </p:cNvSpPr>
          <p:nvPr/>
        </p:nvSpPr>
        <p:spPr bwMode="auto">
          <a:xfrm>
            <a:off x="2325288" y="4038601"/>
            <a:ext cx="1268016" cy="57150"/>
          </a:xfrm>
          <a:prstGeom prst="rect">
            <a:avLst/>
          </a:prstGeom>
          <a:gradFill rotWithShape="1">
            <a:gsLst>
              <a:gs pos="0">
                <a:schemeClr val="tx2"/>
              </a:gs>
              <a:gs pos="50000">
                <a:srgbClr val="969696"/>
              </a:gs>
              <a:gs pos="100000">
                <a:schemeClr val="tx2"/>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sp>
        <p:nvSpPr>
          <p:cNvPr id="48156" name="Oval 28">
            <a:extLst>
              <a:ext uri="{FF2B5EF4-FFF2-40B4-BE49-F238E27FC236}">
                <a16:creationId xmlns:a16="http://schemas.microsoft.com/office/drawing/2014/main" id="{76558FAA-C480-8B23-7BDB-2187D8D0C77E}"/>
              </a:ext>
            </a:extLst>
          </p:cNvPr>
          <p:cNvSpPr>
            <a:spLocks noChangeArrowheads="1"/>
          </p:cNvSpPr>
          <p:nvPr/>
        </p:nvSpPr>
        <p:spPr bwMode="auto">
          <a:xfrm>
            <a:off x="3473050" y="325397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57" name="Oval 29">
            <a:extLst>
              <a:ext uri="{FF2B5EF4-FFF2-40B4-BE49-F238E27FC236}">
                <a16:creationId xmlns:a16="http://schemas.microsoft.com/office/drawing/2014/main" id="{51D8B096-BE01-3665-8036-917B1DFF4E38}"/>
              </a:ext>
            </a:extLst>
          </p:cNvPr>
          <p:cNvSpPr>
            <a:spLocks noChangeArrowheads="1"/>
          </p:cNvSpPr>
          <p:nvPr/>
        </p:nvSpPr>
        <p:spPr bwMode="auto">
          <a:xfrm>
            <a:off x="1915713" y="325397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58" name="Oval 30">
            <a:extLst>
              <a:ext uri="{FF2B5EF4-FFF2-40B4-BE49-F238E27FC236}">
                <a16:creationId xmlns:a16="http://schemas.microsoft.com/office/drawing/2014/main" id="{4192F915-5091-E774-5750-B1FC061EC19F}"/>
              </a:ext>
            </a:extLst>
          </p:cNvPr>
          <p:cNvSpPr>
            <a:spLocks noChangeArrowheads="1"/>
          </p:cNvSpPr>
          <p:nvPr/>
        </p:nvSpPr>
        <p:spPr bwMode="auto">
          <a:xfrm>
            <a:off x="1801413" y="3794523"/>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59" name="Oval 31">
            <a:extLst>
              <a:ext uri="{FF2B5EF4-FFF2-40B4-BE49-F238E27FC236}">
                <a16:creationId xmlns:a16="http://schemas.microsoft.com/office/drawing/2014/main" id="{FCB2FD87-0422-7E6B-40FD-40D89CE79447}"/>
              </a:ext>
            </a:extLst>
          </p:cNvPr>
          <p:cNvSpPr>
            <a:spLocks noChangeArrowheads="1"/>
          </p:cNvSpPr>
          <p:nvPr/>
        </p:nvSpPr>
        <p:spPr bwMode="auto">
          <a:xfrm>
            <a:off x="3573063" y="3783807"/>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grpSp>
        <p:nvGrpSpPr>
          <p:cNvPr id="10" name="Group 32">
            <a:extLst>
              <a:ext uri="{FF2B5EF4-FFF2-40B4-BE49-F238E27FC236}">
                <a16:creationId xmlns:a16="http://schemas.microsoft.com/office/drawing/2014/main" id="{2782E87C-6D91-ECCE-F2EF-E55C5E059BF5}"/>
              </a:ext>
            </a:extLst>
          </p:cNvPr>
          <p:cNvGrpSpPr>
            <a:grpSpLocks/>
          </p:cNvGrpSpPr>
          <p:nvPr/>
        </p:nvGrpSpPr>
        <p:grpSpPr bwMode="auto">
          <a:xfrm>
            <a:off x="5139565" y="2230901"/>
            <a:ext cx="2041922" cy="648462"/>
            <a:chOff x="3456" y="144"/>
            <a:chExt cx="960" cy="1344"/>
          </a:xfrm>
        </p:grpSpPr>
        <p:sp>
          <p:nvSpPr>
            <p:cNvPr id="24626" name="AutoShape 33">
              <a:extLst>
                <a:ext uri="{FF2B5EF4-FFF2-40B4-BE49-F238E27FC236}">
                  <a16:creationId xmlns:a16="http://schemas.microsoft.com/office/drawing/2014/main" id="{8AFDC081-207C-8AB2-EA2A-FA17E4E46A65}"/>
                </a:ext>
              </a:extLst>
            </p:cNvPr>
            <p:cNvSpPr>
              <a:spLocks noChangeArrowheads="1"/>
            </p:cNvSpPr>
            <p:nvPr/>
          </p:nvSpPr>
          <p:spPr bwMode="auto">
            <a:xfrm>
              <a:off x="3456" y="144"/>
              <a:ext cx="960" cy="1344"/>
            </a:xfrm>
            <a:prstGeom prst="downArrow">
              <a:avLst>
                <a:gd name="adj1" fmla="val 50000"/>
                <a:gd name="adj2" fmla="val 35000"/>
              </a:avLst>
            </a:prstGeom>
            <a:gradFill rotWithShape="1">
              <a:gsLst>
                <a:gs pos="0">
                  <a:srgbClr val="0033CC"/>
                </a:gs>
                <a:gs pos="50000">
                  <a:srgbClr val="FFFFFF"/>
                </a:gs>
                <a:gs pos="100000">
                  <a:srgbClr val="0033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latin typeface="Garamond" panose="02020404030301010803" pitchFamily="18" charset="0"/>
              </a:endParaRPr>
            </a:p>
          </p:txBody>
        </p:sp>
        <p:sp>
          <p:nvSpPr>
            <p:cNvPr id="24627" name="Text Box 34">
              <a:extLst>
                <a:ext uri="{FF2B5EF4-FFF2-40B4-BE49-F238E27FC236}">
                  <a16:creationId xmlns:a16="http://schemas.microsoft.com/office/drawing/2014/main" id="{EB6B57AA-BC13-D3D9-49AD-E1C3E6CD2B44}"/>
                </a:ext>
              </a:extLst>
            </p:cNvPr>
            <p:cNvSpPr txBox="1">
              <a:spLocks noChangeArrowheads="1"/>
            </p:cNvSpPr>
            <p:nvPr/>
          </p:nvSpPr>
          <p:spPr bwMode="auto">
            <a:xfrm>
              <a:off x="3696" y="192"/>
              <a:ext cx="54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err="1">
                  <a:solidFill>
                    <a:srgbClr val="CC3300"/>
                  </a:solidFill>
                </a:rPr>
                <a:t>t</a:t>
              </a:r>
              <a:r>
                <a:rPr lang="en-US" altLang="en-US" b="1" baseline="30000" dirty="0" err="1">
                  <a:solidFill>
                    <a:srgbClr val="CC3300"/>
                  </a:solidFill>
                </a:rPr>
                <a:t>o</a:t>
              </a:r>
              <a:r>
                <a:rPr lang="en-US" altLang="en-US" b="1" dirty="0" err="1">
                  <a:solidFill>
                    <a:srgbClr val="CC3300"/>
                  </a:solidFill>
                </a:rPr>
                <a:t>C</a:t>
              </a:r>
              <a:r>
                <a:rPr lang="en-US" altLang="en-US" b="1" dirty="0">
                  <a:solidFill>
                    <a:srgbClr val="CC3300"/>
                  </a:solidFill>
                </a:rPr>
                <a:t>, </a:t>
              </a:r>
              <a:r>
                <a:rPr lang="en-US" altLang="en-US" b="1" dirty="0" err="1">
                  <a:solidFill>
                    <a:srgbClr val="CC3300"/>
                  </a:solidFill>
                </a:rPr>
                <a:t>p,xt</a:t>
              </a:r>
              <a:endParaRPr lang="en-US" altLang="en-US" b="1" dirty="0">
                <a:solidFill>
                  <a:srgbClr val="CC3300"/>
                </a:solidFill>
              </a:endParaRPr>
            </a:p>
          </p:txBody>
        </p:sp>
      </p:grpSp>
      <p:grpSp>
        <p:nvGrpSpPr>
          <p:cNvPr id="11" name="Group 35">
            <a:extLst>
              <a:ext uri="{FF2B5EF4-FFF2-40B4-BE49-F238E27FC236}">
                <a16:creationId xmlns:a16="http://schemas.microsoft.com/office/drawing/2014/main" id="{35240886-0C8C-B6C7-FC84-926C48D2147B}"/>
              </a:ext>
            </a:extLst>
          </p:cNvPr>
          <p:cNvGrpSpPr>
            <a:grpSpLocks/>
          </p:cNvGrpSpPr>
          <p:nvPr/>
        </p:nvGrpSpPr>
        <p:grpSpPr bwMode="auto">
          <a:xfrm>
            <a:off x="7187803" y="2225279"/>
            <a:ext cx="577454" cy="2628900"/>
            <a:chOff x="3215" y="1152"/>
            <a:chExt cx="485" cy="2208"/>
          </a:xfrm>
        </p:grpSpPr>
        <p:grpSp>
          <p:nvGrpSpPr>
            <p:cNvPr id="24617" name="Group 36">
              <a:extLst>
                <a:ext uri="{FF2B5EF4-FFF2-40B4-BE49-F238E27FC236}">
                  <a16:creationId xmlns:a16="http://schemas.microsoft.com/office/drawing/2014/main" id="{A3E85AF4-DF2C-BE45-F32D-F4EA73FF0915}"/>
                </a:ext>
              </a:extLst>
            </p:cNvPr>
            <p:cNvGrpSpPr>
              <a:grpSpLocks/>
            </p:cNvGrpSpPr>
            <p:nvPr/>
          </p:nvGrpSpPr>
          <p:grpSpPr bwMode="auto">
            <a:xfrm>
              <a:off x="3312" y="1152"/>
              <a:ext cx="388" cy="384"/>
              <a:chOff x="4368" y="2784"/>
              <a:chExt cx="388" cy="384"/>
            </a:xfrm>
          </p:grpSpPr>
          <p:sp>
            <p:nvSpPr>
              <p:cNvPr id="24624" name="Oval 37">
                <a:extLst>
                  <a:ext uri="{FF2B5EF4-FFF2-40B4-BE49-F238E27FC236}">
                    <a16:creationId xmlns:a16="http://schemas.microsoft.com/office/drawing/2014/main" id="{F41241B4-0592-35D3-CBD7-C42450A48040}"/>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25" name="Text Box 38">
                <a:extLst>
                  <a:ext uri="{FF2B5EF4-FFF2-40B4-BE49-F238E27FC236}">
                    <a16:creationId xmlns:a16="http://schemas.microsoft.com/office/drawing/2014/main" id="{5376EC0F-5E21-91A2-2DD3-FCA5E0CF091C}"/>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18" name="Group 39">
              <a:extLst>
                <a:ext uri="{FF2B5EF4-FFF2-40B4-BE49-F238E27FC236}">
                  <a16:creationId xmlns:a16="http://schemas.microsoft.com/office/drawing/2014/main" id="{352F099F-0530-0007-364E-87BC8C7A8448}"/>
                </a:ext>
              </a:extLst>
            </p:cNvPr>
            <p:cNvGrpSpPr>
              <a:grpSpLocks/>
            </p:cNvGrpSpPr>
            <p:nvPr/>
          </p:nvGrpSpPr>
          <p:grpSpPr bwMode="auto">
            <a:xfrm>
              <a:off x="3215" y="1476"/>
              <a:ext cx="49" cy="1556"/>
              <a:chOff x="3215" y="1476"/>
              <a:chExt cx="49" cy="1556"/>
            </a:xfrm>
          </p:grpSpPr>
          <p:sp>
            <p:nvSpPr>
              <p:cNvPr id="24622" name="Rectangle 40">
                <a:extLst>
                  <a:ext uri="{FF2B5EF4-FFF2-40B4-BE49-F238E27FC236}">
                    <a16:creationId xmlns:a16="http://schemas.microsoft.com/office/drawing/2014/main" id="{0FA09479-0E44-30F2-A9B0-64BF21C73201}"/>
                  </a:ext>
                </a:extLst>
              </p:cNvPr>
              <p:cNvSpPr>
                <a:spLocks noChangeArrowheads="1"/>
              </p:cNvSpPr>
              <p:nvPr/>
            </p:nvSpPr>
            <p:spPr bwMode="auto">
              <a:xfrm rot="17962126" flipH="1">
                <a:off x="2899" y="1794"/>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23" name="Rectangle 41">
                <a:extLst>
                  <a:ext uri="{FF2B5EF4-FFF2-40B4-BE49-F238E27FC236}">
                    <a16:creationId xmlns:a16="http://schemas.microsoft.com/office/drawing/2014/main" id="{23479955-09F9-8902-9D95-2A58F0429E5B}"/>
                  </a:ext>
                </a:extLst>
              </p:cNvPr>
              <p:cNvSpPr>
                <a:spLocks noChangeArrowheads="1"/>
              </p:cNvSpPr>
              <p:nvPr/>
            </p:nvSpPr>
            <p:spPr bwMode="auto">
              <a:xfrm rot="3637874" flipH="1" flipV="1">
                <a:off x="2897" y="2667"/>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19" name="Group 42">
              <a:extLst>
                <a:ext uri="{FF2B5EF4-FFF2-40B4-BE49-F238E27FC236}">
                  <a16:creationId xmlns:a16="http://schemas.microsoft.com/office/drawing/2014/main" id="{24515D4B-C0F4-95EB-8825-019ABE44E40C}"/>
                </a:ext>
              </a:extLst>
            </p:cNvPr>
            <p:cNvGrpSpPr>
              <a:grpSpLocks/>
            </p:cNvGrpSpPr>
            <p:nvPr/>
          </p:nvGrpSpPr>
          <p:grpSpPr bwMode="auto">
            <a:xfrm>
              <a:off x="3312" y="2976"/>
              <a:ext cx="388" cy="384"/>
              <a:chOff x="4368" y="2784"/>
              <a:chExt cx="388" cy="384"/>
            </a:xfrm>
          </p:grpSpPr>
          <p:sp>
            <p:nvSpPr>
              <p:cNvPr id="24620" name="Oval 43">
                <a:extLst>
                  <a:ext uri="{FF2B5EF4-FFF2-40B4-BE49-F238E27FC236}">
                    <a16:creationId xmlns:a16="http://schemas.microsoft.com/office/drawing/2014/main" id="{AEDFF5DD-420C-6CF5-532F-52591A529F54}"/>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21" name="Text Box 44">
                <a:extLst>
                  <a:ext uri="{FF2B5EF4-FFF2-40B4-BE49-F238E27FC236}">
                    <a16:creationId xmlns:a16="http://schemas.microsoft.com/office/drawing/2014/main" id="{752B9848-62A4-F40B-B27A-1C9AD18E23D1}"/>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grpSp>
        <p:nvGrpSpPr>
          <p:cNvPr id="15" name="Group 45">
            <a:extLst>
              <a:ext uri="{FF2B5EF4-FFF2-40B4-BE49-F238E27FC236}">
                <a16:creationId xmlns:a16="http://schemas.microsoft.com/office/drawing/2014/main" id="{92951B82-14B2-45A4-4C8A-367FFB06F074}"/>
              </a:ext>
            </a:extLst>
          </p:cNvPr>
          <p:cNvGrpSpPr>
            <a:grpSpLocks/>
          </p:cNvGrpSpPr>
          <p:nvPr/>
        </p:nvGrpSpPr>
        <p:grpSpPr bwMode="auto">
          <a:xfrm>
            <a:off x="4387450" y="2214563"/>
            <a:ext cx="571500" cy="2628900"/>
            <a:chOff x="960" y="1152"/>
            <a:chExt cx="480" cy="2208"/>
          </a:xfrm>
        </p:grpSpPr>
        <p:grpSp>
          <p:nvGrpSpPr>
            <p:cNvPr id="24608" name="Group 46">
              <a:extLst>
                <a:ext uri="{FF2B5EF4-FFF2-40B4-BE49-F238E27FC236}">
                  <a16:creationId xmlns:a16="http://schemas.microsoft.com/office/drawing/2014/main" id="{4AE112EC-921E-2DDB-7CE7-45CC89B5C9DB}"/>
                </a:ext>
              </a:extLst>
            </p:cNvPr>
            <p:cNvGrpSpPr>
              <a:grpSpLocks/>
            </p:cNvGrpSpPr>
            <p:nvPr/>
          </p:nvGrpSpPr>
          <p:grpSpPr bwMode="auto">
            <a:xfrm>
              <a:off x="1391" y="1480"/>
              <a:ext cx="49" cy="1556"/>
              <a:chOff x="1391" y="1480"/>
              <a:chExt cx="49" cy="1556"/>
            </a:xfrm>
          </p:grpSpPr>
          <p:sp>
            <p:nvSpPr>
              <p:cNvPr id="24615" name="Rectangle 47">
                <a:extLst>
                  <a:ext uri="{FF2B5EF4-FFF2-40B4-BE49-F238E27FC236}">
                    <a16:creationId xmlns:a16="http://schemas.microsoft.com/office/drawing/2014/main" id="{1778C277-7D52-7579-EB7A-26DF244F8BB2}"/>
                  </a:ext>
                </a:extLst>
              </p:cNvPr>
              <p:cNvSpPr>
                <a:spLocks noChangeArrowheads="1"/>
              </p:cNvSpPr>
              <p:nvPr/>
            </p:nvSpPr>
            <p:spPr bwMode="auto">
              <a:xfrm rot="3637874">
                <a:off x="1075" y="1798"/>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16" name="Rectangle 48">
                <a:extLst>
                  <a:ext uri="{FF2B5EF4-FFF2-40B4-BE49-F238E27FC236}">
                    <a16:creationId xmlns:a16="http://schemas.microsoft.com/office/drawing/2014/main" id="{2DF7D352-D3BD-0042-E668-7060E14A5B22}"/>
                  </a:ext>
                </a:extLst>
              </p:cNvPr>
              <p:cNvSpPr>
                <a:spLocks noChangeArrowheads="1"/>
              </p:cNvSpPr>
              <p:nvPr/>
            </p:nvSpPr>
            <p:spPr bwMode="auto">
              <a:xfrm rot="17962126" flipV="1">
                <a:off x="1073" y="2671"/>
                <a:ext cx="683" cy="4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grpSp>
          <p:nvGrpSpPr>
            <p:cNvPr id="24609" name="Group 49">
              <a:extLst>
                <a:ext uri="{FF2B5EF4-FFF2-40B4-BE49-F238E27FC236}">
                  <a16:creationId xmlns:a16="http://schemas.microsoft.com/office/drawing/2014/main" id="{7CBDC90E-50ED-908E-00D6-5B4E4423DDE0}"/>
                </a:ext>
              </a:extLst>
            </p:cNvPr>
            <p:cNvGrpSpPr>
              <a:grpSpLocks/>
            </p:cNvGrpSpPr>
            <p:nvPr/>
          </p:nvGrpSpPr>
          <p:grpSpPr bwMode="auto">
            <a:xfrm>
              <a:off x="960" y="1152"/>
              <a:ext cx="388" cy="384"/>
              <a:chOff x="4368" y="2784"/>
              <a:chExt cx="388" cy="384"/>
            </a:xfrm>
          </p:grpSpPr>
          <p:sp>
            <p:nvSpPr>
              <p:cNvPr id="24613" name="Oval 50">
                <a:extLst>
                  <a:ext uri="{FF2B5EF4-FFF2-40B4-BE49-F238E27FC236}">
                    <a16:creationId xmlns:a16="http://schemas.microsoft.com/office/drawing/2014/main" id="{BF3C674A-9499-4C4F-7E70-0DA8B3076803}"/>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14" name="Text Box 51">
                <a:extLst>
                  <a:ext uri="{FF2B5EF4-FFF2-40B4-BE49-F238E27FC236}">
                    <a16:creationId xmlns:a16="http://schemas.microsoft.com/office/drawing/2014/main" id="{6B8F24D3-7E38-F903-809F-EB2A0ABFAAF5}"/>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nvGrpSpPr>
            <p:cNvPr id="24610" name="Group 52">
              <a:extLst>
                <a:ext uri="{FF2B5EF4-FFF2-40B4-BE49-F238E27FC236}">
                  <a16:creationId xmlns:a16="http://schemas.microsoft.com/office/drawing/2014/main" id="{D21D8C82-9577-CD55-3D55-56252AB50057}"/>
                </a:ext>
              </a:extLst>
            </p:cNvPr>
            <p:cNvGrpSpPr>
              <a:grpSpLocks/>
            </p:cNvGrpSpPr>
            <p:nvPr/>
          </p:nvGrpSpPr>
          <p:grpSpPr bwMode="auto">
            <a:xfrm>
              <a:off x="960" y="2976"/>
              <a:ext cx="388" cy="384"/>
              <a:chOff x="4368" y="2784"/>
              <a:chExt cx="388" cy="384"/>
            </a:xfrm>
          </p:grpSpPr>
          <p:sp>
            <p:nvSpPr>
              <p:cNvPr id="24611" name="Oval 53">
                <a:extLst>
                  <a:ext uri="{FF2B5EF4-FFF2-40B4-BE49-F238E27FC236}">
                    <a16:creationId xmlns:a16="http://schemas.microsoft.com/office/drawing/2014/main" id="{327DF5B0-59D9-60BE-4544-4BD5B4581E83}"/>
                  </a:ext>
                </a:extLst>
              </p:cNvPr>
              <p:cNvSpPr>
                <a:spLocks noChangeArrowheads="1"/>
              </p:cNvSpPr>
              <p:nvPr/>
            </p:nvSpPr>
            <p:spPr bwMode="auto">
              <a:xfrm>
                <a:off x="4368" y="2784"/>
                <a:ext cx="384" cy="384"/>
              </a:xfrm>
              <a:prstGeom prst="ellipse">
                <a:avLst/>
              </a:prstGeom>
              <a:gradFill rotWithShape="1">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612" name="Text Box 54">
                <a:extLst>
                  <a:ext uri="{FF2B5EF4-FFF2-40B4-BE49-F238E27FC236}">
                    <a16:creationId xmlns:a16="http://schemas.microsoft.com/office/drawing/2014/main" id="{926B0CEE-F4E1-2811-E2AD-37770004DF8A}"/>
                  </a:ext>
                </a:extLst>
              </p:cNvPr>
              <p:cNvSpPr txBox="1">
                <a:spLocks noChangeArrowheads="1"/>
              </p:cNvSpPr>
              <p:nvPr/>
            </p:nvSpPr>
            <p:spPr bwMode="auto">
              <a:xfrm>
                <a:off x="4429" y="2806"/>
                <a:ext cx="32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a:latin typeface="Tahoma" panose="020B0604030504040204" pitchFamily="34" charset="0"/>
                  </a:rPr>
                  <a:t>H</a:t>
                </a:r>
              </a:p>
            </p:txBody>
          </p:sp>
        </p:grpSp>
      </p:grpSp>
      <p:sp>
        <p:nvSpPr>
          <p:cNvPr id="48183" name="Rectangle 55">
            <a:extLst>
              <a:ext uri="{FF2B5EF4-FFF2-40B4-BE49-F238E27FC236}">
                <a16:creationId xmlns:a16="http://schemas.microsoft.com/office/drawing/2014/main" id="{9604512B-E1BC-B3CF-4F84-794058AC0186}"/>
              </a:ext>
            </a:extLst>
          </p:cNvPr>
          <p:cNvSpPr>
            <a:spLocks noChangeArrowheads="1"/>
          </p:cNvSpPr>
          <p:nvPr/>
        </p:nvSpPr>
        <p:spPr bwMode="auto">
          <a:xfrm>
            <a:off x="5786435" y="3513535"/>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4" name="Rectangle 56">
            <a:extLst>
              <a:ext uri="{FF2B5EF4-FFF2-40B4-BE49-F238E27FC236}">
                <a16:creationId xmlns:a16="http://schemas.microsoft.com/office/drawing/2014/main" id="{E2753E33-FDED-0D52-4D4A-4E1109F1C25C}"/>
              </a:ext>
            </a:extLst>
          </p:cNvPr>
          <p:cNvSpPr>
            <a:spLocks noChangeArrowheads="1"/>
          </p:cNvSpPr>
          <p:nvPr/>
        </p:nvSpPr>
        <p:spPr bwMode="auto">
          <a:xfrm>
            <a:off x="4986335" y="3513535"/>
            <a:ext cx="1257300"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5" name="Rectangle 57">
            <a:extLst>
              <a:ext uri="{FF2B5EF4-FFF2-40B4-BE49-F238E27FC236}">
                <a16:creationId xmlns:a16="http://schemas.microsoft.com/office/drawing/2014/main" id="{F53DD209-5EE2-6683-E99C-1C0D4496194C}"/>
              </a:ext>
            </a:extLst>
          </p:cNvPr>
          <p:cNvSpPr>
            <a:spLocks noChangeArrowheads="1"/>
          </p:cNvSpPr>
          <p:nvPr/>
        </p:nvSpPr>
        <p:spPr bwMode="auto">
          <a:xfrm rot="5400000">
            <a:off x="4500560" y="3682604"/>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86" name="Rectangle 58">
            <a:extLst>
              <a:ext uri="{FF2B5EF4-FFF2-40B4-BE49-F238E27FC236}">
                <a16:creationId xmlns:a16="http://schemas.microsoft.com/office/drawing/2014/main" id="{C11A8E34-9993-425A-4AA8-A48F7591CF50}"/>
              </a:ext>
            </a:extLst>
          </p:cNvPr>
          <p:cNvSpPr>
            <a:spLocks noChangeArrowheads="1"/>
          </p:cNvSpPr>
          <p:nvPr/>
        </p:nvSpPr>
        <p:spPr bwMode="auto">
          <a:xfrm rot="5400000">
            <a:off x="6276972" y="3671888"/>
            <a:ext cx="1257300" cy="57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8187" name="Rectangle 59">
            <a:extLst>
              <a:ext uri="{FF2B5EF4-FFF2-40B4-BE49-F238E27FC236}">
                <a16:creationId xmlns:a16="http://schemas.microsoft.com/office/drawing/2014/main" id="{4C8127DA-27C2-DDFB-DAD9-7431617A503B}"/>
              </a:ext>
            </a:extLst>
          </p:cNvPr>
          <p:cNvSpPr>
            <a:spLocks noChangeArrowheads="1"/>
          </p:cNvSpPr>
          <p:nvPr/>
        </p:nvSpPr>
        <p:spPr bwMode="auto">
          <a:xfrm>
            <a:off x="5354239" y="3612357"/>
            <a:ext cx="1278731"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8" name="Rectangle 60">
            <a:extLst>
              <a:ext uri="{FF2B5EF4-FFF2-40B4-BE49-F238E27FC236}">
                <a16:creationId xmlns:a16="http://schemas.microsoft.com/office/drawing/2014/main" id="{D6C0ADF4-6DEE-72B4-325E-35DD2D095D2C}"/>
              </a:ext>
            </a:extLst>
          </p:cNvPr>
          <p:cNvSpPr>
            <a:spLocks noChangeArrowheads="1"/>
          </p:cNvSpPr>
          <p:nvPr/>
        </p:nvSpPr>
        <p:spPr bwMode="auto">
          <a:xfrm>
            <a:off x="5354238" y="4027885"/>
            <a:ext cx="1268016" cy="57150"/>
          </a:xfrm>
          <a:prstGeom prst="rect">
            <a:avLst/>
          </a:prstGeom>
          <a:gradFill rotWithShape="1">
            <a:gsLst>
              <a:gs pos="0">
                <a:schemeClr val="tx2"/>
              </a:gs>
              <a:gs pos="50000">
                <a:srgbClr val="969696"/>
              </a:gs>
              <a:gs pos="100000">
                <a:schemeClr val="tx2"/>
              </a:gs>
            </a:gsLst>
            <a:lin ang="540000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48189" name="Oval 61">
            <a:extLst>
              <a:ext uri="{FF2B5EF4-FFF2-40B4-BE49-F238E27FC236}">
                <a16:creationId xmlns:a16="http://schemas.microsoft.com/office/drawing/2014/main" id="{80FF21DD-FB7D-6884-9B80-6E8720BE7975}"/>
              </a:ext>
            </a:extLst>
          </p:cNvPr>
          <p:cNvSpPr>
            <a:spLocks noChangeArrowheads="1"/>
          </p:cNvSpPr>
          <p:nvPr/>
        </p:nvSpPr>
        <p:spPr bwMode="auto">
          <a:xfrm>
            <a:off x="6559150" y="319682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 pitchFamily="34" charset="0"/>
              </a:rPr>
              <a:t>C</a:t>
            </a:r>
          </a:p>
        </p:txBody>
      </p:sp>
      <p:sp>
        <p:nvSpPr>
          <p:cNvPr id="48190" name="Oval 62">
            <a:extLst>
              <a:ext uri="{FF2B5EF4-FFF2-40B4-BE49-F238E27FC236}">
                <a16:creationId xmlns:a16="http://schemas.microsoft.com/office/drawing/2014/main" id="{F0F6A0DC-9674-E077-F105-44BD77002443}"/>
              </a:ext>
            </a:extLst>
          </p:cNvPr>
          <p:cNvSpPr>
            <a:spLocks noChangeArrowheads="1"/>
          </p:cNvSpPr>
          <p:nvPr/>
        </p:nvSpPr>
        <p:spPr bwMode="auto">
          <a:xfrm>
            <a:off x="4844650" y="3253979"/>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91" name="Oval 63">
            <a:extLst>
              <a:ext uri="{FF2B5EF4-FFF2-40B4-BE49-F238E27FC236}">
                <a16:creationId xmlns:a16="http://schemas.microsoft.com/office/drawing/2014/main" id="{A8346DDB-E512-F43C-6652-FA68C853DAD0}"/>
              </a:ext>
            </a:extLst>
          </p:cNvPr>
          <p:cNvSpPr>
            <a:spLocks noChangeArrowheads="1"/>
          </p:cNvSpPr>
          <p:nvPr/>
        </p:nvSpPr>
        <p:spPr bwMode="auto">
          <a:xfrm>
            <a:off x="4830363" y="3783807"/>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48192" name="Oval 64">
            <a:extLst>
              <a:ext uri="{FF2B5EF4-FFF2-40B4-BE49-F238E27FC236}">
                <a16:creationId xmlns:a16="http://schemas.microsoft.com/office/drawing/2014/main" id="{FCD63484-7D08-C053-E45F-58F88EC52E05}"/>
              </a:ext>
            </a:extLst>
          </p:cNvPr>
          <p:cNvSpPr>
            <a:spLocks noChangeArrowheads="1"/>
          </p:cNvSpPr>
          <p:nvPr/>
        </p:nvSpPr>
        <p:spPr bwMode="auto">
          <a:xfrm>
            <a:off x="6602013" y="3773092"/>
            <a:ext cx="571500" cy="571500"/>
          </a:xfrm>
          <a:prstGeom prst="ellipse">
            <a:avLst/>
          </a:prstGeom>
          <a:gradFill rotWithShape="1">
            <a:gsLst>
              <a:gs pos="0">
                <a:srgbClr val="5F5F5F"/>
              </a:gs>
              <a:gs pos="100000">
                <a:srgbClr val="2C2C2C"/>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a:latin typeface=".VnArial NarrowH" pitchFamily="34" charset="0"/>
              </a:rPr>
              <a:t>C</a:t>
            </a:r>
          </a:p>
        </p:txBody>
      </p:sp>
      <p:sp>
        <p:nvSpPr>
          <p:cNvPr id="24604" name="Text Box 66">
            <a:extLst>
              <a:ext uri="{FF2B5EF4-FFF2-40B4-BE49-F238E27FC236}">
                <a16:creationId xmlns:a16="http://schemas.microsoft.com/office/drawing/2014/main" id="{EC9B1B81-4D8E-40BB-DE92-8E1BCED72EAD}"/>
              </a:ext>
            </a:extLst>
          </p:cNvPr>
          <p:cNvSpPr txBox="1">
            <a:spLocks noChangeArrowheads="1"/>
          </p:cNvSpPr>
          <p:nvPr/>
        </p:nvSpPr>
        <p:spPr bwMode="auto">
          <a:xfrm>
            <a:off x="2857201" y="4774168"/>
            <a:ext cx="39463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00FF"/>
                </a:solidFill>
                <a:latin typeface="Aptos Display" panose="020B0004020202020204" pitchFamily="34" charset="0"/>
              </a:rPr>
              <a:t>2 </a:t>
            </a:r>
            <a:r>
              <a:rPr lang="en-US" altLang="en-US" b="1" dirty="0" err="1">
                <a:solidFill>
                  <a:srgbClr val="0000FF"/>
                </a:solidFill>
                <a:latin typeface="Aptos Display" panose="020B0004020202020204" pitchFamily="34" charset="0"/>
              </a:rPr>
              <a:t>phân</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tử</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ethylenekết</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hợp</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với</a:t>
            </a:r>
            <a:r>
              <a:rPr lang="en-US" altLang="en-US" b="1" dirty="0">
                <a:solidFill>
                  <a:srgbClr val="0000FF"/>
                </a:solidFill>
                <a:latin typeface="Aptos Display" panose="020B0004020202020204" pitchFamily="34" charset="0"/>
              </a:rPr>
              <a:t> </a:t>
            </a:r>
            <a:r>
              <a:rPr lang="en-US" altLang="en-US" b="1" dirty="0" err="1">
                <a:solidFill>
                  <a:srgbClr val="0000FF"/>
                </a:solidFill>
                <a:latin typeface="Aptos Display" panose="020B0004020202020204" pitchFamily="34" charset="0"/>
              </a:rPr>
              <a:t>nhau</a:t>
            </a:r>
            <a:endParaRPr lang="en-US" altLang="en-US" b="1" dirty="0">
              <a:solidFill>
                <a:srgbClr val="0000FF"/>
              </a:solidFill>
              <a:latin typeface="Aptos Display" panose="020B0004020202020204" pitchFamily="34" charset="0"/>
            </a:endParaRPr>
          </a:p>
        </p:txBody>
      </p:sp>
      <p:grpSp>
        <p:nvGrpSpPr>
          <p:cNvPr id="19" name="Group 84">
            <a:extLst>
              <a:ext uri="{FF2B5EF4-FFF2-40B4-BE49-F238E27FC236}">
                <a16:creationId xmlns:a16="http://schemas.microsoft.com/office/drawing/2014/main" id="{C180E740-AA01-DBC3-0C82-272910D3F6A0}"/>
              </a:ext>
            </a:extLst>
          </p:cNvPr>
          <p:cNvGrpSpPr>
            <a:grpSpLocks/>
          </p:cNvGrpSpPr>
          <p:nvPr/>
        </p:nvGrpSpPr>
        <p:grpSpPr bwMode="auto">
          <a:xfrm>
            <a:off x="1962513" y="2425064"/>
            <a:ext cx="1964536" cy="736132"/>
            <a:chOff x="3456" y="144"/>
            <a:chExt cx="960" cy="1344"/>
          </a:xfrm>
        </p:grpSpPr>
        <p:sp>
          <p:nvSpPr>
            <p:cNvPr id="24606" name="AutoShape 85">
              <a:extLst>
                <a:ext uri="{FF2B5EF4-FFF2-40B4-BE49-F238E27FC236}">
                  <a16:creationId xmlns:a16="http://schemas.microsoft.com/office/drawing/2014/main" id="{247835D3-CEEA-2CE9-7D10-1AF308031F53}"/>
                </a:ext>
              </a:extLst>
            </p:cNvPr>
            <p:cNvSpPr>
              <a:spLocks noChangeArrowheads="1"/>
            </p:cNvSpPr>
            <p:nvPr/>
          </p:nvSpPr>
          <p:spPr bwMode="auto">
            <a:xfrm>
              <a:off x="3456" y="144"/>
              <a:ext cx="960" cy="1344"/>
            </a:xfrm>
            <a:prstGeom prst="downArrow">
              <a:avLst>
                <a:gd name="adj1" fmla="val 50000"/>
                <a:gd name="adj2" fmla="val 35000"/>
              </a:avLst>
            </a:prstGeom>
            <a:gradFill rotWithShape="1">
              <a:gsLst>
                <a:gs pos="0">
                  <a:srgbClr val="0033CC"/>
                </a:gs>
                <a:gs pos="50000">
                  <a:srgbClr val="FFFFFF"/>
                </a:gs>
                <a:gs pos="100000">
                  <a:srgbClr val="0033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latin typeface="Garamond" panose="02020404030301010803" pitchFamily="18" charset="0"/>
              </a:endParaRPr>
            </a:p>
          </p:txBody>
        </p:sp>
        <p:sp>
          <p:nvSpPr>
            <p:cNvPr id="24607" name="Text Box 86">
              <a:extLst>
                <a:ext uri="{FF2B5EF4-FFF2-40B4-BE49-F238E27FC236}">
                  <a16:creationId xmlns:a16="http://schemas.microsoft.com/office/drawing/2014/main" id="{5EFE37DB-A4E8-48F1-B19D-C5489C5517C9}"/>
                </a:ext>
              </a:extLst>
            </p:cNvPr>
            <p:cNvSpPr txBox="1">
              <a:spLocks noChangeArrowheads="1"/>
            </p:cNvSpPr>
            <p:nvPr/>
          </p:nvSpPr>
          <p:spPr bwMode="auto">
            <a:xfrm>
              <a:off x="3696" y="192"/>
              <a:ext cx="54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err="1">
                  <a:solidFill>
                    <a:srgbClr val="CC3300"/>
                  </a:solidFill>
                </a:rPr>
                <a:t>t</a:t>
              </a:r>
              <a:r>
                <a:rPr lang="en-US" altLang="en-US" b="1" baseline="30000" dirty="0" err="1">
                  <a:solidFill>
                    <a:srgbClr val="CC3300"/>
                  </a:solidFill>
                </a:rPr>
                <a:t>o</a:t>
              </a:r>
              <a:r>
                <a:rPr lang="en-US" altLang="en-US" b="1" dirty="0" err="1">
                  <a:solidFill>
                    <a:srgbClr val="CC3300"/>
                  </a:solidFill>
                </a:rPr>
                <a:t>C,p,xt</a:t>
              </a:r>
              <a:endParaRPr lang="en-US" altLang="en-US" b="1" dirty="0">
                <a:solidFill>
                  <a:srgbClr val="CC3300"/>
                </a:solidFill>
              </a:endParaRPr>
            </a:p>
          </p:txBody>
        </p:sp>
      </p:grpSp>
      <p:pic>
        <p:nvPicPr>
          <p:cNvPr id="17" name="Picture 16">
            <a:extLst>
              <a:ext uri="{FF2B5EF4-FFF2-40B4-BE49-F238E27FC236}">
                <a16:creationId xmlns:a16="http://schemas.microsoft.com/office/drawing/2014/main" id="{191918D0-6CB6-C374-3847-F62C2DB96C38}"/>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18" name="TextBox 17">
            <a:extLst>
              <a:ext uri="{FF2B5EF4-FFF2-40B4-BE49-F238E27FC236}">
                <a16:creationId xmlns:a16="http://schemas.microsoft.com/office/drawing/2014/main" id="{9C913A49-C6E6-64F2-173F-A6E4F0E13792}"/>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20" name="组合 27">
            <a:extLst>
              <a:ext uri="{FF2B5EF4-FFF2-40B4-BE49-F238E27FC236}">
                <a16:creationId xmlns:a16="http://schemas.microsoft.com/office/drawing/2014/main" id="{8452CF92-D76F-ABCE-66A1-AE0242A049F9}"/>
              </a:ext>
            </a:extLst>
          </p:cNvPr>
          <p:cNvGrpSpPr/>
          <p:nvPr/>
        </p:nvGrpSpPr>
        <p:grpSpPr>
          <a:xfrm>
            <a:off x="91196" y="1250044"/>
            <a:ext cx="3215171" cy="471394"/>
            <a:chOff x="3527609" y="1954206"/>
            <a:chExt cx="2774224" cy="471393"/>
          </a:xfrm>
        </p:grpSpPr>
        <p:sp>
          <p:nvSpPr>
            <p:cNvPr id="21" name="矩形 28">
              <a:extLst>
                <a:ext uri="{FF2B5EF4-FFF2-40B4-BE49-F238E27FC236}">
                  <a16:creationId xmlns:a16="http://schemas.microsoft.com/office/drawing/2014/main" id="{CF3ED72D-AB53-186F-FB24-E5F7ADCEABBB}"/>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2" name="圆角矩形 29">
              <a:extLst>
                <a:ext uri="{FF2B5EF4-FFF2-40B4-BE49-F238E27FC236}">
                  <a16:creationId xmlns:a16="http://schemas.microsoft.com/office/drawing/2014/main" id="{E8727550-B40D-92F8-42BB-ADDBA4B7C517}"/>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3" name="文本框 48">
              <a:extLst>
                <a:ext uri="{FF2B5EF4-FFF2-40B4-BE49-F238E27FC236}">
                  <a16:creationId xmlns:a16="http://schemas.microsoft.com/office/drawing/2014/main" id="{48B61930-8E82-038F-04A0-C6F60FDADA8B}"/>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24" name="组合 27">
            <a:extLst>
              <a:ext uri="{FF2B5EF4-FFF2-40B4-BE49-F238E27FC236}">
                <a16:creationId xmlns:a16="http://schemas.microsoft.com/office/drawing/2014/main" id="{5964C582-4C85-1F99-604A-8416E97C6254}"/>
              </a:ext>
            </a:extLst>
          </p:cNvPr>
          <p:cNvGrpSpPr/>
          <p:nvPr/>
        </p:nvGrpSpPr>
        <p:grpSpPr>
          <a:xfrm>
            <a:off x="555311" y="1791004"/>
            <a:ext cx="3215171" cy="471394"/>
            <a:chOff x="3527609" y="1954206"/>
            <a:chExt cx="2774224" cy="471393"/>
          </a:xfrm>
        </p:grpSpPr>
        <p:sp>
          <p:nvSpPr>
            <p:cNvPr id="25" name="矩形 28">
              <a:extLst>
                <a:ext uri="{FF2B5EF4-FFF2-40B4-BE49-F238E27FC236}">
                  <a16:creationId xmlns:a16="http://schemas.microsoft.com/office/drawing/2014/main" id="{1693A75D-ADA5-2940-94BA-8379D133E97F}"/>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trùng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hợp</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26" name="圆角矩形 29">
              <a:extLst>
                <a:ext uri="{FF2B5EF4-FFF2-40B4-BE49-F238E27FC236}">
                  <a16:creationId xmlns:a16="http://schemas.microsoft.com/office/drawing/2014/main" id="{07BEB261-CCEF-D60D-8025-003E1770BDA3}"/>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27" name="文本框 48">
              <a:extLst>
                <a:ext uri="{FF2B5EF4-FFF2-40B4-BE49-F238E27FC236}">
                  <a16:creationId xmlns:a16="http://schemas.microsoft.com/office/drawing/2014/main" id="{F3FC8235-835D-B3B8-5D00-3986A8F99605}"/>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c.</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Top)">
                                      <p:cBhvr>
                                        <p:cTn id="7" dur="1000"/>
                                        <p:tgtEl>
                                          <p:spTgt spid="10"/>
                                        </p:tgtEl>
                                      </p:cBhvr>
                                    </p:animEffect>
                                  </p:childTnLst>
                                </p:cTn>
                              </p:par>
                              <p:par>
                                <p:cTn id="8" presetID="1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lide(fromTop)">
                                      <p:cBhvr>
                                        <p:cTn id="10" dur="1000"/>
                                        <p:tgtEl>
                                          <p:spTgt spid="19"/>
                                        </p:tgtEl>
                                      </p:cBhvr>
                                    </p:animEffect>
                                  </p:childTnLst>
                                </p:cTn>
                              </p:par>
                            </p:childTnLst>
                          </p:cTn>
                        </p:par>
                        <p:par>
                          <p:cTn id="11" fill="hold" nodeType="afterGroup">
                            <p:stCondLst>
                              <p:cond delay="1000"/>
                            </p:stCondLst>
                            <p:childTnLst>
                              <p:par>
                                <p:cTn id="12" presetID="42" presetClass="path" presetSubtype="0" repeatCount="2000" accel="50000" decel="50000" fill="hold" nodeType="afterEffect">
                                  <p:stCondLst>
                                    <p:cond delay="0"/>
                                  </p:stCondLst>
                                  <p:childTnLst>
                                    <p:animMotion origin="layout" path="M 1.38889E-6 -1.23457E-6 L 1.38889E-6 0.17747 " pathEditMode="relative" rAng="0" ptsTypes="AA">
                                      <p:cBhvr>
                                        <p:cTn id="13" dur="2000" fill="hold"/>
                                        <p:tgtEl>
                                          <p:spTgt spid="19"/>
                                        </p:tgtEl>
                                        <p:attrNameLst>
                                          <p:attrName>ppt_x</p:attrName>
                                          <p:attrName>ppt_y</p:attrName>
                                        </p:attrNameLst>
                                      </p:cBhvr>
                                      <p:rCtr x="0" y="8858"/>
                                    </p:animMotion>
                                  </p:childTnLst>
                                  <p:subTnLst>
                                    <p:set>
                                      <p:cBhvr override="childStyle">
                                        <p:cTn dur="1" fill="hold" display="0" masterRel="sameClick" afterEffect="1">
                                          <p:stCondLst>
                                            <p:cond evt="end" delay="0">
                                              <p:tn val="12"/>
                                            </p:cond>
                                          </p:stCondLst>
                                        </p:cTn>
                                        <p:tgtEl>
                                          <p:spTgt spid="19"/>
                                        </p:tgtEl>
                                        <p:attrNameLst>
                                          <p:attrName>style.visibility</p:attrName>
                                        </p:attrNameLst>
                                      </p:cBhvr>
                                      <p:to>
                                        <p:strVal val="hidden"/>
                                      </p:to>
                                    </p:set>
                                  </p:subTnLst>
                                </p:cTn>
                              </p:par>
                              <p:par>
                                <p:cTn id="14" presetID="42" presetClass="path" presetSubtype="0" repeatCount="2000" accel="50000" decel="50000" fill="hold" nodeType="withEffect">
                                  <p:stCondLst>
                                    <p:cond delay="0"/>
                                  </p:stCondLst>
                                  <p:childTnLst>
                                    <p:animMotion origin="layout" path="M -4.72222E-6 -4.93827E-6 L -4.72222E-6 0.17747 " pathEditMode="relative" rAng="0" ptsTypes="AA">
                                      <p:cBhvr>
                                        <p:cTn id="15" dur="2000" fill="hold"/>
                                        <p:tgtEl>
                                          <p:spTgt spid="10"/>
                                        </p:tgtEl>
                                        <p:attrNameLst>
                                          <p:attrName>ppt_x</p:attrName>
                                          <p:attrName>ppt_y</p:attrName>
                                        </p:attrNameLst>
                                      </p:cBhvr>
                                      <p:rCtr x="0" y="8858"/>
                                    </p:animMotion>
                                  </p:childTnLst>
                                  <p:subTnLst>
                                    <p:set>
                                      <p:cBhvr override="childStyle">
                                        <p:cTn dur="1" fill="hold" display="0" masterRel="sameClick" afterEffect="1">
                                          <p:stCondLst>
                                            <p:cond evt="end" delay="0">
                                              <p:tn val="14"/>
                                            </p:cond>
                                          </p:stCondLst>
                                        </p:cTn>
                                        <p:tgtEl>
                                          <p:spTgt spid="10"/>
                                        </p:tgtEl>
                                        <p:attrNameLst>
                                          <p:attrName>style.visibility</p:attrName>
                                        </p:attrNameLst>
                                      </p:cBhvr>
                                      <p:to>
                                        <p:strVal val="hidden"/>
                                      </p:to>
                                    </p:set>
                                  </p:subTnLst>
                                </p:cTn>
                              </p:par>
                              <p:par>
                                <p:cTn id="16" presetID="8" presetClass="emph" presetSubtype="0" fill="hold" nodeType="withEffect">
                                  <p:stCondLst>
                                    <p:cond delay="0"/>
                                  </p:stCondLst>
                                  <p:childTnLst>
                                    <p:animRot by="5400000">
                                      <p:cBhvr>
                                        <p:cTn id="17" dur="2000" fill="hold"/>
                                        <p:tgtEl>
                                          <p:spTgt spid="48150"/>
                                        </p:tgtEl>
                                        <p:attrNameLst>
                                          <p:attrName>r</p:attrName>
                                        </p:attrNameLst>
                                      </p:cBhvr>
                                    </p:animRot>
                                  </p:childTnLst>
                                </p:cTn>
                              </p:par>
                              <p:par>
                                <p:cTn id="18" presetID="8" presetClass="emph" presetSubtype="0" fill="hold" nodeType="withEffect">
                                  <p:stCondLst>
                                    <p:cond delay="0"/>
                                  </p:stCondLst>
                                  <p:childTnLst>
                                    <p:animRot by="-5400000">
                                      <p:cBhvr>
                                        <p:cTn id="19" dur="2000" fill="hold"/>
                                        <p:tgtEl>
                                          <p:spTgt spid="48151"/>
                                        </p:tgtEl>
                                        <p:attrNameLst>
                                          <p:attrName>r</p:attrName>
                                        </p:attrNameLst>
                                      </p:cBhvr>
                                    </p:animRot>
                                  </p:childTnLst>
                                </p:cTn>
                              </p:par>
                              <p:par>
                                <p:cTn id="20" presetID="43" presetClass="path" presetSubtype="0" accel="50000" decel="50000" fill="hold" nodeType="withEffect">
                                  <p:stCondLst>
                                    <p:cond delay="0"/>
                                  </p:stCondLst>
                                  <p:childTnLst>
                                    <p:animMotion origin="layout" path="M -0.05208 0.07778 L -0.02604 0.07778 C -0.01458 0.07778 -1.11111E-6 0.05617 -1.11111E-6 0.03889 L -1.11111E-6 -1.60494E-6 " pathEditMode="relative" rAng="0" ptsTypes="AAAA">
                                      <p:cBhvr>
                                        <p:cTn id="21" dur="2000" spd="-100000" fill="hold"/>
                                        <p:tgtEl>
                                          <p:spTgt spid="48156"/>
                                        </p:tgtEl>
                                        <p:attrNameLst>
                                          <p:attrName>ppt_x</p:attrName>
                                          <p:attrName>ppt_y</p:attrName>
                                        </p:attrNameLst>
                                      </p:cBhvr>
                                      <p:rCtr x="2604" y="-3889"/>
                                    </p:animMotion>
                                  </p:childTnLst>
                                </p:cTn>
                              </p:par>
                              <p:par>
                                <p:cTn id="22" presetID="36" presetClass="path" presetSubtype="0" accel="50000" decel="50000" fill="hold" nodeType="withEffect">
                                  <p:stCondLst>
                                    <p:cond delay="0"/>
                                  </p:stCondLst>
                                  <p:childTnLst>
                                    <p:animMotion origin="layout" path="M 1.38889E-6 -1.60494E-6 L 1.38889E-6 0.04445 C 1.38889E-6 0.0642 0.01285 0.08889 0.0243 0.08889 L 0.05 0.08735 " pathEditMode="relative" rAng="0" ptsTypes="AAAA">
                                      <p:cBhvr>
                                        <p:cTn id="23" dur="2000" fill="hold"/>
                                        <p:tgtEl>
                                          <p:spTgt spid="48157"/>
                                        </p:tgtEl>
                                        <p:attrNameLst>
                                          <p:attrName>ppt_x</p:attrName>
                                          <p:attrName>ppt_y</p:attrName>
                                        </p:attrNameLst>
                                      </p:cBhvr>
                                      <p:rCtr x="2500" y="4444"/>
                                    </p:animMotion>
                                  </p:childTnLst>
                                </p:cTn>
                              </p:par>
                              <p:par>
                                <p:cTn id="24" presetID="42" presetClass="path" presetSubtype="0" accel="50000" decel="50000" fill="hold" nodeType="withEffect">
                                  <p:stCondLst>
                                    <p:cond delay="0"/>
                                  </p:stCondLst>
                                  <p:childTnLst>
                                    <p:animMotion origin="layout" path="M -1.94444E-6 3.45679E-6 L -0.00451 0.07222 " pathEditMode="relative" rAng="0" ptsTypes="AA">
                                      <p:cBhvr>
                                        <p:cTn id="25" dur="2000" fill="hold"/>
                                        <p:tgtEl>
                                          <p:spTgt spid="48154"/>
                                        </p:tgtEl>
                                        <p:attrNameLst>
                                          <p:attrName>ppt_x</p:attrName>
                                          <p:attrName>ppt_y</p:attrName>
                                        </p:attrNameLst>
                                      </p:cBhvr>
                                      <p:rCtr x="-226" y="3611"/>
                                    </p:animMotion>
                                  </p:childTnLst>
                                </p:cTn>
                              </p:par>
                              <p:par>
                                <p:cTn id="26" presetID="36" presetClass="path" presetSubtype="0" accel="50000" decel="50000" fill="hold" nodeType="withEffect">
                                  <p:stCondLst>
                                    <p:cond delay="0"/>
                                  </p:stCondLst>
                                  <p:childTnLst>
                                    <p:animMotion origin="layout" path="M 0.00625 0.00525 L 0.00625 0.05525 C 0.00625 0.07747 0.02222 0.10525 0.03542 0.10525 L 0.06458 0.10525 " pathEditMode="relative" rAng="0" ptsTypes="AAAA">
                                      <p:cBhvr>
                                        <p:cTn id="27" dur="2000" fill="hold"/>
                                        <p:tgtEl>
                                          <p:spTgt spid="6"/>
                                        </p:tgtEl>
                                        <p:attrNameLst>
                                          <p:attrName>ppt_x</p:attrName>
                                          <p:attrName>ppt_y</p:attrName>
                                        </p:attrNameLst>
                                      </p:cBhvr>
                                      <p:rCtr x="2917" y="5000"/>
                                    </p:animMotion>
                                  </p:childTnLst>
                                </p:cTn>
                              </p:par>
                              <p:par>
                                <p:cTn id="28" presetID="43" presetClass="path" presetSubtype="0" accel="50000" decel="50000" fill="hold" nodeType="withEffect">
                                  <p:stCondLst>
                                    <p:cond delay="0"/>
                                  </p:stCondLst>
                                  <p:childTnLst>
                                    <p:animMotion origin="layout" path="M -0.06493 0.09753 L -0.03472 0.09105 C -0.02031 0.09105 -0.00903 0.07222 -0.00903 0.05093 L -0.00417 0.00617 " pathEditMode="relative" rAng="0" ptsTypes="AAAA">
                                      <p:cBhvr>
                                        <p:cTn id="29" dur="2000" spd="-100000" fill="hold"/>
                                        <p:tgtEl>
                                          <p:spTgt spid="2"/>
                                        </p:tgtEl>
                                        <p:attrNameLst>
                                          <p:attrName>ppt_x</p:attrName>
                                          <p:attrName>ppt_y</p:attrName>
                                        </p:attrNameLst>
                                      </p:cBhvr>
                                      <p:rCtr x="3038" y="-4568"/>
                                    </p:animMotion>
                                  </p:childTnLst>
                                </p:cTn>
                              </p:par>
                            </p:childTnLst>
                          </p:cTn>
                        </p:par>
                        <p:par>
                          <p:cTn id="30" fill="hold" nodeType="afterGroup">
                            <p:stCondLst>
                              <p:cond delay="5000"/>
                            </p:stCondLst>
                            <p:childTnLst>
                              <p:par>
                                <p:cTn id="31" presetID="1" presetClass="exit" presetSubtype="0" fill="hold" nodeType="afterEffect">
                                  <p:stCondLst>
                                    <p:cond delay="0"/>
                                  </p:stCondLst>
                                  <p:childTnLst>
                                    <p:set>
                                      <p:cBhvr>
                                        <p:cTn id="32" dur="1" fill="hold">
                                          <p:stCondLst>
                                            <p:cond delay="0"/>
                                          </p:stCondLst>
                                        </p:cTn>
                                        <p:tgtEl>
                                          <p:spTgt spid="4815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15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815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815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815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81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81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1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1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155"/>
                                        </p:tgtEl>
                                        <p:attrNameLst>
                                          <p:attrName>style.visibility</p:attrName>
                                        </p:attrNameLst>
                                      </p:cBhvr>
                                      <p:to>
                                        <p:strVal val="visible"/>
                                      </p:to>
                                    </p:set>
                                  </p:childTnLst>
                                </p:cTn>
                              </p:par>
                              <p:par>
                                <p:cTn id="51" presetID="36" presetClass="path" presetSubtype="0" accel="50000" decel="50000" fill="hold" nodeType="withEffect">
                                  <p:stCondLst>
                                    <p:cond delay="0"/>
                                  </p:stCondLst>
                                  <p:childTnLst>
                                    <p:animMotion origin="layout" path="M -0.0559 0.01389 L -0.0559 0.06266 C -0.0559 0.08426 -0.0434 0.11142 -0.03316 0.11142 L -0.01042 0.11142 " pathEditMode="relative" rAng="0" ptsTypes="AAAA">
                                      <p:cBhvr>
                                        <p:cTn id="52" dur="2000" spd="-100000" fill="hold"/>
                                        <p:tgtEl>
                                          <p:spTgt spid="2"/>
                                        </p:tgtEl>
                                        <p:attrNameLst>
                                          <p:attrName>ppt_x</p:attrName>
                                          <p:attrName>ppt_y</p:attrName>
                                        </p:attrNameLst>
                                      </p:cBhvr>
                                      <p:rCtr x="2274" y="4877"/>
                                    </p:animMotion>
                                  </p:childTnLst>
                                </p:cTn>
                              </p:par>
                              <p:par>
                                <p:cTn id="53" presetID="43" presetClass="path" presetSubtype="0" accel="50000" decel="50000" fill="hold" nodeType="withEffect">
                                  <p:stCondLst>
                                    <p:cond delay="0"/>
                                  </p:stCondLst>
                                  <p:childTnLst>
                                    <p:animMotion origin="layout" path="M -0.00833 0.08889 L 0.04167 0.08889 C 0.06406 0.08889 0.06945 0.07192 0.06945 0.0571 L 0.06007 0.0321 " pathEditMode="relative" rAng="0" ptsTypes="AAAA">
                                      <p:cBhvr>
                                        <p:cTn id="54" dur="2000" fill="hold"/>
                                        <p:tgtEl>
                                          <p:spTgt spid="6"/>
                                        </p:tgtEl>
                                        <p:attrNameLst>
                                          <p:attrName>ppt_x</p:attrName>
                                          <p:attrName>ppt_y</p:attrName>
                                        </p:attrNameLst>
                                      </p:cBhvr>
                                      <p:rCtr x="3889" y="-2840"/>
                                    </p:animMotion>
                                  </p:childTnLst>
                                </p:cTn>
                              </p:par>
                              <p:par>
                                <p:cTn id="55" presetID="64" presetClass="path" presetSubtype="0" accel="50000" decel="50000" fill="hold" nodeType="withEffect">
                                  <p:stCondLst>
                                    <p:cond delay="0"/>
                                  </p:stCondLst>
                                  <p:childTnLst>
                                    <p:animMotion origin="layout" path="M -1.11111E-6 -7.40741E-7 L -1.11111E-6 -0.06667 " pathEditMode="relative" rAng="0" ptsTypes="AA">
                                      <p:cBhvr>
                                        <p:cTn id="56" dur="2000" fill="hold"/>
                                        <p:tgtEl>
                                          <p:spTgt spid="48155"/>
                                        </p:tgtEl>
                                        <p:attrNameLst>
                                          <p:attrName>ppt_x</p:attrName>
                                          <p:attrName>ppt_y</p:attrName>
                                        </p:attrNameLst>
                                      </p:cBhvr>
                                      <p:rCtr x="0" y="-3333"/>
                                    </p:animMotion>
                                  </p:childTnLst>
                                </p:cTn>
                              </p:par>
                              <p:par>
                                <p:cTn id="57" presetID="8" presetClass="emph" presetSubtype="0" fill="hold" nodeType="withEffect">
                                  <p:stCondLst>
                                    <p:cond delay="0"/>
                                  </p:stCondLst>
                                  <p:childTnLst>
                                    <p:animRot by="-5400000">
                                      <p:cBhvr>
                                        <p:cTn id="58" dur="2000" fill="hold"/>
                                        <p:tgtEl>
                                          <p:spTgt spid="48152"/>
                                        </p:tgtEl>
                                        <p:attrNameLst>
                                          <p:attrName>r</p:attrName>
                                        </p:attrNameLst>
                                      </p:cBhvr>
                                    </p:animRot>
                                  </p:childTnLst>
                                </p:cTn>
                              </p:par>
                              <p:par>
                                <p:cTn id="59" presetID="8" presetClass="emph" presetSubtype="0" fill="hold" nodeType="withEffect">
                                  <p:stCondLst>
                                    <p:cond delay="0"/>
                                  </p:stCondLst>
                                  <p:childTnLst>
                                    <p:animRot by="5400000">
                                      <p:cBhvr>
                                        <p:cTn id="60" dur="2000" fill="hold"/>
                                        <p:tgtEl>
                                          <p:spTgt spid="48153"/>
                                        </p:tgtEl>
                                        <p:attrNameLst>
                                          <p:attrName>r</p:attrName>
                                        </p:attrNameLst>
                                      </p:cBhvr>
                                    </p:animRot>
                                  </p:childTnLst>
                                </p:cTn>
                              </p:par>
                              <p:par>
                                <p:cTn id="61" presetID="43" presetClass="path" presetSubtype="0" accel="50000" decel="50000" fill="hold" nodeType="withEffect">
                                  <p:stCondLst>
                                    <p:cond delay="0"/>
                                  </p:stCondLst>
                                  <p:childTnLst>
                                    <p:animMotion origin="layout" path="M 1.38889E-6 1.23457E-7 L 0.02917 1.23457E-7 C 0.04167 1.23457E-7 0.05833 -0.01852 0.05833 -0.03364 L 0.05833 -0.06667 " pathEditMode="relative" rAng="0" ptsTypes="AAAA">
                                      <p:cBhvr>
                                        <p:cTn id="62" dur="2000" fill="hold"/>
                                        <p:tgtEl>
                                          <p:spTgt spid="48158"/>
                                        </p:tgtEl>
                                        <p:attrNameLst>
                                          <p:attrName>ppt_x</p:attrName>
                                          <p:attrName>ppt_y</p:attrName>
                                        </p:attrNameLst>
                                      </p:cBhvr>
                                      <p:rCtr x="2917" y="-3333"/>
                                    </p:animMotion>
                                  </p:childTnLst>
                                </p:cTn>
                              </p:par>
                              <p:par>
                                <p:cTn id="63" presetID="36" presetClass="path" presetSubtype="0" accel="50000" decel="50000" fill="hold" nodeType="withEffect">
                                  <p:stCondLst>
                                    <p:cond delay="0"/>
                                  </p:stCondLst>
                                  <p:childTnLst>
                                    <p:animMotion origin="layout" path="M -0.05833 -0.07284 L -0.05833 -0.03673 C -0.05833 -0.02037 -0.04254 1.97531E-6 -0.02917 1.97531E-6 L 1.38889E-6 1.97531E-6 " pathEditMode="relative" rAng="0" ptsTypes="AAAA">
                                      <p:cBhvr>
                                        <p:cTn id="64" dur="2000" spd="-100000" fill="hold"/>
                                        <p:tgtEl>
                                          <p:spTgt spid="48159"/>
                                        </p:tgtEl>
                                        <p:attrNameLst>
                                          <p:attrName>ppt_x</p:attrName>
                                          <p:attrName>ppt_y</p:attrName>
                                        </p:attrNameLst>
                                      </p:cBhvr>
                                      <p:rCtr x="2917" y="3642"/>
                                    </p:animMotion>
                                  </p:childTnLst>
                                </p:cTn>
                              </p:par>
                              <p:par>
                                <p:cTn id="65" presetID="8" presetClass="emph" presetSubtype="0" fill="hold" nodeType="withEffect">
                                  <p:stCondLst>
                                    <p:cond delay="0"/>
                                  </p:stCondLst>
                                  <p:childTnLst>
                                    <p:animRot by="5400000">
                                      <p:cBhvr>
                                        <p:cTn id="66" dur="2000" fill="hold"/>
                                        <p:tgtEl>
                                          <p:spTgt spid="48183"/>
                                        </p:tgtEl>
                                        <p:attrNameLst>
                                          <p:attrName>r</p:attrName>
                                        </p:attrNameLst>
                                      </p:cBhvr>
                                    </p:animRot>
                                  </p:childTnLst>
                                </p:cTn>
                              </p:par>
                              <p:par>
                                <p:cTn id="67" presetID="8" presetClass="emph" presetSubtype="0" fill="hold" nodeType="withEffect">
                                  <p:stCondLst>
                                    <p:cond delay="0"/>
                                  </p:stCondLst>
                                  <p:childTnLst>
                                    <p:animRot by="-5400000">
                                      <p:cBhvr>
                                        <p:cTn id="68" dur="2000" fill="hold"/>
                                        <p:tgtEl>
                                          <p:spTgt spid="48184"/>
                                        </p:tgtEl>
                                        <p:attrNameLst>
                                          <p:attrName>r</p:attrName>
                                        </p:attrNameLst>
                                      </p:cBhvr>
                                    </p:animRot>
                                  </p:childTnLst>
                                </p:cTn>
                              </p:par>
                              <p:par>
                                <p:cTn id="69" presetID="43" presetClass="path" presetSubtype="0" accel="50000" decel="50000" fill="hold" nodeType="withEffect">
                                  <p:stCondLst>
                                    <p:cond delay="0"/>
                                  </p:stCondLst>
                                  <p:childTnLst>
                                    <p:animMotion origin="layout" path="M -0.05208 0.07778 L -0.02604 0.07778 C -0.01458 0.07778 -1.11111E-6 0.05617 -1.11111E-6 0.03889 L -1.11111E-6 -4.93827E-7 " pathEditMode="relative" rAng="0" ptsTypes="AAAA">
                                      <p:cBhvr>
                                        <p:cTn id="70" dur="2000" spd="-100000" fill="hold"/>
                                        <p:tgtEl>
                                          <p:spTgt spid="48189"/>
                                        </p:tgtEl>
                                        <p:attrNameLst>
                                          <p:attrName>ppt_x</p:attrName>
                                          <p:attrName>ppt_y</p:attrName>
                                        </p:attrNameLst>
                                      </p:cBhvr>
                                      <p:rCtr x="2604" y="-3889"/>
                                    </p:animMotion>
                                  </p:childTnLst>
                                </p:cTn>
                              </p:par>
                              <p:par>
                                <p:cTn id="71" presetID="36" presetClass="path" presetSubtype="0" accel="50000" decel="50000" fill="hold" nodeType="withEffect">
                                  <p:stCondLst>
                                    <p:cond delay="0"/>
                                  </p:stCondLst>
                                  <p:childTnLst>
                                    <p:animMotion origin="layout" path="M -1.11111E-6 -1.60494E-6 L -1.11111E-6 0.04445 C -1.11111E-6 0.0642 0.01285 0.08889 0.02431 0.08889 L 0.05 0.08735 " pathEditMode="relative" rAng="0" ptsTypes="AAAA">
                                      <p:cBhvr>
                                        <p:cTn id="72" dur="2000" fill="hold"/>
                                        <p:tgtEl>
                                          <p:spTgt spid="48190"/>
                                        </p:tgtEl>
                                        <p:attrNameLst>
                                          <p:attrName>ppt_x</p:attrName>
                                          <p:attrName>ppt_y</p:attrName>
                                        </p:attrNameLst>
                                      </p:cBhvr>
                                      <p:rCtr x="2500" y="4444"/>
                                    </p:animMotion>
                                  </p:childTnLst>
                                </p:cTn>
                              </p:par>
                              <p:par>
                                <p:cTn id="73" presetID="42" presetClass="path" presetSubtype="0" accel="50000" decel="50000" fill="hold" nodeType="withEffect">
                                  <p:stCondLst>
                                    <p:cond delay="0"/>
                                  </p:stCondLst>
                                  <p:childTnLst>
                                    <p:animMotion origin="layout" path="M -1.94444E-6 -4.69136E-6 L -0.00451 0.07223 " pathEditMode="relative" rAng="0" ptsTypes="AA">
                                      <p:cBhvr>
                                        <p:cTn id="74" dur="2000" fill="hold"/>
                                        <p:tgtEl>
                                          <p:spTgt spid="48187"/>
                                        </p:tgtEl>
                                        <p:attrNameLst>
                                          <p:attrName>ppt_x</p:attrName>
                                          <p:attrName>ppt_y</p:attrName>
                                        </p:attrNameLst>
                                      </p:cBhvr>
                                      <p:rCtr x="-226" y="3611"/>
                                    </p:animMotion>
                                  </p:childTnLst>
                                </p:cTn>
                              </p:par>
                              <p:par>
                                <p:cTn id="75" presetID="36" presetClass="path" presetSubtype="0" accel="50000" decel="50000" fill="hold" nodeType="withEffect">
                                  <p:stCondLst>
                                    <p:cond delay="0"/>
                                  </p:stCondLst>
                                  <p:childTnLst>
                                    <p:animMotion origin="layout" path="M 0.00625 0.00525 L 0.00625 0.05525 C 0.00625 0.07747 0.02222 0.10525 0.03542 0.10525 L 0.06458 0.10525 " pathEditMode="relative" rAng="0" ptsTypes="AAAA">
                                      <p:cBhvr>
                                        <p:cTn id="76" dur="2000" fill="hold"/>
                                        <p:tgtEl>
                                          <p:spTgt spid="15"/>
                                        </p:tgtEl>
                                        <p:attrNameLst>
                                          <p:attrName>ppt_x</p:attrName>
                                          <p:attrName>ppt_y</p:attrName>
                                        </p:attrNameLst>
                                      </p:cBhvr>
                                      <p:rCtr x="2917" y="5000"/>
                                    </p:animMotion>
                                  </p:childTnLst>
                                </p:cTn>
                              </p:par>
                              <p:par>
                                <p:cTn id="77" presetID="43" presetClass="path" presetSubtype="0" accel="50000" decel="50000" fill="hold" nodeType="withEffect">
                                  <p:stCondLst>
                                    <p:cond delay="0"/>
                                  </p:stCondLst>
                                  <p:childTnLst>
                                    <p:animMotion origin="layout" path="M -0.06493 0.09753 L -0.03472 0.09105 C -0.02031 0.09105 -0.00903 0.07222 -0.00903 0.05093 L -0.00417 0.00617 " pathEditMode="relative" rAng="0" ptsTypes="AAAA">
                                      <p:cBhvr>
                                        <p:cTn id="78" dur="2000" spd="-100000" fill="hold"/>
                                        <p:tgtEl>
                                          <p:spTgt spid="11"/>
                                        </p:tgtEl>
                                        <p:attrNameLst>
                                          <p:attrName>ppt_x</p:attrName>
                                          <p:attrName>ppt_y</p:attrName>
                                        </p:attrNameLst>
                                      </p:cBhvr>
                                      <p:rCtr x="3038" y="-4568"/>
                                    </p:animMotion>
                                  </p:childTnLst>
                                </p:cTn>
                              </p:par>
                            </p:childTnLst>
                          </p:cTn>
                        </p:par>
                        <p:par>
                          <p:cTn id="79" fill="hold" nodeType="afterGroup">
                            <p:stCondLst>
                              <p:cond delay="7000"/>
                            </p:stCondLst>
                            <p:childTnLst>
                              <p:par>
                                <p:cTn id="80" presetID="1" presetClass="exit" presetSubtype="0" fill="hold" nodeType="afterEffect">
                                  <p:stCondLst>
                                    <p:cond delay="0"/>
                                  </p:stCondLst>
                                  <p:childTnLst>
                                    <p:set>
                                      <p:cBhvr>
                                        <p:cTn id="81" dur="1" fill="hold">
                                          <p:stCondLst>
                                            <p:cond delay="0"/>
                                          </p:stCondLst>
                                        </p:cTn>
                                        <p:tgtEl>
                                          <p:spTgt spid="48189"/>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8190"/>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48184"/>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48183"/>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48187"/>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4819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48191"/>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8185"/>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8186"/>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48188"/>
                                        </p:tgtEl>
                                        <p:attrNameLst>
                                          <p:attrName>style.visibility</p:attrName>
                                        </p:attrNameLst>
                                      </p:cBhvr>
                                      <p:to>
                                        <p:strVal val="visible"/>
                                      </p:to>
                                    </p:set>
                                  </p:childTnLst>
                                </p:cTn>
                              </p:par>
                              <p:par>
                                <p:cTn id="100" presetID="36" presetClass="path" presetSubtype="0" accel="50000" decel="50000" fill="hold" nodeType="withEffect">
                                  <p:stCondLst>
                                    <p:cond delay="0"/>
                                  </p:stCondLst>
                                  <p:childTnLst>
                                    <p:animMotion origin="layout" path="M -0.0559 0.01389 L -0.0559 0.06266 C -0.0559 0.08426 -0.0434 0.11142 -0.03316 0.11142 L -0.01042 0.11142 " pathEditMode="relative" rAng="0" ptsTypes="AAAA">
                                      <p:cBhvr>
                                        <p:cTn id="101" dur="2000" spd="-100000" fill="hold"/>
                                        <p:tgtEl>
                                          <p:spTgt spid="11"/>
                                        </p:tgtEl>
                                        <p:attrNameLst>
                                          <p:attrName>ppt_x</p:attrName>
                                          <p:attrName>ppt_y</p:attrName>
                                        </p:attrNameLst>
                                      </p:cBhvr>
                                      <p:rCtr x="2274" y="4877"/>
                                    </p:animMotion>
                                  </p:childTnLst>
                                </p:cTn>
                              </p:par>
                              <p:par>
                                <p:cTn id="102" presetID="43" presetClass="path" presetSubtype="0" accel="50000" decel="50000" fill="hold" nodeType="withEffect">
                                  <p:stCondLst>
                                    <p:cond delay="0"/>
                                  </p:stCondLst>
                                  <p:childTnLst>
                                    <p:animMotion origin="layout" path="M -0.00833 0.08889 L 0.04167 0.08889 C 0.06406 0.08889 0.06945 0.07191 0.06945 0.0571 L 0.06007 0.0321 " pathEditMode="relative" rAng="0" ptsTypes="AAAA">
                                      <p:cBhvr>
                                        <p:cTn id="103" dur="2000" fill="hold"/>
                                        <p:tgtEl>
                                          <p:spTgt spid="15"/>
                                        </p:tgtEl>
                                        <p:attrNameLst>
                                          <p:attrName>ppt_x</p:attrName>
                                          <p:attrName>ppt_y</p:attrName>
                                        </p:attrNameLst>
                                      </p:cBhvr>
                                      <p:rCtr x="3889" y="-2840"/>
                                    </p:animMotion>
                                  </p:childTnLst>
                                </p:cTn>
                              </p:par>
                              <p:par>
                                <p:cTn id="104" presetID="64" presetClass="path" presetSubtype="0" accel="50000" decel="50000" fill="hold" nodeType="withEffect">
                                  <p:stCondLst>
                                    <p:cond delay="0"/>
                                  </p:stCondLst>
                                  <p:childTnLst>
                                    <p:animMotion origin="layout" path="M -1.11111E-6 -2.46914E-7 L -1.11111E-6 -0.06667 " pathEditMode="relative" rAng="0" ptsTypes="AA">
                                      <p:cBhvr>
                                        <p:cTn id="105" dur="2000" fill="hold"/>
                                        <p:tgtEl>
                                          <p:spTgt spid="48188"/>
                                        </p:tgtEl>
                                        <p:attrNameLst>
                                          <p:attrName>ppt_x</p:attrName>
                                          <p:attrName>ppt_y</p:attrName>
                                        </p:attrNameLst>
                                      </p:cBhvr>
                                      <p:rCtr x="0" y="-3333"/>
                                    </p:animMotion>
                                  </p:childTnLst>
                                </p:cTn>
                              </p:par>
                              <p:par>
                                <p:cTn id="106" presetID="8" presetClass="emph" presetSubtype="0" fill="hold" nodeType="withEffect">
                                  <p:stCondLst>
                                    <p:cond delay="0"/>
                                  </p:stCondLst>
                                  <p:childTnLst>
                                    <p:animRot by="-5400000">
                                      <p:cBhvr>
                                        <p:cTn id="107" dur="2000" fill="hold"/>
                                        <p:tgtEl>
                                          <p:spTgt spid="48185"/>
                                        </p:tgtEl>
                                        <p:attrNameLst>
                                          <p:attrName>r</p:attrName>
                                        </p:attrNameLst>
                                      </p:cBhvr>
                                    </p:animRot>
                                  </p:childTnLst>
                                </p:cTn>
                              </p:par>
                              <p:par>
                                <p:cTn id="108" presetID="8" presetClass="emph" presetSubtype="0" fill="hold" nodeType="withEffect">
                                  <p:stCondLst>
                                    <p:cond delay="0"/>
                                  </p:stCondLst>
                                  <p:childTnLst>
                                    <p:animRot by="5400000">
                                      <p:cBhvr>
                                        <p:cTn id="109" dur="2000" fill="hold"/>
                                        <p:tgtEl>
                                          <p:spTgt spid="48186"/>
                                        </p:tgtEl>
                                        <p:attrNameLst>
                                          <p:attrName>r</p:attrName>
                                        </p:attrNameLst>
                                      </p:cBhvr>
                                    </p:animRot>
                                  </p:childTnLst>
                                </p:cTn>
                              </p:par>
                              <p:par>
                                <p:cTn id="110" presetID="43" presetClass="path" presetSubtype="0" accel="50000" decel="50000" fill="hold" nodeType="withEffect">
                                  <p:stCondLst>
                                    <p:cond delay="0"/>
                                  </p:stCondLst>
                                  <p:childTnLst>
                                    <p:animMotion origin="layout" path="M 1.38889E-6 1.97531E-6 L 0.02917 1.97531E-6 C 0.04167 1.97531E-6 0.05833 -0.01852 0.05833 -0.03364 L 0.05833 -0.06667 " pathEditMode="relative" rAng="0" ptsTypes="AAAA">
                                      <p:cBhvr>
                                        <p:cTn id="111" dur="2000" fill="hold"/>
                                        <p:tgtEl>
                                          <p:spTgt spid="48191"/>
                                        </p:tgtEl>
                                        <p:attrNameLst>
                                          <p:attrName>ppt_x</p:attrName>
                                          <p:attrName>ppt_y</p:attrName>
                                        </p:attrNameLst>
                                      </p:cBhvr>
                                      <p:rCtr x="2917" y="-3333"/>
                                    </p:animMotion>
                                  </p:childTnLst>
                                </p:cTn>
                              </p:par>
                              <p:par>
                                <p:cTn id="112" presetID="36" presetClass="path" presetSubtype="0" accel="50000" decel="50000" fill="hold" nodeType="withEffect">
                                  <p:stCondLst>
                                    <p:cond delay="0"/>
                                  </p:stCondLst>
                                  <p:childTnLst>
                                    <p:animMotion origin="layout" path="M -0.05833 -0.07284 L -0.05833 -0.03673 C -0.05833 -0.02037 -0.04254 2.46914E-6 -0.02917 2.46914E-6 L 1.38889E-6 2.46914E-6 " pathEditMode="relative" rAng="0" ptsTypes="AAAA">
                                      <p:cBhvr>
                                        <p:cTn id="113" dur="2000" spd="-100000" fill="hold"/>
                                        <p:tgtEl>
                                          <p:spTgt spid="48192"/>
                                        </p:tgtEl>
                                        <p:attrNameLst>
                                          <p:attrName>ppt_x</p:attrName>
                                          <p:attrName>ppt_y</p:attrName>
                                        </p:attrNameLst>
                                      </p:cBhvr>
                                      <p:rCtr x="2917" y="36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0" grpId="0" animBg="1"/>
      <p:bldP spid="48150" grpId="1" animBg="1"/>
      <p:bldP spid="48151" grpId="0" animBg="1"/>
      <p:bldP spid="48151" grpId="1" animBg="1"/>
      <p:bldP spid="48152" grpId="0" animBg="1"/>
      <p:bldP spid="48152" grpId="1" animBg="1"/>
      <p:bldP spid="48153" grpId="0" animBg="1"/>
      <p:bldP spid="48153" grpId="1" animBg="1"/>
      <p:bldP spid="48154" grpId="0" animBg="1"/>
      <p:bldP spid="48154" grpId="1" animBg="1"/>
      <p:bldP spid="48155" grpId="0" animBg="1"/>
      <p:bldP spid="48155" grpId="1" animBg="1"/>
      <p:bldP spid="48156" grpId="0" animBg="1"/>
      <p:bldP spid="48157" grpId="0" animBg="1"/>
      <p:bldP spid="48158" grpId="0" animBg="1"/>
      <p:bldP spid="48158" grpId="1" animBg="1"/>
      <p:bldP spid="48159" grpId="0" animBg="1"/>
      <p:bldP spid="48159" grpId="1" animBg="1"/>
      <p:bldP spid="48183" grpId="0" animBg="1"/>
      <p:bldP spid="48183" grpId="1" animBg="1"/>
      <p:bldP spid="48184" grpId="0" animBg="1"/>
      <p:bldP spid="48184" grpId="1" animBg="1"/>
      <p:bldP spid="48185" grpId="0" animBg="1"/>
      <p:bldP spid="48185" grpId="1" animBg="1"/>
      <p:bldP spid="48186" grpId="0" animBg="1"/>
      <p:bldP spid="48186" grpId="1" animBg="1"/>
      <p:bldP spid="48187" grpId="0" animBg="1"/>
      <p:bldP spid="48187" grpId="1" animBg="1"/>
      <p:bldP spid="48188" grpId="0" animBg="1"/>
      <p:bldP spid="48188" grpId="1" animBg="1"/>
      <p:bldP spid="48189" grpId="0" animBg="1"/>
      <p:bldP spid="48189" grpId="1" animBg="1"/>
      <p:bldP spid="48190" grpId="0" animBg="1"/>
      <p:bldP spid="48190" grpId="1" animBg="1"/>
      <p:bldP spid="48191" grpId="0" animBg="1"/>
      <p:bldP spid="48191" grpId="1" animBg="1"/>
      <p:bldP spid="48192" grpId="0" animBg="1"/>
      <p:bldP spid="4819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34DED0E4-E989-1BE8-F6CB-089E0D6FD7E0}"/>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1487C208-5712-F91C-4A00-C03D93A26980}"/>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Tính</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chất</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hóa</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học</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5C378342-B483-9DE8-5C1C-2DC9D8AE1953}"/>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7" name="文本框 48">
              <a:extLst>
                <a:ext uri="{FF2B5EF4-FFF2-40B4-BE49-F238E27FC236}">
                  <a16:creationId xmlns:a16="http://schemas.microsoft.com/office/drawing/2014/main" id="{F8A68909-C9EC-01D4-DE56-8B8FE9B26C83}"/>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03</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grpSp>
        <p:nvGrpSpPr>
          <p:cNvPr id="8" name="组合 27">
            <a:extLst>
              <a:ext uri="{FF2B5EF4-FFF2-40B4-BE49-F238E27FC236}">
                <a16:creationId xmlns:a16="http://schemas.microsoft.com/office/drawing/2014/main" id="{34944DB7-9BDC-5E2C-67F6-7060B4F6CE14}"/>
              </a:ext>
            </a:extLst>
          </p:cNvPr>
          <p:cNvGrpSpPr/>
          <p:nvPr/>
        </p:nvGrpSpPr>
        <p:grpSpPr>
          <a:xfrm>
            <a:off x="555311" y="1791004"/>
            <a:ext cx="3215171" cy="471394"/>
            <a:chOff x="3527609" y="1954206"/>
            <a:chExt cx="2774224" cy="471393"/>
          </a:xfrm>
        </p:grpSpPr>
        <p:sp>
          <p:nvSpPr>
            <p:cNvPr id="9" name="矩形 28">
              <a:extLst>
                <a:ext uri="{FF2B5EF4-FFF2-40B4-BE49-F238E27FC236}">
                  <a16:creationId xmlns:a16="http://schemas.microsoft.com/office/drawing/2014/main" id="{6805E3AC-5D90-B223-BED9-8D6D30743635}"/>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Phản</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trùng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hợp</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10" name="圆角矩形 29">
              <a:extLst>
                <a:ext uri="{FF2B5EF4-FFF2-40B4-BE49-F238E27FC236}">
                  <a16:creationId xmlns:a16="http://schemas.microsoft.com/office/drawing/2014/main" id="{85FDF862-949D-A966-386A-724199145305}"/>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1" name="文本框 48">
              <a:extLst>
                <a:ext uri="{FF2B5EF4-FFF2-40B4-BE49-F238E27FC236}">
                  <a16:creationId xmlns:a16="http://schemas.microsoft.com/office/drawing/2014/main" id="{DB8E4A96-82BD-AF89-A23D-2BDD21AEEBD5}"/>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c.</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
        <p:nvSpPr>
          <p:cNvPr id="15" name="TextBox 14">
            <a:extLst>
              <a:ext uri="{FF2B5EF4-FFF2-40B4-BE49-F238E27FC236}">
                <a16:creationId xmlns:a16="http://schemas.microsoft.com/office/drawing/2014/main" id="{C63FA5FF-DEFB-588E-5719-A3605E58BE99}"/>
              </a:ext>
            </a:extLst>
          </p:cNvPr>
          <p:cNvSpPr txBox="1"/>
          <p:nvPr/>
        </p:nvSpPr>
        <p:spPr>
          <a:xfrm>
            <a:off x="108035" y="2269828"/>
            <a:ext cx="8883565" cy="1166794"/>
          </a:xfrm>
          <a:prstGeom prst="rect">
            <a:avLst/>
          </a:prstGeom>
          <a:noFill/>
        </p:spPr>
        <p:txBody>
          <a:bodyPr wrap="square">
            <a:spAutoFit/>
          </a:bodyPr>
          <a:lstStyle/>
          <a:p>
            <a:pPr marL="457200" algn="just">
              <a:lnSpc>
                <a:spcPct val="107000"/>
              </a:lnSpc>
              <a:spcAft>
                <a:spcPts val="800"/>
              </a:spcAft>
            </a:pPr>
            <a:r>
              <a:rPr lang="en-US" sz="2200" dirty="0">
                <a:effectLst/>
                <a:latin typeface="Aptos Display" panose="020B0004020202020204" pitchFamily="34" charset="0"/>
                <a:ea typeface="Arial" panose="020B0604020202020204" pitchFamily="34" charset="0"/>
                <a:cs typeface="Times New Roman" panose="02020603050405020304" pitchFamily="18" charset="0"/>
              </a:rPr>
              <a:t>Ở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điều</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kiện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thích</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hợp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các</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phân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tử</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ethylene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cộng</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hợp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liên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tiếp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với</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nhau</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liên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kết</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kém</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bền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trong</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liên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kết</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đôi</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của</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phân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tử</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ethylene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bị</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phá</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vỡ</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tạp</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thành</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chất</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có</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khối</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lượng</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phân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tử</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a:t>
            </a:r>
            <a:r>
              <a:rPr lang="en-US" sz="2200" dirty="0" err="1">
                <a:effectLst/>
                <a:latin typeface="Aptos Display" panose="020B0004020202020204" pitchFamily="34" charset="0"/>
                <a:ea typeface="Arial" panose="020B0604020202020204" pitchFamily="34" charset="0"/>
                <a:cs typeface="Times New Roman" panose="02020603050405020304" pitchFamily="18" charset="0"/>
              </a:rPr>
              <a:t>lớn</a:t>
            </a:r>
            <a:r>
              <a:rPr lang="en-US" sz="2200" dirty="0">
                <a:effectLst/>
                <a:latin typeface="Aptos Display" panose="020B0004020202020204" pitchFamily="34" charset="0"/>
                <a:ea typeface="Arial" panose="020B0604020202020204" pitchFamily="34" charset="0"/>
                <a:cs typeface="Times New Roman" panose="02020603050405020304" pitchFamily="18" charset="0"/>
              </a:rPr>
              <a:t> (polyethylene).</a:t>
            </a:r>
          </a:p>
        </p:txBody>
      </p:sp>
      <p:sp>
        <p:nvSpPr>
          <p:cNvPr id="17" name="TextBox 16">
            <a:extLst>
              <a:ext uri="{FF2B5EF4-FFF2-40B4-BE49-F238E27FC236}">
                <a16:creationId xmlns:a16="http://schemas.microsoft.com/office/drawing/2014/main" id="{0AAE508C-F0E5-6784-823A-B311163B944C}"/>
              </a:ext>
            </a:extLst>
          </p:cNvPr>
          <p:cNvSpPr txBox="1"/>
          <p:nvPr/>
        </p:nvSpPr>
        <p:spPr>
          <a:xfrm>
            <a:off x="1018712" y="3576892"/>
            <a:ext cx="7058487" cy="537583"/>
          </a:xfrm>
          <a:prstGeom prst="rect">
            <a:avLst/>
          </a:prstGeom>
          <a:noFill/>
        </p:spPr>
        <p:txBody>
          <a:bodyPr wrap="square">
            <a:spAutoFit/>
          </a:bodyPr>
          <a:lstStyle/>
          <a:p>
            <a:pPr marL="457200" algn="ctr">
              <a:lnSpc>
                <a:spcPct val="107000"/>
              </a:lnSpc>
              <a:spcAft>
                <a:spcPts val="800"/>
              </a:spcAft>
            </a:pPr>
            <a:r>
              <a:rPr lang="en-US" sz="2800" dirty="0">
                <a:effectLst/>
                <a:latin typeface="Aptos Display" panose="020B0004020202020204" pitchFamily="34" charset="0"/>
                <a:ea typeface="Arial" panose="020B0604020202020204" pitchFamily="34" charset="0"/>
                <a:cs typeface="Times New Roman" panose="02020603050405020304" pitchFamily="18" charset="0"/>
              </a:rPr>
              <a:t>n</a:t>
            </a:r>
            <a:r>
              <a:rPr lang="vi-VN" sz="2800" dirty="0">
                <a:effectLst/>
                <a:latin typeface="Aptos Display" panose="020B0004020202020204" pitchFamily="34" charset="0"/>
                <a:ea typeface="Arial" panose="020B0604020202020204" pitchFamily="34" charset="0"/>
                <a:cs typeface="Times New Roman" panose="02020603050405020304" pitchFamily="18" charset="0"/>
              </a:rPr>
              <a:t>CH­</a:t>
            </a:r>
            <a:r>
              <a:rPr lang="vi-VN" sz="2800" baseline="-25000" dirty="0">
                <a:effectLst/>
                <a:latin typeface="Aptos Display" panose="020B0004020202020204" pitchFamily="34" charset="0"/>
                <a:ea typeface="Arial" panose="020B0604020202020204" pitchFamily="34" charset="0"/>
                <a:cs typeface="Times New Roman" panose="02020603050405020304" pitchFamily="18" charset="0"/>
              </a:rPr>
              <a:t>2­</a:t>
            </a:r>
            <a:r>
              <a:rPr lang="vi-VN" sz="2800" dirty="0">
                <a:effectLst/>
                <a:latin typeface="Aptos Display" panose="020B0004020202020204" pitchFamily="34" charset="0"/>
                <a:ea typeface="Arial" panose="020B0604020202020204" pitchFamily="34" charset="0"/>
                <a:cs typeface="Times New Roman" panose="02020603050405020304" pitchFamily="18" charset="0"/>
              </a:rPr>
              <a:t>=CH­</a:t>
            </a:r>
            <a:r>
              <a:rPr lang="vi-VN" sz="2800" baseline="-25000" dirty="0">
                <a:effectLst/>
                <a:latin typeface="Aptos Display" panose="020B0004020202020204" pitchFamily="34" charset="0"/>
                <a:ea typeface="Arial" panose="020B0604020202020204" pitchFamily="34" charset="0"/>
                <a:cs typeface="Times New Roman" panose="02020603050405020304" pitchFamily="18" charset="0"/>
              </a:rPr>
              <a:t>2</a:t>
            </a:r>
            <a:r>
              <a:rPr lang="en-US" sz="2800" baseline="-25000" dirty="0">
                <a:effectLst/>
                <a:latin typeface="Aptos Display" panose="020B0004020202020204" pitchFamily="34" charset="0"/>
                <a:ea typeface="Arial" panose="020B0604020202020204" pitchFamily="34" charset="0"/>
                <a:cs typeface="Times New Roman" panose="02020603050405020304" pitchFamily="18" charset="0"/>
              </a:rPr>
              <a:t>                                           </a:t>
            </a:r>
            <a:r>
              <a:rPr lang="vi-VN" sz="2800" strike="sngStrike"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a:t>
            </a:r>
            <a:r>
              <a:rPr lang="vi-VN" sz="28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CH</a:t>
            </a:r>
            <a:r>
              <a:rPr lang="en-US" sz="2800" baseline="-250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2</a:t>
            </a:r>
            <a:r>
              <a:rPr lang="vi-VN" sz="2800" dirty="0">
                <a:solidFill>
                  <a:srgbClr val="1A1915"/>
                </a:solidFill>
                <a:effectLst/>
                <a:latin typeface="Aptos Display" panose="020B0004020202020204" pitchFamily="34" charset="0"/>
                <a:ea typeface="Segoe UI Symbol" panose="020B0502040204020203" pitchFamily="34" charset="0"/>
                <a:cs typeface="Times New Roman" panose="02020603050405020304" pitchFamily="18" charset="0"/>
              </a:rPr>
              <a:t>−</a:t>
            </a:r>
            <a:r>
              <a:rPr lang="vi-VN" sz="28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CH</a:t>
            </a:r>
            <a:r>
              <a:rPr lang="en-US" sz="2800" baseline="-250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2</a:t>
            </a:r>
            <a:r>
              <a:rPr lang="vi-VN" sz="2800" strike="sngStrike"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 </a:t>
            </a:r>
            <a:r>
              <a:rPr lang="vi-VN" sz="2800" baseline="-25000" dirty="0">
                <a:solidFill>
                  <a:srgbClr val="1A1915"/>
                </a:solidFill>
                <a:effectLst/>
                <a:latin typeface="Aptos Display" panose="020B0004020202020204" pitchFamily="34" charset="0"/>
                <a:ea typeface="Arial" panose="020B0604020202020204" pitchFamily="34" charset="0"/>
                <a:cs typeface="Times New Roman" panose="02020603050405020304" pitchFamily="18" charset="0"/>
              </a:rPr>
              <a:t>n</a:t>
            </a:r>
            <a:r>
              <a:rPr lang="vi-VN" sz="2800" dirty="0">
                <a:effectLst/>
                <a:latin typeface="Aptos Display" panose="020B0004020202020204" pitchFamily="34" charset="0"/>
                <a:ea typeface="Arial" panose="020B0604020202020204" pitchFamily="34" charset="0"/>
                <a:cs typeface="Times New Roman" panose="02020603050405020304" pitchFamily="18" charset="0"/>
              </a:rPr>
              <a:t> </a:t>
            </a:r>
            <a:endParaRPr lang="en-US" sz="2800" dirty="0">
              <a:effectLst/>
              <a:latin typeface="Aptos Display" panose="020B0004020202020204" pitchFamily="34" charset="0"/>
              <a:ea typeface="Arial" panose="020B0604020202020204" pitchFamily="34"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BF2B4E0F-66F0-346D-D530-9AAEC2C97DA3}"/>
              </a:ext>
            </a:extLst>
          </p:cNvPr>
          <p:cNvCxnSpPr/>
          <p:nvPr/>
        </p:nvCxnSpPr>
        <p:spPr>
          <a:xfrm>
            <a:off x="3962400" y="3867150"/>
            <a:ext cx="13716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47605051-D7B8-B623-DD3C-89E55E5FB027}"/>
              </a:ext>
            </a:extLst>
          </p:cNvPr>
          <p:cNvSpPr txBox="1"/>
          <p:nvPr/>
        </p:nvSpPr>
        <p:spPr>
          <a:xfrm>
            <a:off x="4076700" y="3541585"/>
            <a:ext cx="1066800" cy="369332"/>
          </a:xfrm>
          <a:prstGeom prst="rect">
            <a:avLst/>
          </a:prstGeom>
          <a:noFill/>
        </p:spPr>
        <p:txBody>
          <a:bodyPr wrap="square" rtlCol="0">
            <a:spAutoFit/>
          </a:bodyPr>
          <a:lstStyle/>
          <a:p>
            <a:pPr algn="ctr"/>
            <a:r>
              <a:rPr lang="en-US" dirty="0" err="1">
                <a:latin typeface="Aptos Display" panose="020B0004020202020204" pitchFamily="34" charset="0"/>
              </a:rPr>
              <a:t>Xúc</a:t>
            </a:r>
            <a:r>
              <a:rPr lang="en-US" dirty="0">
                <a:latin typeface="Aptos Display" panose="020B0004020202020204" pitchFamily="34" charset="0"/>
              </a:rPr>
              <a:t> </a:t>
            </a:r>
            <a:r>
              <a:rPr lang="en-US" dirty="0" err="1">
                <a:latin typeface="Aptos Display" panose="020B0004020202020204" pitchFamily="34" charset="0"/>
              </a:rPr>
              <a:t>tác</a:t>
            </a:r>
            <a:endParaRPr lang="en-US" dirty="0">
              <a:latin typeface="Aptos Display" panose="020B0004020202020204" pitchFamily="34" charset="0"/>
            </a:endParaRPr>
          </a:p>
        </p:txBody>
      </p:sp>
      <p:sp>
        <p:nvSpPr>
          <p:cNvPr id="21" name="TextBox 20">
            <a:extLst>
              <a:ext uri="{FF2B5EF4-FFF2-40B4-BE49-F238E27FC236}">
                <a16:creationId xmlns:a16="http://schemas.microsoft.com/office/drawing/2014/main" id="{7AE2B73A-9621-4218-FAE1-B8FFBCA0D5F9}"/>
              </a:ext>
            </a:extLst>
          </p:cNvPr>
          <p:cNvSpPr txBox="1"/>
          <p:nvPr/>
        </p:nvSpPr>
        <p:spPr>
          <a:xfrm>
            <a:off x="4038600" y="3845683"/>
            <a:ext cx="1066800" cy="369332"/>
          </a:xfrm>
          <a:prstGeom prst="rect">
            <a:avLst/>
          </a:prstGeom>
          <a:noFill/>
        </p:spPr>
        <p:txBody>
          <a:bodyPr wrap="square" rtlCol="0">
            <a:spAutoFit/>
          </a:bodyPr>
          <a:lstStyle/>
          <a:p>
            <a:pPr algn="ctr"/>
            <a:r>
              <a:rPr lang="en-US" dirty="0">
                <a:latin typeface="Aptos Display" panose="020B0004020202020204" pitchFamily="34" charset="0"/>
              </a:rPr>
              <a:t>t</a:t>
            </a:r>
            <a:r>
              <a:rPr lang="en-US" baseline="30000" dirty="0">
                <a:latin typeface="Aptos Display" panose="020B0004020202020204" pitchFamily="34" charset="0"/>
              </a:rPr>
              <a:t>o</a:t>
            </a:r>
            <a:r>
              <a:rPr lang="en-US" dirty="0">
                <a:latin typeface="Aptos Display" panose="020B0004020202020204" pitchFamily="34" charset="0"/>
              </a:rPr>
              <a:t>, p</a:t>
            </a:r>
          </a:p>
        </p:txBody>
      </p:sp>
    </p:spTree>
    <p:extLst>
      <p:ext uri="{BB962C8B-B14F-4D97-AF65-F5344CB8AC3E}">
        <p14:creationId xmlns:p14="http://schemas.microsoft.com/office/powerpoint/2010/main" val="16237145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3C39088-F0D8-185E-7216-FCB030C2CBD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7089" y1="74576" x2="33803" y2="56356"/>
                        <a14:foregroundMark x1="34272" y1="77542" x2="32864" y2="67373"/>
                        <a14:foregroundMark x1="33803" y1="50424" x2="33333" y2="43644"/>
                        <a14:foregroundMark x1="38028" y1="27966" x2="38028" y2="24153"/>
                        <a14:foregroundMark x1="63380" y1="50847" x2="62911" y2="61441"/>
                        <a14:foregroundMark x1="61972" y1="85169" x2="61972" y2="63983"/>
                        <a14:foregroundMark x1="63380" y1="63983" x2="64789" y2="79661"/>
                      </a14:backgroundRemoval>
                    </a14:imgEffect>
                  </a14:imgLayer>
                </a14:imgProps>
              </a:ext>
            </a:extLst>
          </a:blip>
          <a:stretch>
            <a:fillRect/>
          </a:stretch>
        </p:blipFill>
        <p:spPr>
          <a:xfrm>
            <a:off x="3071551" y="339304"/>
            <a:ext cx="2028825" cy="2247900"/>
          </a:xfrm>
          <a:prstGeom prst="rect">
            <a:avLst/>
          </a:prstGeom>
        </p:spPr>
      </p:pic>
      <p:pic>
        <p:nvPicPr>
          <p:cNvPr id="22" name="Picture 21">
            <a:extLst>
              <a:ext uri="{FF2B5EF4-FFF2-40B4-BE49-F238E27FC236}">
                <a16:creationId xmlns:a16="http://schemas.microsoft.com/office/drawing/2014/main" id="{3D5C7938-26ED-A799-0207-36998803F4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477" b="90000" l="10000" r="90000">
                        <a14:foregroundMark x1="53984" y1="23008" x2="52695" y2="7617"/>
                        <a14:foregroundMark x1="51758" y1="9688" x2="51758" y2="3477"/>
                      </a14:backgroundRemoval>
                    </a14:imgEffect>
                  </a14:imgLayer>
                </a14:imgProps>
              </a:ext>
            </a:extLst>
          </a:blip>
          <a:stretch>
            <a:fillRect/>
          </a:stretch>
        </p:blipFill>
        <p:spPr>
          <a:xfrm>
            <a:off x="2261729" y="2441128"/>
            <a:ext cx="2133600" cy="2133600"/>
          </a:xfrm>
          <a:prstGeom prst="rect">
            <a:avLst/>
          </a:prstGeom>
        </p:spPr>
      </p:pic>
      <p:pic>
        <p:nvPicPr>
          <p:cNvPr id="21" name="Picture 20">
            <a:extLst>
              <a:ext uri="{FF2B5EF4-FFF2-40B4-BE49-F238E27FC236}">
                <a16:creationId xmlns:a16="http://schemas.microsoft.com/office/drawing/2014/main" id="{CB41F8BC-02D7-E96B-5ADE-1742626AEB05}"/>
              </a:ext>
            </a:extLst>
          </p:cNvPr>
          <p:cNvPicPr>
            <a:picLocks noChangeAspect="1"/>
          </p:cNvPicPr>
          <p:nvPr/>
        </p:nvPicPr>
        <p:blipFill>
          <a:blip r:embed="rId6"/>
          <a:stretch>
            <a:fillRect/>
          </a:stretch>
        </p:blipFill>
        <p:spPr>
          <a:xfrm>
            <a:off x="4187608" y="3982968"/>
            <a:ext cx="1334396" cy="1334396"/>
          </a:xfrm>
          <a:prstGeom prst="rect">
            <a:avLst/>
          </a:prstGeom>
        </p:spPr>
      </p:pic>
      <p:pic>
        <p:nvPicPr>
          <p:cNvPr id="20" name="Picture 19">
            <a:extLst>
              <a:ext uri="{FF2B5EF4-FFF2-40B4-BE49-F238E27FC236}">
                <a16:creationId xmlns:a16="http://schemas.microsoft.com/office/drawing/2014/main" id="{770745C8-408B-1F82-C6D7-1ACF4966A551}"/>
              </a:ext>
            </a:extLst>
          </p:cNvPr>
          <p:cNvPicPr>
            <a:picLocks noChangeAspect="1"/>
          </p:cNvPicPr>
          <p:nvPr/>
        </p:nvPicPr>
        <p:blipFill>
          <a:blip r:embed="rId7"/>
          <a:stretch>
            <a:fillRect/>
          </a:stretch>
        </p:blipFill>
        <p:spPr>
          <a:xfrm>
            <a:off x="7008687" y="3252587"/>
            <a:ext cx="1943045" cy="1061005"/>
          </a:xfrm>
          <a:prstGeom prst="rect">
            <a:avLst/>
          </a:prstGeom>
        </p:spPr>
      </p:pic>
      <p:pic>
        <p:nvPicPr>
          <p:cNvPr id="19" name="Picture 18">
            <a:extLst>
              <a:ext uri="{FF2B5EF4-FFF2-40B4-BE49-F238E27FC236}">
                <a16:creationId xmlns:a16="http://schemas.microsoft.com/office/drawing/2014/main" id="{316C64A9-C5CC-3E0B-AFE0-48F419D7F76C}"/>
              </a:ext>
            </a:extLst>
          </p:cNvPr>
          <p:cNvPicPr>
            <a:picLocks noChangeAspect="1"/>
          </p:cNvPicPr>
          <p:nvPr/>
        </p:nvPicPr>
        <p:blipFill>
          <a:blip r:embed="rId8"/>
          <a:stretch>
            <a:fillRect/>
          </a:stretch>
        </p:blipFill>
        <p:spPr>
          <a:xfrm rot="2744967">
            <a:off x="6615627" y="454183"/>
            <a:ext cx="1143000" cy="1565672"/>
          </a:xfrm>
          <a:prstGeom prst="rect">
            <a:avLst/>
          </a:prstGeom>
        </p:spPr>
      </p:pic>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9"/>
          <a:srcRect l="42500" t="27778" r="24167" b="64848"/>
          <a:stretch/>
        </p:blipFill>
        <p:spPr>
          <a:xfrm>
            <a:off x="1978842" y="16620"/>
            <a:ext cx="5186316" cy="645368"/>
          </a:xfrm>
          <a:prstGeom prst="rect">
            <a:avLst/>
          </a:prstGeom>
        </p:spPr>
      </p:pic>
      <p:sp>
        <p:nvSpPr>
          <p:cNvPr id="3" name="TextBox 2">
            <a:extLst>
              <a:ext uri="{FF2B5EF4-FFF2-40B4-BE49-F238E27FC236}">
                <a16:creationId xmlns:a16="http://schemas.microsoft.com/office/drawing/2014/main" id="{C6A0627F-78C6-6D15-D824-4B6142B7C58F}"/>
              </a:ext>
            </a:extLst>
          </p:cNvPr>
          <p:cNvSpPr txBox="1"/>
          <p:nvPr/>
        </p:nvSpPr>
        <p:spPr>
          <a:xfrm>
            <a:off x="81756" y="700236"/>
            <a:ext cx="2223298"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II. ETHYLENE</a:t>
            </a:r>
          </a:p>
        </p:txBody>
      </p:sp>
      <p:grpSp>
        <p:nvGrpSpPr>
          <p:cNvPr id="4" name="组合 27">
            <a:extLst>
              <a:ext uri="{FF2B5EF4-FFF2-40B4-BE49-F238E27FC236}">
                <a16:creationId xmlns:a16="http://schemas.microsoft.com/office/drawing/2014/main" id="{69850C57-4A85-25A0-0336-08696097DF02}"/>
              </a:ext>
            </a:extLst>
          </p:cNvPr>
          <p:cNvGrpSpPr/>
          <p:nvPr/>
        </p:nvGrpSpPr>
        <p:grpSpPr>
          <a:xfrm>
            <a:off x="91196" y="1250044"/>
            <a:ext cx="3215171" cy="471394"/>
            <a:chOff x="3527609" y="1954206"/>
            <a:chExt cx="2774224" cy="471393"/>
          </a:xfrm>
        </p:grpSpPr>
        <p:sp>
          <p:nvSpPr>
            <p:cNvPr id="5" name="矩形 28">
              <a:extLst>
                <a:ext uri="{FF2B5EF4-FFF2-40B4-BE49-F238E27FC236}">
                  <a16:creationId xmlns:a16="http://schemas.microsoft.com/office/drawing/2014/main" id="{44D21B9A-8560-C8A7-ECB1-E973A20FA29C}"/>
                </a:ext>
              </a:extLst>
            </p:cNvPr>
            <p:cNvSpPr/>
            <p:nvPr/>
          </p:nvSpPr>
          <p:spPr>
            <a:xfrm>
              <a:off x="4031063" y="1963895"/>
              <a:ext cx="2270770" cy="461704"/>
            </a:xfrm>
            <a:prstGeom prst="rect">
              <a:avLst/>
            </a:prstGeom>
            <a:solidFill>
              <a:srgbClr val="A3D157">
                <a:lumMod val="60000"/>
                <a:lumOff val="40000"/>
              </a:srgbClr>
            </a:solidFill>
          </p:spPr>
          <p:txBody>
            <a:bodyPr wrap="square" lIns="121960" tIns="60980" rIns="121960" bIns="6098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Ứng</a:t>
              </a:r>
              <a:r>
                <a:rPr kumimoji="0" lang="en-US"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 </a:t>
              </a:r>
              <a:r>
                <a:rPr kumimoji="0" lang="en-US" altLang="zh-CN" sz="2200" b="0" i="0" u="none" strike="noStrike" kern="100" cap="none" spc="0" normalizeH="0" baseline="0" noProof="0" dirty="0" err="1">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rPr>
                <a:t>dụng</a:t>
              </a:r>
              <a:endParaRPr kumimoji="0" lang="zh-CN" altLang="zh-CN" sz="2200" b="0" i="0" u="none" strike="noStrike" kern="100" cap="none" spc="0" normalizeH="0" baseline="0" noProof="0" dirty="0">
                <a:ln>
                  <a:noFill/>
                </a:ln>
                <a:solidFill>
                  <a:srgbClr val="002060"/>
                </a:solidFill>
                <a:effectLst/>
                <a:uLnTx/>
                <a:uFillTx/>
                <a:latin typeface="Aptos Display" panose="020B0004020202020204" pitchFamily="34" charset="0"/>
                <a:ea typeface="Source Han Sans CN Medium" panose="020B0500000000000000" pitchFamily="34" charset="-128"/>
                <a:cs typeface="Times New Roman" panose="02020603050405020304" pitchFamily="18" charset="0"/>
              </a:endParaRPr>
            </a:p>
          </p:txBody>
        </p:sp>
        <p:sp>
          <p:nvSpPr>
            <p:cNvPr id="6" name="圆角矩形 29">
              <a:extLst>
                <a:ext uri="{FF2B5EF4-FFF2-40B4-BE49-F238E27FC236}">
                  <a16:creationId xmlns:a16="http://schemas.microsoft.com/office/drawing/2014/main" id="{DD1F70E4-9C66-520E-5499-D45205584784}"/>
                </a:ext>
              </a:extLst>
            </p:cNvPr>
            <p:cNvSpPr/>
            <p:nvPr/>
          </p:nvSpPr>
          <p:spPr>
            <a:xfrm>
              <a:off x="3542139" y="1954206"/>
              <a:ext cx="385318" cy="385318"/>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rPr>
                <a:t> </a:t>
              </a:r>
              <a:endParaRPr kumimoji="0" lang="zh-CN" altLang="en-US" sz="18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7" name="文本框 48">
              <a:extLst>
                <a:ext uri="{FF2B5EF4-FFF2-40B4-BE49-F238E27FC236}">
                  <a16:creationId xmlns:a16="http://schemas.microsoft.com/office/drawing/2014/main" id="{99D159D9-7719-5ADA-641F-B2EB40A5B164}"/>
                </a:ext>
              </a:extLst>
            </p:cNvPr>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rPr>
                <a:t>0</a:t>
              </a:r>
              <a:r>
                <a:rPr lang="en-US" altLang="zh-CN" sz="1600" kern="0" dirty="0">
                  <a:solidFill>
                    <a:srgbClr val="FFFFFF"/>
                  </a:solidFill>
                  <a:latin typeface="Source Han Sans CN Medium" panose="020B0500000000000000" pitchFamily="34" charset="-128"/>
                  <a:ea typeface="Source Han Sans CN Medium" panose="020B0500000000000000" pitchFamily="34" charset="-128"/>
                </a:rPr>
                <a:t>4</a:t>
              </a:r>
              <a:endParaRPr kumimoji="0" lang="zh-CN" altLang="en-US" sz="1600" b="0" i="0" u="none" strike="noStrike" kern="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endParaRPr>
            </a:p>
          </p:txBody>
        </p:sp>
      </p:grpSp>
      <p:sp>
        <p:nvSpPr>
          <p:cNvPr id="9" name="Pentagon 8">
            <a:extLst>
              <a:ext uri="{FF2B5EF4-FFF2-40B4-BE49-F238E27FC236}">
                <a16:creationId xmlns:a16="http://schemas.microsoft.com/office/drawing/2014/main" id="{36A7297A-A437-B97E-1731-0C59016D8F37}"/>
              </a:ext>
            </a:extLst>
          </p:cNvPr>
          <p:cNvSpPr/>
          <p:nvPr/>
        </p:nvSpPr>
        <p:spPr>
          <a:xfrm>
            <a:off x="4572000" y="2009615"/>
            <a:ext cx="2133600" cy="1828800"/>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ptos Display" panose="020B0004020202020204" pitchFamily="34" charset="0"/>
              </a:rPr>
              <a:t>ỨNG DỤNG CỦA ETHYLENE</a:t>
            </a:r>
          </a:p>
        </p:txBody>
      </p:sp>
      <p:sp>
        <p:nvSpPr>
          <p:cNvPr id="10" name="Flowchart: Delay 9">
            <a:extLst>
              <a:ext uri="{FF2B5EF4-FFF2-40B4-BE49-F238E27FC236}">
                <a16:creationId xmlns:a16="http://schemas.microsoft.com/office/drawing/2014/main" id="{880D5648-CF00-52C6-3BB8-4F4A8275AB47}"/>
              </a:ext>
            </a:extLst>
          </p:cNvPr>
          <p:cNvSpPr/>
          <p:nvPr/>
        </p:nvSpPr>
        <p:spPr>
          <a:xfrm rot="1206358">
            <a:off x="6514545" y="2904381"/>
            <a:ext cx="1157078" cy="1231046"/>
          </a:xfrm>
          <a:prstGeom prst="flowChartDelay">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Aptos Display" panose="020B0004020202020204" pitchFamily="34" charset="0"/>
              </a:rPr>
              <a:t>Kích</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thích</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quả</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mau</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chín</a:t>
            </a:r>
            <a:endParaRPr lang="en-US" dirty="0">
              <a:solidFill>
                <a:srgbClr val="002060"/>
              </a:solidFill>
              <a:latin typeface="Aptos Display" panose="020B0004020202020204" pitchFamily="34" charset="0"/>
            </a:endParaRPr>
          </a:p>
        </p:txBody>
      </p:sp>
      <p:sp>
        <p:nvSpPr>
          <p:cNvPr id="11" name="Flowchart: Delay 10">
            <a:extLst>
              <a:ext uri="{FF2B5EF4-FFF2-40B4-BE49-F238E27FC236}">
                <a16:creationId xmlns:a16="http://schemas.microsoft.com/office/drawing/2014/main" id="{9A441403-626D-DDE4-C8A6-3F3AE57E7A3F}"/>
              </a:ext>
            </a:extLst>
          </p:cNvPr>
          <p:cNvSpPr/>
          <p:nvPr/>
        </p:nvSpPr>
        <p:spPr>
          <a:xfrm rot="18202252">
            <a:off x="5972895" y="1299602"/>
            <a:ext cx="1003510" cy="1231046"/>
          </a:xfrm>
          <a:prstGeom prst="flowChartDelay">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Aptos Display" panose="020B0004020202020204" pitchFamily="34" charset="0"/>
              </a:rPr>
              <a:t>Sản</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xuất</a:t>
            </a:r>
            <a:r>
              <a:rPr lang="en-US" dirty="0">
                <a:solidFill>
                  <a:srgbClr val="002060"/>
                </a:solidFill>
                <a:latin typeface="Aptos Display" panose="020B0004020202020204" pitchFamily="34" charset="0"/>
              </a:rPr>
              <a:t> dung </a:t>
            </a:r>
            <a:r>
              <a:rPr lang="en-US" dirty="0" err="1">
                <a:solidFill>
                  <a:srgbClr val="002060"/>
                </a:solidFill>
                <a:latin typeface="Aptos Display" panose="020B0004020202020204" pitchFamily="34" charset="0"/>
              </a:rPr>
              <a:t>môi</a:t>
            </a:r>
            <a:endParaRPr lang="en-US" dirty="0">
              <a:solidFill>
                <a:srgbClr val="002060"/>
              </a:solidFill>
              <a:latin typeface="Aptos Display" panose="020B0004020202020204" pitchFamily="34" charset="0"/>
            </a:endParaRPr>
          </a:p>
        </p:txBody>
      </p:sp>
      <p:sp>
        <p:nvSpPr>
          <p:cNvPr id="13" name="Flowchart: Delay 12">
            <a:extLst>
              <a:ext uri="{FF2B5EF4-FFF2-40B4-BE49-F238E27FC236}">
                <a16:creationId xmlns:a16="http://schemas.microsoft.com/office/drawing/2014/main" id="{42199332-F705-2BAD-5468-8EDB07F123C8}"/>
              </a:ext>
            </a:extLst>
          </p:cNvPr>
          <p:cNvSpPr/>
          <p:nvPr/>
        </p:nvSpPr>
        <p:spPr>
          <a:xfrm rot="5400000">
            <a:off x="5160720" y="3747653"/>
            <a:ext cx="1009190" cy="1285920"/>
          </a:xfrm>
          <a:prstGeom prst="flowChartDelay">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Aptos Display" panose="020B0004020202020204" pitchFamily="34" charset="0"/>
            </a:endParaRPr>
          </a:p>
        </p:txBody>
      </p:sp>
      <p:sp>
        <p:nvSpPr>
          <p:cNvPr id="14" name="Flowchart: Delay 13">
            <a:extLst>
              <a:ext uri="{FF2B5EF4-FFF2-40B4-BE49-F238E27FC236}">
                <a16:creationId xmlns:a16="http://schemas.microsoft.com/office/drawing/2014/main" id="{FA39E528-3D2E-EA9C-052D-329CE946359F}"/>
              </a:ext>
            </a:extLst>
          </p:cNvPr>
          <p:cNvSpPr/>
          <p:nvPr/>
        </p:nvSpPr>
        <p:spPr>
          <a:xfrm rot="9603645">
            <a:off x="3729784" y="2835977"/>
            <a:ext cx="1009190" cy="1285920"/>
          </a:xfrm>
          <a:prstGeom prst="flowChartDelay">
            <a:avLst/>
          </a:prstGeom>
          <a:solidFill>
            <a:schemeClr val="bg1"/>
          </a:solidFill>
          <a:ln w="38100">
            <a:solidFill>
              <a:srgbClr val="EE88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Delay 14">
            <a:extLst>
              <a:ext uri="{FF2B5EF4-FFF2-40B4-BE49-F238E27FC236}">
                <a16:creationId xmlns:a16="http://schemas.microsoft.com/office/drawing/2014/main" id="{A6C09FB4-0427-5BB5-BF81-1A860DDC79E1}"/>
              </a:ext>
            </a:extLst>
          </p:cNvPr>
          <p:cNvSpPr/>
          <p:nvPr/>
        </p:nvSpPr>
        <p:spPr>
          <a:xfrm rot="14221255">
            <a:off x="4321751" y="1247830"/>
            <a:ext cx="1009190" cy="1285920"/>
          </a:xfrm>
          <a:prstGeom prst="flowChartDelay">
            <a:avLst/>
          </a:prstGeom>
          <a:solidFill>
            <a:schemeClr val="bg1"/>
          </a:solidFill>
          <a:ln w="38100">
            <a:solidFill>
              <a:srgbClr val="0899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Aptos Display" panose="020B0004020202020204" pitchFamily="34" charset="0"/>
            </a:endParaRPr>
          </a:p>
        </p:txBody>
      </p:sp>
      <p:sp>
        <p:nvSpPr>
          <p:cNvPr id="16" name="TextBox 15">
            <a:extLst>
              <a:ext uri="{FF2B5EF4-FFF2-40B4-BE49-F238E27FC236}">
                <a16:creationId xmlns:a16="http://schemas.microsoft.com/office/drawing/2014/main" id="{D4267896-4E0A-D970-FFCC-B8CBCC1AB6FD}"/>
              </a:ext>
            </a:extLst>
          </p:cNvPr>
          <p:cNvSpPr txBox="1"/>
          <p:nvPr/>
        </p:nvSpPr>
        <p:spPr>
          <a:xfrm>
            <a:off x="5075462" y="4081462"/>
            <a:ext cx="1126675" cy="646331"/>
          </a:xfrm>
          <a:prstGeom prst="rect">
            <a:avLst/>
          </a:prstGeom>
          <a:noFill/>
        </p:spPr>
        <p:txBody>
          <a:bodyPr wrap="square" rtlCol="0">
            <a:spAutoFit/>
          </a:bodyPr>
          <a:lstStyle/>
          <a:p>
            <a:pPr algn="ctr"/>
            <a:r>
              <a:rPr lang="en-US" dirty="0" err="1">
                <a:solidFill>
                  <a:srgbClr val="002060"/>
                </a:solidFill>
                <a:latin typeface="Aptos Display" panose="020B0004020202020204" pitchFamily="34" charset="0"/>
              </a:rPr>
              <a:t>Sản</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xuất</a:t>
            </a:r>
            <a:r>
              <a:rPr lang="en-US" dirty="0">
                <a:solidFill>
                  <a:srgbClr val="002060"/>
                </a:solidFill>
                <a:latin typeface="Aptos Display" panose="020B0004020202020204" pitchFamily="34" charset="0"/>
              </a:rPr>
              <a:t> PE, PVC</a:t>
            </a:r>
          </a:p>
        </p:txBody>
      </p:sp>
      <p:sp>
        <p:nvSpPr>
          <p:cNvPr id="17" name="TextBox 16">
            <a:extLst>
              <a:ext uri="{FF2B5EF4-FFF2-40B4-BE49-F238E27FC236}">
                <a16:creationId xmlns:a16="http://schemas.microsoft.com/office/drawing/2014/main" id="{61B055CA-3ACB-73C1-0E87-301009059672}"/>
              </a:ext>
            </a:extLst>
          </p:cNvPr>
          <p:cNvSpPr txBox="1"/>
          <p:nvPr/>
        </p:nvSpPr>
        <p:spPr>
          <a:xfrm rot="1423825">
            <a:off x="3601059" y="3039194"/>
            <a:ext cx="1173099" cy="923330"/>
          </a:xfrm>
          <a:prstGeom prst="rect">
            <a:avLst/>
          </a:prstGeom>
          <a:noFill/>
        </p:spPr>
        <p:txBody>
          <a:bodyPr wrap="square" rtlCol="0">
            <a:spAutoFit/>
          </a:bodyPr>
          <a:lstStyle/>
          <a:p>
            <a:pPr algn="ctr"/>
            <a:r>
              <a:rPr lang="en-US" dirty="0" err="1">
                <a:solidFill>
                  <a:srgbClr val="002060"/>
                </a:solidFill>
                <a:latin typeface="Aptos Display" panose="020B0004020202020204" pitchFamily="34" charset="0"/>
              </a:rPr>
              <a:t>Tổng</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hợp</a:t>
            </a:r>
            <a:r>
              <a:rPr lang="en-US" dirty="0">
                <a:solidFill>
                  <a:srgbClr val="002060"/>
                </a:solidFill>
                <a:latin typeface="Aptos Display" panose="020B0004020202020204" pitchFamily="34" charset="0"/>
              </a:rPr>
              <a:t> acetic acid</a:t>
            </a:r>
          </a:p>
        </p:txBody>
      </p:sp>
      <p:sp>
        <p:nvSpPr>
          <p:cNvPr id="18" name="TextBox 17">
            <a:extLst>
              <a:ext uri="{FF2B5EF4-FFF2-40B4-BE49-F238E27FC236}">
                <a16:creationId xmlns:a16="http://schemas.microsoft.com/office/drawing/2014/main" id="{197CC383-2C37-78B9-6EA7-3E60CEF458E7}"/>
              </a:ext>
            </a:extLst>
          </p:cNvPr>
          <p:cNvSpPr txBox="1"/>
          <p:nvPr/>
        </p:nvSpPr>
        <p:spPr>
          <a:xfrm rot="19886829">
            <a:off x="4239797" y="1461224"/>
            <a:ext cx="1173099" cy="923330"/>
          </a:xfrm>
          <a:prstGeom prst="rect">
            <a:avLst/>
          </a:prstGeom>
          <a:noFill/>
        </p:spPr>
        <p:txBody>
          <a:bodyPr wrap="square" rtlCol="0">
            <a:spAutoFit/>
          </a:bodyPr>
          <a:lstStyle/>
          <a:p>
            <a:pPr algn="ctr"/>
            <a:r>
              <a:rPr lang="en-US" dirty="0" err="1">
                <a:solidFill>
                  <a:srgbClr val="002060"/>
                </a:solidFill>
                <a:latin typeface="Aptos Display" panose="020B0004020202020204" pitchFamily="34" charset="0"/>
              </a:rPr>
              <a:t>Tổng</a:t>
            </a:r>
            <a:r>
              <a:rPr lang="en-US" dirty="0">
                <a:solidFill>
                  <a:srgbClr val="002060"/>
                </a:solidFill>
                <a:latin typeface="Aptos Display" panose="020B0004020202020204" pitchFamily="34" charset="0"/>
              </a:rPr>
              <a:t> </a:t>
            </a:r>
            <a:r>
              <a:rPr lang="en-US" dirty="0" err="1">
                <a:solidFill>
                  <a:srgbClr val="002060"/>
                </a:solidFill>
                <a:latin typeface="Aptos Display" panose="020B0004020202020204" pitchFamily="34" charset="0"/>
              </a:rPr>
              <a:t>hợp</a:t>
            </a:r>
            <a:r>
              <a:rPr lang="en-US" dirty="0">
                <a:solidFill>
                  <a:srgbClr val="002060"/>
                </a:solidFill>
                <a:latin typeface="Aptos Display" panose="020B0004020202020204" pitchFamily="34" charset="0"/>
              </a:rPr>
              <a:t> ethylic alcohol</a:t>
            </a:r>
          </a:p>
        </p:txBody>
      </p:sp>
    </p:spTree>
    <p:extLst>
      <p:ext uri="{BB962C8B-B14F-4D97-AF65-F5344CB8AC3E}">
        <p14:creationId xmlns:p14="http://schemas.microsoft.com/office/powerpoint/2010/main" val="6556402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par>
                                <p:cTn id="49" presetID="2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ách sử dụng màng bọc thực phẩm an toàn - Báo VnExpress Đời sống">
            <a:extLst>
              <a:ext uri="{FF2B5EF4-FFF2-40B4-BE49-F238E27FC236}">
                <a16:creationId xmlns:a16="http://schemas.microsoft.com/office/drawing/2014/main" id="{B1558262-2A77-9CD0-67DF-BDCCAB63D76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295" y="832847"/>
            <a:ext cx="4753240" cy="4253134"/>
          </a:xfrm>
          <a:prstGeom prst="rect">
            <a:avLst/>
          </a:prstGeom>
          <a:noFill/>
          <a:ln>
            <a:noFill/>
          </a:ln>
        </p:spPr>
      </p:pic>
      <p:sp>
        <p:nvSpPr>
          <p:cNvPr id="40" name="Rectangle 39"/>
          <p:cNvSpPr/>
          <p:nvPr/>
        </p:nvSpPr>
        <p:spPr>
          <a:xfrm>
            <a:off x="2191473" y="792976"/>
            <a:ext cx="2362200" cy="21534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1</a:t>
            </a:r>
          </a:p>
        </p:txBody>
      </p:sp>
      <p:sp>
        <p:nvSpPr>
          <p:cNvPr id="32" name="Rectangle 31"/>
          <p:cNvSpPr/>
          <p:nvPr/>
        </p:nvSpPr>
        <p:spPr>
          <a:xfrm>
            <a:off x="2602200" y="34126"/>
            <a:ext cx="3963906"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BỨC TRANH BÍ MẬT</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994" y="146870"/>
            <a:ext cx="495300" cy="438150"/>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931" y="551850"/>
            <a:ext cx="495300" cy="43815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00" y="146870"/>
            <a:ext cx="495300" cy="43815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2983" y="551850"/>
            <a:ext cx="495300" cy="438150"/>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9861" y="561079"/>
            <a:ext cx="4228206" cy="232231"/>
          </a:xfrm>
          <a:prstGeom prst="rect">
            <a:avLst/>
          </a:prstGeom>
        </p:spPr>
      </p:pic>
      <p:pic>
        <p:nvPicPr>
          <p:cNvPr id="43" name="Picture 4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4800" y="4096114"/>
            <a:ext cx="1009650" cy="904875"/>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9"/>
          <a:stretch>
            <a:fillRect/>
          </a:stretch>
        </p:blipFill>
        <p:spPr>
          <a:xfrm>
            <a:off x="4279876" y="5467350"/>
            <a:ext cx="609600" cy="609600"/>
          </a:xfrm>
          <a:prstGeom prst="rect">
            <a:avLst/>
          </a:prstGeom>
        </p:spPr>
      </p:pic>
      <p:sp>
        <p:nvSpPr>
          <p:cNvPr id="7" name="Rectangle 6">
            <a:hlinkClick r:id="rId10" action="ppaction://hlinksldjump"/>
          </p:cNvPr>
          <p:cNvSpPr/>
          <p:nvPr/>
        </p:nvSpPr>
        <p:spPr>
          <a:xfrm>
            <a:off x="2183853" y="796097"/>
            <a:ext cx="2377440" cy="2145152"/>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1" name="Rectangle 40"/>
          <p:cNvSpPr/>
          <p:nvPr/>
        </p:nvSpPr>
        <p:spPr>
          <a:xfrm>
            <a:off x="4568913" y="810971"/>
            <a:ext cx="2384792" cy="213871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2" name="Rectangle 41">
            <a:hlinkClick r:id="rId11" action="ppaction://hlinksldjump"/>
          </p:cNvPr>
          <p:cNvSpPr/>
          <p:nvPr/>
        </p:nvSpPr>
        <p:spPr>
          <a:xfrm>
            <a:off x="4576533" y="802539"/>
            <a:ext cx="2377172" cy="213871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2</a:t>
            </a:r>
          </a:p>
        </p:txBody>
      </p:sp>
      <p:sp>
        <p:nvSpPr>
          <p:cNvPr id="44" name="Rectangle 43"/>
          <p:cNvSpPr/>
          <p:nvPr/>
        </p:nvSpPr>
        <p:spPr>
          <a:xfrm>
            <a:off x="2184190" y="2941249"/>
            <a:ext cx="2392343" cy="213870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3</a:t>
            </a:r>
          </a:p>
        </p:txBody>
      </p:sp>
      <p:sp>
        <p:nvSpPr>
          <p:cNvPr id="45" name="Rectangle 44">
            <a:hlinkClick r:id="rId12" action="ppaction://hlinksldjump"/>
          </p:cNvPr>
          <p:cNvSpPr/>
          <p:nvPr/>
        </p:nvSpPr>
        <p:spPr>
          <a:xfrm>
            <a:off x="2182675" y="2932606"/>
            <a:ext cx="2370998" cy="2138708"/>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6" name="Rectangle 45"/>
          <p:cNvSpPr/>
          <p:nvPr/>
        </p:nvSpPr>
        <p:spPr>
          <a:xfrm>
            <a:off x="4584153" y="2932606"/>
            <a:ext cx="2384792" cy="213870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4</a:t>
            </a:r>
          </a:p>
        </p:txBody>
      </p:sp>
      <p:sp>
        <p:nvSpPr>
          <p:cNvPr id="47" name="Rectangle 46">
            <a:hlinkClick r:id="rId13" action="ppaction://hlinksldjump"/>
          </p:cNvPr>
          <p:cNvSpPr/>
          <p:nvPr/>
        </p:nvSpPr>
        <p:spPr>
          <a:xfrm>
            <a:off x="4568575" y="2924386"/>
            <a:ext cx="2400370" cy="2138498"/>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a:ea typeface="+mn-ea"/>
                <a:cs typeface="+mn-cs"/>
              </a:rPr>
              <a:t>4</a:t>
            </a:r>
          </a:p>
        </p:txBody>
      </p:sp>
      <p:sp>
        <p:nvSpPr>
          <p:cNvPr id="6" name="5-Point Star 5"/>
          <p:cNvSpPr/>
          <p:nvPr/>
        </p:nvSpPr>
        <p:spPr>
          <a:xfrm>
            <a:off x="135182" y="51620"/>
            <a:ext cx="533400" cy="5334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909743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5"/>
                                        </p:tgtEl>
                                      </p:cBhvr>
                                    </p:animEffect>
                                    <p:set>
                                      <p:cBhvr>
                                        <p:cTn id="4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6"/>
                                        </p:tgtEl>
                                      </p:cBhvr>
                                    </p:animEffect>
                                    <p:animScale>
                                      <p:cBhvr>
                                        <p:cTn id="66" dur="250" autoRev="1" fill="hold"/>
                                        <p:tgtEl>
                                          <p:spTgt spid="6"/>
                                        </p:tgtEl>
                                      </p:cBhvr>
                                      <p:by x="105000" y="105000"/>
                                    </p:animScale>
                                  </p:childTnLst>
                                </p:cTn>
                              </p:par>
                              <p:par>
                                <p:cTn id="67" presetID="10" presetClass="exit" presetSubtype="0" fill="hold" grpId="0"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1"/>
                                        </p:tgtEl>
                                      </p:cBhvr>
                                    </p:animEffect>
                                    <p:set>
                                      <p:cBhvr>
                                        <p:cTn id="78" dur="1" fill="hold">
                                          <p:stCondLst>
                                            <p:cond delay="499"/>
                                          </p:stCondLst>
                                        </p:cTn>
                                        <p:tgtEl>
                                          <p:spTgt spid="41"/>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47"/>
                                        </p:tgtEl>
                                      </p:cBhvr>
                                    </p:animEffect>
                                    <p:set>
                                      <p:cBhvr>
                                        <p:cTn id="87" dur="1" fill="hold">
                                          <p:stCondLst>
                                            <p:cond delay="499"/>
                                          </p:stCondLst>
                                        </p:cTn>
                                        <p:tgtEl>
                                          <p:spTgt spid="47"/>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46"/>
                                        </p:tgtEl>
                                      </p:cBhvr>
                                    </p:animEffect>
                                    <p:set>
                                      <p:cBhvr>
                                        <p:cTn id="9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0" grpId="0" animBg="1"/>
      <p:bldP spid="32" grpId="0"/>
      <p:bldP spid="7" grpId="0" animBg="1"/>
      <p:bldP spid="41" grpId="0" animBg="1"/>
      <p:bldP spid="42" grpId="0" animBg="1"/>
      <p:bldP spid="44" grpId="0" animBg="1"/>
      <p:bldP spid="45" grpId="0" animBg="1"/>
      <p:bldP spid="46" grpId="0" animBg="1"/>
      <p:bldP spid="47"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1: </a:t>
            </a:r>
            <a:r>
              <a:rPr lang="en-US" sz="2600" dirty="0" err="1">
                <a:solidFill>
                  <a:schemeClr val="bg2"/>
                </a:solidFill>
                <a:latin typeface="Aptos Display" panose="020B0004020202020204" pitchFamily="34" charset="0"/>
              </a:rPr>
              <a:t>Công</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thức</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chung</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của</a:t>
            </a:r>
            <a:r>
              <a:rPr lang="en-US" sz="2600" dirty="0">
                <a:solidFill>
                  <a:schemeClr val="bg2"/>
                </a:solidFill>
                <a:latin typeface="Aptos Display" panose="020B0004020202020204" pitchFamily="34" charset="0"/>
              </a:rPr>
              <a:t> alkene </a:t>
            </a:r>
            <a:r>
              <a:rPr lang="en-US" sz="2600" dirty="0" err="1">
                <a:solidFill>
                  <a:schemeClr val="bg2"/>
                </a:solidFill>
                <a:latin typeface="Aptos Display" panose="020B0004020202020204" pitchFamily="34" charset="0"/>
              </a:rPr>
              <a:t>có</a:t>
            </a:r>
            <a:r>
              <a:rPr lang="en-US" sz="2600" dirty="0">
                <a:solidFill>
                  <a:schemeClr val="bg2"/>
                </a:solidFill>
                <a:latin typeface="Aptos Display" panose="020B0004020202020204" pitchFamily="34" charset="0"/>
              </a:rPr>
              <a:t> </a:t>
            </a:r>
            <a:r>
              <a:rPr lang="en-US" sz="2600" dirty="0" err="1">
                <a:solidFill>
                  <a:schemeClr val="bg2"/>
                </a:solidFill>
                <a:latin typeface="Aptos Display" panose="020B0004020202020204" pitchFamily="34" charset="0"/>
              </a:rPr>
              <a:t>dạng</a:t>
            </a:r>
            <a:endPar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2n+2</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2n</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2n-2</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lnSpc>
                <a:spcPct val="107000"/>
              </a:lnSpc>
              <a:spcAft>
                <a:spcPts val="130"/>
              </a:spcAft>
              <a:buClr>
                <a:srgbClr val="181717"/>
              </a:buClr>
              <a:buSzPts val="1200"/>
            </a:pP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C</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a:t>
            </a:r>
            <a:r>
              <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H</a:t>
            </a:r>
            <a:r>
              <a:rPr lang="en-US" sz="2200" u="none" strike="noStrike" baseline="-25000"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n-2</a:t>
            </a:r>
            <a:endParaRPr lang="en-US" sz="2200" u="none" strike="noStrike" dirty="0">
              <a:solidFill>
                <a:schemeClr val="tx1"/>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12479022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type="lt">
                                    <p:tmPct val="0"/>
                                  </p:iterate>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iterate type="lt">
                                    <p:tmPct val="0"/>
                                  </p:iterate>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iterate type="lt">
                                    <p:tmPct val="0"/>
                                  </p:iterate>
                                  <p:childTnLst>
                                    <p:animClr clrSpc="hsl" dir="cw">
                                      <p:cBhvr override="childStyle">
                                        <p:cTn id="72" dur="500" fill="hold"/>
                                        <p:tgtEl>
                                          <p:spTgt spid="12"/>
                                        </p:tgtEl>
                                        <p:attrNameLst>
                                          <p:attrName>style.color</p:attrName>
                                        </p:attrNameLst>
                                      </p:cBhvr>
                                      <p:by>
                                        <p:hsl h="7200000" s="0" l="0"/>
                                      </p:by>
                                    </p:animClr>
                                    <p:animClr clrSpc="hsl" dir="cw">
                                      <p:cBhvr>
                                        <p:cTn id="73" dur="500" fill="hold"/>
                                        <p:tgtEl>
                                          <p:spTgt spid="12"/>
                                        </p:tgtEl>
                                        <p:attrNameLst>
                                          <p:attrName>fillcolor</p:attrName>
                                        </p:attrNameLst>
                                      </p:cBhvr>
                                      <p:by>
                                        <p:hsl h="7200000" s="0" l="0"/>
                                      </p:by>
                                    </p:animClr>
                                    <p:animClr clrSpc="hsl" dir="cw">
                                      <p:cBhvr>
                                        <p:cTn id="74" dur="500" fill="hold"/>
                                        <p:tgtEl>
                                          <p:spTgt spid="12"/>
                                        </p:tgtEl>
                                        <p:attrNameLst>
                                          <p:attrName>stroke.color</p:attrName>
                                        </p:attrNameLst>
                                      </p:cBhvr>
                                      <p:by>
                                        <p:hsl h="7200000" s="0" l="0"/>
                                      </p:by>
                                    </p:animClr>
                                    <p:set>
                                      <p:cBhvr>
                                        <p:cTn id="75" dur="500" fill="hold"/>
                                        <p:tgtEl>
                                          <p:spTgt spid="12"/>
                                        </p:tgtEl>
                                        <p:attrNameLst>
                                          <p:attrName>fill.type</p:attrName>
                                        </p:attrNameLst>
                                      </p:cBhvr>
                                      <p:to>
                                        <p:strVal val="solid"/>
                                      </p:to>
                                    </p:set>
                                  </p:childTnLst>
                                </p:cTn>
                              </p:par>
                              <p:par>
                                <p:cTn id="76" presetID="21" presetClass="emph" presetSubtype="0" fill="hold" grpId="1" nodeType="withEffect">
                                  <p:stCondLst>
                                    <p:cond delay="0"/>
                                  </p:stCondLst>
                                  <p:iterate type="lt">
                                    <p:tmPct val="0"/>
                                  </p:iterate>
                                  <p:childTnLst>
                                    <p:animClr clrSpc="hsl" dir="cw">
                                      <p:cBhvr override="childStyle">
                                        <p:cTn id="77" dur="500" fill="hold"/>
                                        <p:tgtEl>
                                          <p:spTgt spid="7"/>
                                        </p:tgtEl>
                                        <p:attrNameLst>
                                          <p:attrName>style.color</p:attrName>
                                        </p:attrNameLst>
                                      </p:cBhvr>
                                      <p:by>
                                        <p:hsl h="7200000" s="0" l="0"/>
                                      </p:by>
                                    </p:animClr>
                                    <p:animClr clrSpc="hsl" dir="cw">
                                      <p:cBhvr>
                                        <p:cTn id="78" dur="500" fill="hold"/>
                                        <p:tgtEl>
                                          <p:spTgt spid="7"/>
                                        </p:tgtEl>
                                        <p:attrNameLst>
                                          <p:attrName>fillcolor</p:attrName>
                                        </p:attrNameLst>
                                      </p:cBhvr>
                                      <p:by>
                                        <p:hsl h="7200000" s="0" l="0"/>
                                      </p:by>
                                    </p:animClr>
                                    <p:animClr clrSpc="hsl" dir="cw">
                                      <p:cBhvr>
                                        <p:cTn id="79" dur="500" fill="hold"/>
                                        <p:tgtEl>
                                          <p:spTgt spid="7"/>
                                        </p:tgtEl>
                                        <p:attrNameLst>
                                          <p:attrName>stroke.color</p:attrName>
                                        </p:attrNameLst>
                                      </p:cBhvr>
                                      <p:by>
                                        <p:hsl h="7200000" s="0" l="0"/>
                                      </p:by>
                                    </p:animClr>
                                    <p:set>
                                      <p:cBhvr>
                                        <p:cTn id="80"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7" grpId="0" animBg="1"/>
      <p:bldP spid="7" grpId="1" animBg="1"/>
      <p:bldP spid="8" grpId="0" animBg="1"/>
      <p:bldP spid="9" grpId="0" animBg="1"/>
      <p:bldP spid="10" grpId="0" animBg="1"/>
      <p:bldP spid="12" grpId="0" animBg="1"/>
      <p:bldP spid="12" grpId="1" animBg="1"/>
      <p:bldP spid="16"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E79794-200F-D523-A429-B51841118D0A}"/>
              </a:ext>
            </a:extLst>
          </p:cNvPr>
          <p:cNvPicPr>
            <a:picLocks noChangeAspect="1"/>
          </p:cNvPicPr>
          <p:nvPr/>
        </p:nvPicPr>
        <p:blipFill>
          <a:blip r:embed="rId3"/>
          <a:stretch>
            <a:fillRect/>
          </a:stretch>
        </p:blipFill>
        <p:spPr>
          <a:xfrm>
            <a:off x="0" y="27603"/>
            <a:ext cx="3192087" cy="1597660"/>
          </a:xfrm>
          <a:prstGeom prst="rect">
            <a:avLst/>
          </a:prstGeom>
        </p:spPr>
      </p:pic>
      <p:sp>
        <p:nvSpPr>
          <p:cNvPr id="11" name="TextBox 21">
            <a:extLst>
              <a:ext uri="{FF2B5EF4-FFF2-40B4-BE49-F238E27FC236}">
                <a16:creationId xmlns:a16="http://schemas.microsoft.com/office/drawing/2014/main" id="{7407A750-E9C6-445F-AD49-848013E210DF}"/>
              </a:ext>
            </a:extLst>
          </p:cNvPr>
          <p:cNvSpPr txBox="1"/>
          <p:nvPr/>
        </p:nvSpPr>
        <p:spPr>
          <a:xfrm>
            <a:off x="256267" y="3641894"/>
            <a:ext cx="2276536" cy="661720"/>
          </a:xfrm>
          <a:prstGeom prst="rect">
            <a:avLst/>
          </a:prstGeom>
          <a:noFill/>
        </p:spPr>
        <p:txBody>
          <a:bodyPr wrap="square" lIns="0" rIns="0" bIns="0" rtlCol="0">
            <a:spAutoFit/>
          </a:bodyPr>
          <a:lstStyle/>
          <a:p>
            <a:pPr algn="just"/>
            <a:r>
              <a:rPr lang="en-US" sz="2000" dirty="0">
                <a:solidFill>
                  <a:srgbClr val="0070C0"/>
                </a:solidFill>
                <a:latin typeface="Aptos Narrow" panose="020B0004020202020204" pitchFamily="34" charset="0"/>
              </a:rPr>
              <a:t>Ta </a:t>
            </a:r>
            <a:r>
              <a:rPr lang="en-US" sz="2000" dirty="0" err="1">
                <a:solidFill>
                  <a:srgbClr val="0070C0"/>
                </a:solidFill>
                <a:latin typeface="Aptos Narrow" panose="020B0004020202020204" pitchFamily="34" charset="0"/>
              </a:rPr>
              <a:t>xếp</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cái</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trái</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chín</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vào</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giữa</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những</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trái</a:t>
            </a:r>
            <a:r>
              <a:rPr lang="en-US" sz="2000" dirty="0">
                <a:solidFill>
                  <a:srgbClr val="0070C0"/>
                </a:solidFill>
                <a:latin typeface="Aptos Narrow" panose="020B0004020202020204" pitchFamily="34" charset="0"/>
              </a:rPr>
              <a:t> </a:t>
            </a:r>
            <a:r>
              <a:rPr lang="en-US" sz="2000" dirty="0" err="1">
                <a:solidFill>
                  <a:srgbClr val="0070C0"/>
                </a:solidFill>
                <a:latin typeface="Aptos Narrow" panose="020B0004020202020204" pitchFamily="34" charset="0"/>
              </a:rPr>
              <a:t>xanh</a:t>
            </a:r>
            <a:r>
              <a:rPr lang="en-US" sz="2000" dirty="0">
                <a:solidFill>
                  <a:srgbClr val="0070C0"/>
                </a:solidFill>
                <a:latin typeface="Aptos Narrow" panose="020B0004020202020204" pitchFamily="34" charset="0"/>
              </a:rPr>
              <a:t>. </a:t>
            </a:r>
            <a:endParaRPr lang="en-US" sz="2000" dirty="0">
              <a:solidFill>
                <a:srgbClr val="0070C0"/>
              </a:solidFill>
              <a:latin typeface="Aptos Narrow" panose="020B0004020202020204" pitchFamily="34" charset="0"/>
              <a:ea typeface="Source Han Sans CN Medium" panose="020B0500000000000000" pitchFamily="34" charset="-128"/>
              <a:cs typeface="Calibri"/>
              <a:sym typeface="Noto Serif CJK SC" panose="02020400000000000000" pitchFamily="18" charset="-122"/>
            </a:endParaRPr>
          </a:p>
        </p:txBody>
      </p:sp>
      <p:sp>
        <p:nvSpPr>
          <p:cNvPr id="12" name="TextBox 23">
            <a:extLst>
              <a:ext uri="{FF2B5EF4-FFF2-40B4-BE49-F238E27FC236}">
                <a16:creationId xmlns:a16="http://schemas.microsoft.com/office/drawing/2014/main" id="{57623DD2-50A7-49CA-8789-3A498B9FC654}"/>
              </a:ext>
            </a:extLst>
          </p:cNvPr>
          <p:cNvSpPr txBox="1"/>
          <p:nvPr/>
        </p:nvSpPr>
        <p:spPr>
          <a:xfrm>
            <a:off x="3257406" y="3641894"/>
            <a:ext cx="2276536" cy="661720"/>
          </a:xfrm>
          <a:prstGeom prst="rect">
            <a:avLst/>
          </a:prstGeom>
          <a:noFill/>
        </p:spPr>
        <p:txBody>
          <a:bodyPr wrap="square" lIns="0" rIns="0" bIns="0" rtlCol="0">
            <a:spAutoFit/>
          </a:bodyPr>
          <a:lstStyle/>
          <a:p>
            <a:pPr algn="just"/>
            <a:r>
              <a:rPr lang="en-US" sz="2000" dirty="0" err="1">
                <a:solidFill>
                  <a:srgbClr val="00B050"/>
                </a:solidFill>
                <a:latin typeface="Aptos Narrow" panose="020B0004020202020204" pitchFamily="34" charset="0"/>
              </a:rPr>
              <a:t>Để</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tách</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các</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trái</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chín</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ra</a:t>
            </a:r>
            <a:r>
              <a:rPr lang="en-US" sz="2000" dirty="0">
                <a:solidFill>
                  <a:srgbClr val="00B050"/>
                </a:solidFill>
                <a:latin typeface="Aptos Narrow" panose="020B0004020202020204" pitchFamily="34" charset="0"/>
              </a:rPr>
              <a:t> xa </a:t>
            </a:r>
            <a:r>
              <a:rPr lang="en-US" sz="2000" dirty="0" err="1">
                <a:solidFill>
                  <a:srgbClr val="00B050"/>
                </a:solidFill>
                <a:latin typeface="Aptos Narrow" panose="020B0004020202020204" pitchFamily="34" charset="0"/>
              </a:rPr>
              <a:t>những</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trái</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xanh</a:t>
            </a:r>
            <a:r>
              <a:rPr lang="en-US" sz="2000" dirty="0">
                <a:solidFill>
                  <a:srgbClr val="00B050"/>
                </a:solidFill>
                <a:latin typeface="Aptos Narrow" panose="020B0004020202020204" pitchFamily="34" charset="0"/>
              </a:rPr>
              <a:t>.</a:t>
            </a:r>
            <a:endParaRPr lang="en-US" sz="2000" dirty="0">
              <a:solidFill>
                <a:srgbClr val="00B050"/>
              </a:solidFill>
              <a:latin typeface="Aptos Narrow" panose="020B0004020202020204" pitchFamily="34" charset="0"/>
              <a:ea typeface="Source Han Sans CN Medium" panose="020B0500000000000000" pitchFamily="34" charset="-128"/>
              <a:cs typeface="Calibri"/>
              <a:sym typeface="Noto Serif CJK SC" panose="02020400000000000000" pitchFamily="18" charset="-122"/>
            </a:endParaRPr>
          </a:p>
        </p:txBody>
      </p:sp>
      <p:sp>
        <p:nvSpPr>
          <p:cNvPr id="13" name="TextBox 24">
            <a:extLst>
              <a:ext uri="{FF2B5EF4-FFF2-40B4-BE49-F238E27FC236}">
                <a16:creationId xmlns:a16="http://schemas.microsoft.com/office/drawing/2014/main" id="{1AA1B271-01EF-4A4B-AA06-F2CE335C6AAC}"/>
              </a:ext>
            </a:extLst>
          </p:cNvPr>
          <p:cNvSpPr txBox="1"/>
          <p:nvPr/>
        </p:nvSpPr>
        <p:spPr>
          <a:xfrm>
            <a:off x="6259222" y="3597055"/>
            <a:ext cx="2276536" cy="969496"/>
          </a:xfrm>
          <a:prstGeom prst="rect">
            <a:avLst/>
          </a:prstGeom>
          <a:noFill/>
        </p:spPr>
        <p:txBody>
          <a:bodyPr wrap="square" lIns="0" rIns="0" bIns="0" rtlCol="0">
            <a:spAutoFit/>
          </a:bodyPr>
          <a:lstStyle/>
          <a:p>
            <a:pPr algn="just"/>
            <a:r>
              <a:rPr lang="en-US" sz="2000" dirty="0" err="1">
                <a:latin typeface="Aptos Narrow" panose="020B0004020202020204" pitchFamily="34" charset="0"/>
              </a:rPr>
              <a:t>Vì</a:t>
            </a:r>
            <a:r>
              <a:rPr lang="en-US" sz="2000" dirty="0">
                <a:latin typeface="Aptos Narrow" panose="020B0004020202020204" pitchFamily="34" charset="0"/>
              </a:rPr>
              <a:t> </a:t>
            </a:r>
            <a:r>
              <a:rPr lang="en-US" sz="2000" dirty="0" err="1">
                <a:latin typeface="Aptos Narrow" panose="020B0004020202020204" pitchFamily="34" charset="0"/>
              </a:rPr>
              <a:t>chuối</a:t>
            </a:r>
            <a:r>
              <a:rPr lang="en-US" sz="2000" dirty="0">
                <a:latin typeface="Aptos Narrow" panose="020B0004020202020204" pitchFamily="34" charset="0"/>
              </a:rPr>
              <a:t> </a:t>
            </a:r>
            <a:r>
              <a:rPr lang="en-US" sz="2000" dirty="0" err="1">
                <a:latin typeface="Aptos Narrow" panose="020B0004020202020204" pitchFamily="34" charset="0"/>
              </a:rPr>
              <a:t>chín</a:t>
            </a:r>
            <a:r>
              <a:rPr lang="en-US" sz="2000" dirty="0">
                <a:latin typeface="Aptos Narrow" panose="020B0004020202020204" pitchFamily="34" charset="0"/>
              </a:rPr>
              <a:t> </a:t>
            </a:r>
            <a:r>
              <a:rPr lang="en-US" sz="2000" dirty="0" err="1">
                <a:latin typeface="Aptos Narrow" panose="020B0004020202020204" pitchFamily="34" charset="0"/>
              </a:rPr>
              <a:t>có</a:t>
            </a:r>
            <a:r>
              <a:rPr lang="en-US" sz="2000" dirty="0">
                <a:latin typeface="Aptos Narrow" panose="020B0004020202020204" pitchFamily="34" charset="0"/>
              </a:rPr>
              <a:t> </a:t>
            </a:r>
            <a:r>
              <a:rPr lang="en-US" sz="2000" dirty="0" err="1">
                <a:latin typeface="Aptos Narrow" panose="020B0004020202020204" pitchFamily="34" charset="0"/>
              </a:rPr>
              <a:t>thoát</a:t>
            </a:r>
            <a:r>
              <a:rPr lang="en-US" sz="2000" dirty="0">
                <a:latin typeface="Aptos Narrow" panose="020B0004020202020204" pitchFamily="34" charset="0"/>
              </a:rPr>
              <a:t> </a:t>
            </a:r>
            <a:r>
              <a:rPr lang="en-US" sz="2000" dirty="0" err="1">
                <a:latin typeface="Aptos Narrow" panose="020B0004020202020204" pitchFamily="34" charset="0"/>
              </a:rPr>
              <a:t>ra</a:t>
            </a:r>
            <a:r>
              <a:rPr lang="en-US" sz="2000" dirty="0">
                <a:latin typeface="Aptos Narrow" panose="020B0004020202020204" pitchFamily="34" charset="0"/>
              </a:rPr>
              <a:t> </a:t>
            </a:r>
            <a:r>
              <a:rPr lang="en-US" sz="2000" dirty="0" err="1">
                <a:latin typeface="Aptos Narrow" panose="020B0004020202020204" pitchFamily="34" charset="0"/>
              </a:rPr>
              <a:t>khí</a:t>
            </a:r>
            <a:r>
              <a:rPr lang="en-US" sz="2000" dirty="0">
                <a:latin typeface="Aptos Narrow" panose="020B0004020202020204" pitchFamily="34" charset="0"/>
              </a:rPr>
              <a:t> ethylene </a:t>
            </a:r>
            <a:r>
              <a:rPr lang="en-US" sz="2000" dirty="0" err="1">
                <a:latin typeface="Aptos Narrow" panose="020B0004020202020204" pitchFamily="34" charset="0"/>
              </a:rPr>
              <a:t>thúc</a:t>
            </a:r>
            <a:r>
              <a:rPr lang="en-US" sz="2000" dirty="0">
                <a:latin typeface="Aptos Narrow" panose="020B0004020202020204" pitchFamily="34" charset="0"/>
              </a:rPr>
              <a:t> </a:t>
            </a:r>
            <a:r>
              <a:rPr lang="en-US" sz="2000" dirty="0" err="1">
                <a:latin typeface="Aptos Narrow" panose="020B0004020202020204" pitchFamily="34" charset="0"/>
              </a:rPr>
              <a:t>đẩy</a:t>
            </a:r>
            <a:r>
              <a:rPr lang="en-US" sz="2000" dirty="0">
                <a:latin typeface="Aptos Narrow" panose="020B0004020202020204" pitchFamily="34" charset="0"/>
              </a:rPr>
              <a:t> </a:t>
            </a:r>
            <a:r>
              <a:rPr lang="en-US" sz="2000" dirty="0" err="1">
                <a:latin typeface="Aptos Narrow" panose="020B0004020202020204" pitchFamily="34" charset="0"/>
              </a:rPr>
              <a:t>trái</a:t>
            </a:r>
            <a:r>
              <a:rPr lang="en-US" sz="2000" dirty="0">
                <a:latin typeface="Aptos Narrow" panose="020B0004020202020204" pitchFamily="34" charset="0"/>
              </a:rPr>
              <a:t> </a:t>
            </a:r>
            <a:r>
              <a:rPr lang="en-US" sz="2000" dirty="0" err="1">
                <a:latin typeface="Aptos Narrow" panose="020B0004020202020204" pitchFamily="34" charset="0"/>
              </a:rPr>
              <a:t>cây</a:t>
            </a:r>
            <a:r>
              <a:rPr lang="en-US" sz="2000" dirty="0">
                <a:latin typeface="Aptos Narrow" panose="020B0004020202020204" pitchFamily="34" charset="0"/>
              </a:rPr>
              <a:t> </a:t>
            </a:r>
            <a:r>
              <a:rPr lang="en-US" sz="2000" dirty="0" err="1">
                <a:latin typeface="Aptos Narrow" panose="020B0004020202020204" pitchFamily="34" charset="0"/>
              </a:rPr>
              <a:t>chín</a:t>
            </a:r>
            <a:r>
              <a:rPr lang="en-US" sz="2000" dirty="0">
                <a:latin typeface="Aptos Narrow" panose="020B0004020202020204" pitchFamily="34" charset="0"/>
              </a:rPr>
              <a:t>.</a:t>
            </a:r>
          </a:p>
        </p:txBody>
      </p:sp>
      <p:sp>
        <p:nvSpPr>
          <p:cNvPr id="18" name="TextBox 16">
            <a:extLst>
              <a:ext uri="{FF2B5EF4-FFF2-40B4-BE49-F238E27FC236}">
                <a16:creationId xmlns:a16="http://schemas.microsoft.com/office/drawing/2014/main" id="{07DB70F5-7EAF-437D-8898-2E03CDA349A7}"/>
              </a:ext>
            </a:extLst>
          </p:cNvPr>
          <p:cNvSpPr txBox="1"/>
          <p:nvPr/>
        </p:nvSpPr>
        <p:spPr>
          <a:xfrm>
            <a:off x="280904" y="1992725"/>
            <a:ext cx="1950906" cy="1015663"/>
          </a:xfrm>
          <a:prstGeom prst="rect">
            <a:avLst/>
          </a:prstGeom>
          <a:noFill/>
        </p:spPr>
        <p:txBody>
          <a:bodyPr wrap="square" rtlCol="0">
            <a:spAutoFit/>
          </a:bodyPr>
          <a:lstStyle/>
          <a:p>
            <a:pPr algn="ctr"/>
            <a:r>
              <a:rPr lang="en-US" sz="2000" dirty="0" err="1">
                <a:solidFill>
                  <a:srgbClr val="0070C0"/>
                </a:solidFill>
                <a:effectLst/>
                <a:latin typeface="Aptos Narrow" panose="020B0004020202020204" pitchFamily="34" charset="0"/>
                <a:ea typeface="Times New Roman" panose="02020603050405020304" pitchFamily="18" charset="0"/>
              </a:rPr>
              <a:t>Để</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giúp</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trái</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cây</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đã</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thu</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hoạch</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nhanh</a:t>
            </a:r>
            <a:r>
              <a:rPr lang="en-US" sz="2000" dirty="0">
                <a:solidFill>
                  <a:srgbClr val="0070C0"/>
                </a:solidFill>
                <a:effectLst/>
                <a:latin typeface="Aptos Narrow" panose="020B0004020202020204" pitchFamily="34" charset="0"/>
                <a:ea typeface="Times New Roman" panose="02020603050405020304" pitchFamily="18" charset="0"/>
              </a:rPr>
              <a:t> </a:t>
            </a:r>
            <a:r>
              <a:rPr lang="en-US" sz="2000" dirty="0" err="1">
                <a:solidFill>
                  <a:srgbClr val="0070C0"/>
                </a:solidFill>
                <a:effectLst/>
                <a:latin typeface="Aptos Narrow" panose="020B0004020202020204" pitchFamily="34" charset="0"/>
                <a:ea typeface="Times New Roman" panose="02020603050405020304" pitchFamily="18" charset="0"/>
              </a:rPr>
              <a:t>chín</a:t>
            </a:r>
            <a:endParaRPr lang="en-US" sz="2000" dirty="0">
              <a:solidFill>
                <a:srgbClr val="0070C0"/>
              </a:solidFill>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9" name="TextBox 17">
            <a:extLst>
              <a:ext uri="{FF2B5EF4-FFF2-40B4-BE49-F238E27FC236}">
                <a16:creationId xmlns:a16="http://schemas.microsoft.com/office/drawing/2014/main" id="{2651CFE5-4794-402C-A714-950D6F9E0ACD}"/>
              </a:ext>
            </a:extLst>
          </p:cNvPr>
          <p:cNvSpPr txBox="1"/>
          <p:nvPr/>
        </p:nvSpPr>
        <p:spPr>
          <a:xfrm>
            <a:off x="3222565" y="1990526"/>
            <a:ext cx="1916611" cy="1015663"/>
          </a:xfrm>
          <a:prstGeom prst="rect">
            <a:avLst/>
          </a:prstGeom>
          <a:noFill/>
        </p:spPr>
        <p:txBody>
          <a:bodyPr wrap="square" rtlCol="0">
            <a:spAutoFit/>
          </a:bodyPr>
          <a:lstStyle/>
          <a:p>
            <a:pPr algn="ctr"/>
            <a:r>
              <a:rPr lang="en-US" sz="2000" dirty="0" err="1">
                <a:solidFill>
                  <a:srgbClr val="00B050"/>
                </a:solidFill>
                <a:latin typeface="Aptos Narrow" panose="020B0004020202020204" pitchFamily="34" charset="0"/>
              </a:rPr>
              <a:t>Để</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giữ</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trái</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cây</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lâu</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chín</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một</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cách</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tự</a:t>
            </a:r>
            <a:r>
              <a:rPr lang="en-US" sz="2000" dirty="0">
                <a:solidFill>
                  <a:srgbClr val="00B050"/>
                </a:solidFill>
                <a:latin typeface="Aptos Narrow" panose="020B0004020202020204" pitchFamily="34" charset="0"/>
              </a:rPr>
              <a:t> </a:t>
            </a:r>
            <a:r>
              <a:rPr lang="en-US" sz="2000" dirty="0" err="1">
                <a:solidFill>
                  <a:srgbClr val="00B050"/>
                </a:solidFill>
                <a:latin typeface="Aptos Narrow" panose="020B0004020202020204" pitchFamily="34" charset="0"/>
              </a:rPr>
              <a:t>nhiên</a:t>
            </a:r>
            <a:endParaRPr lang="en-US" sz="2000" dirty="0">
              <a:solidFill>
                <a:srgbClr val="00B050"/>
              </a:solidFill>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20" name="TextBox 18">
            <a:extLst>
              <a:ext uri="{FF2B5EF4-FFF2-40B4-BE49-F238E27FC236}">
                <a16:creationId xmlns:a16="http://schemas.microsoft.com/office/drawing/2014/main" id="{C89E8AA9-F5BB-444C-9C27-409A2285FEEA}"/>
              </a:ext>
            </a:extLst>
          </p:cNvPr>
          <p:cNvSpPr txBox="1"/>
          <p:nvPr/>
        </p:nvSpPr>
        <p:spPr>
          <a:xfrm>
            <a:off x="6490814" y="2079590"/>
            <a:ext cx="1186560" cy="707886"/>
          </a:xfrm>
          <a:prstGeom prst="rect">
            <a:avLst/>
          </a:prstGeom>
          <a:noFill/>
        </p:spPr>
        <p:txBody>
          <a:bodyPr wrap="square" rtlCol="0">
            <a:spAutoFit/>
          </a:bodyPr>
          <a:lstStyle/>
          <a:p>
            <a:pPr algn="ctr"/>
            <a:r>
              <a:rPr lang="en-US" sz="2000" dirty="0" err="1">
                <a:latin typeface="Aptos Narrow" panose="020B0004020202020204" pitchFamily="34" charset="0"/>
                <a:ea typeface="Times New Roman" panose="02020603050405020304" pitchFamily="18" charset="0"/>
              </a:rPr>
              <a:t>L</a:t>
            </a:r>
            <a:r>
              <a:rPr lang="en-US" sz="2000" dirty="0" err="1">
                <a:effectLst/>
                <a:latin typeface="Aptos Narrow" panose="020B0004020202020204" pitchFamily="34" charset="0"/>
                <a:ea typeface="Times New Roman" panose="02020603050405020304" pitchFamily="18" charset="0"/>
              </a:rPr>
              <a:t>àm</a:t>
            </a:r>
            <a:r>
              <a:rPr lang="en-US" sz="2000" dirty="0">
                <a:effectLst/>
                <a:latin typeface="Aptos Narrow" panose="020B0004020202020204" pitchFamily="34" charset="0"/>
                <a:ea typeface="Times New Roman" panose="02020603050405020304" pitchFamily="18" charset="0"/>
              </a:rPr>
              <a:t> </a:t>
            </a:r>
            <a:r>
              <a:rPr lang="en-US" sz="2000" dirty="0" err="1">
                <a:effectLst/>
                <a:latin typeface="Aptos Narrow" panose="020B0004020202020204" pitchFamily="34" charset="0"/>
                <a:ea typeface="Times New Roman" panose="02020603050405020304" pitchFamily="18" charset="0"/>
              </a:rPr>
              <a:t>như</a:t>
            </a:r>
            <a:r>
              <a:rPr lang="en-US" sz="2000" dirty="0">
                <a:effectLst/>
                <a:latin typeface="Aptos Narrow" panose="020B0004020202020204" pitchFamily="34" charset="0"/>
                <a:ea typeface="Times New Roman" panose="02020603050405020304" pitchFamily="18" charset="0"/>
              </a:rPr>
              <a:t> </a:t>
            </a:r>
            <a:r>
              <a:rPr lang="en-US" sz="2000" dirty="0" err="1">
                <a:effectLst/>
                <a:latin typeface="Aptos Narrow" panose="020B0004020202020204" pitchFamily="34" charset="0"/>
                <a:ea typeface="Times New Roman" panose="02020603050405020304" pitchFamily="18" charset="0"/>
              </a:rPr>
              <a:t>vậy</a:t>
            </a:r>
            <a:r>
              <a:rPr lang="en-US" sz="2000" dirty="0">
                <a:effectLst/>
                <a:latin typeface="Aptos Narrow" panose="020B0004020202020204" pitchFamily="34" charset="0"/>
                <a:ea typeface="Times New Roman" panose="02020603050405020304" pitchFamily="18" charset="0"/>
              </a:rPr>
              <a:t> </a:t>
            </a:r>
            <a:r>
              <a:rPr lang="en-US" sz="2000" dirty="0" err="1">
                <a:effectLst/>
                <a:latin typeface="Aptos Narrow" panose="020B0004020202020204" pitchFamily="34" charset="0"/>
                <a:ea typeface="Times New Roman" panose="02020603050405020304" pitchFamily="18" charset="0"/>
              </a:rPr>
              <a:t>vì</a:t>
            </a:r>
            <a:endParaRPr lang="en-US" sz="2000" dirty="0">
              <a:solidFill>
                <a:schemeClr val="bg1">
                  <a:lumMod val="50000"/>
                </a:schemeClr>
              </a:solidFill>
              <a:latin typeface="Aptos Narrow" panose="020B0004020202020204" pitchFamily="34" charset="0"/>
              <a:ea typeface="Source Han Sans CN Medium" panose="020B0500000000000000" pitchFamily="34" charset="-128"/>
              <a:cs typeface="Helvetica Neue"/>
              <a:sym typeface="Noto Serif CJK SC" panose="02020400000000000000" pitchFamily="18" charset="-122"/>
            </a:endParaRPr>
          </a:p>
        </p:txBody>
      </p:sp>
      <p:sp>
        <p:nvSpPr>
          <p:cNvPr id="15" name="Freeform 2">
            <a:extLst>
              <a:ext uri="{FF2B5EF4-FFF2-40B4-BE49-F238E27FC236}">
                <a16:creationId xmlns:a16="http://schemas.microsoft.com/office/drawing/2014/main" id="{61065860-EC3F-4E36-A519-A344964A42F5}"/>
              </a:ext>
            </a:extLst>
          </p:cNvPr>
          <p:cNvSpPr>
            <a:spLocks noChangeArrowheads="1"/>
          </p:cNvSpPr>
          <p:nvPr/>
        </p:nvSpPr>
        <p:spPr bwMode="auto">
          <a:xfrm>
            <a:off x="76200"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2"/>
          </a:solidFill>
          <a:ln>
            <a:noFill/>
          </a:ln>
          <a:effectLst/>
        </p:spPr>
        <p:txBody>
          <a:bodyPr wrap="none" anchor="ct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16" name="Freeform 2">
            <a:extLst>
              <a:ext uri="{FF2B5EF4-FFF2-40B4-BE49-F238E27FC236}">
                <a16:creationId xmlns:a16="http://schemas.microsoft.com/office/drawing/2014/main" id="{A6E1B803-69F5-43D7-8A18-A9693D6D45B7}"/>
              </a:ext>
            </a:extLst>
          </p:cNvPr>
          <p:cNvSpPr>
            <a:spLocks noChangeArrowheads="1"/>
          </p:cNvSpPr>
          <p:nvPr/>
        </p:nvSpPr>
        <p:spPr bwMode="auto">
          <a:xfrm>
            <a:off x="2991800"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1"/>
          </a:solidFill>
          <a:ln>
            <a:noFill/>
          </a:ln>
          <a:effectLst/>
        </p:spPr>
        <p:txBody>
          <a:bodyPr wrap="none" anchor="ct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17" name="Freeform 2">
            <a:extLst>
              <a:ext uri="{FF2B5EF4-FFF2-40B4-BE49-F238E27FC236}">
                <a16:creationId xmlns:a16="http://schemas.microsoft.com/office/drawing/2014/main" id="{F239CF5B-FE63-4828-9C8F-FBD1E9DA4057}"/>
              </a:ext>
            </a:extLst>
          </p:cNvPr>
          <p:cNvSpPr>
            <a:spLocks noChangeArrowheads="1"/>
          </p:cNvSpPr>
          <p:nvPr/>
        </p:nvSpPr>
        <p:spPr bwMode="auto">
          <a:xfrm>
            <a:off x="5895023" y="1434281"/>
            <a:ext cx="2378142" cy="1997431"/>
          </a:xfrm>
          <a:custGeom>
            <a:avLst/>
            <a:gdLst>
              <a:gd name="T0" fmla="*/ 977 w 6447"/>
              <a:gd name="T1" fmla="*/ 3190 h 6381"/>
              <a:gd name="T2" fmla="*/ 977 w 6447"/>
              <a:gd name="T3" fmla="*/ 3190 h 6381"/>
              <a:gd name="T4" fmla="*/ 3256 w 6447"/>
              <a:gd name="T5" fmla="*/ 975 h 6381"/>
              <a:gd name="T6" fmla="*/ 5469 w 6447"/>
              <a:gd name="T7" fmla="*/ 3190 h 6381"/>
              <a:gd name="T8" fmla="*/ 4819 w 6447"/>
              <a:gd name="T9" fmla="*/ 4817 h 6381"/>
              <a:gd name="T10" fmla="*/ 5469 w 6447"/>
              <a:gd name="T11" fmla="*/ 4817 h 6381"/>
              <a:gd name="T12" fmla="*/ 5469 w 6447"/>
              <a:gd name="T13" fmla="*/ 5469 h 6381"/>
              <a:gd name="T14" fmla="*/ 3256 w 6447"/>
              <a:gd name="T15" fmla="*/ 5469 h 6381"/>
              <a:gd name="T16" fmla="*/ 977 w 6447"/>
              <a:gd name="T17" fmla="*/ 3190 h 6381"/>
              <a:gd name="T18" fmla="*/ 5469 w 6447"/>
              <a:gd name="T19" fmla="*/ 5469 h 6381"/>
              <a:gd name="T20" fmla="*/ 5469 w 6447"/>
              <a:gd name="T21" fmla="*/ 5469 h 6381"/>
              <a:gd name="T22" fmla="*/ 6446 w 6447"/>
              <a:gd name="T23" fmla="*/ 3190 h 6381"/>
              <a:gd name="T24" fmla="*/ 3256 w 6447"/>
              <a:gd name="T25" fmla="*/ 0 h 6381"/>
              <a:gd name="T26" fmla="*/ 0 w 6447"/>
              <a:gd name="T27" fmla="*/ 3190 h 6381"/>
              <a:gd name="T28" fmla="*/ 3256 w 6447"/>
              <a:gd name="T29" fmla="*/ 6380 h 6381"/>
              <a:gd name="T30" fmla="*/ 6446 w 6447"/>
              <a:gd name="T31" fmla="*/ 6380 h 6381"/>
              <a:gd name="T32" fmla="*/ 6446 w 6447"/>
              <a:gd name="T33" fmla="*/ 5469 h 6381"/>
              <a:gd name="T34" fmla="*/ 5469 w 6447"/>
              <a:gd name="T35" fmla="*/ 5469 h 6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47" h="6381">
                <a:moveTo>
                  <a:pt x="977" y="3190"/>
                </a:moveTo>
                <a:lnTo>
                  <a:pt x="977" y="3190"/>
                </a:lnTo>
                <a:cubicBezTo>
                  <a:pt x="977" y="1952"/>
                  <a:pt x="1954" y="975"/>
                  <a:pt x="3256" y="975"/>
                </a:cubicBezTo>
                <a:cubicBezTo>
                  <a:pt x="4492" y="975"/>
                  <a:pt x="5469" y="1952"/>
                  <a:pt x="5469" y="3190"/>
                </a:cubicBezTo>
                <a:cubicBezTo>
                  <a:pt x="5469" y="3775"/>
                  <a:pt x="5273" y="4361"/>
                  <a:pt x="4819" y="4817"/>
                </a:cubicBezTo>
                <a:cubicBezTo>
                  <a:pt x="5469" y="4817"/>
                  <a:pt x="5469" y="4817"/>
                  <a:pt x="5469" y="4817"/>
                </a:cubicBezTo>
                <a:cubicBezTo>
                  <a:pt x="5469" y="5469"/>
                  <a:pt x="5469" y="5469"/>
                  <a:pt x="5469" y="5469"/>
                </a:cubicBezTo>
                <a:cubicBezTo>
                  <a:pt x="3256" y="5469"/>
                  <a:pt x="3256" y="5469"/>
                  <a:pt x="3256" y="5469"/>
                </a:cubicBezTo>
                <a:cubicBezTo>
                  <a:pt x="1954" y="5469"/>
                  <a:pt x="977" y="4492"/>
                  <a:pt x="977" y="3190"/>
                </a:cubicBezTo>
                <a:close/>
                <a:moveTo>
                  <a:pt x="5469" y="5469"/>
                </a:moveTo>
                <a:lnTo>
                  <a:pt x="5469" y="5469"/>
                </a:lnTo>
                <a:cubicBezTo>
                  <a:pt x="6121" y="4882"/>
                  <a:pt x="6446" y="4036"/>
                  <a:pt x="6446" y="3190"/>
                </a:cubicBezTo>
                <a:cubicBezTo>
                  <a:pt x="6446" y="1431"/>
                  <a:pt x="5013" y="0"/>
                  <a:pt x="3256" y="0"/>
                </a:cubicBezTo>
                <a:cubicBezTo>
                  <a:pt x="1433" y="0"/>
                  <a:pt x="0" y="1431"/>
                  <a:pt x="0" y="3190"/>
                </a:cubicBezTo>
                <a:cubicBezTo>
                  <a:pt x="0" y="5013"/>
                  <a:pt x="1433" y="6380"/>
                  <a:pt x="3256" y="6380"/>
                </a:cubicBezTo>
                <a:cubicBezTo>
                  <a:pt x="6446" y="6380"/>
                  <a:pt x="6446" y="6380"/>
                  <a:pt x="6446" y="6380"/>
                </a:cubicBezTo>
                <a:cubicBezTo>
                  <a:pt x="6446" y="5469"/>
                  <a:pt x="6446" y="5469"/>
                  <a:pt x="6446" y="5469"/>
                </a:cubicBezTo>
                <a:lnTo>
                  <a:pt x="5469" y="5469"/>
                </a:lnTo>
                <a:close/>
              </a:path>
            </a:pathLst>
          </a:custGeom>
          <a:solidFill>
            <a:schemeClr val="accent2"/>
          </a:solidFill>
          <a:ln>
            <a:noFill/>
          </a:ln>
          <a:effectLst/>
        </p:spPr>
        <p:txBody>
          <a:bodyPr wrap="none" anchor="ct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1" name="Oval 29">
            <a:extLst>
              <a:ext uri="{FF2B5EF4-FFF2-40B4-BE49-F238E27FC236}">
                <a16:creationId xmlns:a16="http://schemas.microsoft.com/office/drawing/2014/main" id="{2A07F0B3-7C09-4704-B2C6-8A7EC6E12849}"/>
              </a:ext>
            </a:extLst>
          </p:cNvPr>
          <p:cNvSpPr/>
          <p:nvPr/>
        </p:nvSpPr>
        <p:spPr>
          <a:xfrm>
            <a:off x="2369784" y="2857659"/>
            <a:ext cx="871293" cy="73939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2" name="Oval 35">
            <a:extLst>
              <a:ext uri="{FF2B5EF4-FFF2-40B4-BE49-F238E27FC236}">
                <a16:creationId xmlns:a16="http://schemas.microsoft.com/office/drawing/2014/main" id="{43842151-A2BC-49B4-85F9-BE81B79162CF}"/>
              </a:ext>
            </a:extLst>
          </p:cNvPr>
          <p:cNvSpPr/>
          <p:nvPr/>
        </p:nvSpPr>
        <p:spPr>
          <a:xfrm>
            <a:off x="5257194" y="2857659"/>
            <a:ext cx="871293" cy="73939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32" name="Oval 38">
            <a:extLst>
              <a:ext uri="{FF2B5EF4-FFF2-40B4-BE49-F238E27FC236}">
                <a16:creationId xmlns:a16="http://schemas.microsoft.com/office/drawing/2014/main" id="{D967F970-72A0-40BA-B5EB-567D66A8DD34}"/>
              </a:ext>
            </a:extLst>
          </p:cNvPr>
          <p:cNvSpPr/>
          <p:nvPr/>
        </p:nvSpPr>
        <p:spPr>
          <a:xfrm>
            <a:off x="8196505" y="2878258"/>
            <a:ext cx="871294" cy="73939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33" name="TextBox 29">
            <a:extLst>
              <a:ext uri="{FF2B5EF4-FFF2-40B4-BE49-F238E27FC236}">
                <a16:creationId xmlns:a16="http://schemas.microsoft.com/office/drawing/2014/main" id="{C223A5C3-BA94-427C-954C-AD5EDF3A2CB6}"/>
              </a:ext>
            </a:extLst>
          </p:cNvPr>
          <p:cNvSpPr txBox="1"/>
          <p:nvPr/>
        </p:nvSpPr>
        <p:spPr>
          <a:xfrm>
            <a:off x="7500857" y="2681753"/>
            <a:ext cx="657771" cy="376994"/>
          </a:xfrm>
          <a:prstGeom prst="rect">
            <a:avLst/>
          </a:prstGeom>
          <a:noFill/>
        </p:spPr>
        <p:txBody>
          <a:bodyPr wrap="square" lIns="68549" tIns="34274" rIns="68549" bIns="34274" rtlCol="0">
            <a:spAutoFit/>
          </a:bodyPr>
          <a:lstStyle/>
          <a:p>
            <a:pPr algn="ctr"/>
            <a:endParaRPr lang="ru-RU"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4" name="Freeform 33">
            <a:extLst>
              <a:ext uri="{FF2B5EF4-FFF2-40B4-BE49-F238E27FC236}">
                <a16:creationId xmlns:a16="http://schemas.microsoft.com/office/drawing/2014/main" id="{328EBF5C-05CC-4154-A2A2-08CBE8041EF4}"/>
              </a:ext>
            </a:extLst>
          </p:cNvPr>
          <p:cNvSpPr>
            <a:spLocks noEditPoints="1"/>
          </p:cNvSpPr>
          <p:nvPr/>
        </p:nvSpPr>
        <p:spPr bwMode="auto">
          <a:xfrm>
            <a:off x="5513996" y="3024717"/>
            <a:ext cx="350549" cy="326163"/>
          </a:xfrm>
          <a:custGeom>
            <a:avLst/>
            <a:gdLst>
              <a:gd name="T0" fmla="*/ 508 w 690"/>
              <a:gd name="T1" fmla="*/ 406 h 642"/>
              <a:gd name="T2" fmla="*/ 542 w 690"/>
              <a:gd name="T3" fmla="*/ 308 h 642"/>
              <a:gd name="T4" fmla="*/ 544 w 690"/>
              <a:gd name="T5" fmla="*/ 272 h 642"/>
              <a:gd name="T6" fmla="*/ 532 w 690"/>
              <a:gd name="T7" fmla="*/ 190 h 642"/>
              <a:gd name="T8" fmla="*/ 498 w 690"/>
              <a:gd name="T9" fmla="*/ 120 h 642"/>
              <a:gd name="T10" fmla="*/ 446 w 690"/>
              <a:gd name="T11" fmla="*/ 62 h 642"/>
              <a:gd name="T12" fmla="*/ 378 w 690"/>
              <a:gd name="T13" fmla="*/ 20 h 642"/>
              <a:gd name="T14" fmla="*/ 300 w 690"/>
              <a:gd name="T15" fmla="*/ 0 h 642"/>
              <a:gd name="T16" fmla="*/ 244 w 690"/>
              <a:gd name="T17" fmla="*/ 0 h 642"/>
              <a:gd name="T18" fmla="*/ 166 w 690"/>
              <a:gd name="T19" fmla="*/ 20 h 642"/>
              <a:gd name="T20" fmla="*/ 98 w 690"/>
              <a:gd name="T21" fmla="*/ 62 h 642"/>
              <a:gd name="T22" fmla="*/ 46 w 690"/>
              <a:gd name="T23" fmla="*/ 120 h 642"/>
              <a:gd name="T24" fmla="*/ 12 w 690"/>
              <a:gd name="T25" fmla="*/ 190 h 642"/>
              <a:gd name="T26" fmla="*/ 0 w 690"/>
              <a:gd name="T27" fmla="*/ 272 h 642"/>
              <a:gd name="T28" fmla="*/ 4 w 690"/>
              <a:gd name="T29" fmla="*/ 326 h 642"/>
              <a:gd name="T30" fmla="*/ 32 w 690"/>
              <a:gd name="T31" fmla="*/ 402 h 642"/>
              <a:gd name="T32" fmla="*/ 80 w 690"/>
              <a:gd name="T33" fmla="*/ 464 h 642"/>
              <a:gd name="T34" fmla="*/ 142 w 690"/>
              <a:gd name="T35" fmla="*/ 512 h 642"/>
              <a:gd name="T36" fmla="*/ 216 w 690"/>
              <a:gd name="T37" fmla="*/ 538 h 642"/>
              <a:gd name="T38" fmla="*/ 272 w 690"/>
              <a:gd name="T39" fmla="*/ 544 h 642"/>
              <a:gd name="T40" fmla="*/ 342 w 690"/>
              <a:gd name="T41" fmla="*/ 536 h 642"/>
              <a:gd name="T42" fmla="*/ 406 w 690"/>
              <a:gd name="T43" fmla="*/ 508 h 642"/>
              <a:gd name="T44" fmla="*/ 618 w 690"/>
              <a:gd name="T45" fmla="*/ 638 h 642"/>
              <a:gd name="T46" fmla="*/ 628 w 690"/>
              <a:gd name="T47" fmla="*/ 642 h 642"/>
              <a:gd name="T48" fmla="*/ 652 w 690"/>
              <a:gd name="T49" fmla="*/ 634 h 642"/>
              <a:gd name="T50" fmla="*/ 676 w 690"/>
              <a:gd name="T51" fmla="*/ 610 h 642"/>
              <a:gd name="T52" fmla="*/ 690 w 690"/>
              <a:gd name="T53" fmla="*/ 576 h 642"/>
              <a:gd name="T54" fmla="*/ 686 w 690"/>
              <a:gd name="T55" fmla="*/ 562 h 642"/>
              <a:gd name="T56" fmla="*/ 272 w 690"/>
              <a:gd name="T57" fmla="*/ 446 h 642"/>
              <a:gd name="T58" fmla="*/ 220 w 690"/>
              <a:gd name="T59" fmla="*/ 438 h 642"/>
              <a:gd name="T60" fmla="*/ 174 w 690"/>
              <a:gd name="T61" fmla="*/ 416 h 642"/>
              <a:gd name="T62" fmla="*/ 138 w 690"/>
              <a:gd name="T63" fmla="*/ 382 h 642"/>
              <a:gd name="T64" fmla="*/ 110 w 690"/>
              <a:gd name="T65" fmla="*/ 340 h 642"/>
              <a:gd name="T66" fmla="*/ 98 w 690"/>
              <a:gd name="T67" fmla="*/ 290 h 642"/>
              <a:gd name="T68" fmla="*/ 98 w 690"/>
              <a:gd name="T69" fmla="*/ 254 h 642"/>
              <a:gd name="T70" fmla="*/ 110 w 690"/>
              <a:gd name="T71" fmla="*/ 204 h 642"/>
              <a:gd name="T72" fmla="*/ 138 w 690"/>
              <a:gd name="T73" fmla="*/ 160 h 642"/>
              <a:gd name="T74" fmla="*/ 174 w 690"/>
              <a:gd name="T75" fmla="*/ 128 h 642"/>
              <a:gd name="T76" fmla="*/ 220 w 690"/>
              <a:gd name="T77" fmla="*/ 106 h 642"/>
              <a:gd name="T78" fmla="*/ 272 w 690"/>
              <a:gd name="T79" fmla="*/ 98 h 642"/>
              <a:gd name="T80" fmla="*/ 306 w 690"/>
              <a:gd name="T81" fmla="*/ 100 h 642"/>
              <a:gd name="T82" fmla="*/ 354 w 690"/>
              <a:gd name="T83" fmla="*/ 118 h 642"/>
              <a:gd name="T84" fmla="*/ 396 w 690"/>
              <a:gd name="T85" fmla="*/ 148 h 642"/>
              <a:gd name="T86" fmla="*/ 426 w 690"/>
              <a:gd name="T87" fmla="*/ 188 h 642"/>
              <a:gd name="T88" fmla="*/ 442 w 690"/>
              <a:gd name="T89" fmla="*/ 236 h 642"/>
              <a:gd name="T90" fmla="*/ 446 w 690"/>
              <a:gd name="T91" fmla="*/ 272 h 642"/>
              <a:gd name="T92" fmla="*/ 438 w 690"/>
              <a:gd name="T93" fmla="*/ 324 h 642"/>
              <a:gd name="T94" fmla="*/ 416 w 690"/>
              <a:gd name="T95" fmla="*/ 370 h 642"/>
              <a:gd name="T96" fmla="*/ 382 w 690"/>
              <a:gd name="T97" fmla="*/ 406 h 642"/>
              <a:gd name="T98" fmla="*/ 340 w 690"/>
              <a:gd name="T99" fmla="*/ 432 h 642"/>
              <a:gd name="T100" fmla="*/ 290 w 690"/>
              <a:gd name="T101" fmla="*/ 4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0" h="642">
                <a:moveTo>
                  <a:pt x="686" y="562"/>
                </a:moveTo>
                <a:lnTo>
                  <a:pt x="508" y="406"/>
                </a:lnTo>
                <a:lnTo>
                  <a:pt x="508" y="406"/>
                </a:lnTo>
                <a:lnTo>
                  <a:pt x="524" y="376"/>
                </a:lnTo>
                <a:lnTo>
                  <a:pt x="534" y="342"/>
                </a:lnTo>
                <a:lnTo>
                  <a:pt x="542" y="308"/>
                </a:lnTo>
                <a:lnTo>
                  <a:pt x="544" y="290"/>
                </a:lnTo>
                <a:lnTo>
                  <a:pt x="544" y="272"/>
                </a:lnTo>
                <a:lnTo>
                  <a:pt x="544" y="272"/>
                </a:lnTo>
                <a:lnTo>
                  <a:pt x="542" y="244"/>
                </a:lnTo>
                <a:lnTo>
                  <a:pt x="538" y="216"/>
                </a:lnTo>
                <a:lnTo>
                  <a:pt x="532" y="190"/>
                </a:lnTo>
                <a:lnTo>
                  <a:pt x="522" y="166"/>
                </a:lnTo>
                <a:lnTo>
                  <a:pt x="512" y="142"/>
                </a:lnTo>
                <a:lnTo>
                  <a:pt x="498" y="120"/>
                </a:lnTo>
                <a:lnTo>
                  <a:pt x="482" y="98"/>
                </a:lnTo>
                <a:lnTo>
                  <a:pt x="464" y="80"/>
                </a:lnTo>
                <a:lnTo>
                  <a:pt x="446" y="62"/>
                </a:lnTo>
                <a:lnTo>
                  <a:pt x="424" y="46"/>
                </a:lnTo>
                <a:lnTo>
                  <a:pt x="402" y="32"/>
                </a:lnTo>
                <a:lnTo>
                  <a:pt x="378" y="20"/>
                </a:lnTo>
                <a:lnTo>
                  <a:pt x="352" y="12"/>
                </a:lnTo>
                <a:lnTo>
                  <a:pt x="326" y="4"/>
                </a:lnTo>
                <a:lnTo>
                  <a:pt x="300" y="0"/>
                </a:lnTo>
                <a:lnTo>
                  <a:pt x="272" y="0"/>
                </a:lnTo>
                <a:lnTo>
                  <a:pt x="272" y="0"/>
                </a:lnTo>
                <a:lnTo>
                  <a:pt x="244" y="0"/>
                </a:lnTo>
                <a:lnTo>
                  <a:pt x="216" y="4"/>
                </a:lnTo>
                <a:lnTo>
                  <a:pt x="190" y="12"/>
                </a:lnTo>
                <a:lnTo>
                  <a:pt x="166" y="20"/>
                </a:lnTo>
                <a:lnTo>
                  <a:pt x="142" y="32"/>
                </a:lnTo>
                <a:lnTo>
                  <a:pt x="120" y="46"/>
                </a:lnTo>
                <a:lnTo>
                  <a:pt x="98" y="62"/>
                </a:lnTo>
                <a:lnTo>
                  <a:pt x="80" y="80"/>
                </a:lnTo>
                <a:lnTo>
                  <a:pt x="62" y="98"/>
                </a:lnTo>
                <a:lnTo>
                  <a:pt x="46" y="120"/>
                </a:lnTo>
                <a:lnTo>
                  <a:pt x="32" y="142"/>
                </a:lnTo>
                <a:lnTo>
                  <a:pt x="20" y="166"/>
                </a:lnTo>
                <a:lnTo>
                  <a:pt x="12" y="190"/>
                </a:lnTo>
                <a:lnTo>
                  <a:pt x="4" y="216"/>
                </a:lnTo>
                <a:lnTo>
                  <a:pt x="0" y="244"/>
                </a:lnTo>
                <a:lnTo>
                  <a:pt x="0" y="272"/>
                </a:lnTo>
                <a:lnTo>
                  <a:pt x="0" y="272"/>
                </a:lnTo>
                <a:lnTo>
                  <a:pt x="0" y="300"/>
                </a:lnTo>
                <a:lnTo>
                  <a:pt x="4" y="326"/>
                </a:lnTo>
                <a:lnTo>
                  <a:pt x="12" y="352"/>
                </a:lnTo>
                <a:lnTo>
                  <a:pt x="20" y="378"/>
                </a:lnTo>
                <a:lnTo>
                  <a:pt x="32" y="402"/>
                </a:lnTo>
                <a:lnTo>
                  <a:pt x="46" y="424"/>
                </a:lnTo>
                <a:lnTo>
                  <a:pt x="62" y="446"/>
                </a:lnTo>
                <a:lnTo>
                  <a:pt x="80" y="464"/>
                </a:lnTo>
                <a:lnTo>
                  <a:pt x="98" y="482"/>
                </a:lnTo>
                <a:lnTo>
                  <a:pt x="120" y="498"/>
                </a:lnTo>
                <a:lnTo>
                  <a:pt x="142" y="512"/>
                </a:lnTo>
                <a:lnTo>
                  <a:pt x="166" y="522"/>
                </a:lnTo>
                <a:lnTo>
                  <a:pt x="190" y="532"/>
                </a:lnTo>
                <a:lnTo>
                  <a:pt x="216" y="538"/>
                </a:lnTo>
                <a:lnTo>
                  <a:pt x="244" y="542"/>
                </a:lnTo>
                <a:lnTo>
                  <a:pt x="272" y="544"/>
                </a:lnTo>
                <a:lnTo>
                  <a:pt x="272" y="544"/>
                </a:lnTo>
                <a:lnTo>
                  <a:pt x="296" y="544"/>
                </a:lnTo>
                <a:lnTo>
                  <a:pt x="320" y="540"/>
                </a:lnTo>
                <a:lnTo>
                  <a:pt x="342" y="536"/>
                </a:lnTo>
                <a:lnTo>
                  <a:pt x="364" y="528"/>
                </a:lnTo>
                <a:lnTo>
                  <a:pt x="386" y="520"/>
                </a:lnTo>
                <a:lnTo>
                  <a:pt x="406" y="508"/>
                </a:lnTo>
                <a:lnTo>
                  <a:pt x="426" y="496"/>
                </a:lnTo>
                <a:lnTo>
                  <a:pt x="444" y="484"/>
                </a:lnTo>
                <a:lnTo>
                  <a:pt x="618" y="638"/>
                </a:lnTo>
                <a:lnTo>
                  <a:pt x="618" y="638"/>
                </a:lnTo>
                <a:lnTo>
                  <a:pt x="622" y="642"/>
                </a:lnTo>
                <a:lnTo>
                  <a:pt x="628" y="642"/>
                </a:lnTo>
                <a:lnTo>
                  <a:pt x="634" y="642"/>
                </a:lnTo>
                <a:lnTo>
                  <a:pt x="640" y="640"/>
                </a:lnTo>
                <a:lnTo>
                  <a:pt x="652" y="634"/>
                </a:lnTo>
                <a:lnTo>
                  <a:pt x="664" y="624"/>
                </a:lnTo>
                <a:lnTo>
                  <a:pt x="676" y="610"/>
                </a:lnTo>
                <a:lnTo>
                  <a:pt x="676" y="610"/>
                </a:lnTo>
                <a:lnTo>
                  <a:pt x="686" y="596"/>
                </a:lnTo>
                <a:lnTo>
                  <a:pt x="690" y="584"/>
                </a:lnTo>
                <a:lnTo>
                  <a:pt x="690" y="576"/>
                </a:lnTo>
                <a:lnTo>
                  <a:pt x="690" y="572"/>
                </a:lnTo>
                <a:lnTo>
                  <a:pt x="688" y="566"/>
                </a:lnTo>
                <a:lnTo>
                  <a:pt x="686" y="562"/>
                </a:lnTo>
                <a:lnTo>
                  <a:pt x="686" y="562"/>
                </a:lnTo>
                <a:close/>
                <a:moveTo>
                  <a:pt x="272" y="446"/>
                </a:moveTo>
                <a:lnTo>
                  <a:pt x="272" y="446"/>
                </a:lnTo>
                <a:lnTo>
                  <a:pt x="254" y="446"/>
                </a:lnTo>
                <a:lnTo>
                  <a:pt x="236" y="442"/>
                </a:lnTo>
                <a:lnTo>
                  <a:pt x="220" y="438"/>
                </a:lnTo>
                <a:lnTo>
                  <a:pt x="204" y="432"/>
                </a:lnTo>
                <a:lnTo>
                  <a:pt x="188" y="426"/>
                </a:lnTo>
                <a:lnTo>
                  <a:pt x="174" y="416"/>
                </a:lnTo>
                <a:lnTo>
                  <a:pt x="160" y="406"/>
                </a:lnTo>
                <a:lnTo>
                  <a:pt x="148" y="396"/>
                </a:lnTo>
                <a:lnTo>
                  <a:pt x="138" y="382"/>
                </a:lnTo>
                <a:lnTo>
                  <a:pt x="128" y="370"/>
                </a:lnTo>
                <a:lnTo>
                  <a:pt x="118" y="354"/>
                </a:lnTo>
                <a:lnTo>
                  <a:pt x="110" y="340"/>
                </a:lnTo>
                <a:lnTo>
                  <a:pt x="106" y="324"/>
                </a:lnTo>
                <a:lnTo>
                  <a:pt x="100" y="306"/>
                </a:lnTo>
                <a:lnTo>
                  <a:pt x="98" y="290"/>
                </a:lnTo>
                <a:lnTo>
                  <a:pt x="98" y="272"/>
                </a:lnTo>
                <a:lnTo>
                  <a:pt x="98" y="272"/>
                </a:lnTo>
                <a:lnTo>
                  <a:pt x="98" y="254"/>
                </a:lnTo>
                <a:lnTo>
                  <a:pt x="100" y="236"/>
                </a:lnTo>
                <a:lnTo>
                  <a:pt x="106" y="220"/>
                </a:lnTo>
                <a:lnTo>
                  <a:pt x="110" y="204"/>
                </a:lnTo>
                <a:lnTo>
                  <a:pt x="118" y="188"/>
                </a:lnTo>
                <a:lnTo>
                  <a:pt x="128" y="174"/>
                </a:lnTo>
                <a:lnTo>
                  <a:pt x="138" y="160"/>
                </a:lnTo>
                <a:lnTo>
                  <a:pt x="148" y="148"/>
                </a:lnTo>
                <a:lnTo>
                  <a:pt x="160" y="138"/>
                </a:lnTo>
                <a:lnTo>
                  <a:pt x="174" y="128"/>
                </a:lnTo>
                <a:lnTo>
                  <a:pt x="188" y="118"/>
                </a:lnTo>
                <a:lnTo>
                  <a:pt x="204" y="110"/>
                </a:lnTo>
                <a:lnTo>
                  <a:pt x="220" y="106"/>
                </a:lnTo>
                <a:lnTo>
                  <a:pt x="236" y="100"/>
                </a:lnTo>
                <a:lnTo>
                  <a:pt x="254" y="98"/>
                </a:lnTo>
                <a:lnTo>
                  <a:pt x="272" y="98"/>
                </a:lnTo>
                <a:lnTo>
                  <a:pt x="272" y="98"/>
                </a:lnTo>
                <a:lnTo>
                  <a:pt x="290" y="98"/>
                </a:lnTo>
                <a:lnTo>
                  <a:pt x="306" y="100"/>
                </a:lnTo>
                <a:lnTo>
                  <a:pt x="324" y="106"/>
                </a:lnTo>
                <a:lnTo>
                  <a:pt x="340" y="110"/>
                </a:lnTo>
                <a:lnTo>
                  <a:pt x="354" y="118"/>
                </a:lnTo>
                <a:lnTo>
                  <a:pt x="370" y="128"/>
                </a:lnTo>
                <a:lnTo>
                  <a:pt x="382" y="138"/>
                </a:lnTo>
                <a:lnTo>
                  <a:pt x="396" y="148"/>
                </a:lnTo>
                <a:lnTo>
                  <a:pt x="406" y="160"/>
                </a:lnTo>
                <a:lnTo>
                  <a:pt x="416" y="174"/>
                </a:lnTo>
                <a:lnTo>
                  <a:pt x="426" y="188"/>
                </a:lnTo>
                <a:lnTo>
                  <a:pt x="432" y="204"/>
                </a:lnTo>
                <a:lnTo>
                  <a:pt x="438" y="220"/>
                </a:lnTo>
                <a:lnTo>
                  <a:pt x="442" y="236"/>
                </a:lnTo>
                <a:lnTo>
                  <a:pt x="446" y="254"/>
                </a:lnTo>
                <a:lnTo>
                  <a:pt x="446" y="272"/>
                </a:lnTo>
                <a:lnTo>
                  <a:pt x="446" y="272"/>
                </a:lnTo>
                <a:lnTo>
                  <a:pt x="446" y="290"/>
                </a:lnTo>
                <a:lnTo>
                  <a:pt x="442" y="306"/>
                </a:lnTo>
                <a:lnTo>
                  <a:pt x="438" y="324"/>
                </a:lnTo>
                <a:lnTo>
                  <a:pt x="432" y="340"/>
                </a:lnTo>
                <a:lnTo>
                  <a:pt x="426" y="354"/>
                </a:lnTo>
                <a:lnTo>
                  <a:pt x="416" y="370"/>
                </a:lnTo>
                <a:lnTo>
                  <a:pt x="406" y="382"/>
                </a:lnTo>
                <a:lnTo>
                  <a:pt x="396" y="396"/>
                </a:lnTo>
                <a:lnTo>
                  <a:pt x="382" y="406"/>
                </a:lnTo>
                <a:lnTo>
                  <a:pt x="370" y="416"/>
                </a:lnTo>
                <a:lnTo>
                  <a:pt x="354" y="426"/>
                </a:lnTo>
                <a:lnTo>
                  <a:pt x="340" y="432"/>
                </a:lnTo>
                <a:lnTo>
                  <a:pt x="324" y="438"/>
                </a:lnTo>
                <a:lnTo>
                  <a:pt x="306" y="442"/>
                </a:lnTo>
                <a:lnTo>
                  <a:pt x="290" y="446"/>
                </a:lnTo>
                <a:lnTo>
                  <a:pt x="272" y="446"/>
                </a:lnTo>
                <a:lnTo>
                  <a:pt x="272" y="446"/>
                </a:lnTo>
                <a:close/>
              </a:path>
            </a:pathLst>
          </a:custGeom>
          <a:solidFill>
            <a:schemeClr val="bg1"/>
          </a:solidFill>
          <a:ln>
            <a:noFill/>
          </a:ln>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grpSp>
        <p:nvGrpSpPr>
          <p:cNvPr id="25" name="Group 40">
            <a:extLst>
              <a:ext uri="{FF2B5EF4-FFF2-40B4-BE49-F238E27FC236}">
                <a16:creationId xmlns:a16="http://schemas.microsoft.com/office/drawing/2014/main" id="{CBCFF98C-30F1-41F3-9967-F7C23733B143}"/>
              </a:ext>
            </a:extLst>
          </p:cNvPr>
          <p:cNvGrpSpPr/>
          <p:nvPr/>
        </p:nvGrpSpPr>
        <p:grpSpPr>
          <a:xfrm>
            <a:off x="8485762" y="3092839"/>
            <a:ext cx="369439" cy="264248"/>
            <a:chOff x="3962400" y="3128963"/>
            <a:chExt cx="914400" cy="654050"/>
          </a:xfrm>
          <a:solidFill>
            <a:schemeClr val="bg1"/>
          </a:solidFill>
        </p:grpSpPr>
        <p:sp>
          <p:nvSpPr>
            <p:cNvPr id="30" name="Freeform 57">
              <a:extLst>
                <a:ext uri="{FF2B5EF4-FFF2-40B4-BE49-F238E27FC236}">
                  <a16:creationId xmlns:a16="http://schemas.microsoft.com/office/drawing/2014/main" id="{934D6EF4-C471-4FC5-89D8-2D1A7350984C}"/>
                </a:ext>
              </a:extLst>
            </p:cNvPr>
            <p:cNvSpPr>
              <a:spLocks noEditPoints="1"/>
            </p:cNvSpPr>
            <p:nvPr/>
          </p:nvSpPr>
          <p:spPr bwMode="auto">
            <a:xfrm>
              <a:off x="3962400" y="3128963"/>
              <a:ext cx="914400" cy="654050"/>
            </a:xfrm>
            <a:custGeom>
              <a:avLst/>
              <a:gdLst>
                <a:gd name="T0" fmla="*/ 444 w 576"/>
                <a:gd name="T1" fmla="*/ 48 h 412"/>
                <a:gd name="T2" fmla="*/ 442 w 576"/>
                <a:gd name="T3" fmla="*/ 48 h 412"/>
                <a:gd name="T4" fmla="*/ 426 w 576"/>
                <a:gd name="T5" fmla="*/ 16 h 412"/>
                <a:gd name="T6" fmla="*/ 416 w 576"/>
                <a:gd name="T7" fmla="*/ 4 h 412"/>
                <a:gd name="T8" fmla="*/ 402 w 576"/>
                <a:gd name="T9" fmla="*/ 0 h 412"/>
                <a:gd name="T10" fmla="*/ 180 w 576"/>
                <a:gd name="T11" fmla="*/ 0 h 412"/>
                <a:gd name="T12" fmla="*/ 166 w 576"/>
                <a:gd name="T13" fmla="*/ 4 h 412"/>
                <a:gd name="T14" fmla="*/ 154 w 576"/>
                <a:gd name="T15" fmla="*/ 16 h 412"/>
                <a:gd name="T16" fmla="*/ 138 w 576"/>
                <a:gd name="T17" fmla="*/ 48 h 412"/>
                <a:gd name="T18" fmla="*/ 18 w 576"/>
                <a:gd name="T19" fmla="*/ 48 h 412"/>
                <a:gd name="T20" fmla="*/ 10 w 576"/>
                <a:gd name="T21" fmla="*/ 50 h 412"/>
                <a:gd name="T22" fmla="*/ 2 w 576"/>
                <a:gd name="T23" fmla="*/ 60 h 412"/>
                <a:gd name="T24" fmla="*/ 0 w 576"/>
                <a:gd name="T25" fmla="*/ 394 h 412"/>
                <a:gd name="T26" fmla="*/ 2 w 576"/>
                <a:gd name="T27" fmla="*/ 400 h 412"/>
                <a:gd name="T28" fmla="*/ 10 w 576"/>
                <a:gd name="T29" fmla="*/ 410 h 412"/>
                <a:gd name="T30" fmla="*/ 558 w 576"/>
                <a:gd name="T31" fmla="*/ 412 h 412"/>
                <a:gd name="T32" fmla="*/ 566 w 576"/>
                <a:gd name="T33" fmla="*/ 410 h 412"/>
                <a:gd name="T34" fmla="*/ 574 w 576"/>
                <a:gd name="T35" fmla="*/ 400 h 412"/>
                <a:gd name="T36" fmla="*/ 576 w 576"/>
                <a:gd name="T37" fmla="*/ 66 h 412"/>
                <a:gd name="T38" fmla="*/ 574 w 576"/>
                <a:gd name="T39" fmla="*/ 60 h 412"/>
                <a:gd name="T40" fmla="*/ 566 w 576"/>
                <a:gd name="T41" fmla="*/ 50 h 412"/>
                <a:gd name="T42" fmla="*/ 558 w 576"/>
                <a:gd name="T43" fmla="*/ 48 h 412"/>
                <a:gd name="T44" fmla="*/ 288 w 576"/>
                <a:gd name="T45" fmla="*/ 362 h 412"/>
                <a:gd name="T46" fmla="*/ 260 w 576"/>
                <a:gd name="T47" fmla="*/ 358 h 412"/>
                <a:gd name="T48" fmla="*/ 236 w 576"/>
                <a:gd name="T49" fmla="*/ 352 h 412"/>
                <a:gd name="T50" fmla="*/ 212 w 576"/>
                <a:gd name="T51" fmla="*/ 338 h 412"/>
                <a:gd name="T52" fmla="*/ 192 w 576"/>
                <a:gd name="T53" fmla="*/ 322 h 412"/>
                <a:gd name="T54" fmla="*/ 176 w 576"/>
                <a:gd name="T55" fmla="*/ 302 h 412"/>
                <a:gd name="T56" fmla="*/ 164 w 576"/>
                <a:gd name="T57" fmla="*/ 278 h 412"/>
                <a:gd name="T58" fmla="*/ 156 w 576"/>
                <a:gd name="T59" fmla="*/ 254 h 412"/>
                <a:gd name="T60" fmla="*/ 152 w 576"/>
                <a:gd name="T61" fmla="*/ 226 h 412"/>
                <a:gd name="T62" fmla="*/ 154 w 576"/>
                <a:gd name="T63" fmla="*/ 212 h 412"/>
                <a:gd name="T64" fmla="*/ 158 w 576"/>
                <a:gd name="T65" fmla="*/ 186 h 412"/>
                <a:gd name="T66" fmla="*/ 168 w 576"/>
                <a:gd name="T67" fmla="*/ 162 h 412"/>
                <a:gd name="T68" fmla="*/ 184 w 576"/>
                <a:gd name="T69" fmla="*/ 140 h 412"/>
                <a:gd name="T70" fmla="*/ 202 w 576"/>
                <a:gd name="T71" fmla="*/ 122 h 412"/>
                <a:gd name="T72" fmla="*/ 224 w 576"/>
                <a:gd name="T73" fmla="*/ 106 h 412"/>
                <a:gd name="T74" fmla="*/ 248 w 576"/>
                <a:gd name="T75" fmla="*/ 96 h 412"/>
                <a:gd name="T76" fmla="*/ 274 w 576"/>
                <a:gd name="T77" fmla="*/ 92 h 412"/>
                <a:gd name="T78" fmla="*/ 288 w 576"/>
                <a:gd name="T79" fmla="*/ 90 h 412"/>
                <a:gd name="T80" fmla="*/ 316 w 576"/>
                <a:gd name="T81" fmla="*/ 94 h 412"/>
                <a:gd name="T82" fmla="*/ 340 w 576"/>
                <a:gd name="T83" fmla="*/ 102 h 412"/>
                <a:gd name="T84" fmla="*/ 364 w 576"/>
                <a:gd name="T85" fmla="*/ 114 h 412"/>
                <a:gd name="T86" fmla="*/ 384 w 576"/>
                <a:gd name="T87" fmla="*/ 130 h 412"/>
                <a:gd name="T88" fmla="*/ 400 w 576"/>
                <a:gd name="T89" fmla="*/ 150 h 412"/>
                <a:gd name="T90" fmla="*/ 414 w 576"/>
                <a:gd name="T91" fmla="*/ 174 h 412"/>
                <a:gd name="T92" fmla="*/ 422 w 576"/>
                <a:gd name="T93" fmla="*/ 198 h 412"/>
                <a:gd name="T94" fmla="*/ 424 w 576"/>
                <a:gd name="T95" fmla="*/ 226 h 412"/>
                <a:gd name="T96" fmla="*/ 424 w 576"/>
                <a:gd name="T97" fmla="*/ 240 h 412"/>
                <a:gd name="T98" fmla="*/ 418 w 576"/>
                <a:gd name="T99" fmla="*/ 266 h 412"/>
                <a:gd name="T100" fmla="*/ 408 w 576"/>
                <a:gd name="T101" fmla="*/ 290 h 412"/>
                <a:gd name="T102" fmla="*/ 392 w 576"/>
                <a:gd name="T103" fmla="*/ 312 h 412"/>
                <a:gd name="T104" fmla="*/ 374 w 576"/>
                <a:gd name="T105" fmla="*/ 330 h 412"/>
                <a:gd name="T106" fmla="*/ 352 w 576"/>
                <a:gd name="T107" fmla="*/ 346 h 412"/>
                <a:gd name="T108" fmla="*/ 328 w 576"/>
                <a:gd name="T109" fmla="*/ 356 h 412"/>
                <a:gd name="T110" fmla="*/ 302 w 576"/>
                <a:gd name="T111" fmla="*/ 362 h 412"/>
                <a:gd name="T112" fmla="*/ 288 w 576"/>
                <a:gd name="T113" fmla="*/ 3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6" h="412">
                  <a:moveTo>
                    <a:pt x="558" y="48"/>
                  </a:moveTo>
                  <a:lnTo>
                    <a:pt x="444" y="48"/>
                  </a:lnTo>
                  <a:lnTo>
                    <a:pt x="444" y="48"/>
                  </a:lnTo>
                  <a:lnTo>
                    <a:pt x="442" y="48"/>
                  </a:lnTo>
                  <a:lnTo>
                    <a:pt x="426" y="16"/>
                  </a:lnTo>
                  <a:lnTo>
                    <a:pt x="426" y="16"/>
                  </a:lnTo>
                  <a:lnTo>
                    <a:pt x="422" y="10"/>
                  </a:lnTo>
                  <a:lnTo>
                    <a:pt x="416" y="4"/>
                  </a:lnTo>
                  <a:lnTo>
                    <a:pt x="408" y="2"/>
                  </a:lnTo>
                  <a:lnTo>
                    <a:pt x="402" y="0"/>
                  </a:lnTo>
                  <a:lnTo>
                    <a:pt x="180" y="0"/>
                  </a:lnTo>
                  <a:lnTo>
                    <a:pt x="180" y="0"/>
                  </a:lnTo>
                  <a:lnTo>
                    <a:pt x="172" y="2"/>
                  </a:lnTo>
                  <a:lnTo>
                    <a:pt x="166" y="4"/>
                  </a:lnTo>
                  <a:lnTo>
                    <a:pt x="158" y="10"/>
                  </a:lnTo>
                  <a:lnTo>
                    <a:pt x="154" y="16"/>
                  </a:lnTo>
                  <a:lnTo>
                    <a:pt x="138" y="48"/>
                  </a:lnTo>
                  <a:lnTo>
                    <a:pt x="138" y="48"/>
                  </a:lnTo>
                  <a:lnTo>
                    <a:pt x="138" y="48"/>
                  </a:lnTo>
                  <a:lnTo>
                    <a:pt x="18" y="48"/>
                  </a:lnTo>
                  <a:lnTo>
                    <a:pt x="18" y="48"/>
                  </a:lnTo>
                  <a:lnTo>
                    <a:pt x="10" y="50"/>
                  </a:lnTo>
                  <a:lnTo>
                    <a:pt x="6" y="54"/>
                  </a:lnTo>
                  <a:lnTo>
                    <a:pt x="2" y="60"/>
                  </a:lnTo>
                  <a:lnTo>
                    <a:pt x="0" y="66"/>
                  </a:lnTo>
                  <a:lnTo>
                    <a:pt x="0" y="394"/>
                  </a:lnTo>
                  <a:lnTo>
                    <a:pt x="0" y="394"/>
                  </a:lnTo>
                  <a:lnTo>
                    <a:pt x="2" y="400"/>
                  </a:lnTo>
                  <a:lnTo>
                    <a:pt x="6" y="406"/>
                  </a:lnTo>
                  <a:lnTo>
                    <a:pt x="10" y="410"/>
                  </a:lnTo>
                  <a:lnTo>
                    <a:pt x="18" y="412"/>
                  </a:lnTo>
                  <a:lnTo>
                    <a:pt x="558" y="412"/>
                  </a:lnTo>
                  <a:lnTo>
                    <a:pt x="558" y="412"/>
                  </a:lnTo>
                  <a:lnTo>
                    <a:pt x="566" y="410"/>
                  </a:lnTo>
                  <a:lnTo>
                    <a:pt x="570" y="406"/>
                  </a:lnTo>
                  <a:lnTo>
                    <a:pt x="574" y="400"/>
                  </a:lnTo>
                  <a:lnTo>
                    <a:pt x="576" y="394"/>
                  </a:lnTo>
                  <a:lnTo>
                    <a:pt x="576" y="66"/>
                  </a:lnTo>
                  <a:lnTo>
                    <a:pt x="576" y="66"/>
                  </a:lnTo>
                  <a:lnTo>
                    <a:pt x="574" y="60"/>
                  </a:lnTo>
                  <a:lnTo>
                    <a:pt x="570" y="54"/>
                  </a:lnTo>
                  <a:lnTo>
                    <a:pt x="566" y="50"/>
                  </a:lnTo>
                  <a:lnTo>
                    <a:pt x="558" y="48"/>
                  </a:lnTo>
                  <a:lnTo>
                    <a:pt x="558" y="48"/>
                  </a:lnTo>
                  <a:close/>
                  <a:moveTo>
                    <a:pt x="288" y="362"/>
                  </a:moveTo>
                  <a:lnTo>
                    <a:pt x="288" y="362"/>
                  </a:lnTo>
                  <a:lnTo>
                    <a:pt x="274" y="362"/>
                  </a:lnTo>
                  <a:lnTo>
                    <a:pt x="260" y="358"/>
                  </a:lnTo>
                  <a:lnTo>
                    <a:pt x="248" y="356"/>
                  </a:lnTo>
                  <a:lnTo>
                    <a:pt x="236" y="352"/>
                  </a:lnTo>
                  <a:lnTo>
                    <a:pt x="224" y="346"/>
                  </a:lnTo>
                  <a:lnTo>
                    <a:pt x="212" y="338"/>
                  </a:lnTo>
                  <a:lnTo>
                    <a:pt x="202" y="330"/>
                  </a:lnTo>
                  <a:lnTo>
                    <a:pt x="192" y="322"/>
                  </a:lnTo>
                  <a:lnTo>
                    <a:pt x="184" y="312"/>
                  </a:lnTo>
                  <a:lnTo>
                    <a:pt x="176" y="302"/>
                  </a:lnTo>
                  <a:lnTo>
                    <a:pt x="168" y="290"/>
                  </a:lnTo>
                  <a:lnTo>
                    <a:pt x="164" y="278"/>
                  </a:lnTo>
                  <a:lnTo>
                    <a:pt x="158" y="266"/>
                  </a:lnTo>
                  <a:lnTo>
                    <a:pt x="156" y="254"/>
                  </a:lnTo>
                  <a:lnTo>
                    <a:pt x="154" y="240"/>
                  </a:lnTo>
                  <a:lnTo>
                    <a:pt x="152" y="226"/>
                  </a:lnTo>
                  <a:lnTo>
                    <a:pt x="152" y="226"/>
                  </a:lnTo>
                  <a:lnTo>
                    <a:pt x="154" y="212"/>
                  </a:lnTo>
                  <a:lnTo>
                    <a:pt x="156" y="198"/>
                  </a:lnTo>
                  <a:lnTo>
                    <a:pt x="158" y="186"/>
                  </a:lnTo>
                  <a:lnTo>
                    <a:pt x="164" y="174"/>
                  </a:lnTo>
                  <a:lnTo>
                    <a:pt x="168" y="162"/>
                  </a:lnTo>
                  <a:lnTo>
                    <a:pt x="176" y="150"/>
                  </a:lnTo>
                  <a:lnTo>
                    <a:pt x="184" y="140"/>
                  </a:lnTo>
                  <a:lnTo>
                    <a:pt x="192" y="130"/>
                  </a:lnTo>
                  <a:lnTo>
                    <a:pt x="202" y="122"/>
                  </a:lnTo>
                  <a:lnTo>
                    <a:pt x="212" y="114"/>
                  </a:lnTo>
                  <a:lnTo>
                    <a:pt x="224" y="106"/>
                  </a:lnTo>
                  <a:lnTo>
                    <a:pt x="236" y="102"/>
                  </a:lnTo>
                  <a:lnTo>
                    <a:pt x="248" y="96"/>
                  </a:lnTo>
                  <a:lnTo>
                    <a:pt x="260" y="94"/>
                  </a:lnTo>
                  <a:lnTo>
                    <a:pt x="274" y="92"/>
                  </a:lnTo>
                  <a:lnTo>
                    <a:pt x="288" y="90"/>
                  </a:lnTo>
                  <a:lnTo>
                    <a:pt x="288" y="90"/>
                  </a:lnTo>
                  <a:lnTo>
                    <a:pt x="302" y="92"/>
                  </a:lnTo>
                  <a:lnTo>
                    <a:pt x="316" y="94"/>
                  </a:lnTo>
                  <a:lnTo>
                    <a:pt x="328" y="96"/>
                  </a:lnTo>
                  <a:lnTo>
                    <a:pt x="340" y="102"/>
                  </a:lnTo>
                  <a:lnTo>
                    <a:pt x="352" y="106"/>
                  </a:lnTo>
                  <a:lnTo>
                    <a:pt x="364" y="114"/>
                  </a:lnTo>
                  <a:lnTo>
                    <a:pt x="374" y="122"/>
                  </a:lnTo>
                  <a:lnTo>
                    <a:pt x="384" y="130"/>
                  </a:lnTo>
                  <a:lnTo>
                    <a:pt x="392" y="140"/>
                  </a:lnTo>
                  <a:lnTo>
                    <a:pt x="400" y="150"/>
                  </a:lnTo>
                  <a:lnTo>
                    <a:pt x="408" y="162"/>
                  </a:lnTo>
                  <a:lnTo>
                    <a:pt x="414" y="174"/>
                  </a:lnTo>
                  <a:lnTo>
                    <a:pt x="418" y="186"/>
                  </a:lnTo>
                  <a:lnTo>
                    <a:pt x="422" y="198"/>
                  </a:lnTo>
                  <a:lnTo>
                    <a:pt x="424" y="212"/>
                  </a:lnTo>
                  <a:lnTo>
                    <a:pt x="424" y="226"/>
                  </a:lnTo>
                  <a:lnTo>
                    <a:pt x="424" y="226"/>
                  </a:lnTo>
                  <a:lnTo>
                    <a:pt x="424" y="240"/>
                  </a:lnTo>
                  <a:lnTo>
                    <a:pt x="422" y="254"/>
                  </a:lnTo>
                  <a:lnTo>
                    <a:pt x="418" y="266"/>
                  </a:lnTo>
                  <a:lnTo>
                    <a:pt x="414" y="278"/>
                  </a:lnTo>
                  <a:lnTo>
                    <a:pt x="408" y="290"/>
                  </a:lnTo>
                  <a:lnTo>
                    <a:pt x="400" y="302"/>
                  </a:lnTo>
                  <a:lnTo>
                    <a:pt x="392" y="312"/>
                  </a:lnTo>
                  <a:lnTo>
                    <a:pt x="384" y="322"/>
                  </a:lnTo>
                  <a:lnTo>
                    <a:pt x="374" y="330"/>
                  </a:lnTo>
                  <a:lnTo>
                    <a:pt x="364" y="338"/>
                  </a:lnTo>
                  <a:lnTo>
                    <a:pt x="352" y="346"/>
                  </a:lnTo>
                  <a:lnTo>
                    <a:pt x="340" y="352"/>
                  </a:lnTo>
                  <a:lnTo>
                    <a:pt x="328" y="356"/>
                  </a:lnTo>
                  <a:lnTo>
                    <a:pt x="316" y="358"/>
                  </a:lnTo>
                  <a:lnTo>
                    <a:pt x="302" y="362"/>
                  </a:lnTo>
                  <a:lnTo>
                    <a:pt x="288" y="362"/>
                  </a:lnTo>
                  <a:lnTo>
                    <a:pt x="288" y="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31" name="Freeform 58">
              <a:extLst>
                <a:ext uri="{FF2B5EF4-FFF2-40B4-BE49-F238E27FC236}">
                  <a16:creationId xmlns:a16="http://schemas.microsoft.com/office/drawing/2014/main" id="{8EBD5B76-B413-4601-AB09-4A41CAB418DA}"/>
                </a:ext>
              </a:extLst>
            </p:cNvPr>
            <p:cNvSpPr/>
            <p:nvPr/>
          </p:nvSpPr>
          <p:spPr bwMode="auto">
            <a:xfrm>
              <a:off x="4279900" y="3348038"/>
              <a:ext cx="279400" cy="279400"/>
            </a:xfrm>
            <a:custGeom>
              <a:avLst/>
              <a:gdLst>
                <a:gd name="T0" fmla="*/ 88 w 176"/>
                <a:gd name="T1" fmla="*/ 0 h 176"/>
                <a:gd name="T2" fmla="*/ 88 w 176"/>
                <a:gd name="T3" fmla="*/ 0 h 176"/>
                <a:gd name="T4" fmla="*/ 70 w 176"/>
                <a:gd name="T5" fmla="*/ 2 h 176"/>
                <a:gd name="T6" fmla="*/ 54 w 176"/>
                <a:gd name="T7" fmla="*/ 8 h 176"/>
                <a:gd name="T8" fmla="*/ 40 w 176"/>
                <a:gd name="T9" fmla="*/ 16 h 176"/>
                <a:gd name="T10" fmla="*/ 26 w 176"/>
                <a:gd name="T11" fmla="*/ 26 h 176"/>
                <a:gd name="T12" fmla="*/ 16 w 176"/>
                <a:gd name="T13" fmla="*/ 40 h 176"/>
                <a:gd name="T14" fmla="*/ 8 w 176"/>
                <a:gd name="T15" fmla="*/ 54 h 176"/>
                <a:gd name="T16" fmla="*/ 2 w 176"/>
                <a:gd name="T17" fmla="*/ 70 h 176"/>
                <a:gd name="T18" fmla="*/ 0 w 176"/>
                <a:gd name="T19" fmla="*/ 88 h 176"/>
                <a:gd name="T20" fmla="*/ 0 w 176"/>
                <a:gd name="T21" fmla="*/ 88 h 176"/>
                <a:gd name="T22" fmla="*/ 2 w 176"/>
                <a:gd name="T23" fmla="*/ 106 h 176"/>
                <a:gd name="T24" fmla="*/ 8 w 176"/>
                <a:gd name="T25" fmla="*/ 122 h 176"/>
                <a:gd name="T26" fmla="*/ 16 w 176"/>
                <a:gd name="T27" fmla="*/ 138 h 176"/>
                <a:gd name="T28" fmla="*/ 26 w 176"/>
                <a:gd name="T29" fmla="*/ 150 h 176"/>
                <a:gd name="T30" fmla="*/ 40 w 176"/>
                <a:gd name="T31" fmla="*/ 160 h 176"/>
                <a:gd name="T32" fmla="*/ 54 w 176"/>
                <a:gd name="T33" fmla="*/ 168 h 176"/>
                <a:gd name="T34" fmla="*/ 70 w 176"/>
                <a:gd name="T35" fmla="*/ 174 h 176"/>
                <a:gd name="T36" fmla="*/ 88 w 176"/>
                <a:gd name="T37" fmla="*/ 176 h 176"/>
                <a:gd name="T38" fmla="*/ 88 w 176"/>
                <a:gd name="T39" fmla="*/ 176 h 176"/>
                <a:gd name="T40" fmla="*/ 106 w 176"/>
                <a:gd name="T41" fmla="*/ 174 h 176"/>
                <a:gd name="T42" fmla="*/ 122 w 176"/>
                <a:gd name="T43" fmla="*/ 168 h 176"/>
                <a:gd name="T44" fmla="*/ 138 w 176"/>
                <a:gd name="T45" fmla="*/ 160 h 176"/>
                <a:gd name="T46" fmla="*/ 150 w 176"/>
                <a:gd name="T47" fmla="*/ 150 h 176"/>
                <a:gd name="T48" fmla="*/ 160 w 176"/>
                <a:gd name="T49" fmla="*/ 138 h 176"/>
                <a:gd name="T50" fmla="*/ 168 w 176"/>
                <a:gd name="T51" fmla="*/ 122 h 176"/>
                <a:gd name="T52" fmla="*/ 174 w 176"/>
                <a:gd name="T53" fmla="*/ 106 h 176"/>
                <a:gd name="T54" fmla="*/ 176 w 176"/>
                <a:gd name="T55" fmla="*/ 88 h 176"/>
                <a:gd name="T56" fmla="*/ 176 w 176"/>
                <a:gd name="T57" fmla="*/ 88 h 176"/>
                <a:gd name="T58" fmla="*/ 174 w 176"/>
                <a:gd name="T59" fmla="*/ 70 h 176"/>
                <a:gd name="T60" fmla="*/ 168 w 176"/>
                <a:gd name="T61" fmla="*/ 54 h 176"/>
                <a:gd name="T62" fmla="*/ 160 w 176"/>
                <a:gd name="T63" fmla="*/ 40 h 176"/>
                <a:gd name="T64" fmla="*/ 150 w 176"/>
                <a:gd name="T65" fmla="*/ 26 h 176"/>
                <a:gd name="T66" fmla="*/ 138 w 176"/>
                <a:gd name="T67" fmla="*/ 16 h 176"/>
                <a:gd name="T68" fmla="*/ 122 w 176"/>
                <a:gd name="T69" fmla="*/ 8 h 176"/>
                <a:gd name="T70" fmla="*/ 106 w 176"/>
                <a:gd name="T71" fmla="*/ 2 h 176"/>
                <a:gd name="T72" fmla="*/ 88 w 176"/>
                <a:gd name="T73" fmla="*/ 0 h 176"/>
                <a:gd name="T74" fmla="*/ 88 w 176"/>
                <a:gd name="T7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0"/>
                  </a:moveTo>
                  <a:lnTo>
                    <a:pt x="88" y="0"/>
                  </a:lnTo>
                  <a:lnTo>
                    <a:pt x="70" y="2"/>
                  </a:lnTo>
                  <a:lnTo>
                    <a:pt x="54" y="8"/>
                  </a:lnTo>
                  <a:lnTo>
                    <a:pt x="40" y="16"/>
                  </a:lnTo>
                  <a:lnTo>
                    <a:pt x="26" y="26"/>
                  </a:lnTo>
                  <a:lnTo>
                    <a:pt x="16" y="40"/>
                  </a:lnTo>
                  <a:lnTo>
                    <a:pt x="8" y="54"/>
                  </a:lnTo>
                  <a:lnTo>
                    <a:pt x="2" y="70"/>
                  </a:lnTo>
                  <a:lnTo>
                    <a:pt x="0" y="88"/>
                  </a:lnTo>
                  <a:lnTo>
                    <a:pt x="0" y="88"/>
                  </a:lnTo>
                  <a:lnTo>
                    <a:pt x="2" y="106"/>
                  </a:lnTo>
                  <a:lnTo>
                    <a:pt x="8" y="122"/>
                  </a:lnTo>
                  <a:lnTo>
                    <a:pt x="16" y="138"/>
                  </a:lnTo>
                  <a:lnTo>
                    <a:pt x="26" y="150"/>
                  </a:lnTo>
                  <a:lnTo>
                    <a:pt x="40" y="160"/>
                  </a:lnTo>
                  <a:lnTo>
                    <a:pt x="54" y="168"/>
                  </a:lnTo>
                  <a:lnTo>
                    <a:pt x="70" y="174"/>
                  </a:lnTo>
                  <a:lnTo>
                    <a:pt x="88" y="176"/>
                  </a:lnTo>
                  <a:lnTo>
                    <a:pt x="88" y="176"/>
                  </a:lnTo>
                  <a:lnTo>
                    <a:pt x="106" y="174"/>
                  </a:lnTo>
                  <a:lnTo>
                    <a:pt x="122" y="168"/>
                  </a:lnTo>
                  <a:lnTo>
                    <a:pt x="138" y="160"/>
                  </a:lnTo>
                  <a:lnTo>
                    <a:pt x="150" y="150"/>
                  </a:lnTo>
                  <a:lnTo>
                    <a:pt x="160" y="138"/>
                  </a:lnTo>
                  <a:lnTo>
                    <a:pt x="168" y="122"/>
                  </a:lnTo>
                  <a:lnTo>
                    <a:pt x="174" y="106"/>
                  </a:lnTo>
                  <a:lnTo>
                    <a:pt x="176" y="88"/>
                  </a:lnTo>
                  <a:lnTo>
                    <a:pt x="176" y="88"/>
                  </a:lnTo>
                  <a:lnTo>
                    <a:pt x="174" y="70"/>
                  </a:lnTo>
                  <a:lnTo>
                    <a:pt x="168" y="54"/>
                  </a:lnTo>
                  <a:lnTo>
                    <a:pt x="160" y="40"/>
                  </a:lnTo>
                  <a:lnTo>
                    <a:pt x="150" y="26"/>
                  </a:lnTo>
                  <a:lnTo>
                    <a:pt x="138" y="16"/>
                  </a:lnTo>
                  <a:lnTo>
                    <a:pt x="122" y="8"/>
                  </a:lnTo>
                  <a:lnTo>
                    <a:pt x="106" y="2"/>
                  </a:lnTo>
                  <a:lnTo>
                    <a:pt x="88" y="0"/>
                  </a:ln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grpSp>
      <p:grpSp>
        <p:nvGrpSpPr>
          <p:cNvPr id="26" name="Group 80">
            <a:extLst>
              <a:ext uri="{FF2B5EF4-FFF2-40B4-BE49-F238E27FC236}">
                <a16:creationId xmlns:a16="http://schemas.microsoft.com/office/drawing/2014/main" id="{8C38C6DD-E8D8-40C4-9545-5888CF4ADF2C}"/>
              </a:ext>
            </a:extLst>
          </p:cNvPr>
          <p:cNvGrpSpPr/>
          <p:nvPr/>
        </p:nvGrpSpPr>
        <p:grpSpPr>
          <a:xfrm>
            <a:off x="2646792" y="3024717"/>
            <a:ext cx="338180" cy="350345"/>
            <a:chOff x="2927350" y="3395663"/>
            <a:chExt cx="882650" cy="914400"/>
          </a:xfrm>
          <a:solidFill>
            <a:schemeClr val="bg1"/>
          </a:solidFill>
        </p:grpSpPr>
        <p:sp>
          <p:nvSpPr>
            <p:cNvPr id="27" name="Freeform 157">
              <a:extLst>
                <a:ext uri="{FF2B5EF4-FFF2-40B4-BE49-F238E27FC236}">
                  <a16:creationId xmlns:a16="http://schemas.microsoft.com/office/drawing/2014/main" id="{502A0C5E-7221-44EB-A92F-F02743C86965}"/>
                </a:ext>
              </a:extLst>
            </p:cNvPr>
            <p:cNvSpPr/>
            <p:nvPr/>
          </p:nvSpPr>
          <p:spPr bwMode="auto">
            <a:xfrm>
              <a:off x="2927350" y="4043363"/>
              <a:ext cx="882650" cy="266700"/>
            </a:xfrm>
            <a:custGeom>
              <a:avLst/>
              <a:gdLst>
                <a:gd name="T0" fmla="*/ 278 w 556"/>
                <a:gd name="T1" fmla="*/ 40 h 168"/>
                <a:gd name="T2" fmla="*/ 276 w 556"/>
                <a:gd name="T3" fmla="*/ 40 h 168"/>
                <a:gd name="T4" fmla="*/ 276 w 556"/>
                <a:gd name="T5" fmla="*/ 40 h 168"/>
                <a:gd name="T6" fmla="*/ 220 w 556"/>
                <a:gd name="T7" fmla="*/ 38 h 168"/>
                <a:gd name="T8" fmla="*/ 166 w 556"/>
                <a:gd name="T9" fmla="*/ 34 h 168"/>
                <a:gd name="T10" fmla="*/ 116 w 556"/>
                <a:gd name="T11" fmla="*/ 30 h 168"/>
                <a:gd name="T12" fmla="*/ 72 w 556"/>
                <a:gd name="T13" fmla="*/ 22 h 168"/>
                <a:gd name="T14" fmla="*/ 72 w 556"/>
                <a:gd name="T15" fmla="*/ 22 h 168"/>
                <a:gd name="T16" fmla="*/ 38 w 556"/>
                <a:gd name="T17" fmla="*/ 16 h 168"/>
                <a:gd name="T18" fmla="*/ 20 w 556"/>
                <a:gd name="T19" fmla="*/ 10 h 168"/>
                <a:gd name="T20" fmla="*/ 0 w 556"/>
                <a:gd name="T21" fmla="*/ 2 h 168"/>
                <a:gd name="T22" fmla="*/ 0 w 556"/>
                <a:gd name="T23" fmla="*/ 114 h 168"/>
                <a:gd name="T24" fmla="*/ 0 w 556"/>
                <a:gd name="T25" fmla="*/ 114 h 168"/>
                <a:gd name="T26" fmla="*/ 2 w 556"/>
                <a:gd name="T27" fmla="*/ 120 h 168"/>
                <a:gd name="T28" fmla="*/ 6 w 556"/>
                <a:gd name="T29" fmla="*/ 126 h 168"/>
                <a:gd name="T30" fmla="*/ 12 w 556"/>
                <a:gd name="T31" fmla="*/ 130 h 168"/>
                <a:gd name="T32" fmla="*/ 22 w 556"/>
                <a:gd name="T33" fmla="*/ 136 h 168"/>
                <a:gd name="T34" fmla="*/ 48 w 556"/>
                <a:gd name="T35" fmla="*/ 144 h 168"/>
                <a:gd name="T36" fmla="*/ 82 w 556"/>
                <a:gd name="T37" fmla="*/ 152 h 168"/>
                <a:gd name="T38" fmla="*/ 122 w 556"/>
                <a:gd name="T39" fmla="*/ 160 h 168"/>
                <a:gd name="T40" fmla="*/ 168 w 556"/>
                <a:gd name="T41" fmla="*/ 164 h 168"/>
                <a:gd name="T42" fmla="*/ 220 w 556"/>
                <a:gd name="T43" fmla="*/ 168 h 168"/>
                <a:gd name="T44" fmla="*/ 276 w 556"/>
                <a:gd name="T45" fmla="*/ 168 h 168"/>
                <a:gd name="T46" fmla="*/ 276 w 556"/>
                <a:gd name="T47" fmla="*/ 168 h 168"/>
                <a:gd name="T48" fmla="*/ 278 w 556"/>
                <a:gd name="T49" fmla="*/ 168 h 168"/>
                <a:gd name="T50" fmla="*/ 278 w 556"/>
                <a:gd name="T51" fmla="*/ 168 h 168"/>
                <a:gd name="T52" fmla="*/ 334 w 556"/>
                <a:gd name="T53" fmla="*/ 168 h 168"/>
                <a:gd name="T54" fmla="*/ 386 w 556"/>
                <a:gd name="T55" fmla="*/ 164 h 168"/>
                <a:gd name="T56" fmla="*/ 434 w 556"/>
                <a:gd name="T57" fmla="*/ 158 h 168"/>
                <a:gd name="T58" fmla="*/ 474 w 556"/>
                <a:gd name="T59" fmla="*/ 152 h 168"/>
                <a:gd name="T60" fmla="*/ 508 w 556"/>
                <a:gd name="T61" fmla="*/ 144 h 168"/>
                <a:gd name="T62" fmla="*/ 534 w 556"/>
                <a:gd name="T63" fmla="*/ 136 h 168"/>
                <a:gd name="T64" fmla="*/ 544 w 556"/>
                <a:gd name="T65" fmla="*/ 130 h 168"/>
                <a:gd name="T66" fmla="*/ 550 w 556"/>
                <a:gd name="T67" fmla="*/ 126 h 168"/>
                <a:gd name="T68" fmla="*/ 554 w 556"/>
                <a:gd name="T69" fmla="*/ 120 h 168"/>
                <a:gd name="T70" fmla="*/ 556 w 556"/>
                <a:gd name="T71" fmla="*/ 114 h 168"/>
                <a:gd name="T72" fmla="*/ 556 w 556"/>
                <a:gd name="T73" fmla="*/ 0 h 168"/>
                <a:gd name="T74" fmla="*/ 556 w 556"/>
                <a:gd name="T75" fmla="*/ 0 h 168"/>
                <a:gd name="T76" fmla="*/ 536 w 556"/>
                <a:gd name="T77" fmla="*/ 8 h 168"/>
                <a:gd name="T78" fmla="*/ 516 w 556"/>
                <a:gd name="T79" fmla="*/ 14 h 168"/>
                <a:gd name="T80" fmla="*/ 484 w 556"/>
                <a:gd name="T81" fmla="*/ 22 h 168"/>
                <a:gd name="T82" fmla="*/ 484 w 556"/>
                <a:gd name="T83" fmla="*/ 22 h 168"/>
                <a:gd name="T84" fmla="*/ 438 w 556"/>
                <a:gd name="T85" fmla="*/ 30 h 168"/>
                <a:gd name="T86" fmla="*/ 390 w 556"/>
                <a:gd name="T87" fmla="*/ 34 h 168"/>
                <a:gd name="T88" fmla="*/ 336 w 556"/>
                <a:gd name="T89" fmla="*/ 38 h 168"/>
                <a:gd name="T90" fmla="*/ 278 w 556"/>
                <a:gd name="T91" fmla="*/ 40 h 168"/>
                <a:gd name="T92" fmla="*/ 278 w 556"/>
                <a:gd name="T93" fmla="*/ 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6" h="168">
                  <a:moveTo>
                    <a:pt x="278" y="40"/>
                  </a:moveTo>
                  <a:lnTo>
                    <a:pt x="276" y="40"/>
                  </a:lnTo>
                  <a:lnTo>
                    <a:pt x="276" y="40"/>
                  </a:lnTo>
                  <a:lnTo>
                    <a:pt x="220" y="38"/>
                  </a:lnTo>
                  <a:lnTo>
                    <a:pt x="166" y="34"/>
                  </a:lnTo>
                  <a:lnTo>
                    <a:pt x="116" y="30"/>
                  </a:lnTo>
                  <a:lnTo>
                    <a:pt x="72" y="22"/>
                  </a:lnTo>
                  <a:lnTo>
                    <a:pt x="72" y="22"/>
                  </a:lnTo>
                  <a:lnTo>
                    <a:pt x="38" y="16"/>
                  </a:lnTo>
                  <a:lnTo>
                    <a:pt x="20" y="10"/>
                  </a:lnTo>
                  <a:lnTo>
                    <a:pt x="0" y="2"/>
                  </a:lnTo>
                  <a:lnTo>
                    <a:pt x="0" y="114"/>
                  </a:lnTo>
                  <a:lnTo>
                    <a:pt x="0" y="114"/>
                  </a:lnTo>
                  <a:lnTo>
                    <a:pt x="2" y="120"/>
                  </a:lnTo>
                  <a:lnTo>
                    <a:pt x="6" y="126"/>
                  </a:lnTo>
                  <a:lnTo>
                    <a:pt x="12" y="130"/>
                  </a:lnTo>
                  <a:lnTo>
                    <a:pt x="22" y="136"/>
                  </a:lnTo>
                  <a:lnTo>
                    <a:pt x="48" y="144"/>
                  </a:lnTo>
                  <a:lnTo>
                    <a:pt x="82" y="152"/>
                  </a:lnTo>
                  <a:lnTo>
                    <a:pt x="122" y="160"/>
                  </a:lnTo>
                  <a:lnTo>
                    <a:pt x="168" y="164"/>
                  </a:lnTo>
                  <a:lnTo>
                    <a:pt x="220" y="168"/>
                  </a:lnTo>
                  <a:lnTo>
                    <a:pt x="276" y="168"/>
                  </a:lnTo>
                  <a:lnTo>
                    <a:pt x="276" y="168"/>
                  </a:lnTo>
                  <a:lnTo>
                    <a:pt x="278" y="168"/>
                  </a:lnTo>
                  <a:lnTo>
                    <a:pt x="278" y="168"/>
                  </a:lnTo>
                  <a:lnTo>
                    <a:pt x="334" y="168"/>
                  </a:lnTo>
                  <a:lnTo>
                    <a:pt x="386" y="164"/>
                  </a:lnTo>
                  <a:lnTo>
                    <a:pt x="434" y="158"/>
                  </a:lnTo>
                  <a:lnTo>
                    <a:pt x="474" y="152"/>
                  </a:lnTo>
                  <a:lnTo>
                    <a:pt x="508" y="144"/>
                  </a:lnTo>
                  <a:lnTo>
                    <a:pt x="534" y="136"/>
                  </a:lnTo>
                  <a:lnTo>
                    <a:pt x="544" y="130"/>
                  </a:lnTo>
                  <a:lnTo>
                    <a:pt x="550" y="126"/>
                  </a:lnTo>
                  <a:lnTo>
                    <a:pt x="554" y="120"/>
                  </a:lnTo>
                  <a:lnTo>
                    <a:pt x="556" y="114"/>
                  </a:lnTo>
                  <a:lnTo>
                    <a:pt x="556" y="0"/>
                  </a:lnTo>
                  <a:lnTo>
                    <a:pt x="556" y="0"/>
                  </a:lnTo>
                  <a:lnTo>
                    <a:pt x="536" y="8"/>
                  </a:lnTo>
                  <a:lnTo>
                    <a:pt x="516" y="14"/>
                  </a:lnTo>
                  <a:lnTo>
                    <a:pt x="484" y="22"/>
                  </a:lnTo>
                  <a:lnTo>
                    <a:pt x="484" y="22"/>
                  </a:lnTo>
                  <a:lnTo>
                    <a:pt x="438" y="30"/>
                  </a:lnTo>
                  <a:lnTo>
                    <a:pt x="390" y="34"/>
                  </a:lnTo>
                  <a:lnTo>
                    <a:pt x="336" y="38"/>
                  </a:lnTo>
                  <a:lnTo>
                    <a:pt x="278" y="40"/>
                  </a:lnTo>
                  <a:lnTo>
                    <a:pt x="27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8" name="Freeform 158">
              <a:extLst>
                <a:ext uri="{FF2B5EF4-FFF2-40B4-BE49-F238E27FC236}">
                  <a16:creationId xmlns:a16="http://schemas.microsoft.com/office/drawing/2014/main" id="{0B69B5EA-0C2F-4655-8AC3-27731E774999}"/>
                </a:ext>
              </a:extLst>
            </p:cNvPr>
            <p:cNvSpPr/>
            <p:nvPr/>
          </p:nvSpPr>
          <p:spPr bwMode="auto">
            <a:xfrm>
              <a:off x="2927350" y="3763963"/>
              <a:ext cx="882650" cy="269875"/>
            </a:xfrm>
            <a:custGeom>
              <a:avLst/>
              <a:gdLst>
                <a:gd name="T0" fmla="*/ 278 w 556"/>
                <a:gd name="T1" fmla="*/ 38 h 170"/>
                <a:gd name="T2" fmla="*/ 276 w 556"/>
                <a:gd name="T3" fmla="*/ 38 h 170"/>
                <a:gd name="T4" fmla="*/ 276 w 556"/>
                <a:gd name="T5" fmla="*/ 38 h 170"/>
                <a:gd name="T6" fmla="*/ 220 w 556"/>
                <a:gd name="T7" fmla="*/ 36 h 170"/>
                <a:gd name="T8" fmla="*/ 166 w 556"/>
                <a:gd name="T9" fmla="*/ 34 h 170"/>
                <a:gd name="T10" fmla="*/ 116 w 556"/>
                <a:gd name="T11" fmla="*/ 28 h 170"/>
                <a:gd name="T12" fmla="*/ 72 w 556"/>
                <a:gd name="T13" fmla="*/ 20 h 170"/>
                <a:gd name="T14" fmla="*/ 72 w 556"/>
                <a:gd name="T15" fmla="*/ 20 h 170"/>
                <a:gd name="T16" fmla="*/ 38 w 556"/>
                <a:gd name="T17" fmla="*/ 14 h 170"/>
                <a:gd name="T18" fmla="*/ 20 w 556"/>
                <a:gd name="T19" fmla="*/ 8 h 170"/>
                <a:gd name="T20" fmla="*/ 0 w 556"/>
                <a:gd name="T21" fmla="*/ 0 h 170"/>
                <a:gd name="T22" fmla="*/ 0 w 556"/>
                <a:gd name="T23" fmla="*/ 0 h 170"/>
                <a:gd name="T24" fmla="*/ 0 w 556"/>
                <a:gd name="T25" fmla="*/ 0 h 170"/>
                <a:gd name="T26" fmla="*/ 0 w 556"/>
                <a:gd name="T27" fmla="*/ 116 h 170"/>
                <a:gd name="T28" fmla="*/ 0 w 556"/>
                <a:gd name="T29" fmla="*/ 116 h 170"/>
                <a:gd name="T30" fmla="*/ 2 w 556"/>
                <a:gd name="T31" fmla="*/ 122 h 170"/>
                <a:gd name="T32" fmla="*/ 6 w 556"/>
                <a:gd name="T33" fmla="*/ 126 h 170"/>
                <a:gd name="T34" fmla="*/ 12 w 556"/>
                <a:gd name="T35" fmla="*/ 132 h 170"/>
                <a:gd name="T36" fmla="*/ 22 w 556"/>
                <a:gd name="T37" fmla="*/ 136 h 170"/>
                <a:gd name="T38" fmla="*/ 48 w 556"/>
                <a:gd name="T39" fmla="*/ 146 h 170"/>
                <a:gd name="T40" fmla="*/ 82 w 556"/>
                <a:gd name="T41" fmla="*/ 154 h 170"/>
                <a:gd name="T42" fmla="*/ 122 w 556"/>
                <a:gd name="T43" fmla="*/ 160 h 170"/>
                <a:gd name="T44" fmla="*/ 168 w 556"/>
                <a:gd name="T45" fmla="*/ 164 h 170"/>
                <a:gd name="T46" fmla="*/ 220 w 556"/>
                <a:gd name="T47" fmla="*/ 168 h 170"/>
                <a:gd name="T48" fmla="*/ 276 w 556"/>
                <a:gd name="T49" fmla="*/ 170 h 170"/>
                <a:gd name="T50" fmla="*/ 276 w 556"/>
                <a:gd name="T51" fmla="*/ 170 h 170"/>
                <a:gd name="T52" fmla="*/ 278 w 556"/>
                <a:gd name="T53" fmla="*/ 170 h 170"/>
                <a:gd name="T54" fmla="*/ 278 w 556"/>
                <a:gd name="T55" fmla="*/ 170 h 170"/>
                <a:gd name="T56" fmla="*/ 334 w 556"/>
                <a:gd name="T57" fmla="*/ 168 h 170"/>
                <a:gd name="T58" fmla="*/ 386 w 556"/>
                <a:gd name="T59" fmla="*/ 164 h 170"/>
                <a:gd name="T60" fmla="*/ 434 w 556"/>
                <a:gd name="T61" fmla="*/ 160 h 170"/>
                <a:gd name="T62" fmla="*/ 474 w 556"/>
                <a:gd name="T63" fmla="*/ 154 h 170"/>
                <a:gd name="T64" fmla="*/ 508 w 556"/>
                <a:gd name="T65" fmla="*/ 146 h 170"/>
                <a:gd name="T66" fmla="*/ 534 w 556"/>
                <a:gd name="T67" fmla="*/ 136 h 170"/>
                <a:gd name="T68" fmla="*/ 544 w 556"/>
                <a:gd name="T69" fmla="*/ 132 h 170"/>
                <a:gd name="T70" fmla="*/ 550 w 556"/>
                <a:gd name="T71" fmla="*/ 126 h 170"/>
                <a:gd name="T72" fmla="*/ 554 w 556"/>
                <a:gd name="T73" fmla="*/ 120 h 170"/>
                <a:gd name="T74" fmla="*/ 556 w 556"/>
                <a:gd name="T75" fmla="*/ 116 h 170"/>
                <a:gd name="T76" fmla="*/ 556 w 556"/>
                <a:gd name="T77" fmla="*/ 0 h 170"/>
                <a:gd name="T78" fmla="*/ 556 w 556"/>
                <a:gd name="T79" fmla="*/ 0 h 170"/>
                <a:gd name="T80" fmla="*/ 556 w 556"/>
                <a:gd name="T81" fmla="*/ 0 h 170"/>
                <a:gd name="T82" fmla="*/ 556 w 556"/>
                <a:gd name="T83" fmla="*/ 0 h 170"/>
                <a:gd name="T84" fmla="*/ 536 w 556"/>
                <a:gd name="T85" fmla="*/ 8 h 170"/>
                <a:gd name="T86" fmla="*/ 516 w 556"/>
                <a:gd name="T87" fmla="*/ 14 h 170"/>
                <a:gd name="T88" fmla="*/ 484 w 556"/>
                <a:gd name="T89" fmla="*/ 20 h 170"/>
                <a:gd name="T90" fmla="*/ 484 w 556"/>
                <a:gd name="T91" fmla="*/ 20 h 170"/>
                <a:gd name="T92" fmla="*/ 438 w 556"/>
                <a:gd name="T93" fmla="*/ 28 h 170"/>
                <a:gd name="T94" fmla="*/ 390 w 556"/>
                <a:gd name="T95" fmla="*/ 32 h 170"/>
                <a:gd name="T96" fmla="*/ 336 w 556"/>
                <a:gd name="T97" fmla="*/ 36 h 170"/>
                <a:gd name="T98" fmla="*/ 278 w 556"/>
                <a:gd name="T99" fmla="*/ 38 h 170"/>
                <a:gd name="T100" fmla="*/ 278 w 556"/>
                <a:gd name="T101" fmla="*/ 3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6" h="170">
                  <a:moveTo>
                    <a:pt x="278" y="38"/>
                  </a:moveTo>
                  <a:lnTo>
                    <a:pt x="276" y="38"/>
                  </a:lnTo>
                  <a:lnTo>
                    <a:pt x="276" y="38"/>
                  </a:lnTo>
                  <a:lnTo>
                    <a:pt x="220" y="36"/>
                  </a:lnTo>
                  <a:lnTo>
                    <a:pt x="166" y="34"/>
                  </a:lnTo>
                  <a:lnTo>
                    <a:pt x="116" y="28"/>
                  </a:lnTo>
                  <a:lnTo>
                    <a:pt x="72" y="20"/>
                  </a:lnTo>
                  <a:lnTo>
                    <a:pt x="72" y="20"/>
                  </a:lnTo>
                  <a:lnTo>
                    <a:pt x="38" y="14"/>
                  </a:lnTo>
                  <a:lnTo>
                    <a:pt x="20" y="8"/>
                  </a:lnTo>
                  <a:lnTo>
                    <a:pt x="0" y="0"/>
                  </a:lnTo>
                  <a:lnTo>
                    <a:pt x="0" y="0"/>
                  </a:lnTo>
                  <a:lnTo>
                    <a:pt x="0" y="0"/>
                  </a:lnTo>
                  <a:lnTo>
                    <a:pt x="0" y="116"/>
                  </a:lnTo>
                  <a:lnTo>
                    <a:pt x="0" y="116"/>
                  </a:lnTo>
                  <a:lnTo>
                    <a:pt x="2" y="122"/>
                  </a:lnTo>
                  <a:lnTo>
                    <a:pt x="6" y="126"/>
                  </a:lnTo>
                  <a:lnTo>
                    <a:pt x="12" y="132"/>
                  </a:lnTo>
                  <a:lnTo>
                    <a:pt x="22" y="136"/>
                  </a:lnTo>
                  <a:lnTo>
                    <a:pt x="48" y="146"/>
                  </a:lnTo>
                  <a:lnTo>
                    <a:pt x="82" y="154"/>
                  </a:lnTo>
                  <a:lnTo>
                    <a:pt x="122" y="160"/>
                  </a:lnTo>
                  <a:lnTo>
                    <a:pt x="168" y="164"/>
                  </a:lnTo>
                  <a:lnTo>
                    <a:pt x="220" y="168"/>
                  </a:lnTo>
                  <a:lnTo>
                    <a:pt x="276" y="170"/>
                  </a:lnTo>
                  <a:lnTo>
                    <a:pt x="276" y="170"/>
                  </a:lnTo>
                  <a:lnTo>
                    <a:pt x="278" y="170"/>
                  </a:lnTo>
                  <a:lnTo>
                    <a:pt x="278" y="170"/>
                  </a:lnTo>
                  <a:lnTo>
                    <a:pt x="334" y="168"/>
                  </a:lnTo>
                  <a:lnTo>
                    <a:pt x="386" y="164"/>
                  </a:lnTo>
                  <a:lnTo>
                    <a:pt x="434" y="160"/>
                  </a:lnTo>
                  <a:lnTo>
                    <a:pt x="474" y="154"/>
                  </a:lnTo>
                  <a:lnTo>
                    <a:pt x="508" y="146"/>
                  </a:lnTo>
                  <a:lnTo>
                    <a:pt x="534" y="136"/>
                  </a:lnTo>
                  <a:lnTo>
                    <a:pt x="544" y="132"/>
                  </a:lnTo>
                  <a:lnTo>
                    <a:pt x="550" y="126"/>
                  </a:lnTo>
                  <a:lnTo>
                    <a:pt x="554" y="120"/>
                  </a:lnTo>
                  <a:lnTo>
                    <a:pt x="556" y="116"/>
                  </a:lnTo>
                  <a:lnTo>
                    <a:pt x="556" y="0"/>
                  </a:lnTo>
                  <a:lnTo>
                    <a:pt x="556" y="0"/>
                  </a:lnTo>
                  <a:lnTo>
                    <a:pt x="556" y="0"/>
                  </a:lnTo>
                  <a:lnTo>
                    <a:pt x="556" y="0"/>
                  </a:lnTo>
                  <a:lnTo>
                    <a:pt x="536" y="8"/>
                  </a:lnTo>
                  <a:lnTo>
                    <a:pt x="516" y="14"/>
                  </a:lnTo>
                  <a:lnTo>
                    <a:pt x="484" y="20"/>
                  </a:lnTo>
                  <a:lnTo>
                    <a:pt x="484" y="20"/>
                  </a:lnTo>
                  <a:lnTo>
                    <a:pt x="438" y="28"/>
                  </a:lnTo>
                  <a:lnTo>
                    <a:pt x="390" y="32"/>
                  </a:lnTo>
                  <a:lnTo>
                    <a:pt x="336" y="36"/>
                  </a:lnTo>
                  <a:lnTo>
                    <a:pt x="278" y="38"/>
                  </a:lnTo>
                  <a:lnTo>
                    <a:pt x="278"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sp>
          <p:nvSpPr>
            <p:cNvPr id="29" name="Freeform 159">
              <a:extLst>
                <a:ext uri="{FF2B5EF4-FFF2-40B4-BE49-F238E27FC236}">
                  <a16:creationId xmlns:a16="http://schemas.microsoft.com/office/drawing/2014/main" id="{D16F8694-846C-4684-845B-1A05EBD82E0D}"/>
                </a:ext>
              </a:extLst>
            </p:cNvPr>
            <p:cNvSpPr/>
            <p:nvPr/>
          </p:nvSpPr>
          <p:spPr bwMode="auto">
            <a:xfrm>
              <a:off x="2927350" y="3395663"/>
              <a:ext cx="882650" cy="355600"/>
            </a:xfrm>
            <a:custGeom>
              <a:avLst/>
              <a:gdLst>
                <a:gd name="T0" fmla="*/ 276 w 556"/>
                <a:gd name="T1" fmla="*/ 224 h 224"/>
                <a:gd name="T2" fmla="*/ 276 w 556"/>
                <a:gd name="T3" fmla="*/ 224 h 224"/>
                <a:gd name="T4" fmla="*/ 278 w 556"/>
                <a:gd name="T5" fmla="*/ 224 h 224"/>
                <a:gd name="T6" fmla="*/ 278 w 556"/>
                <a:gd name="T7" fmla="*/ 224 h 224"/>
                <a:gd name="T8" fmla="*/ 334 w 556"/>
                <a:gd name="T9" fmla="*/ 222 h 224"/>
                <a:gd name="T10" fmla="*/ 386 w 556"/>
                <a:gd name="T11" fmla="*/ 218 h 224"/>
                <a:gd name="T12" fmla="*/ 434 w 556"/>
                <a:gd name="T13" fmla="*/ 214 h 224"/>
                <a:gd name="T14" fmla="*/ 474 w 556"/>
                <a:gd name="T15" fmla="*/ 208 h 224"/>
                <a:gd name="T16" fmla="*/ 508 w 556"/>
                <a:gd name="T17" fmla="*/ 200 h 224"/>
                <a:gd name="T18" fmla="*/ 534 w 556"/>
                <a:gd name="T19" fmla="*/ 190 h 224"/>
                <a:gd name="T20" fmla="*/ 544 w 556"/>
                <a:gd name="T21" fmla="*/ 186 h 224"/>
                <a:gd name="T22" fmla="*/ 550 w 556"/>
                <a:gd name="T23" fmla="*/ 180 h 224"/>
                <a:gd name="T24" fmla="*/ 554 w 556"/>
                <a:gd name="T25" fmla="*/ 174 h 224"/>
                <a:gd name="T26" fmla="*/ 556 w 556"/>
                <a:gd name="T27" fmla="*/ 170 h 224"/>
                <a:gd name="T28" fmla="*/ 556 w 556"/>
                <a:gd name="T29" fmla="*/ 54 h 224"/>
                <a:gd name="T30" fmla="*/ 556 w 556"/>
                <a:gd name="T31" fmla="*/ 54 h 224"/>
                <a:gd name="T32" fmla="*/ 554 w 556"/>
                <a:gd name="T33" fmla="*/ 48 h 224"/>
                <a:gd name="T34" fmla="*/ 550 w 556"/>
                <a:gd name="T35" fmla="*/ 42 h 224"/>
                <a:gd name="T36" fmla="*/ 544 w 556"/>
                <a:gd name="T37" fmla="*/ 38 h 224"/>
                <a:gd name="T38" fmla="*/ 534 w 556"/>
                <a:gd name="T39" fmla="*/ 32 h 224"/>
                <a:gd name="T40" fmla="*/ 508 w 556"/>
                <a:gd name="T41" fmla="*/ 24 h 224"/>
                <a:gd name="T42" fmla="*/ 474 w 556"/>
                <a:gd name="T43" fmla="*/ 16 h 224"/>
                <a:gd name="T44" fmla="*/ 434 w 556"/>
                <a:gd name="T45" fmla="*/ 10 h 224"/>
                <a:gd name="T46" fmla="*/ 388 w 556"/>
                <a:gd name="T47" fmla="*/ 4 h 224"/>
                <a:gd name="T48" fmla="*/ 336 w 556"/>
                <a:gd name="T49" fmla="*/ 2 h 224"/>
                <a:gd name="T50" fmla="*/ 280 w 556"/>
                <a:gd name="T51" fmla="*/ 0 h 224"/>
                <a:gd name="T52" fmla="*/ 280 w 556"/>
                <a:gd name="T53" fmla="*/ 0 h 224"/>
                <a:gd name="T54" fmla="*/ 278 w 556"/>
                <a:gd name="T55" fmla="*/ 0 h 224"/>
                <a:gd name="T56" fmla="*/ 278 w 556"/>
                <a:gd name="T57" fmla="*/ 0 h 224"/>
                <a:gd name="T58" fmla="*/ 222 w 556"/>
                <a:gd name="T59" fmla="*/ 2 h 224"/>
                <a:gd name="T60" fmla="*/ 170 w 556"/>
                <a:gd name="T61" fmla="*/ 4 h 224"/>
                <a:gd name="T62" fmla="*/ 122 w 556"/>
                <a:gd name="T63" fmla="*/ 10 h 224"/>
                <a:gd name="T64" fmla="*/ 82 w 556"/>
                <a:gd name="T65" fmla="*/ 16 h 224"/>
                <a:gd name="T66" fmla="*/ 48 w 556"/>
                <a:gd name="T67" fmla="*/ 24 h 224"/>
                <a:gd name="T68" fmla="*/ 22 w 556"/>
                <a:gd name="T69" fmla="*/ 34 h 224"/>
                <a:gd name="T70" fmla="*/ 12 w 556"/>
                <a:gd name="T71" fmla="*/ 38 h 224"/>
                <a:gd name="T72" fmla="*/ 6 w 556"/>
                <a:gd name="T73" fmla="*/ 44 h 224"/>
                <a:gd name="T74" fmla="*/ 2 w 556"/>
                <a:gd name="T75" fmla="*/ 48 h 224"/>
                <a:gd name="T76" fmla="*/ 0 w 556"/>
                <a:gd name="T77" fmla="*/ 54 h 224"/>
                <a:gd name="T78" fmla="*/ 0 w 556"/>
                <a:gd name="T79" fmla="*/ 170 h 224"/>
                <a:gd name="T80" fmla="*/ 0 w 556"/>
                <a:gd name="T81" fmla="*/ 170 h 224"/>
                <a:gd name="T82" fmla="*/ 2 w 556"/>
                <a:gd name="T83" fmla="*/ 176 h 224"/>
                <a:gd name="T84" fmla="*/ 6 w 556"/>
                <a:gd name="T85" fmla="*/ 180 h 224"/>
                <a:gd name="T86" fmla="*/ 12 w 556"/>
                <a:gd name="T87" fmla="*/ 186 h 224"/>
                <a:gd name="T88" fmla="*/ 22 w 556"/>
                <a:gd name="T89" fmla="*/ 190 h 224"/>
                <a:gd name="T90" fmla="*/ 48 w 556"/>
                <a:gd name="T91" fmla="*/ 200 h 224"/>
                <a:gd name="T92" fmla="*/ 82 w 556"/>
                <a:gd name="T93" fmla="*/ 208 h 224"/>
                <a:gd name="T94" fmla="*/ 122 w 556"/>
                <a:gd name="T95" fmla="*/ 214 h 224"/>
                <a:gd name="T96" fmla="*/ 168 w 556"/>
                <a:gd name="T97" fmla="*/ 220 h 224"/>
                <a:gd name="T98" fmla="*/ 220 w 556"/>
                <a:gd name="T99" fmla="*/ 222 h 224"/>
                <a:gd name="T100" fmla="*/ 276 w 556"/>
                <a:gd name="T101" fmla="*/ 224 h 224"/>
                <a:gd name="T102" fmla="*/ 276 w 556"/>
                <a:gd name="T10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6" h="224">
                  <a:moveTo>
                    <a:pt x="276" y="224"/>
                  </a:moveTo>
                  <a:lnTo>
                    <a:pt x="276" y="224"/>
                  </a:lnTo>
                  <a:lnTo>
                    <a:pt x="278" y="224"/>
                  </a:lnTo>
                  <a:lnTo>
                    <a:pt x="278" y="224"/>
                  </a:lnTo>
                  <a:lnTo>
                    <a:pt x="334" y="222"/>
                  </a:lnTo>
                  <a:lnTo>
                    <a:pt x="386" y="218"/>
                  </a:lnTo>
                  <a:lnTo>
                    <a:pt x="434" y="214"/>
                  </a:lnTo>
                  <a:lnTo>
                    <a:pt x="474" y="208"/>
                  </a:lnTo>
                  <a:lnTo>
                    <a:pt x="508" y="200"/>
                  </a:lnTo>
                  <a:lnTo>
                    <a:pt x="534" y="190"/>
                  </a:lnTo>
                  <a:lnTo>
                    <a:pt x="544" y="186"/>
                  </a:lnTo>
                  <a:lnTo>
                    <a:pt x="550" y="180"/>
                  </a:lnTo>
                  <a:lnTo>
                    <a:pt x="554" y="174"/>
                  </a:lnTo>
                  <a:lnTo>
                    <a:pt x="556" y="170"/>
                  </a:lnTo>
                  <a:lnTo>
                    <a:pt x="556" y="54"/>
                  </a:lnTo>
                  <a:lnTo>
                    <a:pt x="556" y="54"/>
                  </a:lnTo>
                  <a:lnTo>
                    <a:pt x="554" y="48"/>
                  </a:lnTo>
                  <a:lnTo>
                    <a:pt x="550" y="42"/>
                  </a:lnTo>
                  <a:lnTo>
                    <a:pt x="544" y="38"/>
                  </a:lnTo>
                  <a:lnTo>
                    <a:pt x="534" y="32"/>
                  </a:lnTo>
                  <a:lnTo>
                    <a:pt x="508" y="24"/>
                  </a:lnTo>
                  <a:lnTo>
                    <a:pt x="474" y="16"/>
                  </a:lnTo>
                  <a:lnTo>
                    <a:pt x="434" y="10"/>
                  </a:lnTo>
                  <a:lnTo>
                    <a:pt x="388" y="4"/>
                  </a:lnTo>
                  <a:lnTo>
                    <a:pt x="336" y="2"/>
                  </a:lnTo>
                  <a:lnTo>
                    <a:pt x="280" y="0"/>
                  </a:lnTo>
                  <a:lnTo>
                    <a:pt x="280" y="0"/>
                  </a:lnTo>
                  <a:lnTo>
                    <a:pt x="278" y="0"/>
                  </a:lnTo>
                  <a:lnTo>
                    <a:pt x="278" y="0"/>
                  </a:lnTo>
                  <a:lnTo>
                    <a:pt x="222" y="2"/>
                  </a:lnTo>
                  <a:lnTo>
                    <a:pt x="170" y="4"/>
                  </a:lnTo>
                  <a:lnTo>
                    <a:pt x="122" y="10"/>
                  </a:lnTo>
                  <a:lnTo>
                    <a:pt x="82" y="16"/>
                  </a:lnTo>
                  <a:lnTo>
                    <a:pt x="48" y="24"/>
                  </a:lnTo>
                  <a:lnTo>
                    <a:pt x="22" y="34"/>
                  </a:lnTo>
                  <a:lnTo>
                    <a:pt x="12" y="38"/>
                  </a:lnTo>
                  <a:lnTo>
                    <a:pt x="6" y="44"/>
                  </a:lnTo>
                  <a:lnTo>
                    <a:pt x="2" y="48"/>
                  </a:lnTo>
                  <a:lnTo>
                    <a:pt x="0" y="54"/>
                  </a:lnTo>
                  <a:lnTo>
                    <a:pt x="0" y="170"/>
                  </a:lnTo>
                  <a:lnTo>
                    <a:pt x="0" y="170"/>
                  </a:lnTo>
                  <a:lnTo>
                    <a:pt x="2" y="176"/>
                  </a:lnTo>
                  <a:lnTo>
                    <a:pt x="6" y="180"/>
                  </a:lnTo>
                  <a:lnTo>
                    <a:pt x="12" y="186"/>
                  </a:lnTo>
                  <a:lnTo>
                    <a:pt x="22" y="190"/>
                  </a:lnTo>
                  <a:lnTo>
                    <a:pt x="48" y="200"/>
                  </a:lnTo>
                  <a:lnTo>
                    <a:pt x="82" y="208"/>
                  </a:lnTo>
                  <a:lnTo>
                    <a:pt x="122" y="214"/>
                  </a:lnTo>
                  <a:lnTo>
                    <a:pt x="168" y="220"/>
                  </a:lnTo>
                  <a:lnTo>
                    <a:pt x="220" y="222"/>
                  </a:lnTo>
                  <a:lnTo>
                    <a:pt x="276" y="224"/>
                  </a:lnTo>
                  <a:lnTo>
                    <a:pt x="276" y="2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2" rIns="68564" bIns="34282"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50000"/>
                  </a:schemeClr>
                </a:solidFill>
                <a:latin typeface="Aptos Narrow" panose="020B0004020202020204" pitchFamily="34" charset="0"/>
                <a:ea typeface="Source Han Sans CN Medium" panose="020B0500000000000000" pitchFamily="34" charset="-128"/>
                <a:sym typeface="Noto Serif CJK SC" panose="02020400000000000000" pitchFamily="18" charset="-122"/>
              </a:endParaRPr>
            </a:p>
          </p:txBody>
        </p:sp>
      </p:grpSp>
    </p:spTree>
    <p:extLst>
      <p:ext uri="{BB962C8B-B14F-4D97-AF65-F5344CB8AC3E}">
        <p14:creationId xmlns:p14="http://schemas.microsoft.com/office/powerpoint/2010/main" val="11266504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8" grpId="0"/>
      <p:bldP spid="19" grpId="0"/>
      <p:bldP spid="20" grpId="0"/>
      <p:bldP spid="15" grpId="0" animBg="1"/>
      <p:bldP spid="17" grpId="0" animBg="1"/>
      <p:bldP spid="32"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solidFill>
                  <a:schemeClr val="bg2"/>
                </a:solidFill>
                <a:latin typeface="Aptos Display" panose="020B0004020202020204" pitchFamily="34" charset="0"/>
              </a:rPr>
              <a:t>2</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vi-VN" sz="2600" dirty="0">
                <a:latin typeface="Aptos Display" panose="020B0004020202020204" pitchFamily="34" charset="0"/>
              </a:rPr>
              <a:t>Khí methane và ethylene có tính chất hoá học giống nhau là</a:t>
            </a:r>
            <a:endPar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cộng với dung dịch brom.</a:t>
            </a:r>
            <a:endParaRPr lang="en-US" sz="2200" dirty="0">
              <a:solidFill>
                <a:schemeClr val="tx1"/>
              </a:solidFill>
              <a:latin typeface="Aptos Display" panose="020B0004020202020204" pitchFamily="34"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cộng với khí hydrogen.</a:t>
            </a:r>
            <a:endParaRPr lang="en-US" sz="2200" dirty="0">
              <a:solidFill>
                <a:schemeClr val="tx1"/>
              </a:solidFill>
              <a:latin typeface="Aptos Display" panose="020B0004020202020204" pitchFamily="34"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cộng với khí hydrogen.</a:t>
            </a:r>
            <a:endParaRPr lang="en-US" sz="2200" dirty="0">
              <a:solidFill>
                <a:schemeClr val="tx1"/>
              </a:solidFill>
              <a:latin typeface="Aptos Display" panose="020B0004020202020204" pitchFamily="34"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748892"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tham gia phản ứng cháy với khí oxygen sinh ra khí carbonic và nước.</a:t>
            </a:r>
            <a:endParaRPr lang="en-US" sz="2200" dirty="0">
              <a:solidFill>
                <a:schemeClr val="tx1"/>
              </a:solidFill>
              <a:latin typeface="Aptos Display" panose="020B0004020202020204" pitchFamily="34" charset="0"/>
            </a:endParaRP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39512375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childTnLst>
                                    <p:animClr clrSpc="hsl" dir="cw">
                                      <p:cBhvr override="childStyle">
                                        <p:cTn id="72" dur="500" fill="hold"/>
                                        <p:tgtEl>
                                          <p:spTgt spid="18"/>
                                        </p:tgtEl>
                                        <p:attrNameLst>
                                          <p:attrName>style.color</p:attrName>
                                        </p:attrNameLst>
                                      </p:cBhvr>
                                      <p:by>
                                        <p:hsl h="7200000" s="0" l="0"/>
                                      </p:by>
                                    </p:animClr>
                                    <p:animClr clrSpc="hsl" dir="cw">
                                      <p:cBhvr>
                                        <p:cTn id="73" dur="500" fill="hold"/>
                                        <p:tgtEl>
                                          <p:spTgt spid="18"/>
                                        </p:tgtEl>
                                        <p:attrNameLst>
                                          <p:attrName>fillcolor</p:attrName>
                                        </p:attrNameLst>
                                      </p:cBhvr>
                                      <p:by>
                                        <p:hsl h="7200000" s="0" l="0"/>
                                      </p:by>
                                    </p:animClr>
                                    <p:animClr clrSpc="hsl" dir="cw">
                                      <p:cBhvr>
                                        <p:cTn id="74" dur="500" fill="hold"/>
                                        <p:tgtEl>
                                          <p:spTgt spid="18"/>
                                        </p:tgtEl>
                                        <p:attrNameLst>
                                          <p:attrName>stroke.color</p:attrName>
                                        </p:attrNameLst>
                                      </p:cBhvr>
                                      <p:by>
                                        <p:hsl h="7200000" s="0" l="0"/>
                                      </p:by>
                                    </p:animClr>
                                    <p:set>
                                      <p:cBhvr>
                                        <p:cTn id="75" dur="500" fill="hold"/>
                                        <p:tgtEl>
                                          <p:spTgt spid="18"/>
                                        </p:tgtEl>
                                        <p:attrNameLst>
                                          <p:attrName>fill.type</p:attrName>
                                        </p:attrNameLst>
                                      </p:cBhvr>
                                      <p:to>
                                        <p:strVal val="solid"/>
                                      </p:to>
                                    </p:set>
                                  </p:childTnLst>
                                </p:cTn>
                              </p:par>
                              <p:par>
                                <p:cTn id="76" presetID="21" presetClass="emph" presetSubtype="0" fill="hold" grpId="1" nodeType="withEffect">
                                  <p:stCondLst>
                                    <p:cond delay="0"/>
                                  </p:stCondLst>
                                  <p:childTnLst>
                                    <p:animClr clrSpc="hsl" dir="cw">
                                      <p:cBhvr override="childStyle">
                                        <p:cTn id="77" dur="500" fill="hold"/>
                                        <p:tgtEl>
                                          <p:spTgt spid="9"/>
                                        </p:tgtEl>
                                        <p:attrNameLst>
                                          <p:attrName>style.color</p:attrName>
                                        </p:attrNameLst>
                                      </p:cBhvr>
                                      <p:by>
                                        <p:hsl h="7200000" s="0" l="0"/>
                                      </p:by>
                                    </p:animClr>
                                    <p:animClr clrSpc="hsl" dir="cw">
                                      <p:cBhvr>
                                        <p:cTn id="78" dur="500" fill="hold"/>
                                        <p:tgtEl>
                                          <p:spTgt spid="9"/>
                                        </p:tgtEl>
                                        <p:attrNameLst>
                                          <p:attrName>fillcolor</p:attrName>
                                        </p:attrNameLst>
                                      </p:cBhvr>
                                      <p:by>
                                        <p:hsl h="7200000" s="0" l="0"/>
                                      </p:by>
                                    </p:animClr>
                                    <p:animClr clrSpc="hsl" dir="cw">
                                      <p:cBhvr>
                                        <p:cTn id="79" dur="500" fill="hold"/>
                                        <p:tgtEl>
                                          <p:spTgt spid="9"/>
                                        </p:tgtEl>
                                        <p:attrNameLst>
                                          <p:attrName>stroke.color</p:attrName>
                                        </p:attrNameLst>
                                      </p:cBhvr>
                                      <p:by>
                                        <p:hsl h="7200000" s="0" l="0"/>
                                      </p:by>
                                    </p:animClr>
                                    <p:set>
                                      <p:cBhvr>
                                        <p:cTn id="80"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7" grpId="0" animBg="1"/>
      <p:bldP spid="8" grpId="0" animBg="1"/>
      <p:bldP spid="9" grpId="0" animBg="1"/>
      <p:bldP spid="9" grpId="1" animBg="1"/>
      <p:bldP spid="10" grpId="0" animBg="1"/>
      <p:bldP spid="12" grpId="0" animBg="1"/>
      <p:bldP spid="16" grpId="0" animBg="1"/>
      <p:bldP spid="18" grpId="0" animBg="1"/>
      <p:bldP spid="1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solidFill>
                  <a:schemeClr val="bg2"/>
                </a:solidFill>
                <a:latin typeface="Aptos Display" panose="020B0004020202020204" pitchFamily="34" charset="0"/>
              </a:rPr>
              <a:t>3</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vi-VN" sz="2600" dirty="0">
                <a:latin typeface="Aptos Display" panose="020B0004020202020204" pitchFamily="34" charset="0"/>
              </a:rPr>
              <a:t>Khí met</a:t>
            </a:r>
            <a:r>
              <a:rPr lang="en-US" sz="2600" dirty="0">
                <a:latin typeface="Aptos Display" panose="020B0004020202020204" pitchFamily="34" charset="0"/>
              </a:rPr>
              <a:t>h</a:t>
            </a:r>
            <a:r>
              <a:rPr lang="vi-VN" sz="2600" dirty="0">
                <a:latin typeface="Aptos Display" panose="020B0004020202020204" pitchFamily="34" charset="0"/>
              </a:rPr>
              <a:t>an</a:t>
            </a:r>
            <a:r>
              <a:rPr lang="en-US" sz="2600" dirty="0">
                <a:latin typeface="Aptos Display" panose="020B0004020202020204" pitchFamily="34" charset="0"/>
              </a:rPr>
              <a:t>e</a:t>
            </a:r>
            <a:r>
              <a:rPr lang="vi-VN" sz="2600" dirty="0">
                <a:latin typeface="Aptos Display" panose="020B0004020202020204" pitchFamily="34" charset="0"/>
              </a:rPr>
              <a:t> có lẫn một lượng nhỏ khí ethylen</a:t>
            </a:r>
            <a:r>
              <a:rPr lang="en-US" sz="2600" dirty="0">
                <a:latin typeface="Aptos Display" panose="020B0004020202020204" pitchFamily="34" charset="0"/>
              </a:rPr>
              <a:t>e</a:t>
            </a:r>
            <a:r>
              <a:rPr lang="vi-VN" sz="2600" dirty="0">
                <a:latin typeface="Aptos Display" panose="020B0004020202020204" pitchFamily="34" charset="0"/>
              </a:rPr>
              <a:t>. Để thu được met</a:t>
            </a:r>
            <a:r>
              <a:rPr lang="en-US" sz="2600" dirty="0">
                <a:latin typeface="Aptos Display" panose="020B0004020202020204" pitchFamily="34" charset="0"/>
              </a:rPr>
              <a:t>h</a:t>
            </a:r>
            <a:r>
              <a:rPr lang="vi-VN" sz="2600" dirty="0">
                <a:latin typeface="Aptos Display" panose="020B0004020202020204" pitchFamily="34" charset="0"/>
              </a:rPr>
              <a:t>an</a:t>
            </a:r>
            <a:r>
              <a:rPr lang="en-US" sz="2600" dirty="0">
                <a:latin typeface="Aptos Display" panose="020B0004020202020204" pitchFamily="34" charset="0"/>
              </a:rPr>
              <a:t>e</a:t>
            </a:r>
            <a:r>
              <a:rPr lang="vi-VN" sz="2600" dirty="0">
                <a:latin typeface="Aptos Display" panose="020B0004020202020204" pitchFamily="34" charset="0"/>
              </a:rPr>
              <a:t> tinh khiết, ta dẫn hỗn hợp khí qua</a:t>
            </a:r>
            <a:endParaRPr lang="en-US" sz="2600" dirty="0">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dirty="0">
                <a:solidFill>
                  <a:schemeClr val="tx1"/>
                </a:solidFill>
                <a:latin typeface="Aptos Display" panose="020B0004020202020204" pitchFamily="34" charset="0"/>
              </a:rPr>
              <a:t>dung dịch bromine.                       </a:t>
            </a:r>
            <a:endParaRPr lang="en-US" sz="2200" dirty="0">
              <a:solidFill>
                <a:schemeClr val="tx1"/>
              </a:solidFill>
              <a:latin typeface="Aptos Display" panose="020B0004020202020204" pitchFamily="34"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a:solidFill>
                  <a:schemeClr val="tx1"/>
                </a:solidFill>
                <a:latin typeface="Aptos Display" panose="020B0004020202020204" pitchFamily="34" charset="0"/>
              </a:rPr>
              <a:t>dung dịch phenolphtalein.</a:t>
            </a:r>
            <a:endParaRPr lang="en-US" sz="2200">
              <a:solidFill>
                <a:schemeClr val="tx1"/>
              </a:solidFill>
              <a:latin typeface="Aptos Display" panose="020B0004020202020204" pitchFamily="34"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a:solidFill>
                  <a:schemeClr val="tx1"/>
                </a:solidFill>
                <a:latin typeface="Aptos Display" panose="020B0004020202020204" pitchFamily="34" charset="0"/>
              </a:rPr>
              <a:t>dung dịch nước vôi trong.  </a:t>
            </a:r>
            <a:endParaRPr lang="en-US" sz="2200">
              <a:solidFill>
                <a:schemeClr val="tx1"/>
              </a:solidFill>
              <a:latin typeface="Aptos Display" panose="020B0004020202020204" pitchFamily="34"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fontAlgn="base"/>
            <a:r>
              <a:rPr lang="vi-VN" sz="2200">
                <a:solidFill>
                  <a:schemeClr val="tx1"/>
                </a:solidFill>
                <a:latin typeface="Aptos Display" panose="020B0004020202020204" pitchFamily="34" charset="0"/>
              </a:rPr>
              <a:t>dung dịch nước vôi trong.  </a:t>
            </a:r>
            <a:endParaRPr lang="en-US" sz="2200">
              <a:solidFill>
                <a:schemeClr val="tx1"/>
              </a:solidFill>
              <a:latin typeface="Aptos Display" panose="020B0004020202020204" pitchFamily="34" charset="0"/>
            </a:endParaRP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21314473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childTnLst>
                                    <p:animClr clrSpc="hsl" dir="cw">
                                      <p:cBhvr override="childStyle">
                                        <p:cTn id="72" dur="500" fill="hold"/>
                                        <p:tgtEl>
                                          <p:spTgt spid="10"/>
                                        </p:tgtEl>
                                        <p:attrNameLst>
                                          <p:attrName>style.color</p:attrName>
                                        </p:attrNameLst>
                                      </p:cBhvr>
                                      <p:by>
                                        <p:hsl h="7200000" s="0" l="0"/>
                                      </p:by>
                                    </p:animClr>
                                    <p:animClr clrSpc="hsl" dir="cw">
                                      <p:cBhvr>
                                        <p:cTn id="73" dur="500" fill="hold"/>
                                        <p:tgtEl>
                                          <p:spTgt spid="10"/>
                                        </p:tgtEl>
                                        <p:attrNameLst>
                                          <p:attrName>fillcolor</p:attrName>
                                        </p:attrNameLst>
                                      </p:cBhvr>
                                      <p:by>
                                        <p:hsl h="7200000" s="0" l="0"/>
                                      </p:by>
                                    </p:animClr>
                                    <p:animClr clrSpc="hsl" dir="cw">
                                      <p:cBhvr>
                                        <p:cTn id="74" dur="500" fill="hold"/>
                                        <p:tgtEl>
                                          <p:spTgt spid="10"/>
                                        </p:tgtEl>
                                        <p:attrNameLst>
                                          <p:attrName>stroke.color</p:attrName>
                                        </p:attrNameLst>
                                      </p:cBhvr>
                                      <p:by>
                                        <p:hsl h="7200000" s="0" l="0"/>
                                      </p:by>
                                    </p:animClr>
                                    <p:set>
                                      <p:cBhvr>
                                        <p:cTn id="75" dur="500" fill="hold"/>
                                        <p:tgtEl>
                                          <p:spTgt spid="10"/>
                                        </p:tgtEl>
                                        <p:attrNameLst>
                                          <p:attrName>fill.type</p:attrName>
                                        </p:attrNameLst>
                                      </p:cBhvr>
                                      <p:to>
                                        <p:strVal val="solid"/>
                                      </p:to>
                                    </p:set>
                                  </p:childTnLst>
                                </p:cTn>
                              </p:par>
                              <p:par>
                                <p:cTn id="76" presetID="21" presetClass="emph" presetSubtype="0" fill="hold" grpId="1" nodeType="withEffect">
                                  <p:stCondLst>
                                    <p:cond delay="0"/>
                                  </p:stCondLst>
                                  <p:childTnLst>
                                    <p:animClr clrSpc="hsl" dir="cw">
                                      <p:cBhvr override="childStyle">
                                        <p:cTn id="77" dur="500" fill="hold"/>
                                        <p:tgtEl>
                                          <p:spTgt spid="2"/>
                                        </p:tgtEl>
                                        <p:attrNameLst>
                                          <p:attrName>style.color</p:attrName>
                                        </p:attrNameLst>
                                      </p:cBhvr>
                                      <p:by>
                                        <p:hsl h="7200000" s="0" l="0"/>
                                      </p:by>
                                    </p:animClr>
                                    <p:animClr clrSpc="hsl" dir="cw">
                                      <p:cBhvr>
                                        <p:cTn id="78" dur="500" fill="hold"/>
                                        <p:tgtEl>
                                          <p:spTgt spid="2"/>
                                        </p:tgtEl>
                                        <p:attrNameLst>
                                          <p:attrName>fillcolor</p:attrName>
                                        </p:attrNameLst>
                                      </p:cBhvr>
                                      <p:by>
                                        <p:hsl h="7200000" s="0" l="0"/>
                                      </p:by>
                                    </p:animClr>
                                    <p:animClr clrSpc="hsl" dir="cw">
                                      <p:cBhvr>
                                        <p:cTn id="79" dur="500" fill="hold"/>
                                        <p:tgtEl>
                                          <p:spTgt spid="2"/>
                                        </p:tgtEl>
                                        <p:attrNameLst>
                                          <p:attrName>stroke.color</p:attrName>
                                        </p:attrNameLst>
                                      </p:cBhvr>
                                      <p:by>
                                        <p:hsl h="7200000" s="0" l="0"/>
                                      </p:by>
                                    </p:animClr>
                                    <p:set>
                                      <p:cBhvr>
                                        <p:cTn id="80"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2" grpId="1" animBg="1"/>
      <p:bldP spid="7" grpId="0" animBg="1"/>
      <p:bldP spid="8" grpId="0" animBg="1"/>
      <p:bldP spid="9" grpId="0" animBg="1"/>
      <p:bldP spid="10" grpId="0" animBg="1"/>
      <p:bldP spid="10" grpId="1" animBg="1"/>
      <p:bldP spid="12" grpId="0" animBg="1"/>
      <p:bldP spid="16"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066800"/>
          </a:xfrm>
          <a:prstGeom prst="rect">
            <a:avLst/>
          </a:prstGeom>
          <a:solidFill>
            <a:srgbClr val="3771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Câu</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hỏi</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kumimoji="0" lang="en-US" sz="2600" b="0" i="0" u="none" strike="noStrike" kern="1200" cap="none" spc="0" normalizeH="0" baseline="0" noProof="0" dirty="0" err="1">
                <a:ln>
                  <a:noFill/>
                </a:ln>
                <a:solidFill>
                  <a:schemeClr val="bg2"/>
                </a:solidFill>
                <a:effectLst/>
                <a:uLnTx/>
                <a:uFillTx/>
                <a:latin typeface="Aptos Display" panose="020B0004020202020204" pitchFamily="34" charset="0"/>
              </a:rPr>
              <a:t>số</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solidFill>
                  <a:schemeClr val="bg2"/>
                </a:solidFill>
                <a:latin typeface="Aptos Display" panose="020B0004020202020204" pitchFamily="34" charset="0"/>
              </a:rPr>
              <a:t>4</a:t>
            </a:r>
            <a:r>
              <a:rPr kumimoji="0" lang="en-US" sz="2600" b="0" i="0" u="none" strike="noStrike" kern="1200" cap="none" spc="0" normalizeH="0" baseline="0" noProof="0" dirty="0">
                <a:ln>
                  <a:noFill/>
                </a:ln>
                <a:solidFill>
                  <a:schemeClr val="bg2"/>
                </a:solidFill>
                <a:effectLst/>
                <a:uLnTx/>
                <a:uFillTx/>
                <a:latin typeface="Aptos Display" panose="020B0004020202020204" pitchFamily="34" charset="0"/>
              </a:rPr>
              <a:t>: </a:t>
            </a:r>
            <a:r>
              <a:rPr lang="en-US" sz="2600" dirty="0">
                <a:latin typeface="Aptos Display" panose="020B0004020202020204" pitchFamily="34" charset="0"/>
              </a:rPr>
              <a:t>T</a:t>
            </a:r>
            <a:r>
              <a:rPr lang="vi-VN" sz="2600" dirty="0">
                <a:latin typeface="Aptos Display" panose="020B0004020202020204" pitchFamily="34" charset="0"/>
              </a:rPr>
              <a:t>rong quá trình chín trái cây đã thoát ra một lượng nhỏ khí nào sau đây?</a:t>
            </a:r>
            <a:endParaRPr lang="en-US" sz="2600" dirty="0">
              <a:latin typeface="Aptos Display" panose="020B0004020202020204" pitchFamily="34" charset="0"/>
            </a:endParaRPr>
          </a:p>
        </p:txBody>
      </p:sp>
      <p:sp>
        <p:nvSpPr>
          <p:cNvPr id="6" name="Pentagon 5">
            <a:hlinkClick r:id="rId4" action="ppaction://hlinksldjump"/>
          </p:cNvPr>
          <p:cNvSpPr/>
          <p:nvPr/>
        </p:nvSpPr>
        <p:spPr>
          <a:xfrm flipH="1">
            <a:off x="7195456" y="4302579"/>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Aptos Display" panose="020B0004020202020204" pitchFamily="34" charset="0"/>
              </a:rPr>
              <a:t>Quay về</a:t>
            </a:r>
          </a:p>
        </p:txBody>
      </p:sp>
      <p:sp>
        <p:nvSpPr>
          <p:cNvPr id="3" name="Oval 2"/>
          <p:cNvSpPr/>
          <p:nvPr/>
        </p:nvSpPr>
        <p:spPr>
          <a:xfrm>
            <a:off x="43544" y="348615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panose="020B0004020202020204" pitchFamily="34" charset="0"/>
            </a:endParaRPr>
          </a:p>
        </p:txBody>
      </p:sp>
      <p:sp>
        <p:nvSpPr>
          <p:cNvPr id="13" name="Oval 12"/>
          <p:cNvSpPr/>
          <p:nvPr/>
        </p:nvSpPr>
        <p:spPr>
          <a:xfrm>
            <a:off x="97973" y="3540579"/>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panose="020B0004020202020204" pitchFamily="34"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184220" y="4017317"/>
            <a:ext cx="1306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panose="020B0004020202020204" pitchFamily="34" charset="0"/>
              </a:rPr>
              <a:t>HẾT GIỜ</a:t>
            </a:r>
          </a:p>
        </p:txBody>
      </p:sp>
      <p:sp>
        <p:nvSpPr>
          <p:cNvPr id="2" name="Flowchart: Terminator 1">
            <a:extLst>
              <a:ext uri="{FF2B5EF4-FFF2-40B4-BE49-F238E27FC236}">
                <a16:creationId xmlns:a16="http://schemas.microsoft.com/office/drawing/2014/main" id="{F99E636C-5B91-56F4-DCBF-BCACB10AD931}"/>
              </a:ext>
            </a:extLst>
          </p:cNvPr>
          <p:cNvSpPr/>
          <p:nvPr/>
        </p:nvSpPr>
        <p:spPr>
          <a:xfrm>
            <a:off x="2612572" y="1461406"/>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tx1"/>
                </a:solidFill>
                <a:latin typeface="Aptos Display" panose="020B0004020202020204" pitchFamily="34" charset="0"/>
              </a:rPr>
              <a:t>M</a:t>
            </a:r>
            <a:r>
              <a:rPr lang="vi-VN" sz="2200">
                <a:solidFill>
                  <a:schemeClr val="tx1"/>
                </a:solidFill>
                <a:latin typeface="Aptos Display" panose="020B0004020202020204" pitchFamily="34" charset="0"/>
              </a:rPr>
              <a:t>et</a:t>
            </a:r>
            <a:r>
              <a:rPr lang="en-US" sz="2200">
                <a:solidFill>
                  <a:schemeClr val="tx1"/>
                </a:solidFill>
                <a:latin typeface="Aptos Display" panose="020B0004020202020204" pitchFamily="34" charset="0"/>
              </a:rPr>
              <a:t>h</a:t>
            </a:r>
            <a:r>
              <a:rPr lang="vi-VN" sz="2200">
                <a:solidFill>
                  <a:schemeClr val="tx1"/>
                </a:solidFill>
                <a:latin typeface="Aptos Display" panose="020B0004020202020204" pitchFamily="34" charset="0"/>
              </a:rPr>
              <a:t>an</a:t>
            </a:r>
            <a:r>
              <a:rPr lang="en-US" sz="2200">
                <a:solidFill>
                  <a:schemeClr val="tx1"/>
                </a:solidFill>
                <a:latin typeface="Aptos Display" panose="020B0004020202020204" pitchFamily="34" charset="0"/>
              </a:rPr>
              <a:t>e</a:t>
            </a:r>
            <a:r>
              <a:rPr lang="vi-VN" sz="2200">
                <a:solidFill>
                  <a:schemeClr val="tx1"/>
                </a:solidFill>
                <a:latin typeface="Aptos Display" panose="020B0004020202020204" pitchFamily="34" charset="0"/>
              </a:rPr>
              <a:t>.</a:t>
            </a:r>
            <a:endParaRPr lang="en-US" sz="2200">
              <a:solidFill>
                <a:schemeClr val="tx1"/>
              </a:solidFill>
              <a:latin typeface="Aptos Display" panose="020B0004020202020204" pitchFamily="34" charset="0"/>
            </a:endParaRPr>
          </a:p>
        </p:txBody>
      </p:sp>
      <p:sp>
        <p:nvSpPr>
          <p:cNvPr id="7" name="Flowchart: Terminator 6">
            <a:extLst>
              <a:ext uri="{FF2B5EF4-FFF2-40B4-BE49-F238E27FC236}">
                <a16:creationId xmlns:a16="http://schemas.microsoft.com/office/drawing/2014/main" id="{BDE9DC79-063B-04F3-431F-47AA3811A9D3}"/>
              </a:ext>
            </a:extLst>
          </p:cNvPr>
          <p:cNvSpPr/>
          <p:nvPr/>
        </p:nvSpPr>
        <p:spPr>
          <a:xfrm>
            <a:off x="2642508" y="2348592"/>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ptos Display" panose="020B0004020202020204" pitchFamily="34" charset="0"/>
              </a:rPr>
              <a:t>E</a:t>
            </a:r>
            <a:r>
              <a:rPr lang="vi-VN" sz="2200" dirty="0">
                <a:solidFill>
                  <a:schemeClr val="tx1"/>
                </a:solidFill>
                <a:latin typeface="Aptos Display" panose="020B0004020202020204" pitchFamily="34" charset="0"/>
              </a:rPr>
              <a:t>t</a:t>
            </a:r>
            <a:r>
              <a:rPr lang="en-US" sz="2200" dirty="0">
                <a:solidFill>
                  <a:schemeClr val="tx1"/>
                </a:solidFill>
                <a:latin typeface="Aptos Display" panose="020B0004020202020204" pitchFamily="34" charset="0"/>
              </a:rPr>
              <a:t>h</a:t>
            </a:r>
            <a:r>
              <a:rPr lang="vi-VN" sz="2200" dirty="0">
                <a:solidFill>
                  <a:schemeClr val="tx1"/>
                </a:solidFill>
                <a:latin typeface="Aptos Display" panose="020B0004020202020204" pitchFamily="34" charset="0"/>
              </a:rPr>
              <a:t>an</a:t>
            </a:r>
            <a:r>
              <a:rPr lang="en-US" sz="2200" dirty="0">
                <a:solidFill>
                  <a:schemeClr val="tx1"/>
                </a:solidFill>
                <a:latin typeface="Aptos Display" panose="020B0004020202020204" pitchFamily="34" charset="0"/>
              </a:rPr>
              <a:t>e</a:t>
            </a:r>
            <a:r>
              <a:rPr lang="vi-VN" sz="2200" dirty="0">
                <a:solidFill>
                  <a:schemeClr val="tx1"/>
                </a:solidFill>
                <a:latin typeface="Aptos Display" panose="020B0004020202020204" pitchFamily="34" charset="0"/>
              </a:rPr>
              <a:t>.</a:t>
            </a:r>
            <a:endParaRPr lang="en-US" sz="2200" dirty="0">
              <a:solidFill>
                <a:schemeClr val="tx1"/>
              </a:solidFill>
              <a:latin typeface="Aptos Display" panose="020B0004020202020204" pitchFamily="34" charset="0"/>
            </a:endParaRPr>
          </a:p>
        </p:txBody>
      </p:sp>
      <p:sp>
        <p:nvSpPr>
          <p:cNvPr id="8" name="Flowchart: Terminator 7">
            <a:extLst>
              <a:ext uri="{FF2B5EF4-FFF2-40B4-BE49-F238E27FC236}">
                <a16:creationId xmlns:a16="http://schemas.microsoft.com/office/drawing/2014/main" id="{74760B0D-DBFC-15B5-7892-822806AE8D9A}"/>
              </a:ext>
            </a:extLst>
          </p:cNvPr>
          <p:cNvSpPr/>
          <p:nvPr/>
        </p:nvSpPr>
        <p:spPr>
          <a:xfrm>
            <a:off x="2688772" y="3235778"/>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ptos Display" panose="020B0004020202020204" pitchFamily="34" charset="0"/>
              </a:rPr>
              <a:t>E</a:t>
            </a:r>
            <a:r>
              <a:rPr lang="vi-VN" sz="2200" dirty="0">
                <a:solidFill>
                  <a:schemeClr val="tx1"/>
                </a:solidFill>
                <a:latin typeface="Aptos Display" panose="020B0004020202020204" pitchFamily="34" charset="0"/>
              </a:rPr>
              <a:t>t</a:t>
            </a:r>
            <a:r>
              <a:rPr lang="en-US" sz="2200" dirty="0" err="1">
                <a:solidFill>
                  <a:schemeClr val="tx1"/>
                </a:solidFill>
                <a:latin typeface="Aptos Display" panose="020B0004020202020204" pitchFamily="34" charset="0"/>
              </a:rPr>
              <a:t>hylene</a:t>
            </a:r>
            <a:r>
              <a:rPr lang="vi-VN" sz="2200" dirty="0">
                <a:solidFill>
                  <a:schemeClr val="tx1"/>
                </a:solidFill>
                <a:latin typeface="Aptos Display" panose="020B0004020202020204" pitchFamily="34" charset="0"/>
              </a:rPr>
              <a:t>.</a:t>
            </a:r>
            <a:endParaRPr lang="en-US" sz="2200" dirty="0">
              <a:solidFill>
                <a:schemeClr val="tx1"/>
              </a:solidFill>
              <a:latin typeface="Aptos Display" panose="020B0004020202020204" pitchFamily="34" charset="0"/>
            </a:endParaRPr>
          </a:p>
        </p:txBody>
      </p:sp>
      <p:sp>
        <p:nvSpPr>
          <p:cNvPr id="9" name="Flowchart: Terminator 8">
            <a:extLst>
              <a:ext uri="{FF2B5EF4-FFF2-40B4-BE49-F238E27FC236}">
                <a16:creationId xmlns:a16="http://schemas.microsoft.com/office/drawing/2014/main" id="{8DCA5DA1-21F6-C9D9-03A8-85A1A530A87A}"/>
              </a:ext>
            </a:extLst>
          </p:cNvPr>
          <p:cNvSpPr/>
          <p:nvPr/>
        </p:nvSpPr>
        <p:spPr>
          <a:xfrm>
            <a:off x="2688772" y="4158343"/>
            <a:ext cx="4362450" cy="762000"/>
          </a:xfrm>
          <a:prstGeom prst="flowChartTermina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Aptos Display" panose="020B0004020202020204" pitchFamily="34" charset="0"/>
              </a:rPr>
              <a:t>Acetylene.</a:t>
            </a:r>
          </a:p>
        </p:txBody>
      </p:sp>
      <p:sp>
        <p:nvSpPr>
          <p:cNvPr id="10" name="Decagon 9">
            <a:extLst>
              <a:ext uri="{FF2B5EF4-FFF2-40B4-BE49-F238E27FC236}">
                <a16:creationId xmlns:a16="http://schemas.microsoft.com/office/drawing/2014/main" id="{68323ABE-16DB-2E8E-A704-DC54A0CCFBFE}"/>
              </a:ext>
            </a:extLst>
          </p:cNvPr>
          <p:cNvSpPr/>
          <p:nvPr/>
        </p:nvSpPr>
        <p:spPr>
          <a:xfrm>
            <a:off x="1804306" y="150495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A.</a:t>
            </a:r>
          </a:p>
        </p:txBody>
      </p:sp>
      <p:sp>
        <p:nvSpPr>
          <p:cNvPr id="12" name="Decagon 11">
            <a:extLst>
              <a:ext uri="{FF2B5EF4-FFF2-40B4-BE49-F238E27FC236}">
                <a16:creationId xmlns:a16="http://schemas.microsoft.com/office/drawing/2014/main" id="{57B25856-F806-ED1F-C541-D33A75C0E137}"/>
              </a:ext>
            </a:extLst>
          </p:cNvPr>
          <p:cNvSpPr/>
          <p:nvPr/>
        </p:nvSpPr>
        <p:spPr>
          <a:xfrm>
            <a:off x="1812471" y="2410644"/>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B.</a:t>
            </a:r>
          </a:p>
        </p:txBody>
      </p:sp>
      <p:sp>
        <p:nvSpPr>
          <p:cNvPr id="16" name="Decagon 15">
            <a:extLst>
              <a:ext uri="{FF2B5EF4-FFF2-40B4-BE49-F238E27FC236}">
                <a16:creationId xmlns:a16="http://schemas.microsoft.com/office/drawing/2014/main" id="{D41FAB15-C8DC-95AD-12F3-FA6BC5762143}"/>
              </a:ext>
            </a:extLst>
          </p:cNvPr>
          <p:cNvSpPr/>
          <p:nvPr/>
        </p:nvSpPr>
        <p:spPr>
          <a:xfrm>
            <a:off x="1858735" y="3319812"/>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C.</a:t>
            </a:r>
          </a:p>
        </p:txBody>
      </p:sp>
      <p:sp>
        <p:nvSpPr>
          <p:cNvPr id="18" name="Decagon 17">
            <a:extLst>
              <a:ext uri="{FF2B5EF4-FFF2-40B4-BE49-F238E27FC236}">
                <a16:creationId xmlns:a16="http://schemas.microsoft.com/office/drawing/2014/main" id="{477919A7-D5D4-5C44-4116-0A7974608C93}"/>
              </a:ext>
            </a:extLst>
          </p:cNvPr>
          <p:cNvSpPr/>
          <p:nvPr/>
        </p:nvSpPr>
        <p:spPr>
          <a:xfrm>
            <a:off x="1815192" y="4228980"/>
            <a:ext cx="729343" cy="609600"/>
          </a:xfrm>
          <a:prstGeom prst="decagon">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ptos Display" panose="020B0004020202020204" pitchFamily="34" charset="0"/>
              </a:rPr>
              <a:t>D.</a:t>
            </a:r>
          </a:p>
        </p:txBody>
      </p:sp>
    </p:spTree>
    <p:extLst>
      <p:ext uri="{BB962C8B-B14F-4D97-AF65-F5344CB8AC3E}">
        <p14:creationId xmlns:p14="http://schemas.microsoft.com/office/powerpoint/2010/main" val="12145538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0"/>
                                        <p:tgtEl>
                                          <p:spTgt spid="13"/>
                                        </p:tgtEl>
                                      </p:cBhvr>
                                    </p:animEffect>
                                  </p:childTnLst>
                                </p:cTn>
                              </p:par>
                            </p:childTnLst>
                          </p:cTn>
                        </p:par>
                        <p:par>
                          <p:cTn id="66" fill="hold">
                            <p:stCondLst>
                              <p:cond delay="5000"/>
                            </p:stCondLst>
                            <p:childTnLst>
                              <p:par>
                                <p:cTn id="67" presetID="1" presetClass="mediacall" presetSubtype="0" fill="hold" nodeType="afterEffect">
                                  <p:stCondLst>
                                    <p:cond delay="0"/>
                                  </p:stCondLst>
                                  <p:childTnLst>
                                    <p:cmd type="call" cmd="playFrom(0.0)">
                                      <p:cBhvr>
                                        <p:cTn id="68" dur="1965" fill="hold"/>
                                        <p:tgtEl>
                                          <p:spTgt spid="14"/>
                                        </p:tgtEl>
                                      </p:cBhvr>
                                    </p:cmd>
                                  </p:childTnLst>
                                </p:cTn>
                              </p:par>
                            </p:childTnLst>
                          </p:cTn>
                        </p:par>
                      </p:childTnLst>
                    </p:cTn>
                  </p:par>
                  <p:par>
                    <p:cTn id="69" fill="hold">
                      <p:stCondLst>
                        <p:cond delay="indefinite"/>
                      </p:stCondLst>
                      <p:childTnLst>
                        <p:par>
                          <p:cTn id="70" fill="hold">
                            <p:stCondLst>
                              <p:cond delay="0"/>
                            </p:stCondLst>
                            <p:childTnLst>
                              <p:par>
                                <p:cTn id="71" presetID="21" presetClass="emph" presetSubtype="0" fill="hold" grpId="1" nodeType="clickEffect">
                                  <p:stCondLst>
                                    <p:cond delay="0"/>
                                  </p:stCondLst>
                                  <p:childTnLst>
                                    <p:animClr clrSpc="hsl" dir="cw">
                                      <p:cBhvr override="childStyle">
                                        <p:cTn id="72" dur="500" fill="hold"/>
                                        <p:tgtEl>
                                          <p:spTgt spid="16"/>
                                        </p:tgtEl>
                                        <p:attrNameLst>
                                          <p:attrName>style.color</p:attrName>
                                        </p:attrNameLst>
                                      </p:cBhvr>
                                      <p:by>
                                        <p:hsl h="7200000" s="0" l="0"/>
                                      </p:by>
                                    </p:animClr>
                                    <p:animClr clrSpc="hsl" dir="cw">
                                      <p:cBhvr>
                                        <p:cTn id="73" dur="500" fill="hold"/>
                                        <p:tgtEl>
                                          <p:spTgt spid="16"/>
                                        </p:tgtEl>
                                        <p:attrNameLst>
                                          <p:attrName>fillcolor</p:attrName>
                                        </p:attrNameLst>
                                      </p:cBhvr>
                                      <p:by>
                                        <p:hsl h="7200000" s="0" l="0"/>
                                      </p:by>
                                    </p:animClr>
                                    <p:animClr clrSpc="hsl" dir="cw">
                                      <p:cBhvr>
                                        <p:cTn id="74" dur="500" fill="hold"/>
                                        <p:tgtEl>
                                          <p:spTgt spid="16"/>
                                        </p:tgtEl>
                                        <p:attrNameLst>
                                          <p:attrName>stroke.color</p:attrName>
                                        </p:attrNameLst>
                                      </p:cBhvr>
                                      <p:by>
                                        <p:hsl h="7200000" s="0" l="0"/>
                                      </p:by>
                                    </p:animClr>
                                    <p:set>
                                      <p:cBhvr>
                                        <p:cTn id="75" dur="500" fill="hold"/>
                                        <p:tgtEl>
                                          <p:spTgt spid="16"/>
                                        </p:tgtEl>
                                        <p:attrNameLst>
                                          <p:attrName>fill.type</p:attrName>
                                        </p:attrNameLst>
                                      </p:cBhvr>
                                      <p:to>
                                        <p:strVal val="solid"/>
                                      </p:to>
                                    </p:set>
                                  </p:childTnLst>
                                </p:cTn>
                              </p:par>
                              <p:par>
                                <p:cTn id="76" presetID="21" presetClass="emph" presetSubtype="0" fill="hold" grpId="1" nodeType="withEffect">
                                  <p:stCondLst>
                                    <p:cond delay="0"/>
                                  </p:stCondLst>
                                  <p:childTnLst>
                                    <p:animClr clrSpc="hsl" dir="cw">
                                      <p:cBhvr override="childStyle">
                                        <p:cTn id="77" dur="500" fill="hold"/>
                                        <p:tgtEl>
                                          <p:spTgt spid="8"/>
                                        </p:tgtEl>
                                        <p:attrNameLst>
                                          <p:attrName>style.color</p:attrName>
                                        </p:attrNameLst>
                                      </p:cBhvr>
                                      <p:by>
                                        <p:hsl h="7200000" s="0" l="0"/>
                                      </p:by>
                                    </p:animClr>
                                    <p:animClr clrSpc="hsl" dir="cw">
                                      <p:cBhvr>
                                        <p:cTn id="78" dur="500" fill="hold"/>
                                        <p:tgtEl>
                                          <p:spTgt spid="8"/>
                                        </p:tgtEl>
                                        <p:attrNameLst>
                                          <p:attrName>fillcolor</p:attrName>
                                        </p:attrNameLst>
                                      </p:cBhvr>
                                      <p:by>
                                        <p:hsl h="7200000" s="0" l="0"/>
                                      </p:by>
                                    </p:animClr>
                                    <p:animClr clrSpc="hsl" dir="cw">
                                      <p:cBhvr>
                                        <p:cTn id="79" dur="500" fill="hold"/>
                                        <p:tgtEl>
                                          <p:spTgt spid="8"/>
                                        </p:tgtEl>
                                        <p:attrNameLst>
                                          <p:attrName>stroke.color</p:attrName>
                                        </p:attrNameLst>
                                      </p:cBhvr>
                                      <p:by>
                                        <p:hsl h="7200000" s="0" l="0"/>
                                      </p:by>
                                    </p:animClr>
                                    <p:set>
                                      <p:cBhvr>
                                        <p:cTn id="80"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4"/>
                </p:tgtEl>
              </p:cMediaNode>
            </p:audio>
          </p:childTnLst>
        </p:cTn>
      </p:par>
    </p:tnLst>
    <p:bldLst>
      <p:bldP spid="4" grpId="0" animBg="1"/>
      <p:bldP spid="6" grpId="0" animBg="1"/>
      <p:bldP spid="13" grpId="0" animBg="1"/>
      <p:bldP spid="15" grpId="0"/>
      <p:bldP spid="2" grpId="0" animBg="1"/>
      <p:bldP spid="7" grpId="0" animBg="1"/>
      <p:bldP spid="8" grpId="0" animBg="1"/>
      <p:bldP spid="8" grpId="1" animBg="1"/>
      <p:bldP spid="9" grpId="0" animBg="1"/>
      <p:bldP spid="10" grpId="0" animBg="1"/>
      <p:bldP spid="12" grpId="0" animBg="1"/>
      <p:bldP spid="16" grpId="0" animBg="1"/>
      <p:bldP spid="16" grpId="1"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sp>
        <p:nvSpPr>
          <p:cNvPr id="14" name="TextBox 13">
            <a:extLst>
              <a:ext uri="{FF2B5EF4-FFF2-40B4-BE49-F238E27FC236}">
                <a16:creationId xmlns:a16="http://schemas.microsoft.com/office/drawing/2014/main" id="{2DEB845B-A8C7-32DC-840D-EA83F66CB971}"/>
              </a:ext>
            </a:extLst>
          </p:cNvPr>
          <p:cNvSpPr txBox="1"/>
          <p:nvPr/>
        </p:nvSpPr>
        <p:spPr>
          <a:xfrm>
            <a:off x="457200" y="1200150"/>
            <a:ext cx="8229600" cy="1529073"/>
          </a:xfrm>
          <a:prstGeom prst="rect">
            <a:avLst/>
          </a:prstGeom>
          <a:noFill/>
        </p:spPr>
        <p:txBody>
          <a:bodyPr wrap="square">
            <a:spAutoFit/>
          </a:bodyPr>
          <a:lstStyle/>
          <a:p>
            <a:pPr marR="34925" algn="just">
              <a:lnSpc>
                <a:spcPct val="107000"/>
              </a:lnSpc>
              <a:spcAft>
                <a:spcPts val="800"/>
              </a:spcAft>
            </a:pPr>
            <a:r>
              <a:rPr lang="vi-VN" sz="2200" dirty="0">
                <a:effectLst/>
                <a:latin typeface="Aptos Display" panose="020B0004020202020204" pitchFamily="34" charset="0"/>
                <a:ea typeface="Arial" panose="020B0604020202020204" pitchFamily="34" charset="0"/>
                <a:cs typeface="Times New Roman" panose="02020603050405020304" pitchFamily="18" charset="0"/>
              </a:rPr>
              <a:t>Màng bọc thực phẩm đang được sử dụng rộng rãi để bảo quản thực phẩm thay thế cho các vật dụng như lồng bàn, khay nắp nhựa… Hiện nay trên thị trường thường dùng hai loại màng bọc thực phẩm là màng bọc thực phẩm PE và màng bọc thực phẩm PVC.</a:t>
            </a:r>
            <a:endParaRPr lang="en-US" sz="2200" dirty="0">
              <a:effectLst/>
              <a:latin typeface="Aptos Display" panose="020B0004020202020204" pitchFamily="34" charset="0"/>
              <a:ea typeface="Arial" panose="020B0604020202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462642" y="2748272"/>
            <a:ext cx="3271157" cy="2378607"/>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3581400" y="2711032"/>
            <a:ext cx="5334000" cy="2381678"/>
          </a:xfrm>
          <a:prstGeom prst="rect">
            <a:avLst/>
          </a:prstGeom>
          <a:noFill/>
        </p:spPr>
        <p:txBody>
          <a:bodyPr wrap="square">
            <a:spAutoFit/>
          </a:bodyPr>
          <a:lstStyle/>
          <a:p>
            <a:pPr marL="342900" lvl="0" indent="-342900" algn="just">
              <a:buFont typeface="+mj-lt"/>
              <a:buAutoNum type="alphaLcParenR"/>
            </a:pPr>
            <a:r>
              <a:rPr lang="vi-VN" sz="2000" dirty="0">
                <a:solidFill>
                  <a:srgbClr val="377157"/>
                </a:solidFill>
                <a:effectLst/>
                <a:latin typeface="Aptos Display" panose="020B0004020202020204" pitchFamily="34" charset="0"/>
                <a:ea typeface="Times New Roman" panose="02020603050405020304" pitchFamily="18" charset="0"/>
                <a:cs typeface="Times New Roman" panose="02020603050405020304" pitchFamily="18" charset="0"/>
              </a:rPr>
              <a:t>Viết PTHH minh họa phản ứng trùng hợp tạo ra hai loại nhựa PE và PVC.</a:t>
            </a:r>
            <a:endParaRPr lang="en-US" sz="2000" dirty="0">
              <a:solidFill>
                <a:srgbClr val="377157"/>
              </a:solidFill>
              <a:effectLst/>
              <a:latin typeface="Aptos Display" panose="020B0004020202020204" pitchFamily="34" charset="0"/>
              <a:ea typeface="Times New Roman" panose="02020603050405020304" pitchFamily="18" charset="0"/>
            </a:endParaRPr>
          </a:p>
          <a:p>
            <a:pPr marL="342900" marR="17145" lvl="0" indent="-342900" algn="just">
              <a:lnSpc>
                <a:spcPct val="107000"/>
              </a:lnSpc>
              <a:spcAft>
                <a:spcPts val="285"/>
              </a:spcAft>
              <a:buFont typeface="+mj-lt"/>
              <a:buAutoNum type="alphaLcParenR"/>
            </a:pPr>
            <a:r>
              <a:rPr lang="vi-VN"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Loại màng bọc thực phẩm nào có thể sử dụng trong lò vi sóng? Trên nhãn của màng bọc thực phẩm thường thể hiện thông tin này như thế nào?</a:t>
            </a:r>
            <a:endParaRPr lang="en-US"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endParaRPr>
          </a:p>
          <a:p>
            <a:pPr marL="342900" marR="17145" lvl="0" indent="-342900" algn="just">
              <a:lnSpc>
                <a:spcPct val="107000"/>
              </a:lnSpc>
              <a:spcAft>
                <a:spcPts val="285"/>
              </a:spcAft>
              <a:buFont typeface="+mj-lt"/>
              <a:buAutoNum type="alphaLcParenR"/>
            </a:pPr>
            <a:r>
              <a:rPr lang="vi-VN"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Nêu lưu ý khi sử dụng màng bọc thực phẩm.</a:t>
            </a:r>
            <a:endParaRPr lang="en-US"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endParaRPr>
          </a:p>
        </p:txBody>
      </p:sp>
      <p:pic>
        <p:nvPicPr>
          <p:cNvPr id="23" name="Graphic 22" descr="Person with idea">
            <a:extLst>
              <a:ext uri="{FF2B5EF4-FFF2-40B4-BE49-F238E27FC236}">
                <a16:creationId xmlns:a16="http://schemas.microsoft.com/office/drawing/2014/main" id="{9DD08C4E-8C94-D46D-0A74-1AC66FC678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400" y="35630"/>
            <a:ext cx="1257300" cy="1257300"/>
          </a:xfrm>
          <a:prstGeom prst="rect">
            <a:avLst/>
          </a:prstGeom>
        </p:spPr>
      </p:pic>
    </p:spTree>
    <p:extLst>
      <p:ext uri="{BB962C8B-B14F-4D97-AF65-F5344CB8AC3E}">
        <p14:creationId xmlns:p14="http://schemas.microsoft.com/office/powerpoint/2010/main" val="42866984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267932" y="2102905"/>
            <a:ext cx="3271157" cy="2378607"/>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609600" y="1292930"/>
            <a:ext cx="8077199" cy="400110"/>
          </a:xfrm>
          <a:prstGeom prst="rect">
            <a:avLst/>
          </a:prstGeom>
          <a:noFill/>
        </p:spPr>
        <p:txBody>
          <a:bodyPr wrap="square">
            <a:spAutoFit/>
          </a:bodyPr>
          <a:lstStyle/>
          <a:p>
            <a:pPr marL="342900" lvl="0" indent="-342900" algn="just">
              <a:buFont typeface="+mj-lt"/>
              <a:buAutoNum type="alphaLcParenR"/>
            </a:pPr>
            <a:r>
              <a:rPr lang="vi-VN" sz="2000" dirty="0">
                <a:solidFill>
                  <a:srgbClr val="377157"/>
                </a:solidFill>
                <a:effectLst/>
                <a:latin typeface="Aptos Display" panose="020B0004020202020204" pitchFamily="34" charset="0"/>
                <a:ea typeface="Times New Roman" panose="02020603050405020304" pitchFamily="18" charset="0"/>
                <a:cs typeface="Times New Roman" panose="02020603050405020304" pitchFamily="18" charset="0"/>
              </a:rPr>
              <a:t>Viết PTHH minh họa phản ứng trùng hợp tạo ra hai loại nhựa PE và PVC.</a:t>
            </a:r>
            <a:endParaRPr lang="en-US" sz="2000" dirty="0">
              <a:solidFill>
                <a:srgbClr val="377157"/>
              </a:solidFill>
              <a:effectLst/>
              <a:latin typeface="Aptos Display" panose="020B0004020202020204" pitchFamily="34" charset="0"/>
              <a:ea typeface="Times New Roman" panose="02020603050405020304" pitchFamily="18" charset="0"/>
            </a:endParaRPr>
          </a:p>
        </p:txBody>
      </p:sp>
      <p:pic>
        <p:nvPicPr>
          <p:cNvPr id="60" name="Picture 59">
            <a:extLst>
              <a:ext uri="{FF2B5EF4-FFF2-40B4-BE49-F238E27FC236}">
                <a16:creationId xmlns:a16="http://schemas.microsoft.com/office/drawing/2014/main" id="{74E6F864-CCA7-FD71-A833-5FAD5C38AEAD}"/>
              </a:ext>
            </a:extLst>
          </p:cNvPr>
          <p:cNvPicPr>
            <a:picLocks noChangeAspect="1"/>
          </p:cNvPicPr>
          <p:nvPr/>
        </p:nvPicPr>
        <p:blipFill rotWithShape="1">
          <a:blip r:embed="rId4"/>
          <a:srcRect r="55292"/>
          <a:stretch/>
        </p:blipFill>
        <p:spPr>
          <a:xfrm>
            <a:off x="3810000" y="2323982"/>
            <a:ext cx="5020167" cy="2576197"/>
          </a:xfrm>
          <a:prstGeom prst="rect">
            <a:avLst/>
          </a:prstGeom>
        </p:spPr>
      </p:pic>
    </p:spTree>
    <p:extLst>
      <p:ext uri="{BB962C8B-B14F-4D97-AF65-F5344CB8AC3E}">
        <p14:creationId xmlns:p14="http://schemas.microsoft.com/office/powerpoint/2010/main" val="4183657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343263" y="2102905"/>
            <a:ext cx="3271157" cy="2378607"/>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609600" y="1173418"/>
            <a:ext cx="8229600" cy="739690"/>
          </a:xfrm>
          <a:prstGeom prst="rect">
            <a:avLst/>
          </a:prstGeom>
          <a:noFill/>
        </p:spPr>
        <p:txBody>
          <a:bodyPr wrap="square">
            <a:spAutoFit/>
          </a:bodyPr>
          <a:lstStyle/>
          <a:p>
            <a:pPr marL="342900" marR="17145" lvl="0" indent="-342900" algn="just">
              <a:lnSpc>
                <a:spcPct val="107000"/>
              </a:lnSpc>
              <a:spcAft>
                <a:spcPts val="285"/>
              </a:spcAft>
              <a:buFont typeface="+mj-lt"/>
              <a:buAutoNum type="alphaLcParenR"/>
            </a:pPr>
            <a:r>
              <a:rPr lang="vi-VN"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Loại màng bọc thực phẩm nào có thể sử dụng trong lò vi sóng? Trên nhãn của màng bọc thực phẩm thường thể hiện thông tin này như thế nào?</a:t>
            </a:r>
            <a:endParaRPr lang="en-US"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17B523D7-4619-3797-8803-30CB530C1552}"/>
              </a:ext>
            </a:extLst>
          </p:cNvPr>
          <p:cNvSpPr txBox="1"/>
          <p:nvPr/>
        </p:nvSpPr>
        <p:spPr>
          <a:xfrm>
            <a:off x="3962400" y="2419039"/>
            <a:ext cx="4572000" cy="1529073"/>
          </a:xfrm>
          <a:prstGeom prst="rect">
            <a:avLst/>
          </a:prstGeom>
          <a:noFill/>
        </p:spPr>
        <p:txBody>
          <a:bodyPr wrap="square">
            <a:spAutoFit/>
          </a:bodyPr>
          <a:lstStyle/>
          <a:p>
            <a:pPr marR="17145" lvl="0" algn="just" fontAlgn="base">
              <a:lnSpc>
                <a:spcPct val="107000"/>
              </a:lnSpc>
              <a:spcAft>
                <a:spcPts val="285"/>
              </a:spcAft>
              <a:buClr>
                <a:srgbClr val="181717"/>
              </a:buClr>
              <a:buSzPts val="1200"/>
            </a:pPr>
            <a:r>
              <a:rPr lang="vi-VN" sz="2200" u="none" strike="noStrike" dirty="0">
                <a:solidFill>
                  <a:srgbClr val="FF0000"/>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rPr>
              <a:t>Loại màng bọc PE có thể sử dụng trong lò vi sóng. Trên nhãn của màng bọc thực phẩm thường thể hiện thông tin này ở phần Hướng dẫn sử dụng.</a:t>
            </a:r>
            <a:endParaRPr lang="en-US" sz="2200" u="none" strike="noStrike" dirty="0">
              <a:solidFill>
                <a:srgbClr val="FF0000"/>
              </a:solidFill>
              <a:effectLst/>
              <a:uFill>
                <a:solidFill>
                  <a:srgbClr val="000000"/>
                </a:solidFill>
              </a:uFill>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72C11FA-D112-2D94-E415-C397BFFE5E33}"/>
              </a:ext>
            </a:extLst>
          </p:cNvPr>
          <p:cNvSpPr txBox="1"/>
          <p:nvPr/>
        </p:nvSpPr>
        <p:spPr>
          <a:xfrm>
            <a:off x="457200" y="4348143"/>
            <a:ext cx="4572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5359637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9E314-ED87-31E3-E2B6-2AE76A2D93E7}"/>
              </a:ext>
            </a:extLst>
          </p:cNvPr>
          <p:cNvPicPr>
            <a:picLocks noChangeAspect="1"/>
          </p:cNvPicPr>
          <p:nvPr/>
        </p:nvPicPr>
        <p:blipFill rotWithShape="1">
          <a:blip r:embed="rId2"/>
          <a:srcRect l="42500" t="27778" r="24167" b="64848"/>
          <a:stretch/>
        </p:blipFill>
        <p:spPr>
          <a:xfrm>
            <a:off x="1978842" y="16620"/>
            <a:ext cx="5186316" cy="645368"/>
          </a:xfrm>
          <a:prstGeom prst="rect">
            <a:avLst/>
          </a:prstGeom>
        </p:spPr>
      </p:pic>
      <p:sp>
        <p:nvSpPr>
          <p:cNvPr id="12" name="TextBox 11">
            <a:extLst>
              <a:ext uri="{FF2B5EF4-FFF2-40B4-BE49-F238E27FC236}">
                <a16:creationId xmlns:a16="http://schemas.microsoft.com/office/drawing/2014/main" id="{6C0E4131-5D14-1B38-EBDF-9B05C558B892}"/>
              </a:ext>
            </a:extLst>
          </p:cNvPr>
          <p:cNvSpPr txBox="1"/>
          <p:nvPr/>
        </p:nvSpPr>
        <p:spPr>
          <a:xfrm>
            <a:off x="2971800" y="661988"/>
            <a:ext cx="3200400" cy="630942"/>
          </a:xfrm>
          <a:prstGeom prst="rect">
            <a:avLst/>
          </a:prstGeom>
          <a:noFill/>
        </p:spPr>
        <p:txBody>
          <a:bodyPr wrap="square" rtlCol="0">
            <a:spAutoFit/>
          </a:bodyPr>
          <a:lstStyle/>
          <a:p>
            <a:pPr algn="ctr"/>
            <a:r>
              <a:rPr lang="en-US" sz="3500" dirty="0">
                <a:solidFill>
                  <a:srgbClr val="377157"/>
                </a:solidFill>
                <a:effectLst>
                  <a:outerShdw blurRad="38100" dist="38100" dir="2700000" algn="tl">
                    <a:srgbClr val="000000">
                      <a:alpha val="43137"/>
                    </a:srgbClr>
                  </a:outerShdw>
                </a:effectLst>
                <a:latin typeface="Aptos Display" panose="020B0004020202020204" pitchFamily="34" charset="0"/>
              </a:rPr>
              <a:t>VẬN DỤNG</a:t>
            </a:r>
          </a:p>
        </p:txBody>
      </p:sp>
      <p:pic>
        <p:nvPicPr>
          <p:cNvPr id="16" name="Picture 15">
            <a:extLst>
              <a:ext uri="{FF2B5EF4-FFF2-40B4-BE49-F238E27FC236}">
                <a16:creationId xmlns:a16="http://schemas.microsoft.com/office/drawing/2014/main" id="{C45BAAD9-10C3-2DC4-A601-D70D75613C9E}"/>
              </a:ext>
            </a:extLst>
          </p:cNvPr>
          <p:cNvPicPr/>
          <p:nvPr/>
        </p:nvPicPr>
        <p:blipFill>
          <a:blip r:embed="rId3"/>
          <a:stretch>
            <a:fillRect/>
          </a:stretch>
        </p:blipFill>
        <p:spPr>
          <a:xfrm>
            <a:off x="43589" y="467842"/>
            <a:ext cx="1884590" cy="1640730"/>
          </a:xfrm>
          <a:prstGeom prst="rect">
            <a:avLst/>
          </a:prstGeom>
        </p:spPr>
      </p:pic>
      <p:sp>
        <p:nvSpPr>
          <p:cNvPr id="22" name="TextBox 21">
            <a:extLst>
              <a:ext uri="{FF2B5EF4-FFF2-40B4-BE49-F238E27FC236}">
                <a16:creationId xmlns:a16="http://schemas.microsoft.com/office/drawing/2014/main" id="{BC39717D-BE57-6EEB-1D0B-9D3BE4B3AD0A}"/>
              </a:ext>
            </a:extLst>
          </p:cNvPr>
          <p:cNvSpPr txBox="1"/>
          <p:nvPr/>
        </p:nvSpPr>
        <p:spPr>
          <a:xfrm>
            <a:off x="2098220" y="1184474"/>
            <a:ext cx="5334000" cy="410369"/>
          </a:xfrm>
          <a:prstGeom prst="rect">
            <a:avLst/>
          </a:prstGeom>
          <a:noFill/>
        </p:spPr>
        <p:txBody>
          <a:bodyPr wrap="square">
            <a:spAutoFit/>
          </a:bodyPr>
          <a:lstStyle/>
          <a:p>
            <a:pPr marL="342900" marR="17145" lvl="0" indent="-342900" algn="just">
              <a:lnSpc>
                <a:spcPct val="107000"/>
              </a:lnSpc>
              <a:spcAft>
                <a:spcPts val="285"/>
              </a:spcAft>
              <a:buFont typeface="+mj-lt"/>
              <a:buAutoNum type="alphaLcParenR"/>
            </a:pPr>
            <a:r>
              <a:rPr lang="vi-VN"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rPr>
              <a:t>Nêu lưu ý khi sử dụng màng bọc thực phẩm.</a:t>
            </a:r>
            <a:endParaRPr lang="en-US" sz="2000" dirty="0">
              <a:solidFill>
                <a:srgbClr val="377157"/>
              </a:solidFill>
              <a:effectLst/>
              <a:latin typeface="Aptos Display" panose="020B0004020202020204" pitchFamily="34"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803C19F-95DA-BC55-886C-4C2D57FB0ED1}"/>
              </a:ext>
            </a:extLst>
          </p:cNvPr>
          <p:cNvSpPr txBox="1"/>
          <p:nvPr/>
        </p:nvSpPr>
        <p:spPr>
          <a:xfrm>
            <a:off x="206829" y="2078170"/>
            <a:ext cx="8915400" cy="2886688"/>
          </a:xfrm>
          <a:prstGeom prst="rect">
            <a:avLst/>
          </a:prstGeom>
          <a:noFill/>
        </p:spPr>
        <p:txBody>
          <a:bodyPr wrap="square">
            <a:spAutoFit/>
          </a:bodyPr>
          <a:lstStyle/>
          <a:p>
            <a:pPr marR="34925" algn="just">
              <a:lnSpc>
                <a:spcPct val="107000"/>
              </a:lnSpc>
              <a:spcAft>
                <a:spcPts val="285"/>
              </a:spcAft>
            </a:pPr>
            <a:r>
              <a:rPr lang="vi-VN" sz="2200" dirty="0">
                <a:solidFill>
                  <a:srgbClr val="FF0000"/>
                </a:solidFill>
                <a:effectLst/>
                <a:latin typeface="Aptos Display" panose="020B0004020202020204" pitchFamily="34" charset="0"/>
                <a:ea typeface="Arial" panose="020B0604020202020204" pitchFamily="34" charset="0"/>
                <a:cs typeface="Times New Roman" panose="02020603050405020304" pitchFamily="18" charset="0"/>
              </a:rPr>
              <a:t>+ Thực phẩm cần bảo quản màng bọc thực phẩm phải được làm sạch, để khô, ráo trước khi sử dụng màng bọc trực tiếp bao phủ sản phẩm.</a:t>
            </a:r>
            <a:endParaRPr lang="en-US" sz="2200" dirty="0">
              <a:solidFill>
                <a:srgbClr val="FF0000"/>
              </a:solidFill>
              <a:effectLst/>
              <a:latin typeface="Aptos Display" panose="020B0004020202020204" pitchFamily="34" charset="0"/>
              <a:ea typeface="Arial" panose="020B0604020202020204" pitchFamily="34" charset="0"/>
              <a:cs typeface="Times New Roman" panose="02020603050405020304" pitchFamily="18" charset="0"/>
            </a:endParaRPr>
          </a:p>
          <a:p>
            <a:pPr algn="just"/>
            <a:r>
              <a:rPr lang="vi-VN" sz="2200" dirty="0">
                <a:solidFill>
                  <a:srgbClr val="FF0000"/>
                </a:solidFill>
                <a:effectLst/>
                <a:latin typeface="Aptos Display" panose="020B0004020202020204" pitchFamily="34" charset="0"/>
                <a:ea typeface="Times New Roman" panose="02020603050405020304" pitchFamily="18" charset="0"/>
                <a:cs typeface="Times New Roman" panose="02020603050405020304" pitchFamily="18" charset="0"/>
              </a:rPr>
              <a:t>+ Màng bọc thực phẩm cần được bảo quản tại nơi khô ráo, trong nhiệt độ thường. Không dùng màng bọc đã bị mốc, có hiện tượng co rúm hoặc để lâu.</a:t>
            </a:r>
            <a:endParaRPr lang="en-US" sz="2200" dirty="0">
              <a:solidFill>
                <a:srgbClr val="FF0000"/>
              </a:solidFill>
              <a:effectLst/>
              <a:latin typeface="Aptos Display" panose="020B0004020202020204" pitchFamily="34" charset="0"/>
              <a:ea typeface="Times New Roman" panose="02020603050405020304" pitchFamily="18" charset="0"/>
            </a:endParaRPr>
          </a:p>
          <a:p>
            <a:pPr algn="just"/>
            <a:r>
              <a:rPr lang="vi-VN" sz="2200" dirty="0">
                <a:solidFill>
                  <a:srgbClr val="FF0000"/>
                </a:solidFill>
                <a:effectLst/>
                <a:latin typeface="Aptos Display" panose="020B0004020202020204" pitchFamily="34" charset="0"/>
                <a:ea typeface="Arial" panose="020B0604020202020204" pitchFamily="34" charset="0"/>
              </a:rPr>
              <a:t>+ Màng PE có màu trắng, trong suốt, ít dính tay, dai và dễ bóc tách. Loại màng bọc này dễ cháy. Màng PVC có màu trắng hoặc vàng ngà, trong suốt, dễ dính tay và khó bóc tách. Loại màng bọc này khó cháy. Nên lựa chọn màng bọc PE cho thức ăn đã chế biến, PVC cho đồ ăn sống, chưa qua chế biến.</a:t>
            </a:r>
            <a:endParaRPr lang="en-US" sz="2200" dirty="0">
              <a:solidFill>
                <a:srgbClr val="FF0000"/>
              </a:solidFill>
              <a:latin typeface="Aptos Display" panose="020B0004020202020204" pitchFamily="34" charset="0"/>
            </a:endParaRPr>
          </a:p>
        </p:txBody>
      </p:sp>
    </p:spTree>
    <p:extLst>
      <p:ext uri="{BB962C8B-B14F-4D97-AF65-F5344CB8AC3E}">
        <p14:creationId xmlns:p14="http://schemas.microsoft.com/office/powerpoint/2010/main" val="21686274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3168213" y="0"/>
            <a:ext cx="0" cy="12573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008079" y="0"/>
            <a:ext cx="0" cy="109721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826453" y="0"/>
            <a:ext cx="0" cy="14151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E828EE14-77AF-421C-B7EB-95FA11103B17}"/>
              </a:ext>
            </a:extLst>
          </p:cNvPr>
          <p:cNvSpPr txBox="1"/>
          <p:nvPr/>
        </p:nvSpPr>
        <p:spPr>
          <a:xfrm>
            <a:off x="2286000" y="2038350"/>
            <a:ext cx="4416595" cy="830997"/>
          </a:xfrm>
          <a:prstGeom prst="rect">
            <a:avLst/>
          </a:prstGeom>
          <a:noFill/>
        </p:spPr>
        <p:txBody>
          <a:bodyPr wrap="none" rtlCol="0">
            <a:spAutoFit/>
          </a:bodyPr>
          <a:lstStyle/>
          <a:p>
            <a:pPr algn="ctr"/>
            <a:r>
              <a:rPr lang="en-US" altLang="zh-CN" sz="4800" b="1" dirty="0">
                <a:solidFill>
                  <a:schemeClr val="bg1"/>
                </a:solidFill>
                <a:latin typeface="Source Han Sans CN Heavy" panose="020B0500000000000000" pitchFamily="34" charset="-128"/>
                <a:ea typeface="Source Han Sans CN Heavy" panose="020B0500000000000000" pitchFamily="34" charset="-128"/>
              </a:rPr>
              <a:t>Thank You All</a:t>
            </a:r>
            <a:endParaRPr lang="zh-CN" altLang="en-US" sz="4800" b="1" dirty="0">
              <a:solidFill>
                <a:schemeClr val="bg1"/>
              </a:solidFill>
              <a:latin typeface="Source Han Sans CN Heavy" panose="020B0500000000000000" pitchFamily="34" charset="-128"/>
              <a:ea typeface="Source Han Sans CN Heavy" panose="020B0500000000000000" pitchFamily="34" charset="-128"/>
            </a:endParaRPr>
          </a:p>
        </p:txBody>
      </p:sp>
    </p:spTree>
    <p:extLst>
      <p:ext uri="{BB962C8B-B14F-4D97-AF65-F5344CB8AC3E}">
        <p14:creationId xmlns:p14="http://schemas.microsoft.com/office/powerpoint/2010/main" val="20363575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8CB85-6039-7F6C-041B-9D1D3733DFF2}"/>
              </a:ext>
            </a:extLst>
          </p:cNvPr>
          <p:cNvPicPr>
            <a:picLocks noChangeAspect="1"/>
          </p:cNvPicPr>
          <p:nvPr/>
        </p:nvPicPr>
        <p:blipFill rotWithShape="1">
          <a:blip r:embed="rId2"/>
          <a:srcRect l="9167" t="24815" r="32500" b="14445"/>
          <a:stretch/>
        </p:blipFill>
        <p:spPr>
          <a:xfrm>
            <a:off x="-1" y="0"/>
            <a:ext cx="9144001" cy="5177246"/>
          </a:xfrm>
          <a:prstGeom prst="rect">
            <a:avLst/>
          </a:prstGeom>
        </p:spPr>
      </p:pic>
    </p:spTree>
    <p:extLst>
      <p:ext uri="{BB962C8B-B14F-4D97-AF65-F5344CB8AC3E}">
        <p14:creationId xmlns:p14="http://schemas.microsoft.com/office/powerpoint/2010/main" val="8046692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8"/>
          <p:cNvSpPr txBox="1"/>
          <p:nvPr/>
        </p:nvSpPr>
        <p:spPr>
          <a:xfrm>
            <a:off x="1927222" y="1733550"/>
            <a:ext cx="5012911" cy="830997"/>
          </a:xfrm>
          <a:prstGeom prst="rect">
            <a:avLst/>
          </a:prstGeom>
          <a:noFill/>
        </p:spPr>
        <p:txBody>
          <a:bodyPr wrap="none" rtlCol="0">
            <a:spAutoFit/>
          </a:bodyPr>
          <a:lstStyle/>
          <a:p>
            <a:pPr algn="ctr"/>
            <a:r>
              <a:rPr lang="en-US" altLang="zh-CN" sz="48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800" b="1" dirty="0">
              <a:solidFill>
                <a:schemeClr val="bg1"/>
              </a:solidFill>
              <a:latin typeface="Source Han Sans CN Heavy" panose="020B0500000000000000" pitchFamily="34" charset="-128"/>
              <a:ea typeface="Source Han Sans CN Heavy" panose="020B0500000000000000" pitchFamily="34" charset="-128"/>
            </a:endParaRPr>
          </a:p>
        </p:txBody>
      </p:sp>
      <p:sp>
        <p:nvSpPr>
          <p:cNvPr id="26" name="文本框 25"/>
          <p:cNvSpPr txBox="1"/>
          <p:nvPr/>
        </p:nvSpPr>
        <p:spPr>
          <a:xfrm>
            <a:off x="4044785" y="2766596"/>
            <a:ext cx="777778" cy="338554"/>
          </a:xfrm>
          <a:prstGeom prst="rect">
            <a:avLst/>
          </a:prstGeom>
          <a:noFill/>
        </p:spPr>
        <p:txBody>
          <a:bodyPr wrap="none" rtlCol="0">
            <a:spAutoFit/>
          </a:bodyPr>
          <a:lstStyle/>
          <a:p>
            <a:pPr algn="ctr"/>
            <a:r>
              <a:rPr lang="en-US" altLang="zh-CN" sz="1600" dirty="0">
                <a:solidFill>
                  <a:schemeClr val="bg1"/>
                </a:solidFill>
                <a:latin typeface="Source Han Sans CN Medium" panose="020B0500000000000000" pitchFamily="34" charset="-128"/>
                <a:ea typeface="Source Han Sans CN Medium" panose="020B0500000000000000" pitchFamily="34" charset="-128"/>
              </a:rPr>
              <a:t>3 TIẾT</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nvGrpSpPr>
          <p:cNvPr id="8" name="组合 7"/>
          <p:cNvGrpSpPr/>
          <p:nvPr/>
        </p:nvGrpSpPr>
        <p:grpSpPr>
          <a:xfrm>
            <a:off x="3168213" y="0"/>
            <a:ext cx="1251387" cy="514350"/>
            <a:chOff x="3213103" y="0"/>
            <a:chExt cx="1658240" cy="1415120"/>
          </a:xfrm>
        </p:grpSpPr>
        <p:cxnSp>
          <p:nvCxnSpPr>
            <p:cNvPr id="4" name="直接连接符 3"/>
            <p:cNvCxnSpPr/>
            <p:nvPr/>
          </p:nvCxnSpPr>
          <p:spPr>
            <a:xfrm flipV="1">
              <a:off x="3213103" y="0"/>
              <a:ext cx="0" cy="12573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052969" y="0"/>
              <a:ext cx="0" cy="109721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871343" y="0"/>
              <a:ext cx="0" cy="14151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矩形 10">
            <a:extLst>
              <a:ext uri="{FF2B5EF4-FFF2-40B4-BE49-F238E27FC236}">
                <a16:creationId xmlns:a16="http://schemas.microsoft.com/office/drawing/2014/main" id="{9C4B15B1-AFEC-CA46-8214-DC11E69D736C}"/>
              </a:ext>
            </a:extLst>
          </p:cNvPr>
          <p:cNvSpPr/>
          <p:nvPr/>
        </p:nvSpPr>
        <p:spPr>
          <a:xfrm>
            <a:off x="2133600" y="629959"/>
            <a:ext cx="5820824" cy="400110"/>
          </a:xfrm>
          <a:prstGeom prst="rect">
            <a:avLst/>
          </a:prstGeom>
        </p:spPr>
        <p:txBody>
          <a:bodyPr wrap="none">
            <a:spAutoFit/>
          </a:bodyPr>
          <a:lstStyle/>
          <a:p>
            <a:pPr algn="ctr"/>
            <a:r>
              <a:rPr lang="en-US" altLang="zh-CN" sz="2000" dirty="0">
                <a:solidFill>
                  <a:schemeClr val="accent2"/>
                </a:solidFill>
                <a:latin typeface="Source Han Sans CN Medium" panose="020B0500000000000000" pitchFamily="34" charset="-128"/>
                <a:ea typeface="Source Han Sans CN Medium" panose="020B0500000000000000" pitchFamily="34" charset="-128"/>
              </a:rPr>
              <a:t>KHOA HỌC TỰ NHIÊN 9 (LĨNH VỰC: HÓA HỌC)</a:t>
            </a:r>
            <a:endParaRPr lang="zh-CN" altLang="en-US" sz="2000" dirty="0">
              <a:solidFill>
                <a:schemeClr val="accent2"/>
              </a:solidFill>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9596135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childTnLst>
                          </p:cTn>
                        </p:par>
                        <p:par>
                          <p:cTn id="15" fill="hold">
                            <p:stCondLst>
                              <p:cond delay="26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7813" y="133350"/>
            <a:ext cx="4876800" cy="769441"/>
          </a:xfrm>
          <a:prstGeom prst="rect">
            <a:avLst/>
          </a:prstGeom>
          <a:noFill/>
          <a:ln>
            <a:noFill/>
          </a:ln>
        </p:spPr>
        <p:txBody>
          <a:bodyPr wrap="square" rtlCol="0">
            <a:spAutoFit/>
          </a:bodyPr>
          <a:lstStyle/>
          <a:p>
            <a:pPr algn="ctr"/>
            <a:r>
              <a:rPr lang="en-US" altLang="zh-CN" sz="44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400" b="1" dirty="0">
              <a:solidFill>
                <a:schemeClr val="bg1"/>
              </a:solidFill>
              <a:latin typeface="Source Han Sans CN Heavy" panose="020B0500000000000000" pitchFamily="34" charset="-128"/>
              <a:ea typeface="Source Han Sans CN Heavy" panose="020B0500000000000000" pitchFamily="34" charset="-128"/>
            </a:endParaRPr>
          </a:p>
        </p:txBody>
      </p:sp>
      <p:grpSp>
        <p:nvGrpSpPr>
          <p:cNvPr id="13" name="组合 12"/>
          <p:cNvGrpSpPr/>
          <p:nvPr/>
        </p:nvGrpSpPr>
        <p:grpSpPr>
          <a:xfrm>
            <a:off x="1796272" y="1785607"/>
            <a:ext cx="2192406" cy="625283"/>
            <a:chOff x="3527609" y="1954206"/>
            <a:chExt cx="2192406" cy="625281"/>
          </a:xfrm>
        </p:grpSpPr>
        <p:sp>
          <p:nvSpPr>
            <p:cNvPr id="14" name="矩形 13"/>
            <p:cNvSpPr/>
            <p:nvPr/>
          </p:nvSpPr>
          <p:spPr>
            <a:xfrm>
              <a:off x="4031064" y="1963895"/>
              <a:ext cx="1688951" cy="615592"/>
            </a:xfrm>
            <a:prstGeom prst="rect">
              <a:avLst/>
            </a:prstGeom>
            <a:solidFill>
              <a:schemeClr val="accent1"/>
            </a:solidFill>
          </p:spPr>
          <p:txBody>
            <a:bodyPr wrap="square" lIns="121960" tIns="60980" rIns="121960" bIns="60980">
              <a:spAutoFit/>
            </a:bodyPr>
            <a:lstStyle/>
            <a:p>
              <a:pPr algn="ctr">
                <a:defRPr/>
              </a:pPr>
              <a:r>
                <a:rPr lang="en-US" altLang="zh-CN" sz="1600" kern="100" dirty="0">
                  <a:solidFill>
                    <a:schemeClr val="bg1"/>
                  </a:solidFill>
                  <a:latin typeface="Aptos Narrow" panose="020B0004020202020204" pitchFamily="34" charset="0"/>
                  <a:ea typeface="Source Han Sans CN Medium" panose="020B0500000000000000" pitchFamily="34" charset="-128"/>
                  <a:cs typeface="Times New Roman" panose="02020603050405020304" pitchFamily="18" charset="0"/>
                </a:rPr>
                <a:t>KHÁI NIỆM ALKENE</a:t>
              </a:r>
              <a:endParaRPr lang="zh-CN" altLang="zh-CN" sz="1600" kern="100" dirty="0">
                <a:solidFill>
                  <a:schemeClr val="bg1"/>
                </a:solidFill>
                <a:latin typeface="Aptos Narrow" panose="020B0004020202020204" pitchFamily="34" charset="0"/>
                <a:ea typeface="Source Han Sans CN Medium" panose="020B0500000000000000" pitchFamily="34" charset="-128"/>
                <a:cs typeface="Times New Roman" panose="02020603050405020304" pitchFamily="18" charset="0"/>
              </a:endParaRPr>
            </a:p>
          </p:txBody>
        </p:sp>
        <p:sp>
          <p:nvSpPr>
            <p:cNvPr id="15" name="圆角矩形 14"/>
            <p:cNvSpPr/>
            <p:nvPr/>
          </p:nvSpPr>
          <p:spPr>
            <a:xfrm>
              <a:off x="3542139" y="1954206"/>
              <a:ext cx="385318" cy="3853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16" name="文本框 48"/>
            <p:cNvSpPr txBox="1">
              <a:spLocks noChangeArrowheads="1"/>
            </p:cNvSpPr>
            <p:nvPr/>
          </p:nvSpPr>
          <p:spPr bwMode="auto">
            <a:xfrm>
              <a:off x="3527609" y="1954206"/>
              <a:ext cx="501137" cy="384720"/>
            </a:xfrm>
            <a:prstGeom prst="rect">
              <a:avLst/>
            </a:prstGeom>
            <a:noFill/>
            <a:ln w="9525">
              <a:noFill/>
              <a:miter lim="800000"/>
            </a:ln>
          </p:spPr>
          <p:txBody>
            <a:bodyPr>
              <a:spAutoFit/>
            </a:bodyPr>
            <a:lstStyle/>
            <a:p>
              <a:r>
                <a:rPr lang="en-US" altLang="zh-CN" sz="1900" dirty="0">
                  <a:solidFill>
                    <a:schemeClr val="bg1"/>
                  </a:solidFill>
                  <a:latin typeface="Source Han Sans CN Medium" panose="020B0500000000000000" pitchFamily="34" charset="-128"/>
                  <a:ea typeface="Source Han Sans CN Medium" panose="020B0500000000000000" pitchFamily="34" charset="-128"/>
                </a:rPr>
                <a:t>I</a:t>
              </a:r>
              <a:endParaRPr lang="zh-CN" altLang="en-US" sz="19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17" name="组合 16"/>
          <p:cNvGrpSpPr/>
          <p:nvPr/>
        </p:nvGrpSpPr>
        <p:grpSpPr>
          <a:xfrm>
            <a:off x="1810802" y="2932236"/>
            <a:ext cx="2192406" cy="385319"/>
            <a:chOff x="3527609" y="1954206"/>
            <a:chExt cx="2192406" cy="385318"/>
          </a:xfrm>
        </p:grpSpPr>
        <p:sp>
          <p:nvSpPr>
            <p:cNvPr id="19" name="矩形 18"/>
            <p:cNvSpPr/>
            <p:nvPr/>
          </p:nvSpPr>
          <p:spPr>
            <a:xfrm>
              <a:off x="4031064" y="1963895"/>
              <a:ext cx="1688951" cy="369371"/>
            </a:xfrm>
            <a:prstGeom prst="rect">
              <a:avLst/>
            </a:prstGeom>
            <a:solidFill>
              <a:schemeClr val="accent1"/>
            </a:solidFill>
          </p:spPr>
          <p:txBody>
            <a:bodyPr wrap="square" lIns="121960" tIns="60980" rIns="121960" bIns="60980">
              <a:spAutoFit/>
            </a:bodyPr>
            <a:lstStyle/>
            <a:p>
              <a:pPr algn="ctr">
                <a:defRPr/>
              </a:pPr>
              <a:r>
                <a:rPr lang="en-US" altLang="zh-CN" sz="1600" kern="100" dirty="0">
                  <a:solidFill>
                    <a:schemeClr val="bg1"/>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ETHYLENE</a:t>
              </a:r>
              <a:endParaRPr lang="zh-CN" altLang="zh-CN" sz="1600" kern="100" dirty="0">
                <a:solidFill>
                  <a:schemeClr val="bg1"/>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20" name="圆角矩形 19"/>
            <p:cNvSpPr/>
            <p:nvPr/>
          </p:nvSpPr>
          <p:spPr>
            <a:xfrm>
              <a:off x="3542139" y="1954206"/>
              <a:ext cx="385318" cy="3853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1" name="文本框 48"/>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II</a:t>
              </a:r>
              <a:endParaRPr lang="zh-CN" altLang="en-US" sz="19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23" name="组合 22"/>
          <p:cNvGrpSpPr/>
          <p:nvPr/>
        </p:nvGrpSpPr>
        <p:grpSpPr>
          <a:xfrm>
            <a:off x="5206155" y="3083394"/>
            <a:ext cx="2511816" cy="385319"/>
            <a:chOff x="3527609" y="1954206"/>
            <a:chExt cx="2511816" cy="385318"/>
          </a:xfrm>
        </p:grpSpPr>
        <p:sp>
          <p:nvSpPr>
            <p:cNvPr id="24" name="矩形 23"/>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hóa</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học</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25" name="圆角矩形 24"/>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27" name="文本框 48"/>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03</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28" name="组合 27"/>
          <p:cNvGrpSpPr/>
          <p:nvPr/>
        </p:nvGrpSpPr>
        <p:grpSpPr>
          <a:xfrm>
            <a:off x="5177095" y="1800739"/>
            <a:ext cx="2540876" cy="385319"/>
            <a:chOff x="3527609" y="1954206"/>
            <a:chExt cx="2192406" cy="385318"/>
          </a:xfrm>
        </p:grpSpPr>
        <p:sp>
          <p:nvSpPr>
            <p:cNvPr id="29" name="矩形 28"/>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Cấu</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tạo</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phân</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tử</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30" name="圆角矩形 29"/>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1" name="文本框 48"/>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32" name="组合 31"/>
          <p:cNvGrpSpPr/>
          <p:nvPr/>
        </p:nvGrpSpPr>
        <p:grpSpPr>
          <a:xfrm>
            <a:off x="5191625" y="2437222"/>
            <a:ext cx="2526346" cy="385319"/>
            <a:chOff x="3527609" y="1954206"/>
            <a:chExt cx="2192406" cy="385318"/>
          </a:xfrm>
        </p:grpSpPr>
        <p:sp>
          <p:nvSpPr>
            <p:cNvPr id="33" name="矩形 32"/>
            <p:cNvSpPr/>
            <p:nvPr/>
          </p:nvSpPr>
          <p:spPr>
            <a:xfrm>
              <a:off x="4031064" y="1963895"/>
              <a:ext cx="168895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Tính</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chất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vật</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lý</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34" name="圆角矩形 33"/>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35" name="文本框 48"/>
            <p:cNvSpPr txBox="1">
              <a:spLocks noChangeArrowheads="1"/>
            </p:cNvSpPr>
            <p:nvPr/>
          </p:nvSpPr>
          <p:spPr bwMode="auto">
            <a:xfrm>
              <a:off x="3527609" y="1954206"/>
              <a:ext cx="501137" cy="338553"/>
            </a:xfrm>
            <a:prstGeom prst="rect">
              <a:avLst/>
            </a:prstGeom>
            <a:noFill/>
            <a:ln w="9525">
              <a:noFill/>
              <a:miter lim="800000"/>
            </a:ln>
          </p:spPr>
          <p:txBody>
            <a:bodyPr>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02</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grpSp>
        <p:nvGrpSpPr>
          <p:cNvPr id="6" name="组合 22">
            <a:extLst>
              <a:ext uri="{FF2B5EF4-FFF2-40B4-BE49-F238E27FC236}">
                <a16:creationId xmlns:a16="http://schemas.microsoft.com/office/drawing/2014/main" id="{C646900A-C634-F217-C6EB-7FD69C114D64}"/>
              </a:ext>
            </a:extLst>
          </p:cNvPr>
          <p:cNvGrpSpPr/>
          <p:nvPr/>
        </p:nvGrpSpPr>
        <p:grpSpPr>
          <a:xfrm>
            <a:off x="5247952" y="3698749"/>
            <a:ext cx="2511816" cy="385319"/>
            <a:chOff x="3527609" y="1954206"/>
            <a:chExt cx="2511816" cy="385318"/>
          </a:xfrm>
        </p:grpSpPr>
        <p:sp>
          <p:nvSpPr>
            <p:cNvPr id="7" name="矩形 23">
              <a:extLst>
                <a:ext uri="{FF2B5EF4-FFF2-40B4-BE49-F238E27FC236}">
                  <a16:creationId xmlns:a16="http://schemas.microsoft.com/office/drawing/2014/main" id="{22694483-C51F-36B0-8A1D-DEDD30CBF521}"/>
                </a:ext>
              </a:extLst>
            </p:cNvPr>
            <p:cNvSpPr/>
            <p:nvPr/>
          </p:nvSpPr>
          <p:spPr>
            <a:xfrm>
              <a:off x="4031064" y="1963896"/>
              <a:ext cx="2008361" cy="369371"/>
            </a:xfrm>
            <a:prstGeom prst="rect">
              <a:avLst/>
            </a:prstGeom>
            <a:solidFill>
              <a:schemeClr val="accent6">
                <a:lumMod val="60000"/>
                <a:lumOff val="40000"/>
              </a:schemeClr>
            </a:solidFill>
          </p:spPr>
          <p:txBody>
            <a:bodyPr wrap="square" lIns="121960" tIns="60980" rIns="121960" bIns="60980">
              <a:spAutoFit/>
            </a:bodyPr>
            <a:lstStyle/>
            <a:p>
              <a:pPr algn="ctr">
                <a:defRPr/>
              </a:pP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Ứng</a:t>
              </a:r>
              <a:r>
                <a:rPr lang="en-US"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 </a:t>
              </a:r>
              <a:r>
                <a:rPr lang="en-US" altLang="zh-CN" sz="1600" kern="100" dirty="0" err="1">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rPr>
                <a:t>dụng</a:t>
              </a:r>
              <a:endParaRPr lang="zh-CN" altLang="zh-CN" sz="1600" kern="100" dirty="0">
                <a:solidFill>
                  <a:srgbClr val="002060"/>
                </a:solidFill>
                <a:latin typeface="Source Han Sans CN Medium" panose="020B0500000000000000" pitchFamily="34" charset="-128"/>
                <a:ea typeface="Source Han Sans CN Medium" panose="020B0500000000000000" pitchFamily="34" charset="-128"/>
                <a:cs typeface="Times New Roman" panose="02020603050405020304" pitchFamily="18" charset="0"/>
              </a:endParaRPr>
            </a:p>
          </p:txBody>
        </p:sp>
        <p:sp>
          <p:nvSpPr>
            <p:cNvPr id="8" name="圆角矩形 24">
              <a:extLst>
                <a:ext uri="{FF2B5EF4-FFF2-40B4-BE49-F238E27FC236}">
                  <a16:creationId xmlns:a16="http://schemas.microsoft.com/office/drawing/2014/main" id="{0FC21379-64A7-8C19-CB04-CB1BAE7E6959}"/>
                </a:ext>
              </a:extLst>
            </p:cNvPr>
            <p:cNvSpPr/>
            <p:nvPr/>
          </p:nvSpPr>
          <p:spPr>
            <a:xfrm>
              <a:off x="3542139" y="1954206"/>
              <a:ext cx="385318" cy="3853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Source Han Sans CN Medium" panose="020B0500000000000000" pitchFamily="34" charset="-128"/>
                  <a:ea typeface="Source Han Sans CN Medium" panose="020B0500000000000000" pitchFamily="34" charset="-128"/>
                </a:rPr>
                <a:t> </a:t>
              </a:r>
              <a:endParaRPr lang="zh-CN" altLang="en-US" dirty="0">
                <a:latin typeface="Source Han Sans CN Medium" panose="020B0500000000000000" pitchFamily="34" charset="-128"/>
                <a:ea typeface="Source Han Sans CN Medium" panose="020B0500000000000000" pitchFamily="34" charset="-128"/>
              </a:endParaRPr>
            </a:p>
          </p:txBody>
        </p:sp>
        <p:sp>
          <p:nvSpPr>
            <p:cNvPr id="9" name="文本框 48">
              <a:extLst>
                <a:ext uri="{FF2B5EF4-FFF2-40B4-BE49-F238E27FC236}">
                  <a16:creationId xmlns:a16="http://schemas.microsoft.com/office/drawing/2014/main" id="{7FEDB25C-19ED-99C2-4457-E394CAFD31BB}"/>
                </a:ext>
              </a:extLst>
            </p:cNvPr>
            <p:cNvSpPr txBox="1">
              <a:spLocks noChangeArrowheads="1"/>
            </p:cNvSpPr>
            <p:nvPr/>
          </p:nvSpPr>
          <p:spPr bwMode="auto">
            <a:xfrm>
              <a:off x="3527609" y="1954206"/>
              <a:ext cx="515667" cy="338553"/>
            </a:xfrm>
            <a:prstGeom prst="rect">
              <a:avLst/>
            </a:prstGeom>
            <a:noFill/>
            <a:ln w="9525">
              <a:noFill/>
              <a:miter lim="800000"/>
            </a:ln>
          </p:spPr>
          <p:txBody>
            <a:bodyPr wrap="square">
              <a:spAutoFit/>
            </a:bodyPr>
            <a:lstStyle/>
            <a:p>
              <a:r>
                <a:rPr lang="en-US" altLang="zh-CN" sz="1600" dirty="0">
                  <a:solidFill>
                    <a:schemeClr val="bg1"/>
                  </a:solidFill>
                  <a:latin typeface="Source Han Sans CN Medium" panose="020B0500000000000000" pitchFamily="34" charset="-128"/>
                  <a:ea typeface="Source Han Sans CN Medium" panose="020B0500000000000000" pitchFamily="34" charset="-128"/>
                </a:rPr>
                <a:t>04</a:t>
              </a:r>
              <a:endParaRPr lang="zh-CN" altLang="en-US" sz="1600" dirty="0">
                <a:solidFill>
                  <a:schemeClr val="bg1"/>
                </a:solidFill>
                <a:latin typeface="Source Han Sans CN Medium" panose="020B0500000000000000" pitchFamily="34" charset="-128"/>
                <a:ea typeface="Source Han Sans CN Medium" panose="020B0500000000000000" pitchFamily="34" charset="-128"/>
              </a:endParaRPr>
            </a:p>
          </p:txBody>
        </p:sp>
      </p:grpSp>
      <p:sp>
        <p:nvSpPr>
          <p:cNvPr id="10" name="Lightning Bolt 9">
            <a:extLst>
              <a:ext uri="{FF2B5EF4-FFF2-40B4-BE49-F238E27FC236}">
                <a16:creationId xmlns:a16="http://schemas.microsoft.com/office/drawing/2014/main" id="{DE280D1A-ECA7-9F59-BBDB-B94D67F2F522}"/>
              </a:ext>
            </a:extLst>
          </p:cNvPr>
          <p:cNvSpPr/>
          <p:nvPr/>
        </p:nvSpPr>
        <p:spPr>
          <a:xfrm rot="18641723">
            <a:off x="4343400" y="1210409"/>
            <a:ext cx="919082" cy="370741"/>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18A3057-FB42-8F40-C49E-2FAFB5743D98}"/>
              </a:ext>
            </a:extLst>
          </p:cNvPr>
          <p:cNvSpPr/>
          <p:nvPr/>
        </p:nvSpPr>
        <p:spPr>
          <a:xfrm>
            <a:off x="4008664" y="2098221"/>
            <a:ext cx="1200150" cy="1053193"/>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F2A2FFC-DEE2-5275-DF84-95C4D537AA43}"/>
              </a:ext>
            </a:extLst>
          </p:cNvPr>
          <p:cNvSpPr/>
          <p:nvPr/>
        </p:nvSpPr>
        <p:spPr>
          <a:xfrm>
            <a:off x="3990076" y="2571750"/>
            <a:ext cx="1317368" cy="623690"/>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E9763FED-1647-5091-770D-DD8549CC0A39}"/>
              </a:ext>
            </a:extLst>
          </p:cNvPr>
          <p:cNvSpPr/>
          <p:nvPr/>
        </p:nvSpPr>
        <p:spPr>
          <a:xfrm flipH="1">
            <a:off x="4015073" y="2979002"/>
            <a:ext cx="1247408" cy="369372"/>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C70D5D0-ADDB-31CE-92A5-F190A729AF21}"/>
              </a:ext>
            </a:extLst>
          </p:cNvPr>
          <p:cNvSpPr/>
          <p:nvPr/>
        </p:nvSpPr>
        <p:spPr>
          <a:xfrm flipH="1">
            <a:off x="4003208" y="2979003"/>
            <a:ext cx="1304236" cy="954234"/>
          </a:xfrm>
          <a:custGeom>
            <a:avLst/>
            <a:gdLst>
              <a:gd name="connsiteX0" fmla="*/ 0 w 1200150"/>
              <a:gd name="connsiteY0" fmla="*/ 1053193 h 1053193"/>
              <a:gd name="connsiteX1" fmla="*/ 48986 w 1200150"/>
              <a:gd name="connsiteY1" fmla="*/ 922565 h 1053193"/>
              <a:gd name="connsiteX2" fmla="*/ 146957 w 1200150"/>
              <a:gd name="connsiteY2" fmla="*/ 808265 h 1053193"/>
              <a:gd name="connsiteX3" fmla="*/ 391886 w 1200150"/>
              <a:gd name="connsiteY3" fmla="*/ 636815 h 1053193"/>
              <a:gd name="connsiteX4" fmla="*/ 628650 w 1200150"/>
              <a:gd name="connsiteY4" fmla="*/ 506186 h 1053193"/>
              <a:gd name="connsiteX5" fmla="*/ 963386 w 1200150"/>
              <a:gd name="connsiteY5" fmla="*/ 244929 h 1053193"/>
              <a:gd name="connsiteX6" fmla="*/ 1045029 w 1200150"/>
              <a:gd name="connsiteY6" fmla="*/ 171450 h 1053193"/>
              <a:gd name="connsiteX7" fmla="*/ 1151165 w 1200150"/>
              <a:gd name="connsiteY7" fmla="*/ 57150 h 1053193"/>
              <a:gd name="connsiteX8" fmla="*/ 1175657 w 1200150"/>
              <a:gd name="connsiteY8" fmla="*/ 40822 h 1053193"/>
              <a:gd name="connsiteX9" fmla="*/ 1200150 w 1200150"/>
              <a:gd name="connsiteY9" fmla="*/ 0 h 105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053193">
                <a:moveTo>
                  <a:pt x="0" y="1053193"/>
                </a:moveTo>
                <a:cubicBezTo>
                  <a:pt x="16329" y="1009650"/>
                  <a:pt x="25060" y="962442"/>
                  <a:pt x="48986" y="922565"/>
                </a:cubicBezTo>
                <a:cubicBezTo>
                  <a:pt x="74804" y="879536"/>
                  <a:pt x="107499" y="839268"/>
                  <a:pt x="146957" y="808265"/>
                </a:cubicBezTo>
                <a:cubicBezTo>
                  <a:pt x="264835" y="715646"/>
                  <a:pt x="259164" y="713499"/>
                  <a:pt x="391886" y="636815"/>
                </a:cubicBezTo>
                <a:cubicBezTo>
                  <a:pt x="469932" y="591722"/>
                  <a:pt x="555753" y="559201"/>
                  <a:pt x="628650" y="506186"/>
                </a:cubicBezTo>
                <a:cubicBezTo>
                  <a:pt x="828594" y="360774"/>
                  <a:pt x="782995" y="400439"/>
                  <a:pt x="963386" y="244929"/>
                </a:cubicBezTo>
                <a:cubicBezTo>
                  <a:pt x="991117" y="221023"/>
                  <a:pt x="1020704" y="198815"/>
                  <a:pt x="1045029" y="171450"/>
                </a:cubicBezTo>
                <a:cubicBezTo>
                  <a:pt x="1068640" y="144888"/>
                  <a:pt x="1119168" y="85147"/>
                  <a:pt x="1151165" y="57150"/>
                </a:cubicBezTo>
                <a:cubicBezTo>
                  <a:pt x="1158549" y="50689"/>
                  <a:pt x="1167493" y="46265"/>
                  <a:pt x="1175657" y="40822"/>
                </a:cubicBezTo>
                <a:cubicBezTo>
                  <a:pt x="1195362" y="11266"/>
                  <a:pt x="1187598" y="25106"/>
                  <a:pt x="1200150" y="0"/>
                </a:cubicBezTo>
              </a:path>
            </a:pathLst>
          </a:custGeom>
          <a:solidFill>
            <a:srgbClr val="FFFF0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2523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22"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0A0E1A-3568-6E4C-A436-B25C42AC4FB2}"/>
              </a:ext>
            </a:extLst>
          </p:cNvPr>
          <p:cNvGrpSpPr/>
          <p:nvPr/>
        </p:nvGrpSpPr>
        <p:grpSpPr>
          <a:xfrm>
            <a:off x="1765484" y="1611690"/>
            <a:ext cx="5983210" cy="1569660"/>
            <a:chOff x="1765484" y="1611690"/>
            <a:chExt cx="5983210" cy="1569660"/>
          </a:xfrm>
        </p:grpSpPr>
        <p:sp>
          <p:nvSpPr>
            <p:cNvPr id="12" name="文本框 11"/>
            <p:cNvSpPr txBox="1"/>
            <p:nvPr/>
          </p:nvSpPr>
          <p:spPr>
            <a:xfrm>
              <a:off x="1765484" y="1611690"/>
              <a:ext cx="580608" cy="1569660"/>
            </a:xfrm>
            <a:prstGeom prst="rect">
              <a:avLst/>
            </a:prstGeom>
            <a:noFill/>
            <a:ln>
              <a:noFill/>
            </a:ln>
          </p:spPr>
          <p:txBody>
            <a:bodyPr wrap="none" rtlCol="0">
              <a:spAutoFit/>
            </a:bodyPr>
            <a:lstStyle/>
            <a:p>
              <a:pPr algn="ctr"/>
              <a:r>
                <a:rPr lang="en-US" altLang="zh-CN" sz="9600" b="1" dirty="0">
                  <a:solidFill>
                    <a:schemeClr val="accent2"/>
                  </a:solidFill>
                  <a:latin typeface="Source Han Sans CN Heavy" panose="020B0500000000000000" pitchFamily="34" charset="-128"/>
                  <a:ea typeface="Source Han Sans CN Heavy" panose="020B0500000000000000" pitchFamily="34" charset="-128"/>
                </a:rPr>
                <a:t>I</a:t>
              </a:r>
              <a:endParaRPr lang="zh-CN" altLang="en-US" sz="9600" b="1" dirty="0">
                <a:solidFill>
                  <a:schemeClr val="accent2"/>
                </a:solidFill>
                <a:latin typeface="Source Han Sans CN Heavy" panose="020B0500000000000000" pitchFamily="34" charset="-128"/>
                <a:ea typeface="Source Han Sans CN Heavy" panose="020B0500000000000000" pitchFamily="34" charset="-128"/>
              </a:endParaRPr>
            </a:p>
          </p:txBody>
        </p:sp>
        <p:sp>
          <p:nvSpPr>
            <p:cNvPr id="26" name="文本框 12"/>
            <p:cNvSpPr txBox="1">
              <a:spLocks noChangeArrowheads="1"/>
            </p:cNvSpPr>
            <p:nvPr/>
          </p:nvSpPr>
          <p:spPr bwMode="auto">
            <a:xfrm>
              <a:off x="2438400" y="1957938"/>
              <a:ext cx="531029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hangingPunct="0">
                <a:buFont typeface="Arial" charset="0"/>
                <a:defRPr>
                  <a:solidFill>
                    <a:schemeClr val="tx1"/>
                  </a:solidFill>
                  <a:latin typeface="Calibri" pitchFamily="34" charset="0"/>
                  <a:ea typeface="宋体" pitchFamily="2" charset="-122"/>
                </a:defRPr>
              </a:lvl6pPr>
              <a:lvl7pPr eaLnBrk="0" hangingPunct="0">
                <a:buFont typeface="Arial" charset="0"/>
                <a:defRPr>
                  <a:solidFill>
                    <a:schemeClr val="tx1"/>
                  </a:solidFill>
                  <a:latin typeface="Calibri" pitchFamily="34" charset="0"/>
                  <a:ea typeface="宋体" pitchFamily="2" charset="-122"/>
                </a:defRPr>
              </a:lvl7pPr>
              <a:lvl8pPr eaLnBrk="0" hangingPunct="0">
                <a:buFont typeface="Arial" charset="0"/>
                <a:defRPr>
                  <a:solidFill>
                    <a:schemeClr val="tx1"/>
                  </a:solidFill>
                  <a:latin typeface="Calibri" pitchFamily="34" charset="0"/>
                  <a:ea typeface="宋体" pitchFamily="2" charset="-122"/>
                </a:defRPr>
              </a:lvl8pPr>
              <a:lvl9pPr eaLnBrk="0" hangingPunct="0">
                <a:buFont typeface="Arial" charset="0"/>
                <a:defRPr>
                  <a:solidFill>
                    <a:schemeClr val="tx1"/>
                  </a:solidFill>
                  <a:latin typeface="Calibri" pitchFamily="34" charset="0"/>
                  <a:ea typeface="宋体" pitchFamily="2" charset="-122"/>
                </a:defRPr>
              </a:lvl9pPr>
            </a:lstStyle>
            <a:p>
              <a:pPr fontAlgn="base">
                <a:spcBef>
                  <a:spcPct val="0"/>
                </a:spcBef>
                <a:spcAft>
                  <a:spcPct val="0"/>
                </a:spcAft>
                <a:buFont typeface="Arial" charset="0"/>
                <a:buNone/>
              </a:pPr>
              <a:r>
                <a:rPr lang="en-US" altLang="zh-CN" sz="5100" b="1" dirty="0">
                  <a:solidFill>
                    <a:schemeClr val="bg1"/>
                  </a:solidFill>
                  <a:latin typeface="Aptos Narrow" panose="020B0004020202020204" pitchFamily="34" charset="0"/>
                  <a:ea typeface="Source Han Sans CN Heavy" panose="020B0500000000000000" pitchFamily="34" charset="-128"/>
                </a:rPr>
                <a:t>KHÁI NIỆM ALKENE</a:t>
              </a:r>
              <a:endParaRPr lang="zh-CN" altLang="en-US" sz="5100" b="1" dirty="0">
                <a:solidFill>
                  <a:schemeClr val="bg1"/>
                </a:solidFill>
                <a:latin typeface="Aptos Narrow" panose="020B0004020202020204" pitchFamily="34" charset="0"/>
                <a:ea typeface="Source Han Sans CN Heavy" panose="020B0500000000000000" pitchFamily="34" charset="-128"/>
              </a:endParaRPr>
            </a:p>
          </p:txBody>
        </p:sp>
      </p:grpSp>
      <p:sp>
        <p:nvSpPr>
          <p:cNvPr id="3" name="文本框 11">
            <a:extLst>
              <a:ext uri="{FF2B5EF4-FFF2-40B4-BE49-F238E27FC236}">
                <a16:creationId xmlns:a16="http://schemas.microsoft.com/office/drawing/2014/main" id="{AEB3F91A-9C10-B372-8FC7-CADF2C1C430C}"/>
              </a:ext>
            </a:extLst>
          </p:cNvPr>
          <p:cNvSpPr txBox="1"/>
          <p:nvPr/>
        </p:nvSpPr>
        <p:spPr>
          <a:xfrm>
            <a:off x="2346092" y="0"/>
            <a:ext cx="4876800" cy="769441"/>
          </a:xfrm>
          <a:prstGeom prst="rect">
            <a:avLst/>
          </a:prstGeom>
          <a:noFill/>
          <a:ln>
            <a:noFill/>
          </a:ln>
        </p:spPr>
        <p:txBody>
          <a:bodyPr wrap="square" rtlCol="0">
            <a:spAutoFit/>
          </a:bodyPr>
          <a:lstStyle/>
          <a:p>
            <a:pPr algn="ctr"/>
            <a:r>
              <a:rPr lang="en-US" altLang="zh-CN" sz="4400" b="1" dirty="0">
                <a:solidFill>
                  <a:schemeClr val="bg1"/>
                </a:solidFill>
                <a:latin typeface="Source Han Sans CN Heavy" panose="020B0500000000000000" pitchFamily="34" charset="-128"/>
                <a:ea typeface="Source Han Sans CN Heavy" panose="020B0500000000000000" pitchFamily="34" charset="-128"/>
              </a:rPr>
              <a:t>BÀI 24: ALKENE</a:t>
            </a:r>
            <a:endParaRPr lang="zh-CN" altLang="en-US" sz="4400" b="1" dirty="0">
              <a:solidFill>
                <a:schemeClr val="bg1"/>
              </a:solidFill>
              <a:latin typeface="Source Han Sans CN Heavy" panose="020B0500000000000000" pitchFamily="34" charset="-128"/>
              <a:ea typeface="Source Han Sans CN Heavy" panose="020B0500000000000000" pitchFamily="34" charset="-128"/>
            </a:endParaRPr>
          </a:p>
        </p:txBody>
      </p:sp>
    </p:spTree>
    <p:extLst>
      <p:ext uri="{BB962C8B-B14F-4D97-AF65-F5344CB8AC3E}">
        <p14:creationId xmlns:p14="http://schemas.microsoft.com/office/powerpoint/2010/main" val="30225373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ết báo cáo cho một buổi thảo luận của nhóm em lớp 4">
            <a:extLst>
              <a:ext uri="{FF2B5EF4-FFF2-40B4-BE49-F238E27FC236}">
                <a16:creationId xmlns:a16="http://schemas.microsoft.com/office/drawing/2014/main" id="{DB771CAA-0E58-9263-F0B8-066F9453E9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93" y="825328"/>
            <a:ext cx="2257437" cy="1183542"/>
          </a:xfrm>
          <a:prstGeom prst="rect">
            <a:avLst/>
          </a:prstGeom>
          <a:noFill/>
          <a:extLst>
            <a:ext uri="{909E8E84-426E-40DD-AFC4-6F175D3DCCD1}">
              <a14:hiddenFill xmlns:a14="http://schemas.microsoft.com/office/drawing/2010/main">
                <a:solidFill>
                  <a:srgbClr val="FFFFFF"/>
                </a:solidFill>
              </a14:hiddenFill>
            </a:ext>
          </a:extLst>
        </p:spPr>
      </p:pic>
      <p:sp>
        <p:nvSpPr>
          <p:cNvPr id="2091" name="Freeform 6">
            <a:extLst>
              <a:ext uri="{FF2B5EF4-FFF2-40B4-BE49-F238E27FC236}">
                <a16:creationId xmlns:a16="http://schemas.microsoft.com/office/drawing/2014/main" id="{562A2B35-4496-042A-1A41-6931146323BF}"/>
              </a:ext>
            </a:extLst>
          </p:cNvPr>
          <p:cNvSpPr>
            <a:spLocks/>
          </p:cNvSpPr>
          <p:nvPr/>
        </p:nvSpPr>
        <p:spPr bwMode="auto">
          <a:xfrm>
            <a:off x="91195" y="2194153"/>
            <a:ext cx="1076793" cy="1127739"/>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Source Han Sans CN Medium" panose="020B0500000000000000" pitchFamily="34" charset="-128"/>
                <a:ea typeface="Source Han Sans CN Medium" panose="020B0500000000000000" pitchFamily="34" charset="-128"/>
              </a:rPr>
              <a:t>Câu</a:t>
            </a:r>
            <a:r>
              <a:rPr lang="en-US" altLang="zh-CN" sz="1500" dirty="0">
                <a:solidFill>
                  <a:schemeClr val="bg1"/>
                </a:solidFill>
                <a:latin typeface="Source Han Sans CN Medium" panose="020B0500000000000000" pitchFamily="34" charset="-128"/>
                <a:ea typeface="Source Han Sans CN Medium" panose="020B0500000000000000" pitchFamily="34" charset="-128"/>
              </a:rPr>
              <a:t> 1</a:t>
            </a:r>
            <a:endParaRPr lang="zh-CN" altLang="en-US" sz="1500" dirty="0">
              <a:solidFill>
                <a:schemeClr val="bg1"/>
              </a:solidFill>
              <a:latin typeface="Source Han Sans CN Medium" panose="020B0500000000000000" pitchFamily="34" charset="-128"/>
              <a:ea typeface="Source Han Sans CN Medium" panose="020B0500000000000000" pitchFamily="34" charset="-128"/>
            </a:endParaRPr>
          </a:p>
        </p:txBody>
      </p:sp>
      <p:sp>
        <p:nvSpPr>
          <p:cNvPr id="2092" name="Freeform 7">
            <a:extLst>
              <a:ext uri="{FF2B5EF4-FFF2-40B4-BE49-F238E27FC236}">
                <a16:creationId xmlns:a16="http://schemas.microsoft.com/office/drawing/2014/main" id="{0681FACE-0A9F-3D5A-194A-60330962500D}"/>
              </a:ext>
            </a:extLst>
          </p:cNvPr>
          <p:cNvSpPr>
            <a:spLocks/>
          </p:cNvSpPr>
          <p:nvPr/>
        </p:nvSpPr>
        <p:spPr bwMode="auto">
          <a:xfrm>
            <a:off x="91195" y="3818749"/>
            <a:ext cx="1076793" cy="1127739"/>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chemeClr val="accent2"/>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rgbClr val="002060"/>
                </a:solidFill>
                <a:latin typeface="Source Han Sans CN Medium" panose="020B0500000000000000" pitchFamily="34" charset="-128"/>
                <a:ea typeface="Source Han Sans CN Medium" panose="020B0500000000000000" pitchFamily="34" charset="-128"/>
              </a:rPr>
              <a:t>Câu</a:t>
            </a:r>
            <a:r>
              <a:rPr lang="en-US" altLang="zh-CN" sz="1500" dirty="0">
                <a:solidFill>
                  <a:srgbClr val="002060"/>
                </a:solidFill>
                <a:latin typeface="Source Han Sans CN Medium" panose="020B0500000000000000" pitchFamily="34" charset="-128"/>
                <a:ea typeface="Source Han Sans CN Medium" panose="020B0500000000000000" pitchFamily="34" charset="-128"/>
              </a:rPr>
              <a:t> 2</a:t>
            </a:r>
            <a:endParaRPr lang="zh-CN" altLang="en-US" sz="1500" dirty="0">
              <a:solidFill>
                <a:srgbClr val="002060"/>
              </a:solidFill>
              <a:latin typeface="Source Han Sans CN Medium" panose="020B0500000000000000" pitchFamily="34" charset="-128"/>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2094" name="Freeform 13">
            <a:extLst>
              <a:ext uri="{FF2B5EF4-FFF2-40B4-BE49-F238E27FC236}">
                <a16:creationId xmlns:a16="http://schemas.microsoft.com/office/drawing/2014/main" id="{ACCB650C-C91F-8A0E-7011-DA76FBCE03A6}"/>
              </a:ext>
            </a:extLst>
          </p:cNvPr>
          <p:cNvSpPr>
            <a:spLocks noEditPoints="1"/>
          </p:cNvSpPr>
          <p:nvPr/>
        </p:nvSpPr>
        <p:spPr bwMode="auto">
          <a:xfrm>
            <a:off x="453759" y="2701808"/>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Source Han Sans CN Medium" panose="020B0500000000000000" pitchFamily="34" charset="-128"/>
              <a:ea typeface="Source Han Sans CN Medium" panose="020B0500000000000000" pitchFamily="34" charset="-128"/>
            </a:endParaRPr>
          </a:p>
        </p:txBody>
      </p:sp>
      <p:sp>
        <p:nvSpPr>
          <p:cNvPr id="2095" name="TextBox 2094">
            <a:extLst>
              <a:ext uri="{FF2B5EF4-FFF2-40B4-BE49-F238E27FC236}">
                <a16:creationId xmlns:a16="http://schemas.microsoft.com/office/drawing/2014/main" id="{41B16349-7A74-3751-2345-93CD219A0DB2}"/>
              </a:ext>
            </a:extLst>
          </p:cNvPr>
          <p:cNvSpPr txBox="1"/>
          <p:nvPr/>
        </p:nvSpPr>
        <p:spPr>
          <a:xfrm>
            <a:off x="1261268" y="2076452"/>
            <a:ext cx="3669940" cy="1608112"/>
          </a:xfrm>
          <a:prstGeom prst="rect">
            <a:avLst/>
          </a:prstGeom>
          <a:noFill/>
        </p:spPr>
        <p:txBody>
          <a:bodyPr wrap="square" lIns="68560" tIns="34280" rIns="68560" bIns="34280" rtlCol="0">
            <a:spAutoFit/>
          </a:bodyPr>
          <a:lstStyle/>
          <a:p>
            <a:pPr lvl="0" algn="just" fontAlgn="base"/>
            <a:r>
              <a:rPr lang="vi-VN" sz="2000" dirty="0">
                <a:latin typeface="Aptos Narrow" panose="020B0004020202020204" pitchFamily="34" charset="0"/>
              </a:rPr>
              <a:t>Quan sát một số công thức cấu tạo của các alkene, em hãy nhận xét về đặc điểm cấu tạo phân tử (mạch carbon, loại liên kết cộng hoá trị), từ đó nêu khái niệm alkene.</a:t>
            </a:r>
            <a:endParaRPr lang="en-US" sz="2000" dirty="0">
              <a:latin typeface="Aptos Narrow" panose="020B0004020202020204" pitchFamily="34" charset="0"/>
            </a:endParaRPr>
          </a:p>
        </p:txBody>
      </p:sp>
      <p:sp>
        <p:nvSpPr>
          <p:cNvPr id="2096" name="TextBox 2095">
            <a:extLst>
              <a:ext uri="{FF2B5EF4-FFF2-40B4-BE49-F238E27FC236}">
                <a16:creationId xmlns:a16="http://schemas.microsoft.com/office/drawing/2014/main" id="{AFF9942F-DB06-ABF3-698A-E4F4B9853E29}"/>
              </a:ext>
            </a:extLst>
          </p:cNvPr>
          <p:cNvSpPr txBox="1"/>
          <p:nvPr/>
        </p:nvSpPr>
        <p:spPr>
          <a:xfrm>
            <a:off x="1225323" y="3883531"/>
            <a:ext cx="3612605" cy="992559"/>
          </a:xfrm>
          <a:prstGeom prst="rect">
            <a:avLst/>
          </a:prstGeom>
          <a:noFill/>
        </p:spPr>
        <p:txBody>
          <a:bodyPr wrap="square" lIns="68560" tIns="34280" rIns="68560" bIns="34280" rtlCol="0">
            <a:spAutoFit/>
          </a:bodyPr>
          <a:lstStyle/>
          <a:p>
            <a:pPr lvl="0" algn="just" fontAlgn="base"/>
            <a:r>
              <a:rPr lang="vi-VN" sz="2000" dirty="0">
                <a:latin typeface="Aptos Narrow" panose="020B0004020202020204" pitchFamily="34" charset="0"/>
              </a:rPr>
              <a:t>Viết công thức phân tử của các alkene, từ đó rút ra công thức chung của các alkene đó.</a:t>
            </a:r>
            <a:endParaRPr lang="en-US" sz="20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3"/>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4"/>
          <a:srcRect l="42500" t="27778" r="24167" b="64848"/>
          <a:stretch/>
        </p:blipFill>
        <p:spPr>
          <a:xfrm>
            <a:off x="1978842" y="16620"/>
            <a:ext cx="5186316" cy="645368"/>
          </a:xfrm>
          <a:prstGeom prst="rect">
            <a:avLst/>
          </a:prstGeom>
        </p:spPr>
      </p:pic>
      <p:sp>
        <p:nvSpPr>
          <p:cNvPr id="2" name="TextBox 1">
            <a:extLst>
              <a:ext uri="{FF2B5EF4-FFF2-40B4-BE49-F238E27FC236}">
                <a16:creationId xmlns:a16="http://schemas.microsoft.com/office/drawing/2014/main" id="{36585696-F39E-BCE0-68C8-7F453A441C70}"/>
              </a:ext>
            </a:extLst>
          </p:cNvPr>
          <p:cNvSpPr txBox="1"/>
          <p:nvPr/>
        </p:nvSpPr>
        <p:spPr>
          <a:xfrm>
            <a:off x="81756" y="700236"/>
            <a:ext cx="269161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a:t>
            </a:r>
          </a:p>
        </p:txBody>
      </p:sp>
      <p:grpSp>
        <p:nvGrpSpPr>
          <p:cNvPr id="2107" name="Chem4Word Structure"/>
          <p:cNvGrpSpPr>
            <a:grpSpLocks/>
          </p:cNvGrpSpPr>
          <p:nvPr/>
        </p:nvGrpSpPr>
        <p:grpSpPr bwMode="auto">
          <a:xfrm>
            <a:off x="0" y="0"/>
            <a:ext cx="695325" cy="534988"/>
            <a:chOff x="0" y="0"/>
            <a:chExt cx="6952" cy="5345"/>
          </a:xfrm>
        </p:grpSpPr>
      </p:grpSp>
      <p:grpSp>
        <p:nvGrpSpPr>
          <p:cNvPr id="2088" name="Group 40"/>
          <p:cNvGrpSpPr>
            <a:grpSpLocks/>
          </p:cNvGrpSpPr>
          <p:nvPr/>
        </p:nvGrpSpPr>
        <p:grpSpPr bwMode="auto">
          <a:xfrm>
            <a:off x="0" y="0"/>
            <a:ext cx="1031875" cy="738188"/>
            <a:chOff x="0" y="0"/>
            <a:chExt cx="10315" cy="7383"/>
          </a:xfrm>
        </p:grpSpPr>
      </p:grpSp>
      <p:grpSp>
        <p:nvGrpSpPr>
          <p:cNvPr id="2063" name="Group 15"/>
          <p:cNvGrpSpPr>
            <a:grpSpLocks/>
          </p:cNvGrpSpPr>
          <p:nvPr/>
        </p:nvGrpSpPr>
        <p:grpSpPr bwMode="auto">
          <a:xfrm>
            <a:off x="0" y="0"/>
            <a:ext cx="1323975" cy="731838"/>
            <a:chOff x="0" y="0"/>
            <a:chExt cx="13230" cy="7320"/>
          </a:xfrm>
        </p:grpSpPr>
      </p:grpSp>
      <p:grpSp>
        <p:nvGrpSpPr>
          <p:cNvPr id="2053" name="Group 5"/>
          <p:cNvGrpSpPr>
            <a:grpSpLocks/>
          </p:cNvGrpSpPr>
          <p:nvPr/>
        </p:nvGrpSpPr>
        <p:grpSpPr bwMode="auto">
          <a:xfrm>
            <a:off x="0" y="0"/>
            <a:ext cx="619125" cy="639763"/>
            <a:chOff x="0" y="0"/>
            <a:chExt cx="6199" cy="6391"/>
          </a:xfrm>
        </p:grpSpPr>
      </p:grpSp>
    </p:spTree>
    <p:extLst>
      <p:ext uri="{BB962C8B-B14F-4D97-AF65-F5344CB8AC3E}">
        <p14:creationId xmlns:p14="http://schemas.microsoft.com/office/powerpoint/2010/main" val="24155328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ết báo cáo cho một buổi thảo luận của nhóm em lớp 4">
            <a:extLst>
              <a:ext uri="{FF2B5EF4-FFF2-40B4-BE49-F238E27FC236}">
                <a16:creationId xmlns:a16="http://schemas.microsoft.com/office/drawing/2014/main" id="{DB771CAA-0E58-9263-F0B8-066F9453E9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65" y="16620"/>
            <a:ext cx="1330335" cy="697475"/>
          </a:xfrm>
          <a:prstGeom prst="rect">
            <a:avLst/>
          </a:prstGeom>
          <a:noFill/>
          <a:extLst>
            <a:ext uri="{909E8E84-426E-40DD-AFC4-6F175D3DCCD1}">
              <a14:hiddenFill xmlns:a14="http://schemas.microsoft.com/office/drawing/2010/main">
                <a:solidFill>
                  <a:srgbClr val="FFFFFF"/>
                </a:solidFill>
              </a14:hiddenFill>
            </a:ext>
          </a:extLst>
        </p:spPr>
      </p:pic>
      <p:sp>
        <p:nvSpPr>
          <p:cNvPr id="2091" name="Freeform 6">
            <a:extLst>
              <a:ext uri="{FF2B5EF4-FFF2-40B4-BE49-F238E27FC236}">
                <a16:creationId xmlns:a16="http://schemas.microsoft.com/office/drawing/2014/main" id="{562A2B35-4496-042A-1A41-6931146323BF}"/>
              </a:ext>
            </a:extLst>
          </p:cNvPr>
          <p:cNvSpPr>
            <a:spLocks/>
          </p:cNvSpPr>
          <p:nvPr/>
        </p:nvSpPr>
        <p:spPr bwMode="auto">
          <a:xfrm>
            <a:off x="71201" y="1150692"/>
            <a:ext cx="1076793" cy="859320"/>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Aptos Narrow" panose="020B0004020202020204" pitchFamily="34" charset="0"/>
                <a:ea typeface="Source Han Sans CN Medium" panose="020B0500000000000000" pitchFamily="34" charset="-128"/>
              </a:rPr>
              <a:t>Câu</a:t>
            </a:r>
            <a:r>
              <a:rPr lang="en-US" altLang="zh-CN" sz="1500" dirty="0">
                <a:solidFill>
                  <a:schemeClr val="bg1"/>
                </a:solidFill>
                <a:latin typeface="Aptos Narrow" panose="020B0004020202020204" pitchFamily="34" charset="0"/>
                <a:ea typeface="Source Han Sans CN Medium" panose="020B0500000000000000" pitchFamily="34" charset="-128"/>
              </a:rPr>
              <a:t> 1</a:t>
            </a:r>
            <a:endParaRPr lang="zh-CN" altLang="en-US" sz="1500" dirty="0">
              <a:solidFill>
                <a:schemeClr val="bg1"/>
              </a:solidFill>
              <a:latin typeface="Aptos Narrow" panose="020B0004020202020204" pitchFamily="34" charset="0"/>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447535" y="4323401"/>
            <a:ext cx="364113" cy="36356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Aptos Narrow" panose="020B0004020202020204" pitchFamily="34" charset="0"/>
              <a:ea typeface="Source Han Sans CN Medium" panose="020B0500000000000000" pitchFamily="34" charset="-128"/>
            </a:endParaRPr>
          </a:p>
        </p:txBody>
      </p:sp>
      <p:sp>
        <p:nvSpPr>
          <p:cNvPr id="2094" name="Freeform 13">
            <a:extLst>
              <a:ext uri="{FF2B5EF4-FFF2-40B4-BE49-F238E27FC236}">
                <a16:creationId xmlns:a16="http://schemas.microsoft.com/office/drawing/2014/main" id="{ACCB650C-C91F-8A0E-7011-DA76FBCE03A6}"/>
              </a:ext>
            </a:extLst>
          </p:cNvPr>
          <p:cNvSpPr>
            <a:spLocks noEditPoints="1"/>
          </p:cNvSpPr>
          <p:nvPr/>
        </p:nvSpPr>
        <p:spPr bwMode="auto">
          <a:xfrm>
            <a:off x="433764" y="1580352"/>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Aptos Narrow" panose="020B0004020202020204" pitchFamily="34" charset="0"/>
              <a:ea typeface="Source Han Sans CN Medium" panose="020B0500000000000000" pitchFamily="34" charset="-128"/>
            </a:endParaRPr>
          </a:p>
        </p:txBody>
      </p:sp>
      <p:sp>
        <p:nvSpPr>
          <p:cNvPr id="2095" name="TextBox 2094">
            <a:extLst>
              <a:ext uri="{FF2B5EF4-FFF2-40B4-BE49-F238E27FC236}">
                <a16:creationId xmlns:a16="http://schemas.microsoft.com/office/drawing/2014/main" id="{41B16349-7A74-3751-2345-93CD219A0DB2}"/>
              </a:ext>
            </a:extLst>
          </p:cNvPr>
          <p:cNvSpPr txBox="1"/>
          <p:nvPr/>
        </p:nvSpPr>
        <p:spPr>
          <a:xfrm>
            <a:off x="1175074" y="1066525"/>
            <a:ext cx="3669940" cy="1054115"/>
          </a:xfrm>
          <a:prstGeom prst="rect">
            <a:avLst/>
          </a:prstGeom>
          <a:noFill/>
        </p:spPr>
        <p:txBody>
          <a:bodyPr wrap="square" lIns="68560" tIns="34280" rIns="68560" bIns="34280" rtlCol="0">
            <a:spAutoFit/>
          </a:bodyPr>
          <a:lstStyle/>
          <a:p>
            <a:pPr lvl="0" algn="just" fontAlgn="base"/>
            <a:r>
              <a:rPr lang="vi-VN" sz="1600" dirty="0">
                <a:latin typeface="Aptos Narrow" panose="020B0004020202020204" pitchFamily="34" charset="0"/>
              </a:rPr>
              <a:t>Quan sát một số công thức cấu tạo của các alkene, em hãy nhận xét về đặc điểm cấu tạo phân tử (mạch carbon, loại liên kết cộng hoá trị), từ đó nêu khái niệm alkene.</a:t>
            </a:r>
            <a:endParaRPr lang="en-US" sz="16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3"/>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4"/>
          <a:srcRect l="42500" t="27778" r="24167" b="64848"/>
          <a:stretch/>
        </p:blipFill>
        <p:spPr>
          <a:xfrm>
            <a:off x="1978842" y="16620"/>
            <a:ext cx="5186316" cy="645368"/>
          </a:xfrm>
          <a:prstGeom prst="rect">
            <a:avLst/>
          </a:prstGeom>
        </p:spPr>
      </p:pic>
      <p:sp>
        <p:nvSpPr>
          <p:cNvPr id="2" name="任意多边形 9">
            <a:extLst>
              <a:ext uri="{FF2B5EF4-FFF2-40B4-BE49-F238E27FC236}">
                <a16:creationId xmlns:a16="http://schemas.microsoft.com/office/drawing/2014/main" id="{194FC6C2-30E3-55D2-5070-FFC8E4255D65}"/>
              </a:ext>
            </a:extLst>
          </p:cNvPr>
          <p:cNvSpPr/>
          <p:nvPr/>
        </p:nvSpPr>
        <p:spPr>
          <a:xfrm>
            <a:off x="98281" y="2361677"/>
            <a:ext cx="1550038" cy="1275980"/>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350" dirty="0">
              <a:latin typeface="Aptos Narrow" panose="020B0004020202020204" pitchFamily="34" charset="0"/>
              <a:ea typeface="Source Han Sans CN Medium" panose="020B0500000000000000" pitchFamily="34" charset="-128"/>
            </a:endParaRPr>
          </a:p>
        </p:txBody>
      </p:sp>
      <p:sp>
        <p:nvSpPr>
          <p:cNvPr id="3" name="任意多边形 10">
            <a:extLst>
              <a:ext uri="{FF2B5EF4-FFF2-40B4-BE49-F238E27FC236}">
                <a16:creationId xmlns:a16="http://schemas.microsoft.com/office/drawing/2014/main" id="{64105A9B-D98A-D92C-037B-8D2FDBE25E38}"/>
              </a:ext>
            </a:extLst>
          </p:cNvPr>
          <p:cNvSpPr/>
          <p:nvPr/>
        </p:nvSpPr>
        <p:spPr>
          <a:xfrm>
            <a:off x="1733596" y="2343149"/>
            <a:ext cx="1392149" cy="1314685"/>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350" dirty="0">
              <a:latin typeface="Aptos Narrow" panose="020B0004020202020204" pitchFamily="34" charset="0"/>
              <a:ea typeface="Source Han Sans CN Medium" panose="020B0500000000000000" pitchFamily="34" charset="-128"/>
            </a:endParaRPr>
          </a:p>
        </p:txBody>
      </p:sp>
      <p:sp>
        <p:nvSpPr>
          <p:cNvPr id="4" name="任意多边形 11">
            <a:extLst>
              <a:ext uri="{FF2B5EF4-FFF2-40B4-BE49-F238E27FC236}">
                <a16:creationId xmlns:a16="http://schemas.microsoft.com/office/drawing/2014/main" id="{CC4752A6-1812-C5F4-B38E-70C6A9A5CFA6}"/>
              </a:ext>
            </a:extLst>
          </p:cNvPr>
          <p:cNvSpPr/>
          <p:nvPr/>
        </p:nvSpPr>
        <p:spPr>
          <a:xfrm>
            <a:off x="3333422" y="2308859"/>
            <a:ext cx="1392149" cy="1348976"/>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350" dirty="0">
              <a:latin typeface="Aptos Narrow" panose="020B0004020202020204" pitchFamily="34" charset="0"/>
              <a:ea typeface="Source Han Sans CN Medium" panose="020B0500000000000000" pitchFamily="34" charset="-128"/>
            </a:endParaRPr>
          </a:p>
        </p:txBody>
      </p:sp>
      <p:sp>
        <p:nvSpPr>
          <p:cNvPr id="5" name="文本框 16">
            <a:extLst>
              <a:ext uri="{FF2B5EF4-FFF2-40B4-BE49-F238E27FC236}">
                <a16:creationId xmlns:a16="http://schemas.microsoft.com/office/drawing/2014/main" id="{BD819288-F4BB-AC9F-B125-271B8B457B68}"/>
              </a:ext>
            </a:extLst>
          </p:cNvPr>
          <p:cNvSpPr txBox="1"/>
          <p:nvPr/>
        </p:nvSpPr>
        <p:spPr>
          <a:xfrm>
            <a:off x="98281" y="2415844"/>
            <a:ext cx="1585662" cy="1077218"/>
          </a:xfrm>
          <a:prstGeom prst="rect">
            <a:avLst/>
          </a:prstGeom>
          <a:noFill/>
        </p:spPr>
        <p:txBody>
          <a:bodyPr wrap="square" rtlCol="0">
            <a:spAutoFit/>
          </a:bodyPr>
          <a:lstStyle/>
          <a:p>
            <a:pPr algn="just"/>
            <a:r>
              <a:rPr lang="en-US" sz="1600" dirty="0">
                <a:solidFill>
                  <a:schemeClr val="bg1"/>
                </a:solidFill>
                <a:latin typeface="Aptos Narrow" panose="020B0004020202020204" pitchFamily="34" charset="0"/>
              </a:rPr>
              <a:t>Ethylene, propylene, but</a:t>
            </a:r>
            <a:r>
              <a:rPr lang="vi-VN" sz="1600" dirty="0">
                <a:solidFill>
                  <a:schemeClr val="bg1"/>
                </a:solidFill>
                <a:latin typeface="Aptos Narrow" panose="020B0004020202020204" pitchFamily="34" charset="0"/>
              </a:rPr>
              <a:t> </a:t>
            </a:r>
            <a:r>
              <a:rPr lang="en-US" sz="1600" dirty="0">
                <a:solidFill>
                  <a:schemeClr val="bg1"/>
                </a:solidFill>
                <a:latin typeface="Aptos Narrow" panose="020B0004020202020204" pitchFamily="34" charset="0"/>
              </a:rPr>
              <a:t>2-ene,</a:t>
            </a:r>
            <a:r>
              <a:rPr lang="vi-VN" sz="1600" dirty="0">
                <a:solidFill>
                  <a:schemeClr val="bg1"/>
                </a:solidFill>
                <a:latin typeface="Aptos Narrow" panose="020B0004020202020204" pitchFamily="34" charset="0"/>
              </a:rPr>
              <a:t> </a:t>
            </a:r>
            <a:r>
              <a:rPr lang="en-US" sz="1600" dirty="0" err="1">
                <a:solidFill>
                  <a:schemeClr val="bg1"/>
                </a:solidFill>
                <a:latin typeface="Aptos Narrow" panose="020B0004020202020204" pitchFamily="34" charset="0"/>
              </a:rPr>
              <a:t>etylene</a:t>
            </a:r>
            <a:r>
              <a:rPr lang="en-US" sz="1600" dirty="0">
                <a:solidFill>
                  <a:schemeClr val="bg1"/>
                </a:solidFill>
                <a:latin typeface="Aptos Narrow" panose="020B0004020202020204" pitchFamily="34" charset="0"/>
              </a:rPr>
              <a:t>, </a:t>
            </a:r>
            <a:r>
              <a:rPr lang="en-US" sz="1600" dirty="0" err="1">
                <a:solidFill>
                  <a:schemeClr val="bg1"/>
                </a:solidFill>
                <a:latin typeface="Aptos Narrow" panose="020B0004020202020204" pitchFamily="34" charset="0"/>
              </a:rPr>
              <a:t>isobuatne</a:t>
            </a:r>
            <a:r>
              <a:rPr lang="en-US" sz="1600" dirty="0">
                <a:solidFill>
                  <a:schemeClr val="bg1"/>
                </a:solidFill>
                <a:latin typeface="Aptos Narrow" panose="020B0004020202020204" pitchFamily="34" charset="0"/>
              </a:rPr>
              <a:t> </a:t>
            </a:r>
            <a:endParaRPr lang="en-US" altLang="zh-CN" sz="100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6" name="文本框 17">
            <a:extLst>
              <a:ext uri="{FF2B5EF4-FFF2-40B4-BE49-F238E27FC236}">
                <a16:creationId xmlns:a16="http://schemas.microsoft.com/office/drawing/2014/main" id="{D4A9703C-90AF-AB41-F22E-5AD5A450F983}"/>
              </a:ext>
            </a:extLst>
          </p:cNvPr>
          <p:cNvSpPr txBox="1"/>
          <p:nvPr/>
        </p:nvSpPr>
        <p:spPr>
          <a:xfrm>
            <a:off x="1778013" y="2392887"/>
            <a:ext cx="1392149" cy="923330"/>
          </a:xfrm>
          <a:prstGeom prst="rect">
            <a:avLst/>
          </a:prstGeom>
          <a:noFill/>
        </p:spPr>
        <p:txBody>
          <a:bodyPr wrap="square" rtlCol="0">
            <a:spAutoFit/>
          </a:bodyPr>
          <a:lstStyle/>
          <a:p>
            <a:pPr algn="ctr"/>
            <a:r>
              <a:rPr lang="en-US" dirty="0">
                <a:latin typeface="Aptos Narrow" panose="020B0004020202020204" pitchFamily="34" charset="0"/>
              </a:rPr>
              <a:t>Ethylene, propylene, but-2-ene </a:t>
            </a:r>
            <a:endParaRPr lang="en-US" altLang="zh-CN" sz="105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7" name="文本框 18">
            <a:extLst>
              <a:ext uri="{FF2B5EF4-FFF2-40B4-BE49-F238E27FC236}">
                <a16:creationId xmlns:a16="http://schemas.microsoft.com/office/drawing/2014/main" id="{25AB7DC8-7E38-4F04-9C54-DCC72ABC5DAA}"/>
              </a:ext>
            </a:extLst>
          </p:cNvPr>
          <p:cNvSpPr txBox="1"/>
          <p:nvPr/>
        </p:nvSpPr>
        <p:spPr>
          <a:xfrm>
            <a:off x="3241502" y="2308859"/>
            <a:ext cx="1525086" cy="1200329"/>
          </a:xfrm>
          <a:prstGeom prst="rect">
            <a:avLst/>
          </a:prstGeom>
          <a:noFill/>
        </p:spPr>
        <p:txBody>
          <a:bodyPr wrap="square" rtlCol="0">
            <a:spAutoFit/>
          </a:bodyPr>
          <a:lstStyle/>
          <a:p>
            <a:pPr algn="ctr"/>
            <a:r>
              <a:rPr lang="en-US" dirty="0">
                <a:solidFill>
                  <a:schemeClr val="bg1"/>
                </a:solidFill>
                <a:latin typeface="Aptos Narrow" panose="020B0004020202020204" pitchFamily="34" charset="0"/>
              </a:rPr>
              <a:t>methane, acetylene, cyclopropane, isobutane</a:t>
            </a:r>
            <a:endParaRPr lang="en-US" altLang="zh-CN" sz="105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9" name="11 Rectángulo">
            <a:extLst>
              <a:ext uri="{FF2B5EF4-FFF2-40B4-BE49-F238E27FC236}">
                <a16:creationId xmlns:a16="http://schemas.microsoft.com/office/drawing/2014/main" id="{DC6647F0-811C-414F-6CAC-C651D6EC26BE}"/>
              </a:ext>
            </a:extLst>
          </p:cNvPr>
          <p:cNvSpPr/>
          <p:nvPr/>
        </p:nvSpPr>
        <p:spPr>
          <a:xfrm>
            <a:off x="144780" y="3723498"/>
            <a:ext cx="1373538" cy="1144713"/>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en-US" sz="1600" dirty="0" err="1">
                <a:solidFill>
                  <a:srgbClr val="181717"/>
                </a:solidFill>
                <a:effectLst/>
                <a:latin typeface="Aptos Narrow" panose="020B0004020202020204" pitchFamily="34" charset="0"/>
                <a:ea typeface="Times New Roman" panose="02020603050405020304" pitchFamily="18" charset="0"/>
              </a:rPr>
              <a:t>là</a:t>
            </a:r>
            <a:r>
              <a:rPr lang="en-US" sz="1600" dirty="0">
                <a:solidFill>
                  <a:srgbClr val="181717"/>
                </a:solidFill>
                <a:effectLst/>
                <a:latin typeface="Aptos Narrow" panose="020B0004020202020204" pitchFamily="34" charset="0"/>
                <a:ea typeface="Times New Roman" panose="02020603050405020304" pitchFamily="18" charset="0"/>
              </a:rPr>
              <a:t> </a:t>
            </a:r>
            <a:r>
              <a:rPr lang="en-US" sz="1600" dirty="0" err="1">
                <a:solidFill>
                  <a:srgbClr val="181717"/>
                </a:solidFill>
                <a:effectLst/>
                <a:latin typeface="Aptos Narrow" panose="020B0004020202020204" pitchFamily="34" charset="0"/>
                <a:ea typeface="Times New Roman" panose="02020603050405020304" pitchFamily="18" charset="0"/>
              </a:rPr>
              <a:t>các</a:t>
            </a:r>
            <a:r>
              <a:rPr lang="en-US" sz="1600" dirty="0">
                <a:solidFill>
                  <a:srgbClr val="181717"/>
                </a:solidFill>
                <a:effectLst/>
                <a:latin typeface="Aptos Narrow" panose="020B0004020202020204" pitchFamily="34" charset="0"/>
                <a:ea typeface="Times New Roman" panose="02020603050405020304" pitchFamily="18" charset="0"/>
              </a:rPr>
              <a:t> hydrocarbon, </a:t>
            </a:r>
            <a:r>
              <a:rPr lang="en-US" sz="1600" dirty="0" err="1">
                <a:solidFill>
                  <a:srgbClr val="181717"/>
                </a:solidFill>
                <a:effectLst/>
                <a:latin typeface="Aptos Narrow" panose="020B0004020202020204" pitchFamily="34" charset="0"/>
                <a:ea typeface="Times New Roman" panose="02020603050405020304" pitchFamily="18" charset="0"/>
              </a:rPr>
              <a:t>đều</a:t>
            </a:r>
            <a:r>
              <a:rPr lang="en-US" sz="1600" dirty="0">
                <a:solidFill>
                  <a:srgbClr val="181717"/>
                </a:solidFill>
                <a:effectLst/>
                <a:latin typeface="Aptos Narrow" panose="020B0004020202020204" pitchFamily="34" charset="0"/>
                <a:ea typeface="Times New Roman" panose="02020603050405020304" pitchFamily="18" charset="0"/>
              </a:rPr>
              <a:t> </a:t>
            </a:r>
            <a:r>
              <a:rPr lang="en-US" sz="1600" dirty="0" err="1">
                <a:solidFill>
                  <a:srgbClr val="181717"/>
                </a:solidFill>
                <a:effectLst/>
                <a:latin typeface="Aptos Narrow" panose="020B0004020202020204" pitchFamily="34" charset="0"/>
                <a:ea typeface="Times New Roman" panose="02020603050405020304" pitchFamily="18" charset="0"/>
              </a:rPr>
              <a:t>có</a:t>
            </a:r>
            <a:r>
              <a:rPr lang="en-US" sz="1600" dirty="0">
                <a:solidFill>
                  <a:srgbClr val="181717"/>
                </a:solidFill>
                <a:effectLst/>
                <a:latin typeface="Aptos Narrow" panose="020B0004020202020204" pitchFamily="34" charset="0"/>
                <a:ea typeface="Times New Roman" panose="02020603050405020304" pitchFamily="18" charset="0"/>
              </a:rPr>
              <a:t> </a:t>
            </a:r>
            <a:r>
              <a:rPr lang="en-US" sz="1600" dirty="0" err="1">
                <a:solidFill>
                  <a:srgbClr val="181717"/>
                </a:solidFill>
                <a:effectLst/>
                <a:latin typeface="Aptos Narrow" panose="020B0004020202020204" pitchFamily="34" charset="0"/>
                <a:ea typeface="Times New Roman" panose="02020603050405020304" pitchFamily="18" charset="0"/>
              </a:rPr>
              <a:t>cấu</a:t>
            </a:r>
            <a:r>
              <a:rPr lang="en-US" sz="1600" dirty="0">
                <a:solidFill>
                  <a:srgbClr val="181717"/>
                </a:solidFill>
                <a:effectLst/>
                <a:latin typeface="Aptos Narrow" panose="020B0004020202020204" pitchFamily="34" charset="0"/>
                <a:ea typeface="Times New Roman" panose="02020603050405020304" pitchFamily="18" charset="0"/>
              </a:rPr>
              <a:t> </a:t>
            </a:r>
            <a:r>
              <a:rPr lang="en-US" sz="1600" dirty="0" err="1">
                <a:solidFill>
                  <a:srgbClr val="181717"/>
                </a:solidFill>
                <a:effectLst/>
                <a:latin typeface="Aptos Narrow" panose="020B0004020202020204" pitchFamily="34" charset="0"/>
                <a:ea typeface="Times New Roman" panose="02020603050405020304" pitchFamily="18" charset="0"/>
              </a:rPr>
              <a:t>tạo</a:t>
            </a:r>
            <a:r>
              <a:rPr lang="en-US" sz="1600" dirty="0">
                <a:solidFill>
                  <a:srgbClr val="181717"/>
                </a:solidFill>
                <a:effectLst/>
                <a:latin typeface="Aptos Narrow" panose="020B0004020202020204" pitchFamily="34" charset="0"/>
                <a:ea typeface="Times New Roman" panose="02020603050405020304" pitchFamily="18" charset="0"/>
              </a:rPr>
              <a:t> </a:t>
            </a:r>
            <a:r>
              <a:rPr lang="en-US" sz="1600" dirty="0" err="1">
                <a:solidFill>
                  <a:srgbClr val="181717"/>
                </a:solidFill>
                <a:effectLst/>
                <a:latin typeface="Aptos Narrow" panose="020B0004020202020204" pitchFamily="34" charset="0"/>
                <a:ea typeface="Times New Roman" panose="02020603050405020304" pitchFamily="18" charset="0"/>
              </a:rPr>
              <a:t>mạch</a:t>
            </a:r>
            <a:r>
              <a:rPr lang="en-US" sz="1600" dirty="0">
                <a:solidFill>
                  <a:srgbClr val="181717"/>
                </a:solidFill>
                <a:effectLst/>
                <a:latin typeface="Aptos Narrow" panose="020B0004020202020204" pitchFamily="34" charset="0"/>
                <a:ea typeface="Times New Roman" panose="02020603050405020304" pitchFamily="18" charset="0"/>
              </a:rPr>
              <a:t> </a:t>
            </a:r>
            <a:r>
              <a:rPr lang="en-US" sz="1600" dirty="0" err="1">
                <a:solidFill>
                  <a:srgbClr val="181717"/>
                </a:solidFill>
                <a:effectLst/>
                <a:latin typeface="Aptos Narrow" panose="020B0004020202020204" pitchFamily="34" charset="0"/>
                <a:ea typeface="Times New Roman" panose="02020603050405020304" pitchFamily="18" charset="0"/>
              </a:rPr>
              <a:t>hở</a:t>
            </a:r>
            <a:endParaRPr lang="en-US" altLang="zh-CN" sz="8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0" name="42 Rectángulo">
            <a:extLst>
              <a:ext uri="{FF2B5EF4-FFF2-40B4-BE49-F238E27FC236}">
                <a16:creationId xmlns:a16="http://schemas.microsoft.com/office/drawing/2014/main" id="{B4C34330-4581-693F-6427-FFBB5AA29FC0}"/>
              </a:ext>
            </a:extLst>
          </p:cNvPr>
          <p:cNvSpPr/>
          <p:nvPr/>
        </p:nvSpPr>
        <p:spPr>
          <a:xfrm>
            <a:off x="1689181" y="3734928"/>
            <a:ext cx="1436563" cy="1112484"/>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800" dirty="0" err="1">
                <a:solidFill>
                  <a:srgbClr val="181717"/>
                </a:solidFill>
                <a:effectLst/>
                <a:latin typeface="Aptos Narrow" panose="020B0004020202020204" pitchFamily="34" charset="0"/>
                <a:ea typeface="Times New Roman" panose="02020603050405020304" pitchFamily="18" charset="0"/>
              </a:rPr>
              <a:t>chứa</a:t>
            </a:r>
            <a:r>
              <a:rPr lang="en-US" sz="1800" dirty="0">
                <a:solidFill>
                  <a:srgbClr val="181717"/>
                </a:solidFill>
                <a:effectLst/>
                <a:latin typeface="Aptos Narrow" panose="020B0004020202020204" pitchFamily="34" charset="0"/>
                <a:ea typeface="Times New Roman" panose="02020603050405020304" pitchFamily="18" charset="0"/>
              </a:rPr>
              <a:t> 1 </a:t>
            </a:r>
            <a:r>
              <a:rPr lang="en-US" sz="1800" dirty="0" err="1">
                <a:solidFill>
                  <a:srgbClr val="181717"/>
                </a:solidFill>
                <a:effectLst/>
                <a:latin typeface="Aptos Narrow" panose="020B0004020202020204" pitchFamily="34" charset="0"/>
                <a:ea typeface="Times New Roman" panose="02020603050405020304" pitchFamily="18" charset="0"/>
              </a:rPr>
              <a:t>liên</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kết</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đôi</a:t>
            </a:r>
            <a:r>
              <a:rPr lang="en-US" sz="1800" dirty="0">
                <a:solidFill>
                  <a:srgbClr val="181717"/>
                </a:solidFill>
                <a:effectLst/>
                <a:latin typeface="Aptos Narrow" panose="020B0004020202020204" pitchFamily="34" charset="0"/>
                <a:ea typeface="Times New Roman" panose="02020603050405020304" pitchFamily="18" charset="0"/>
              </a:rPr>
              <a:t> &gt;C═C&lt;</a:t>
            </a:r>
            <a:endParaRPr lang="en-US" altLang="zh-CN" sz="9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1" name="51 Rectángulo">
            <a:extLst>
              <a:ext uri="{FF2B5EF4-FFF2-40B4-BE49-F238E27FC236}">
                <a16:creationId xmlns:a16="http://schemas.microsoft.com/office/drawing/2014/main" id="{AA8B7728-661B-9491-D9FB-9EF1942985EC}"/>
              </a:ext>
            </a:extLst>
          </p:cNvPr>
          <p:cNvSpPr/>
          <p:nvPr/>
        </p:nvSpPr>
        <p:spPr>
          <a:xfrm>
            <a:off x="3333422" y="3734928"/>
            <a:ext cx="1392149" cy="1112484"/>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800" dirty="0" err="1">
                <a:solidFill>
                  <a:srgbClr val="181717"/>
                </a:solidFill>
                <a:effectLst/>
                <a:latin typeface="Aptos Narrow" panose="020B0004020202020204" pitchFamily="34" charset="0"/>
                <a:ea typeface="Times New Roman" panose="02020603050405020304" pitchFamily="18" charset="0"/>
              </a:rPr>
              <a:t>không</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chứa</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liên</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kết</a:t>
            </a:r>
            <a:r>
              <a:rPr lang="en-US" sz="1800" dirty="0">
                <a:solidFill>
                  <a:srgbClr val="181717"/>
                </a:solidFill>
                <a:effectLst/>
                <a:latin typeface="Aptos Narrow" panose="020B0004020202020204" pitchFamily="34" charset="0"/>
                <a:ea typeface="Times New Roman" panose="02020603050405020304" pitchFamily="18" charset="0"/>
              </a:rPr>
              <a:t> </a:t>
            </a:r>
            <a:r>
              <a:rPr lang="en-US" sz="1800" dirty="0" err="1">
                <a:solidFill>
                  <a:srgbClr val="181717"/>
                </a:solidFill>
                <a:effectLst/>
                <a:latin typeface="Aptos Narrow" panose="020B0004020202020204" pitchFamily="34" charset="0"/>
                <a:ea typeface="Times New Roman" panose="02020603050405020304" pitchFamily="18" charset="0"/>
              </a:rPr>
              <a:t>đôi</a:t>
            </a:r>
            <a:r>
              <a:rPr lang="en-US" sz="1800" dirty="0">
                <a:solidFill>
                  <a:srgbClr val="181717"/>
                </a:solidFill>
                <a:effectLst/>
                <a:latin typeface="Aptos Narrow" panose="020B0004020202020204" pitchFamily="34" charset="0"/>
                <a:ea typeface="Times New Roman" panose="02020603050405020304" pitchFamily="18" charset="0"/>
              </a:rPr>
              <a:t> &gt;C═C&lt;</a:t>
            </a:r>
            <a:endParaRPr lang="en-US" altLang="zh-CN" sz="9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8" name="TextBox 7">
            <a:extLst>
              <a:ext uri="{FF2B5EF4-FFF2-40B4-BE49-F238E27FC236}">
                <a16:creationId xmlns:a16="http://schemas.microsoft.com/office/drawing/2014/main" id="{D5352005-A026-24C5-C36E-2E6A309830B0}"/>
              </a:ext>
            </a:extLst>
          </p:cNvPr>
          <p:cNvSpPr txBox="1"/>
          <p:nvPr/>
        </p:nvSpPr>
        <p:spPr>
          <a:xfrm>
            <a:off x="81755" y="700236"/>
            <a:ext cx="277842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a:t>
            </a:r>
          </a:p>
        </p:txBody>
      </p:sp>
    </p:spTree>
    <p:extLst>
      <p:ext uri="{BB962C8B-B14F-4D97-AF65-F5344CB8AC3E}">
        <p14:creationId xmlns:p14="http://schemas.microsoft.com/office/powerpoint/2010/main" val="28878354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Freeform 6">
            <a:extLst>
              <a:ext uri="{FF2B5EF4-FFF2-40B4-BE49-F238E27FC236}">
                <a16:creationId xmlns:a16="http://schemas.microsoft.com/office/drawing/2014/main" id="{562A2B35-4496-042A-1A41-6931146323BF}"/>
              </a:ext>
            </a:extLst>
          </p:cNvPr>
          <p:cNvSpPr>
            <a:spLocks/>
          </p:cNvSpPr>
          <p:nvPr/>
        </p:nvSpPr>
        <p:spPr bwMode="auto">
          <a:xfrm>
            <a:off x="71201" y="1150692"/>
            <a:ext cx="1076793" cy="859320"/>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solidFill>
          <a:ln>
            <a:noFill/>
          </a:ln>
        </p:spPr>
        <p:txBody>
          <a:bodyPr vert="horz" wrap="square" lIns="68573" tIns="215978" rIns="68573" bIns="34287" numCol="1" anchor="t" anchorCtr="0" compatLnSpc="1">
            <a:prstTxWarp prst="textNoShape">
              <a:avLst/>
            </a:prstTxWarp>
          </a:bodyPr>
          <a:lstStyle/>
          <a:p>
            <a:pPr algn="ctr"/>
            <a:r>
              <a:rPr lang="en-US" altLang="zh-CN" sz="1500" dirty="0" err="1">
                <a:solidFill>
                  <a:schemeClr val="bg1"/>
                </a:solidFill>
                <a:latin typeface="Aptos Narrow" panose="020B0004020202020204" pitchFamily="34" charset="0"/>
                <a:ea typeface="Source Han Sans CN Medium" panose="020B0500000000000000" pitchFamily="34" charset="-128"/>
              </a:rPr>
              <a:t>Câu</a:t>
            </a:r>
            <a:r>
              <a:rPr lang="en-US" altLang="zh-CN" sz="1500" dirty="0">
                <a:solidFill>
                  <a:schemeClr val="bg1"/>
                </a:solidFill>
                <a:latin typeface="Aptos Narrow" panose="020B0004020202020204" pitchFamily="34" charset="0"/>
                <a:ea typeface="Source Han Sans CN Medium" panose="020B0500000000000000" pitchFamily="34" charset="-128"/>
              </a:rPr>
              <a:t> 1</a:t>
            </a:r>
            <a:endParaRPr lang="zh-CN" altLang="en-US" sz="1500" dirty="0">
              <a:solidFill>
                <a:schemeClr val="bg1"/>
              </a:solidFill>
              <a:latin typeface="Aptos Narrow" panose="020B0004020202020204" pitchFamily="34" charset="0"/>
              <a:ea typeface="Source Han Sans CN Medium" panose="020B0500000000000000" pitchFamily="34" charset="-128"/>
            </a:endParaRPr>
          </a:p>
        </p:txBody>
      </p:sp>
      <p:sp>
        <p:nvSpPr>
          <p:cNvPr id="2093" name="Freeform 12">
            <a:extLst>
              <a:ext uri="{FF2B5EF4-FFF2-40B4-BE49-F238E27FC236}">
                <a16:creationId xmlns:a16="http://schemas.microsoft.com/office/drawing/2014/main" id="{ECFA36EF-C178-3856-D5EB-9D0C4089125A}"/>
              </a:ext>
            </a:extLst>
          </p:cNvPr>
          <p:cNvSpPr>
            <a:spLocks noEditPoints="1"/>
          </p:cNvSpPr>
          <p:nvPr/>
        </p:nvSpPr>
        <p:spPr bwMode="auto">
          <a:xfrm>
            <a:off x="438739" y="3837901"/>
            <a:ext cx="363807" cy="267337"/>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400" dirty="0">
              <a:latin typeface="Aptos Narrow" panose="020B0004020202020204" pitchFamily="34" charset="0"/>
              <a:ea typeface="Source Han Sans CN Medium" panose="020B0500000000000000" pitchFamily="34" charset="-128"/>
            </a:endParaRPr>
          </a:p>
        </p:txBody>
      </p:sp>
      <p:sp>
        <p:nvSpPr>
          <p:cNvPr id="2094" name="Freeform 13">
            <a:extLst>
              <a:ext uri="{FF2B5EF4-FFF2-40B4-BE49-F238E27FC236}">
                <a16:creationId xmlns:a16="http://schemas.microsoft.com/office/drawing/2014/main" id="{ACCB650C-C91F-8A0E-7011-DA76FBCE03A6}"/>
              </a:ext>
            </a:extLst>
          </p:cNvPr>
          <p:cNvSpPr>
            <a:spLocks noEditPoints="1"/>
          </p:cNvSpPr>
          <p:nvPr/>
        </p:nvSpPr>
        <p:spPr bwMode="auto">
          <a:xfrm>
            <a:off x="433764" y="1580352"/>
            <a:ext cx="351665" cy="351665"/>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68573" tIns="34287" rIns="68573" bIns="34287" numCol="1" anchor="t" anchorCtr="0" compatLnSpc="1">
            <a:prstTxWarp prst="textNoShape">
              <a:avLst/>
            </a:prstTxWarp>
          </a:bodyPr>
          <a:lstStyle/>
          <a:p>
            <a:endParaRPr lang="zh-CN" altLang="en-US" sz="1000" dirty="0">
              <a:latin typeface="Aptos Narrow" panose="020B0004020202020204" pitchFamily="34" charset="0"/>
              <a:ea typeface="Source Han Sans CN Medium" panose="020B0500000000000000" pitchFamily="34" charset="-128"/>
            </a:endParaRPr>
          </a:p>
        </p:txBody>
      </p:sp>
      <p:sp>
        <p:nvSpPr>
          <p:cNvPr id="2095" name="TextBox 2094">
            <a:extLst>
              <a:ext uri="{FF2B5EF4-FFF2-40B4-BE49-F238E27FC236}">
                <a16:creationId xmlns:a16="http://schemas.microsoft.com/office/drawing/2014/main" id="{41B16349-7A74-3751-2345-93CD219A0DB2}"/>
              </a:ext>
            </a:extLst>
          </p:cNvPr>
          <p:cNvSpPr txBox="1"/>
          <p:nvPr/>
        </p:nvSpPr>
        <p:spPr>
          <a:xfrm>
            <a:off x="1220624" y="1102556"/>
            <a:ext cx="3669940" cy="1054115"/>
          </a:xfrm>
          <a:prstGeom prst="rect">
            <a:avLst/>
          </a:prstGeom>
          <a:noFill/>
        </p:spPr>
        <p:txBody>
          <a:bodyPr wrap="square" lIns="68560" tIns="34280" rIns="68560" bIns="34280" rtlCol="0">
            <a:spAutoFit/>
          </a:bodyPr>
          <a:lstStyle/>
          <a:p>
            <a:pPr lvl="0" algn="just" fontAlgn="base"/>
            <a:r>
              <a:rPr lang="vi-VN" sz="1600" dirty="0">
                <a:latin typeface="Aptos Narrow" panose="020B0004020202020204" pitchFamily="34" charset="0"/>
              </a:rPr>
              <a:t>Quan sát một số công thức cấu tạo của các alkene, em hãy nhận xét về đặc điểm cấu tạo phân tử (mạch carbon, loại liên kết cộng hoá trị), từ đó nêu khái niệm alkene.</a:t>
            </a:r>
            <a:endParaRPr lang="en-US" sz="1600" dirty="0">
              <a:latin typeface="Aptos Narrow" panose="020B0004020202020204" pitchFamily="34" charset="0"/>
            </a:endParaRPr>
          </a:p>
        </p:txBody>
      </p:sp>
      <p:pic>
        <p:nvPicPr>
          <p:cNvPr id="2102" name="Picture 2101">
            <a:extLst>
              <a:ext uri="{FF2B5EF4-FFF2-40B4-BE49-F238E27FC236}">
                <a16:creationId xmlns:a16="http://schemas.microsoft.com/office/drawing/2014/main" id="{4FF34856-E036-E51F-C749-E80E1CFE98DB}"/>
              </a:ext>
            </a:extLst>
          </p:cNvPr>
          <p:cNvPicPr>
            <a:picLocks noChangeAspect="1"/>
          </p:cNvPicPr>
          <p:nvPr/>
        </p:nvPicPr>
        <p:blipFill rotWithShape="1">
          <a:blip r:embed="rId2"/>
          <a:srcRect l="35000" t="30741" r="34166" b="11698"/>
          <a:stretch/>
        </p:blipFill>
        <p:spPr>
          <a:xfrm>
            <a:off x="4837928" y="685800"/>
            <a:ext cx="4248737" cy="4461652"/>
          </a:xfrm>
          <a:prstGeom prst="rect">
            <a:avLst/>
          </a:prstGeom>
        </p:spPr>
      </p:pic>
      <p:pic>
        <p:nvPicPr>
          <p:cNvPr id="2104" name="Picture 2103">
            <a:extLst>
              <a:ext uri="{FF2B5EF4-FFF2-40B4-BE49-F238E27FC236}">
                <a16:creationId xmlns:a16="http://schemas.microsoft.com/office/drawing/2014/main" id="{94B778B3-35BF-98B7-E62C-A4AE1B64368B}"/>
              </a:ext>
            </a:extLst>
          </p:cNvPr>
          <p:cNvPicPr>
            <a:picLocks noChangeAspect="1"/>
          </p:cNvPicPr>
          <p:nvPr/>
        </p:nvPicPr>
        <p:blipFill rotWithShape="1">
          <a:blip r:embed="rId3"/>
          <a:srcRect l="42500" t="27778" r="24167" b="64848"/>
          <a:stretch/>
        </p:blipFill>
        <p:spPr>
          <a:xfrm>
            <a:off x="1978842" y="16620"/>
            <a:ext cx="5186316" cy="645368"/>
          </a:xfrm>
          <a:prstGeom prst="rect">
            <a:avLst/>
          </a:prstGeom>
        </p:spPr>
      </p:pic>
      <p:sp>
        <p:nvSpPr>
          <p:cNvPr id="2" name="任意多边形 9">
            <a:extLst>
              <a:ext uri="{FF2B5EF4-FFF2-40B4-BE49-F238E27FC236}">
                <a16:creationId xmlns:a16="http://schemas.microsoft.com/office/drawing/2014/main" id="{194FC6C2-30E3-55D2-5070-FFC8E4255D65}"/>
              </a:ext>
            </a:extLst>
          </p:cNvPr>
          <p:cNvSpPr/>
          <p:nvPr/>
        </p:nvSpPr>
        <p:spPr>
          <a:xfrm>
            <a:off x="30480" y="2354581"/>
            <a:ext cx="1458779" cy="95899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400" dirty="0">
              <a:latin typeface="Aptos Narrow" panose="020B0004020202020204" pitchFamily="34" charset="0"/>
              <a:ea typeface="Source Han Sans CN Medium" panose="020B0500000000000000" pitchFamily="34" charset="-128"/>
            </a:endParaRPr>
          </a:p>
        </p:txBody>
      </p:sp>
      <p:sp>
        <p:nvSpPr>
          <p:cNvPr id="3" name="任意多边形 10">
            <a:extLst>
              <a:ext uri="{FF2B5EF4-FFF2-40B4-BE49-F238E27FC236}">
                <a16:creationId xmlns:a16="http://schemas.microsoft.com/office/drawing/2014/main" id="{64105A9B-D98A-D92C-037B-8D2FDBE25E38}"/>
              </a:ext>
            </a:extLst>
          </p:cNvPr>
          <p:cNvSpPr/>
          <p:nvPr/>
        </p:nvSpPr>
        <p:spPr>
          <a:xfrm>
            <a:off x="1665795" y="2374759"/>
            <a:ext cx="1458779" cy="95899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400" dirty="0">
              <a:latin typeface="Aptos Narrow" panose="020B0004020202020204" pitchFamily="34" charset="0"/>
              <a:ea typeface="Source Han Sans CN Medium" panose="020B0500000000000000" pitchFamily="34" charset="-128"/>
            </a:endParaRPr>
          </a:p>
        </p:txBody>
      </p:sp>
      <p:sp>
        <p:nvSpPr>
          <p:cNvPr id="4" name="任意多边形 11">
            <a:extLst>
              <a:ext uri="{FF2B5EF4-FFF2-40B4-BE49-F238E27FC236}">
                <a16:creationId xmlns:a16="http://schemas.microsoft.com/office/drawing/2014/main" id="{CC4752A6-1812-C5F4-B38E-70C6A9A5CFA6}"/>
              </a:ext>
            </a:extLst>
          </p:cNvPr>
          <p:cNvSpPr/>
          <p:nvPr/>
        </p:nvSpPr>
        <p:spPr>
          <a:xfrm>
            <a:off x="3265621" y="2374759"/>
            <a:ext cx="1458779" cy="958992"/>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algn="ctr"/>
            <a:endParaRPr lang="zh-CN" altLang="en-US" sz="1400" dirty="0">
              <a:latin typeface="Aptos Narrow" panose="020B0004020202020204" pitchFamily="34" charset="0"/>
              <a:ea typeface="Source Han Sans CN Medium" panose="020B0500000000000000" pitchFamily="34" charset="-128"/>
            </a:endParaRPr>
          </a:p>
        </p:txBody>
      </p:sp>
      <p:sp>
        <p:nvSpPr>
          <p:cNvPr id="5" name="文本框 16">
            <a:extLst>
              <a:ext uri="{FF2B5EF4-FFF2-40B4-BE49-F238E27FC236}">
                <a16:creationId xmlns:a16="http://schemas.microsoft.com/office/drawing/2014/main" id="{BD819288-F4BB-AC9F-B125-271B8B457B68}"/>
              </a:ext>
            </a:extLst>
          </p:cNvPr>
          <p:cNvSpPr txBox="1"/>
          <p:nvPr/>
        </p:nvSpPr>
        <p:spPr>
          <a:xfrm>
            <a:off x="30480" y="2368432"/>
            <a:ext cx="1390978" cy="830997"/>
          </a:xfrm>
          <a:prstGeom prst="rect">
            <a:avLst/>
          </a:prstGeom>
          <a:noFill/>
        </p:spPr>
        <p:txBody>
          <a:bodyPr wrap="square" rtlCol="0">
            <a:spAutoFit/>
          </a:bodyPr>
          <a:lstStyle/>
          <a:p>
            <a:pPr algn="ctr"/>
            <a:r>
              <a:rPr lang="en-US" sz="1200" dirty="0">
                <a:solidFill>
                  <a:schemeClr val="bg1"/>
                </a:solidFill>
                <a:latin typeface="Aptos Narrow" panose="020B0004020202020204" pitchFamily="34" charset="0"/>
              </a:rPr>
              <a:t>Ethylene, propylene, but-2-ene, acetylene, </a:t>
            </a:r>
            <a:r>
              <a:rPr lang="en-US" sz="1200" dirty="0" err="1">
                <a:solidFill>
                  <a:schemeClr val="bg1"/>
                </a:solidFill>
                <a:latin typeface="Aptos Narrow" panose="020B0004020202020204" pitchFamily="34" charset="0"/>
              </a:rPr>
              <a:t>isobuatne</a:t>
            </a:r>
            <a:r>
              <a:rPr lang="en-US" sz="1200" dirty="0">
                <a:solidFill>
                  <a:schemeClr val="bg1"/>
                </a:solidFill>
                <a:latin typeface="Aptos Narrow" panose="020B0004020202020204" pitchFamily="34" charset="0"/>
              </a:rPr>
              <a:t> </a:t>
            </a:r>
            <a:endParaRPr lang="en-US" altLang="zh-CN" sz="120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6" name="文本框 17">
            <a:extLst>
              <a:ext uri="{FF2B5EF4-FFF2-40B4-BE49-F238E27FC236}">
                <a16:creationId xmlns:a16="http://schemas.microsoft.com/office/drawing/2014/main" id="{D4A9703C-90AF-AB41-F22E-5AD5A450F983}"/>
              </a:ext>
            </a:extLst>
          </p:cNvPr>
          <p:cNvSpPr txBox="1"/>
          <p:nvPr/>
        </p:nvSpPr>
        <p:spPr>
          <a:xfrm>
            <a:off x="1778202" y="2376216"/>
            <a:ext cx="1390978" cy="738664"/>
          </a:xfrm>
          <a:prstGeom prst="rect">
            <a:avLst/>
          </a:prstGeom>
          <a:noFill/>
        </p:spPr>
        <p:txBody>
          <a:bodyPr wrap="square" rtlCol="0">
            <a:spAutoFit/>
          </a:bodyPr>
          <a:lstStyle/>
          <a:p>
            <a:pPr algn="ctr"/>
            <a:r>
              <a:rPr lang="en-US" sz="1400" dirty="0">
                <a:latin typeface="Aptos Narrow" panose="020B0004020202020204" pitchFamily="34" charset="0"/>
              </a:rPr>
              <a:t>Ethylene, propylene, but-2-ene </a:t>
            </a:r>
            <a:endParaRPr lang="en-US" altLang="zh-CN" sz="140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7" name="文本框 18">
            <a:extLst>
              <a:ext uri="{FF2B5EF4-FFF2-40B4-BE49-F238E27FC236}">
                <a16:creationId xmlns:a16="http://schemas.microsoft.com/office/drawing/2014/main" id="{25AB7DC8-7E38-4F04-9C54-DCC72ABC5DAA}"/>
              </a:ext>
            </a:extLst>
          </p:cNvPr>
          <p:cNvSpPr txBox="1"/>
          <p:nvPr/>
        </p:nvSpPr>
        <p:spPr>
          <a:xfrm>
            <a:off x="3341643" y="2306876"/>
            <a:ext cx="1523804" cy="954107"/>
          </a:xfrm>
          <a:prstGeom prst="rect">
            <a:avLst/>
          </a:prstGeom>
          <a:noFill/>
        </p:spPr>
        <p:txBody>
          <a:bodyPr wrap="square" rtlCol="0">
            <a:spAutoFit/>
          </a:bodyPr>
          <a:lstStyle/>
          <a:p>
            <a:pPr algn="ctr"/>
            <a:r>
              <a:rPr lang="en-US" sz="1400" dirty="0">
                <a:solidFill>
                  <a:schemeClr val="bg1"/>
                </a:solidFill>
                <a:latin typeface="Aptos Narrow" panose="020B0004020202020204" pitchFamily="34" charset="0"/>
              </a:rPr>
              <a:t>methane, acetylene, cyclopropane, isobutane</a:t>
            </a:r>
            <a:endParaRPr lang="en-US" altLang="zh-CN" sz="1400" dirty="0">
              <a:solidFill>
                <a:schemeClr val="bg1"/>
              </a:solidFill>
              <a:latin typeface="Aptos Narrow" panose="020B0004020202020204" pitchFamily="34" charset="0"/>
              <a:ea typeface="Source Han Sans CN Medium" panose="020B0500000000000000" pitchFamily="34" charset="-128"/>
              <a:cs typeface="Lato Regular"/>
            </a:endParaRPr>
          </a:p>
        </p:txBody>
      </p:sp>
      <p:sp>
        <p:nvSpPr>
          <p:cNvPr id="9" name="11 Rectángulo">
            <a:extLst>
              <a:ext uri="{FF2B5EF4-FFF2-40B4-BE49-F238E27FC236}">
                <a16:creationId xmlns:a16="http://schemas.microsoft.com/office/drawing/2014/main" id="{DC6647F0-811C-414F-6CAC-C651D6EC26BE}"/>
              </a:ext>
            </a:extLst>
          </p:cNvPr>
          <p:cNvSpPr/>
          <p:nvPr/>
        </p:nvSpPr>
        <p:spPr>
          <a:xfrm>
            <a:off x="109986" y="3366948"/>
            <a:ext cx="1435355" cy="818022"/>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fontAlgn="base">
              <a:spcBef>
                <a:spcPct val="0"/>
              </a:spcBef>
              <a:spcAft>
                <a:spcPct val="0"/>
              </a:spcAft>
              <a:defRPr/>
            </a:pPr>
            <a:r>
              <a:rPr lang="en-US" sz="1400" dirty="0" err="1">
                <a:solidFill>
                  <a:srgbClr val="181717"/>
                </a:solidFill>
                <a:effectLst/>
                <a:latin typeface="Aptos Narrow" panose="020B0004020202020204" pitchFamily="34" charset="0"/>
                <a:ea typeface="Times New Roman" panose="02020603050405020304" pitchFamily="18" charset="0"/>
              </a:rPr>
              <a:t>là</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các</a:t>
            </a:r>
            <a:r>
              <a:rPr lang="en-US" sz="1400" dirty="0">
                <a:solidFill>
                  <a:srgbClr val="181717"/>
                </a:solidFill>
                <a:effectLst/>
                <a:latin typeface="Aptos Narrow" panose="020B0004020202020204" pitchFamily="34" charset="0"/>
                <a:ea typeface="Times New Roman" panose="02020603050405020304" pitchFamily="18" charset="0"/>
              </a:rPr>
              <a:t> hydrocarbon, </a:t>
            </a:r>
            <a:r>
              <a:rPr lang="en-US" sz="1400" dirty="0" err="1">
                <a:solidFill>
                  <a:srgbClr val="181717"/>
                </a:solidFill>
                <a:effectLst/>
                <a:latin typeface="Aptos Narrow" panose="020B0004020202020204" pitchFamily="34" charset="0"/>
                <a:ea typeface="Times New Roman" panose="02020603050405020304" pitchFamily="18" charset="0"/>
              </a:rPr>
              <a:t>đều</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có</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cấu</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tạo</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mạch</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hở</a:t>
            </a:r>
            <a:endParaRPr lang="en-US" altLang="zh-CN" sz="14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0" name="42 Rectángulo">
            <a:extLst>
              <a:ext uri="{FF2B5EF4-FFF2-40B4-BE49-F238E27FC236}">
                <a16:creationId xmlns:a16="http://schemas.microsoft.com/office/drawing/2014/main" id="{B4C34330-4581-693F-6427-FFBB5AA29FC0}"/>
              </a:ext>
            </a:extLst>
          </p:cNvPr>
          <p:cNvSpPr/>
          <p:nvPr/>
        </p:nvSpPr>
        <p:spPr>
          <a:xfrm>
            <a:off x="1700887" y="3387126"/>
            <a:ext cx="1435355" cy="818022"/>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400" dirty="0" err="1">
                <a:solidFill>
                  <a:srgbClr val="181717"/>
                </a:solidFill>
                <a:effectLst/>
                <a:latin typeface="Aptos Narrow" panose="020B0004020202020204" pitchFamily="34" charset="0"/>
                <a:ea typeface="Times New Roman" panose="02020603050405020304" pitchFamily="18" charset="0"/>
              </a:rPr>
              <a:t>chứa</a:t>
            </a:r>
            <a:r>
              <a:rPr lang="en-US" sz="1400" dirty="0">
                <a:solidFill>
                  <a:srgbClr val="181717"/>
                </a:solidFill>
                <a:effectLst/>
                <a:latin typeface="Aptos Narrow" panose="020B0004020202020204" pitchFamily="34" charset="0"/>
                <a:ea typeface="Times New Roman" panose="02020603050405020304" pitchFamily="18" charset="0"/>
              </a:rPr>
              <a:t> 1 </a:t>
            </a:r>
            <a:r>
              <a:rPr lang="en-US" sz="1400" dirty="0" err="1">
                <a:solidFill>
                  <a:srgbClr val="181717"/>
                </a:solidFill>
                <a:effectLst/>
                <a:latin typeface="Aptos Narrow" panose="020B0004020202020204" pitchFamily="34" charset="0"/>
                <a:ea typeface="Times New Roman" panose="02020603050405020304" pitchFamily="18" charset="0"/>
              </a:rPr>
              <a:t>liên</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kết</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đôi</a:t>
            </a:r>
            <a:r>
              <a:rPr lang="en-US" sz="1400" dirty="0">
                <a:solidFill>
                  <a:srgbClr val="181717"/>
                </a:solidFill>
                <a:effectLst/>
                <a:latin typeface="Aptos Narrow" panose="020B0004020202020204" pitchFamily="34" charset="0"/>
                <a:ea typeface="Times New Roman" panose="02020603050405020304" pitchFamily="18" charset="0"/>
              </a:rPr>
              <a:t> &gt;C═C&lt;</a:t>
            </a:r>
            <a:endParaRPr lang="en-US" altLang="zh-CN" sz="14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sp>
        <p:nvSpPr>
          <p:cNvPr id="11" name="51 Rectángulo">
            <a:extLst>
              <a:ext uri="{FF2B5EF4-FFF2-40B4-BE49-F238E27FC236}">
                <a16:creationId xmlns:a16="http://schemas.microsoft.com/office/drawing/2014/main" id="{AA8B7728-661B-9491-D9FB-9EF1942985EC}"/>
              </a:ext>
            </a:extLst>
          </p:cNvPr>
          <p:cNvSpPr/>
          <p:nvPr/>
        </p:nvSpPr>
        <p:spPr>
          <a:xfrm>
            <a:off x="3345128" y="3387126"/>
            <a:ext cx="1390978" cy="818022"/>
          </a:xfrm>
          <a:prstGeom prst="rect">
            <a:avLst/>
          </a:prstGeom>
          <a:noFill/>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en-US" sz="1400" dirty="0" err="1">
                <a:solidFill>
                  <a:srgbClr val="181717"/>
                </a:solidFill>
                <a:effectLst/>
                <a:latin typeface="Aptos Narrow" panose="020B0004020202020204" pitchFamily="34" charset="0"/>
                <a:ea typeface="Times New Roman" panose="02020603050405020304" pitchFamily="18" charset="0"/>
              </a:rPr>
              <a:t>không</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chứa</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liên</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kết</a:t>
            </a:r>
            <a:r>
              <a:rPr lang="en-US" sz="1400" dirty="0">
                <a:solidFill>
                  <a:srgbClr val="181717"/>
                </a:solidFill>
                <a:effectLst/>
                <a:latin typeface="Aptos Narrow" panose="020B0004020202020204" pitchFamily="34" charset="0"/>
                <a:ea typeface="Times New Roman" panose="02020603050405020304" pitchFamily="18" charset="0"/>
              </a:rPr>
              <a:t> </a:t>
            </a:r>
            <a:r>
              <a:rPr lang="en-US" sz="1400" dirty="0" err="1">
                <a:solidFill>
                  <a:srgbClr val="181717"/>
                </a:solidFill>
                <a:effectLst/>
                <a:latin typeface="Aptos Narrow" panose="020B0004020202020204" pitchFamily="34" charset="0"/>
                <a:ea typeface="Times New Roman" panose="02020603050405020304" pitchFamily="18" charset="0"/>
              </a:rPr>
              <a:t>đôi</a:t>
            </a:r>
            <a:r>
              <a:rPr lang="en-US" sz="1400" dirty="0">
                <a:solidFill>
                  <a:srgbClr val="181717"/>
                </a:solidFill>
                <a:effectLst/>
                <a:latin typeface="Aptos Narrow" panose="020B0004020202020204" pitchFamily="34" charset="0"/>
                <a:ea typeface="Times New Roman" panose="02020603050405020304" pitchFamily="18" charset="0"/>
              </a:rPr>
              <a:t> &gt;C═C&lt;</a:t>
            </a:r>
            <a:endParaRPr lang="en-US" altLang="zh-CN" sz="1400" kern="0" dirty="0">
              <a:solidFill>
                <a:schemeClr val="bg1">
                  <a:lumMod val="50000"/>
                </a:schemeClr>
              </a:solidFill>
              <a:latin typeface="Aptos Narrow" panose="020B0004020202020204" pitchFamily="34" charset="0"/>
              <a:ea typeface="Source Han Sans CN Medium" panose="020B0500000000000000" pitchFamily="34" charset="-128"/>
              <a:cs typeface="Arial" panose="020B0604020202020204" pitchFamily="34" charset="0"/>
            </a:endParaRPr>
          </a:p>
        </p:txBody>
      </p:sp>
      <p:grpSp>
        <p:nvGrpSpPr>
          <p:cNvPr id="8" name="Group 7">
            <a:extLst>
              <a:ext uri="{FF2B5EF4-FFF2-40B4-BE49-F238E27FC236}">
                <a16:creationId xmlns:a16="http://schemas.microsoft.com/office/drawing/2014/main" id="{3E175993-602F-9FF5-6C1D-801F25C14753}"/>
              </a:ext>
            </a:extLst>
          </p:cNvPr>
          <p:cNvGrpSpPr/>
          <p:nvPr/>
        </p:nvGrpSpPr>
        <p:grpSpPr>
          <a:xfrm>
            <a:off x="8164" y="4395187"/>
            <a:ext cx="4903050" cy="652274"/>
            <a:chOff x="2569789" y="3501670"/>
            <a:chExt cx="4272984" cy="815695"/>
          </a:xfrm>
        </p:grpSpPr>
        <p:sp>
          <p:nvSpPr>
            <p:cNvPr id="12" name="燕尾形 20">
              <a:extLst>
                <a:ext uri="{FF2B5EF4-FFF2-40B4-BE49-F238E27FC236}">
                  <a16:creationId xmlns:a16="http://schemas.microsoft.com/office/drawing/2014/main" id="{1F1093BA-5D13-3E03-5186-4391F1B70C32}"/>
                </a:ext>
              </a:extLst>
            </p:cNvPr>
            <p:cNvSpPr/>
            <p:nvPr/>
          </p:nvSpPr>
          <p:spPr>
            <a:xfrm>
              <a:off x="2569789" y="3501670"/>
              <a:ext cx="4272984" cy="815695"/>
            </a:xfrm>
            <a:prstGeom prst="chevron">
              <a:avLst>
                <a:gd name="adj" fmla="val 67746"/>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zh-CN" altLang="en-US" sz="1000" dirty="0">
                <a:solidFill>
                  <a:schemeClr val="bg1"/>
                </a:solidFill>
                <a:latin typeface="Source Han Sans CN Medium" panose="020B0500000000000000" pitchFamily="34" charset="-128"/>
                <a:ea typeface="Source Han Sans CN Medium" panose="020B0500000000000000" pitchFamily="34" charset="-128"/>
                <a:cs typeface="+mn-ea"/>
                <a:sym typeface="Arial" panose="020B0604020202020204" pitchFamily="34" charset="0"/>
              </a:endParaRPr>
            </a:p>
          </p:txBody>
        </p:sp>
        <p:sp>
          <p:nvSpPr>
            <p:cNvPr id="13" name="TextBox 12">
              <a:extLst>
                <a:ext uri="{FF2B5EF4-FFF2-40B4-BE49-F238E27FC236}">
                  <a16:creationId xmlns:a16="http://schemas.microsoft.com/office/drawing/2014/main" id="{4C98E6D0-568D-FB45-7080-D7CFE91861B8}"/>
                </a:ext>
              </a:extLst>
            </p:cNvPr>
            <p:cNvSpPr txBox="1"/>
            <p:nvPr/>
          </p:nvSpPr>
          <p:spPr>
            <a:xfrm>
              <a:off x="3093934" y="3501670"/>
              <a:ext cx="3640711" cy="787416"/>
            </a:xfrm>
            <a:prstGeom prst="rect">
              <a:avLst/>
            </a:prstGeom>
            <a:noFill/>
          </p:spPr>
          <p:txBody>
            <a:bodyPr wrap="square" rtlCol="0">
              <a:spAutoFit/>
            </a:bodyPr>
            <a:lstStyle/>
            <a:p>
              <a:pPr marR="34925" lvl="0" algn="ctr" fontAlgn="base">
                <a:lnSpc>
                  <a:spcPct val="97000"/>
                </a:lnSpc>
                <a:spcAft>
                  <a:spcPts val="285"/>
                </a:spcAft>
                <a:buClr>
                  <a:srgbClr val="181717"/>
                </a:buClr>
                <a:buSzPts val="1200"/>
              </a:pP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Alkene </a:t>
              </a:r>
              <a:r>
                <a:rPr lang="en-US"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là</a:t>
              </a: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những</a:t>
              </a: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hydrocarbon </a:t>
              </a:r>
              <a:r>
                <a:rPr lang="en-US"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mạch</a:t>
              </a: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hở</a:t>
              </a: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phân</a:t>
              </a: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tử</a:t>
              </a: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có</a:t>
              </a: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một</a:t>
              </a: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liên</a:t>
              </a: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kết</a:t>
              </a: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r>
                <a:rPr lang="en-US" i="1" u="none" strike="noStrike" kern="100" dirty="0" err="1">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đôi</a:t>
              </a:r>
              <a:r>
                <a:rPr lang="en-US" i="1"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rPr>
                <a:t>. </a:t>
              </a:r>
              <a:endParaRPr lang="en-US" u="none" strike="noStrike" kern="100" dirty="0">
                <a:solidFill>
                  <a:srgbClr val="FF0000"/>
                </a:solidFill>
                <a:effectLst/>
                <a:uFill>
                  <a:solidFill>
                    <a:srgbClr val="000000"/>
                  </a:solidFill>
                </a:uFill>
                <a:latin typeface="Aptos Narrow" panose="020B0004020202020204" pitchFamily="34" charset="0"/>
                <a:ea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AB453617-A6E6-B976-F1E8-3AE599DFBB64}"/>
              </a:ext>
            </a:extLst>
          </p:cNvPr>
          <p:cNvSpPr txBox="1"/>
          <p:nvPr/>
        </p:nvSpPr>
        <p:spPr>
          <a:xfrm>
            <a:off x="81756" y="700236"/>
            <a:ext cx="222329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solidFill>
                  <a:srgbClr val="002060"/>
                </a:solidFill>
                <a:latin typeface="Aptos Display" panose="020B0004020202020204" pitchFamily="34" charset="0"/>
              </a:rPr>
              <a:t>I. KHÁI NIỆM</a:t>
            </a:r>
          </a:p>
        </p:txBody>
      </p:sp>
      <p:pic>
        <p:nvPicPr>
          <p:cNvPr id="15" name="Picture 2" descr="Viết báo cáo cho một buổi thảo luận của nhóm em lớp 4">
            <a:extLst>
              <a:ext uri="{FF2B5EF4-FFF2-40B4-BE49-F238E27FC236}">
                <a16:creationId xmlns:a16="http://schemas.microsoft.com/office/drawing/2014/main" id="{F49173FB-C630-DFA6-F30E-F79B8ED3F5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5" y="16620"/>
            <a:ext cx="1330335" cy="6974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4BA3D9C-9954-DD93-4BAF-D213185EC3DC}"/>
              </a:ext>
            </a:extLst>
          </p:cNvPr>
          <p:cNvSpPr txBox="1"/>
          <p:nvPr/>
        </p:nvSpPr>
        <p:spPr>
          <a:xfrm>
            <a:off x="81755" y="700236"/>
            <a:ext cx="2778421"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200" dirty="0">
                <a:solidFill>
                  <a:srgbClr val="002060"/>
                </a:solidFill>
                <a:latin typeface="Aptos Display" panose="020B0004020202020204" pitchFamily="34" charset="0"/>
              </a:rPr>
              <a:t>I. KHÁI NIỆM</a:t>
            </a:r>
          </a:p>
        </p:txBody>
      </p:sp>
    </p:spTree>
    <p:extLst>
      <p:ext uri="{BB962C8B-B14F-4D97-AF65-F5344CB8AC3E}">
        <p14:creationId xmlns:p14="http://schemas.microsoft.com/office/powerpoint/2010/main" val="38634182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2ADB108-2F67-4B4E-A97E-19ABB6FAC58E"/>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PASSING_SCORE" val="100.000000"/>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F:\VIP专区4月份上传文件\134"/>
</p:tagLst>
</file>

<file path=ppt/theme/theme1.xml><?xml version="1.0" encoding="utf-8"?>
<a:theme xmlns:a="http://schemas.openxmlformats.org/drawingml/2006/main" name="Office 主题">
  <a:themeElements>
    <a:clrScheme name="自定义 23">
      <a:dk1>
        <a:srgbClr val="000000"/>
      </a:dk1>
      <a:lt1>
        <a:srgbClr val="FFFFFF"/>
      </a:lt1>
      <a:dk2>
        <a:srgbClr val="000000"/>
      </a:dk2>
      <a:lt2>
        <a:srgbClr val="FFFFFF"/>
      </a:lt2>
      <a:accent1>
        <a:srgbClr val="336951"/>
      </a:accent1>
      <a:accent2>
        <a:srgbClr val="A3D157"/>
      </a:accent2>
      <a:accent3>
        <a:srgbClr val="336951"/>
      </a:accent3>
      <a:accent4>
        <a:srgbClr val="A3D157"/>
      </a:accent4>
      <a:accent5>
        <a:srgbClr val="336951"/>
      </a:accent5>
      <a:accent6>
        <a:srgbClr val="A3D157"/>
      </a:accent6>
      <a:hlink>
        <a:srgbClr val="336951"/>
      </a:hlink>
      <a:folHlink>
        <a:srgbClr val="A3D157"/>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7">
  <a:themeElements>
    <a:clrScheme name="Simple Light">
      <a:dk1>
        <a:srgbClr val="1A4568"/>
      </a:dk1>
      <a:lt1>
        <a:srgbClr val="FFFFFF"/>
      </a:lt1>
      <a:dk2>
        <a:srgbClr val="285E89"/>
      </a:dk2>
      <a:lt2>
        <a:srgbClr val="80C9DD"/>
      </a:lt2>
      <a:accent1>
        <a:srgbClr val="285E89"/>
      </a:accent1>
      <a:accent2>
        <a:srgbClr val="9DCEDF"/>
      </a:accent2>
      <a:accent3>
        <a:srgbClr val="EFEFEF"/>
      </a:accent3>
      <a:accent4>
        <a:srgbClr val="66A5BB"/>
      </a:accent4>
      <a:accent5>
        <a:srgbClr val="EFEFEF"/>
      </a:accent5>
      <a:accent6>
        <a:srgbClr val="1A4568"/>
      </a:accent6>
      <a:hlink>
        <a:srgbClr val="285E8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7" id="{DB440478-B993-4A24-9E50-10308AE4E4AA}" vid="{AFE19B21-675E-4BA2-B542-EB6BE6FC4EF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070FC0F-98A4-45F2-97CF-B4D61FA18677}">
  <we:reference id="wa104381909" version="3.14.0.0" store="en-US" storeType="OMEX"/>
  <we:alternateReferences>
    <we:reference id="wa104381909" version="3.14.0.0" store="en-US" storeType="OMEX"/>
  </we:alternateReferences>
  <we:properties>
    <we:property name="EQUATION_HISTORY" value="&quot;[{\&quot;mathml\&quot;:\&quot;&lt;math style=\\\&quot;font-family:Tahoma;font-size:26px;\\\&quot; xmlns=\\\&quot;http://www.w3.org/1998/Math/MathML\\\&quot;&gt;&lt;mstyle mathsize=\\\&quot;26px\\\&quot;&gt;&lt;msub&gt;&lt;mi&gt;CH&lt;/mi&gt;&lt;mn&gt;2&lt;/mn&gt;&lt;/msub&gt;&lt;mo&gt;=&lt;/mo&gt;&lt;msub&gt;&lt;mi&gt;CH&lt;/mi&gt;&lt;mn&gt;2&lt;/mn&gt;&lt;/msub&gt;&lt;/mstyle&gt;&lt;/math&gt;\&quot;,\&quot;base64Image\&quot;:\&quot;iVBORw0KGgoAAAANSUhEUgAAAyMAAACfCAYAAADqMwZWAAAACXBIWXMAAA7EAAAOxAGVKw4bAAAABGJhU0UAAAB56f1bBgAAELBJREFUeNrt3S1UVdsaBuAZDASDgUAgEAgGg8FAMBAMBIOBYDAQDASCgWAgOIbBQDAYDAQDwWAgEAgGguEEA4FAMBAIBgLBYCDcuz7X8lyvgrDmnvtv7ecZ40v3XHXPzX5f1s+eK6XJdKuauWrmq7lfzeJvs9D87zMJANDVAC1EcD2sZr2arWp2qjms5qSa82r+03K+VfOl+XPeVrNWzXLz9wAAuhqYUDdSfXbkRTUfqjnNCLBe5qyaj9W8rOZRGr8zNLF+cz3M7AT9rFknAF2tq3U1/PiBiTMeu0MItKvmvAm8ONNzZ0zWspfXezxBP3fWCUBX62pdzYS6Wc3TavZT3uXbYU1cMt5Mo3uZWMAJOABdrat1ta7mEvdSfS/p6RiF2mXzuZon1UwJOAEHoKt1ta7W1YyuB6m+hHregWD7fb5Ws1HNtIATcAC6Wlfral3N6IhLpLsdDLWL5nuqd/yYF3ACDkBX62pdrasZnrjP9F1Hz65c54t0EXQzAk7AAehqXa2rdTWDFfuMn0xgsP0+ca9tXBKeEnACDkBX62pdravpr3i66gfBduGuHosCTsAB6Gpdrat1Nf2x0HyQBdrl874pAQEn4AB0ta7WQbqaQlbTZN5vmjMrAk7AAehqXa2DdDW9i/srX49giHxtfgB/nXMB54Mr4ABdrat1ta6mO+G2N4SAiKA6SPUOGOupfpDR3eaDfdWXz240/11cpl5O9RfWtpo/71zACTjrBOhqXa2rdTWjL+6l/DzAUNuv5kWqv1h2s4+BHcG3Vs1OqvchF3ACzjoBulpX62pdzQSGW4Tas2pmh/Q648zMg+aszjcBJ+AEHKCrdbWu1tV0O9ziDEdcir07Yq87zsTEJeZ/BJyAE3CArtbVulpXMxy7qX/3lr5O/d9Kr4S4PPw+5d+3KuAEHICu1tU6SFfT0ts+hVuE5u0xXI/5VN+v2jboBJyAA9DVuloH6WpaeNqHYDtL9S4Z4y7OvnwScAIOQFfral2tqykvzoSU3q0iAmG6Y+v0uJpTASfgAHS1rtbVupoyYmu+o8Lh9i71b8u/YZtpXp+AE3AAulpX62pdTY/eFA63lxOybkupfrKsgBNwALpaV+tqXU2GuL+y5JNOVyds/eLS9kcBJ+AAdLWu1tW6mnbiIUKHBcPt2QSv42sBJ+AAdLWu1tW6mutbLxhuryxnWkv/ezKsgBNwALpaV+sgXc0lpn/5MPY6H5szDtRPqj0VcAIOQFfrah2kq7ncq0LhdpS6tyVgr+LhS4sCTsAB6GpdrYN0NX+aTeX2KV+ynEMh4AQcoKt1ta7W1bp6LJXaHvCNpRRwAg5AV6OrdTXXNZWu91TSq+ZL82ch4AQcgK5GV+tqruV5oTMtjy2lgBNwALoaXa2raeNLgXA7SHbkEHACDkBXo6t1NS0sFDrTsmwpBZyAA9DV6GpdTRtvC4TboTMtAk7AAehqdLWupo0IpRJfhlu3lAJOwMEPsV3qihn4dHmbWl2tq3W1deqshwXCLfY7v2UpBZyAgx/2U5nbaUy72dfVulpX62pdPX62CwTcO8so4AQcOBhxMKKr0dW6mrZK7MzxwDIKOAEHDkYcjOhqdLWupo27BcLtJPkynIATcOBgxMGIrkZX62paWksu+wo4AWedcDDiYERXo6t1NUOwUyDgHlpGASfgwMGIgxFdja7W1bRVYptAO3MIOAEHDkYcjOhqdLWuppX5AuF2ZBkFnIADByMORnQ1ulpX09Zycg+qgBNw1gkHIw5GdDW6WlczBJsFAm7NMgo4AQcORhyM6Gp0ta6mrb0CAbdgGQWcgAMHIw5GdDW6WlfT1nGPb/B5NVOWUcAJOHAw4mBEV6OrdTVt3CwQ+ieWUcAJOHAw4mBEV6OrdTVtldid46NlFHACDi4003wWzWBnRlfral2tq3X1eFgqEHDblrGTAfct1TuvTMIIOEBXo6t1NUPwtEDAbVjGTgacEXCArkZX62r6aqPAG7xiGQWcgAPQ1ehqXU1bbwu8wQ8so4ATcAC6Gl2tq2lru8AbvGgZBZyAA9DV6GpdTVsltp2ct4wCTsAB6Gp0ta5mGAE3ZxkFnIAD0NXoal1NW4cF3uBZyyjgBByArkZX62raOi7wBt+wjAJOwAHoanS1rmYYAYeAE3AAuhpdrasRcAg4AQfoal2tq42uFnAIOAEHoKvR1boaASfgjIADdDW6Wlcj4BiPgPue6u0kJ2EEHKCr0dW6miE4KhBwdujoZsBN0gfXOgG6Gl2tqxkCD1IScD641gnQ1ehqXc3YBty8ZRRwAg5AV6OrdTVtvS8QcIuWUcAJOABdja7W1bT1rkDAPbCMAk7AjYXpau5X86Sa9WpeNRmwl/78omD88rNVzctqnlWzVM2sjxXoanS1rtbVJW0WCLgVWSLgBNzIudWE2fNqdqv5mspsj3hWzU41G9Us+Jhd6XlTImaw87xjP0e6Wlfral3d2a5eL/CC12WJgBNwIyHOhqw2Z0++p8Hs3X7UhJ2rJhfbT/b3H8bsd+znSFfral2tqzvb1Y8LvMBNWSLgBNzQ3Ev15dnP1ZwP8Ze/+Ls/VHPbR8/BiIMRXY2u1tW6+rruF3hhe7JEwAm4gbpTzYtU7nJu6XmT6kvPOBhxMKKr0dW6Wlf/1WyBF/NZlgg4Add3U6m+5/ufIZ9VaXO/6hMfQwcjDkZ0NbpaV+vqq/R6v1r8/z3ZVcAJuP56Maa/FG434exgxDgY0dXoal2tqy90WOBF3JMnAk7ACbhLJs4QTTsYMQ5GdDW6Wlfr6ot8KPACVuWJgBNwAu4vczChByQORhyM6Gp0ta7W1VdYK/CP35InAk7ACbhrnHWZtFu2HIw4GNHV6GpdrauvcK/AP/xQngg4ATcWAfe9+bzGWdaXzS848eW1eDrzYjPLzRnU2Ao0Hpr0rWDIvXEwYhyM6Gp0ta7W1b+Ko5+zAv/wmzJFwAm4kQu4780vZhFmS5lnO6aaAHxbKOweORgxDkZ0NbpaV+vqX30q8I9ekikCTsCNRMDFLyzvU/2gtNK/eNxqwrKXoPvW/Hw6GDEORnS1rtbVulpX//A8uRdVwAm4cQ+4+EVlLQ3mzOd8qr/olrtubx2MGAcjuhpdrat19U8lnu56kuxhLuAE3KADLs5cxL2dt4ewbvF5385ct/MmJLvuffMzYgY77zv686SrdbWu1tWd7uoSj6tflCsCTsANJODi8u5Gqi/FDttWGpMvyEEH6Gpdrat1dWe7usQe5m/lioATcH0NuPiS2+aIBNuvZ11ybkc6S87Qgq7W1bpaV+vqxuMCAReLb6cOASfgyoszK6+rmRnRNYyHJJ0kX6YFXY2u1tW6OlNsCVZiK7AV2SLgBFxfzmiMutWM9Xvtowq6Wlfral2tq396VyDg/pEtAk7ATaQI4dOW6+chbKCrdbUO0tW6+l9Lqcy2im69EHACbjK9TO1vF/G9EdDVuloH6Wpd/a/jAgF34BcMASfgJtK9jDWct2ygq3W1DtLVujr3aOmyWfZeCzgBN3FyLv8uWDbQ1bpaB+lqXf1TbEN2ViDgvqT6i3YIOAE3WT61XMOHlgx0ta7WQbpaV/9qK5U547LpvRZwAm7i7CW7+oCuRlfral3dg3hc/XmBgIs/wy0YAk7ATZa2O/04GAFdrat1kK7W1X074xLbgd3ynv+fWI97Ak7ACTgHI6CrdbUO0tW6+mLx9MgSD1aK+Zjs2PHTbKrv0e33myrgBNyw7LRcwweWDHS1rtZBulpXX2S9UMDFvPK+//jyz/GAjjAFnIAbls8t1/COJQNdrat1kK7W1ReJMyRHBUPu2QS/6fHaf723V8AJuK763nINZywZ6GpdrYN0ta6+zELBgItZnbA3O7ZMvOieXgEn4Lrodsv1O7VkoKt1tQ7S1br6Km8Kh9z6hLzZd/5ytkrACbgu2mi5fnuWDHS1rtZBulpXX+VmKnsJOOZ16u4X5eJ1PU9//1KhgBNwXXTYcv3WLBnoal2tg3S1rr6Ou6nMfua/H2l1bSvB+9d8kwWcgEsd/Nlvu35zlg10ta7WQbpaV1/X08IBF3OSurG1Z7xR2y1KQMAJuK5pu03ggSUDXa2rdZCu1tVtbfUh5GLejOmZl/g3b6b2+7wLOAHXJXdS+7Oxzywb6GpdrYN0ta7OsdunkDtrXvQ43J8aD0R61fybc16rgBNwXfKp5brFloLTlg10ta7WQbpaV+eeYfjcp5D7eTk4vuk/as8fiOCNy9RtLvEKOAHXdSsZ6/bSsoGu1tW6Wlfr6lEOuZ9HZHFv26NU7wE+LHebMyvHBV+bgBNwXRBnTE5brtnXVO/6A+hqXa2DdLWuHvmQ+znfmrBbSf3/Vv9M8/e8KxxqAk7Adc1Oxpo99fsh6Gpdrat1ta4ex5D7/WmQ8ffGl+niwUxLqf5iznSLf3c8gXKxWfC4FPWhj4Em4ARc16xmrFfsynEjAbpaV+tqXa2rC4rLsu+HEHLXuZ/1+Lc5HZF/m4ATcOMs9in/ntqfMb3td0LQ1bpaV+tqXd0vr0Yw5EZ1BJyAG1exO83XjLXytHXQ1bpaV+tqXd13yyN0RmMU53tTBFMCTsCNofgy20HGOu0nt2eBrtbVulpX6+oBiQ/XP8Lsj4n9necH+B744Aq40nJu8fiW+v9FVkBX62pdbZ109R/WUvunnXZx4uzTyoCPNgWcgCttI2N9Yo//h37nA12tq3W1rtbVwzzzsjuhwRbh/iLVu4EMY919cAVcKU8z1+e53/NAV+tqXa2rdfUoiG/0T8rl4LNU32s6O+Ri8cEVcCWsprynGO8k3xMBXa2rdbWu1tUjJr40d9jhsyuxB/r0CKyzgBNwJTxJebdvfEzDfRIzoKt1ta7W1br6r5aaRehCsMUDnR6P2Bsq4ARcrx5mnmU5GJGSB3S1rtbVulpXXyl2rIjLpCdjFmrxg71ZzcKIrquAE3C9eJDaPygp5otwA12tq3W1rtbV4yruVX2R6n2Oz0cw1A6bUIszRaN+f52AE3DCDdDVulpX62pdnSke2PKwCZSDzAXvdeIN2071vbOz3hImQG64nSTPEgFdratBV3dcXCZ+lOotyLabszJHqbfLxqdNgO41YRq7ESw2AQuT5H5muMWONLctH6CrQVdPulvNEd/9JqQumjvNfyPA4H/uNmWfE253LB+gq0FXA+SIwv+anGUBAF0NMEDzPYTbPcsHALoaIMdcqncYEW4AoKsBBib3LEt8ae6+5QMAXQ2QI+4dzd3V5pHlAwBdDZBjLuVd7o1ZtnwAoKsBcsTDwL5khttTywcAuhogN9xyz7IINwDQ1QBZ5oQbAOhqgEHr5SzLuuUDAF0NkGMu5d93+szyAYCuBshxq5rD5CwLAOhqgAGaq+Youe8UAHQ1wAD1ct/phuUDAF0NMOhwe2X5AEBXA+SY6SHcXlo+ANDVADniC3CfhRsA6GoA4QYA6GpAuF0yW5YPAHQ1QI6pavYzw+1NNTcsIQDoaoC2Ipx2M8PttXADAF0NkGsrM9zeCTcA0NUAOW70EG47wg0AdDVAbrjlXu7dFW4AoKsBcm1nhtteNTctHwDoaoAcc5nhNi5z7C0GQFfrakDACTgA0NW6GhBwAKCrdTUg4AQcAOhqQMAJOADQ1boaEHACDgB0NSDgBBwA6GpdDQg4AQeArtbVgIATcACgq3U1IOAEHAC6egK6+r+nQKFE2qtHUQAAAMl0RVh0TWF0aE1MADxtYXRoIHhtbG5zPSJodHRwOi8vd3d3LnczLm9yZy8xOTk4L01hdGgvTWF0aE1MIiBzdHlsZT0iZm9udC1mYW1pbHk6VGFob21hIj48bXN0eWxlIG1hdGhzaXplPSIyNnB4Ij48bXN1Yj48bWk+Q0g8L21pPjxtbj4yPC9tbj48L21zdWI+PG1vPj08L21vPjxtc3ViPjxtaT5DSDwvbWk+PG1uPjI8L21uPjwvbXN1Yj48L21zdHlsZT48L21hdGg+Ds0bswAAAABJRU5ErkJggg==\&quot;,\&quot;slideId\&quot;:483,\&quot;accessibleText\&quot;:\&quot;CH subscript 2 equals CH subscript 2\&quot;,\&quot;imageHeight\&quot;:17.18918918918919}]&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2051</Words>
  <Application>Microsoft Office PowerPoint</Application>
  <PresentationFormat>On-screen Show (16:9)</PresentationFormat>
  <Paragraphs>374</Paragraphs>
  <Slides>38</Slides>
  <Notes>10</Notes>
  <HiddenSlides>0</HiddenSlides>
  <MMClips>5</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56" baseType="lpstr">
      <vt:lpstr>宋体</vt:lpstr>
      <vt:lpstr>.VnArial Narrow</vt:lpstr>
      <vt:lpstr>.VnArial NarrowH</vt:lpstr>
      <vt:lpstr>Aptos Display</vt:lpstr>
      <vt:lpstr>Aptos Narrow</vt:lpstr>
      <vt:lpstr>Arial</vt:lpstr>
      <vt:lpstr>Calibri</vt:lpstr>
      <vt:lpstr>Garamond</vt:lpstr>
      <vt:lpstr>Josefin Sans</vt:lpstr>
      <vt:lpstr>Open Sans</vt:lpstr>
      <vt:lpstr>Source Han Sans CN Heavy</vt:lpstr>
      <vt:lpstr>Source Han Sans CN Medium</vt:lpstr>
      <vt:lpstr>Tahoma</vt:lpstr>
      <vt:lpstr>Times New Roman</vt:lpstr>
      <vt:lpstr>Office 主题</vt:lpstr>
      <vt:lpstr>Theme7</vt:lpstr>
      <vt:lpstr>1_Office Theme</vt:lpstr>
      <vt:lpstr>ChemWindow.Document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VnTeach.Com</cp:keywords>
  <cp:lastModifiedBy/>
  <cp:revision>1</cp:revision>
  <dcterms:created xsi:type="dcterms:W3CDTF">2019-03-06T05:01:54Z</dcterms:created>
  <dcterms:modified xsi:type="dcterms:W3CDTF">2025-02-12T02:54:13Z</dcterms:modified>
</cp:coreProperties>
</file>